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1"/>
  </p:notesMasterIdLst>
  <p:sldIdLst>
    <p:sldId id="274" r:id="rId2"/>
    <p:sldId id="282" r:id="rId3"/>
    <p:sldId id="276" r:id="rId4"/>
    <p:sldId id="277" r:id="rId5"/>
    <p:sldId id="278" r:id="rId6"/>
    <p:sldId id="279" r:id="rId7"/>
    <p:sldId id="280" r:id="rId8"/>
    <p:sldId id="281" r:id="rId9"/>
    <p:sldId id="283" r:id="rId10"/>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4/18/2021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Why should we at all learn about marketing research? </a:t>
            </a:r>
          </a:p>
          <a:p>
            <a:pPr lvl="0" algn="just" fontAlgn="auto">
              <a:spcAft>
                <a:spcPts val="0"/>
              </a:spcAft>
              <a:defRPr/>
            </a:pPr>
            <a:r>
              <a:rPr lang="en-US" sz="3200" b="1" dirty="0" smtClean="0">
                <a:latin typeface="Century Gothic" pitchFamily="34" charset="0"/>
                <a:ea typeface="+mj-ea"/>
                <a:cs typeface="+mj-cs"/>
              </a:rPr>
              <a:t>It is because marketing research can significantly help for building and implementing effective marketing strategy by providing key insights about the market.</a:t>
            </a:r>
          </a:p>
          <a:p>
            <a:pPr lvl="0" algn="just" fontAlgn="auto">
              <a:spcAft>
                <a:spcPts val="0"/>
              </a:spcAft>
              <a:defRPr/>
            </a:pPr>
            <a:r>
              <a:rPr lang="en-US" sz="3200" b="1" dirty="0" smtClean="0">
                <a:latin typeface="Century Gothic" pitchFamily="34" charset="0"/>
                <a:ea typeface="+mj-ea"/>
                <a:cs typeface="+mj-cs"/>
              </a:rPr>
              <a:t> </a:t>
            </a:r>
          </a:p>
          <a:p>
            <a:pPr lvl="0" algn="just" fontAlgn="auto">
              <a:spcAft>
                <a:spcPts val="0"/>
              </a:spcAft>
              <a:defRPr/>
            </a:pPr>
            <a:r>
              <a:rPr lang="en-US" sz="3200" b="1" dirty="0" smtClean="0">
                <a:latin typeface="Century Gothic" pitchFamily="34" charset="0"/>
                <a:ea typeface="+mj-ea"/>
                <a:cs typeface="+mj-cs"/>
              </a:rPr>
              <a:t>Marketers can have deeper understanding on their competitors and customers through marketing research reports. </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Marketing research also helps marketers to know what motivates the customers for making purchase decisions. </a:t>
            </a:r>
            <a:endParaRPr lang="en-IN"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Additionally, marketing research facilitate explorations of the marketing environment through which the marketers can assess potential opportunities and threats to business. </a:t>
            </a:r>
          </a:p>
          <a:p>
            <a:pPr lvl="0" algn="just" fontAlgn="auto">
              <a:spcAft>
                <a:spcPts val="0"/>
              </a:spcAft>
              <a:defRPr/>
            </a:pPr>
            <a:endParaRPr lang="en-US" sz="3200" b="1" dirty="0" smtClean="0">
              <a:latin typeface="Century Gothic" pitchFamily="34" charset="0"/>
              <a:ea typeface="+mj-ea"/>
              <a:cs typeface="+mj-cs"/>
            </a:endParaRPr>
          </a:p>
          <a:p>
            <a:pPr algn="just" fontAlgn="auto">
              <a:spcAft>
                <a:spcPts val="0"/>
              </a:spcAft>
              <a:defRPr/>
            </a:pPr>
            <a:r>
              <a:rPr lang="en-US" sz="3200" b="1" dirty="0" smtClean="0">
                <a:latin typeface="Century Gothic" pitchFamily="34" charset="0"/>
                <a:ea typeface="+mj-ea"/>
                <a:cs typeface="+mj-cs"/>
              </a:rPr>
              <a:t>Friends, I believe that marketing research is the most fascinating facet of marketing management and it is so because marketing research is an integral part of marketing information systems as well as decision support systems. </a:t>
            </a:r>
            <a:endParaRPr lang="en-IN"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Even if it is a fact that marketing research cannot replace decision-making process but still it is equally true that there are many marketing decisions which have become successful only because they were supported by marketing research reports.    </a:t>
            </a:r>
          </a:p>
          <a:p>
            <a:pPr lvl="0" algn="just" fontAlgn="auto">
              <a:spcAft>
                <a:spcPts val="0"/>
              </a:spcAft>
              <a:defRPr/>
            </a:pPr>
            <a:endParaRPr lang="en-US" sz="3200" b="1" dirty="0" smtClean="0">
              <a:latin typeface="Century Gothic" pitchFamily="34" charset="0"/>
              <a:ea typeface="+mj-ea"/>
              <a:cs typeface="+mj-cs"/>
            </a:endParaRPr>
          </a:p>
          <a:p>
            <a:pPr algn="just" fontAlgn="auto">
              <a:spcAft>
                <a:spcPts val="0"/>
              </a:spcAft>
              <a:defRPr/>
            </a:pPr>
            <a:r>
              <a:rPr lang="en-US" sz="3200" b="1" dirty="0" smtClean="0">
                <a:latin typeface="Century Gothic" pitchFamily="34" charset="0"/>
                <a:ea typeface="+mj-ea"/>
                <a:cs typeface="+mj-cs"/>
              </a:rPr>
              <a:t>But, before going to understand the basics of marketing research, let us know its definition. It is because the definition of marketing research will make its crucial role recognized in the process of decision making related to marketing management.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According to the European Society for Opinion and Marketing Research or ESOMAR, ‘marketing research is a key element within the total field of marketing information. </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It links the consumer, customer and public to the marketer through information which is used to identify and define marketing opportunities and problems; to generate, refine and evaluate marketing actions; and to improve understanding of marketing as a process and of the ways in which specific marketing activities can be made more effective.’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are two aspects of this definition.</a:t>
            </a:r>
          </a:p>
          <a:p>
            <a:pPr lvl="0" algn="just" fontAlgn="auto">
              <a:spcAft>
                <a:spcPts val="0"/>
              </a:spcAft>
              <a:defRPr/>
            </a:pPr>
            <a:r>
              <a:rPr lang="en-US" sz="3200" b="1" dirty="0" smtClean="0">
                <a:latin typeface="Century Gothic" pitchFamily="34" charset="0"/>
                <a:ea typeface="+mj-ea"/>
                <a:cs typeface="+mj-cs"/>
              </a:rPr>
              <a:t> </a:t>
            </a:r>
          </a:p>
          <a:p>
            <a:pPr lvl="0" algn="just" fontAlgn="auto">
              <a:spcAft>
                <a:spcPts val="0"/>
              </a:spcAft>
              <a:defRPr/>
            </a:pPr>
            <a:r>
              <a:rPr lang="en-US" sz="3200" b="1" dirty="0" smtClean="0">
                <a:latin typeface="Century Gothic" pitchFamily="34" charset="0"/>
                <a:ea typeface="+mj-ea"/>
                <a:cs typeface="+mj-cs"/>
              </a:rPr>
              <a:t>The first aspect is that this definition accepts that marketing decisions are not exclusively dependent on marketing research. Marketing research insights get tough competition from management consultants and raw data providers like direct marketing teams, call centers, database marketing and </a:t>
            </a:r>
            <a:r>
              <a:rPr lang="en-US" sz="3200" b="1" dirty="0" err="1" smtClean="0">
                <a:latin typeface="Century Gothic" pitchFamily="34" charset="0"/>
                <a:ea typeface="+mj-ea"/>
                <a:cs typeface="+mj-cs"/>
              </a:rPr>
              <a:t>tele</a:t>
            </a:r>
            <a:r>
              <a:rPr lang="en-US" sz="3200" b="1" dirty="0" smtClean="0">
                <a:latin typeface="Century Gothic" pitchFamily="34" charset="0"/>
                <a:ea typeface="+mj-ea"/>
                <a:cs typeface="+mj-cs"/>
              </a:rPr>
              <a:t>-business organizations.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second aspect is that this definition focuses on the role of marketing research in linking marketers with customers, consumers and public. This ultimately helps marketers better understand the target market.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3562</TotalTime>
  <Words>495</Words>
  <Application>Microsoft Office PowerPoint</Application>
  <PresentationFormat>On-screen Show (4:3)</PresentationFormat>
  <Paragraphs>41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417</cp:revision>
  <dcterms:created xsi:type="dcterms:W3CDTF">2012-12-02T22:44:33Z</dcterms:created>
  <dcterms:modified xsi:type="dcterms:W3CDTF">2021-04-17T20:07:35Z</dcterms:modified>
</cp:coreProperties>
</file>