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7"/>
  </p:notesMasterIdLst>
  <p:sldIdLst>
    <p:sldId id="274" r:id="rId2"/>
    <p:sldId id="282" r:id="rId3"/>
    <p:sldId id="276" r:id="rId4"/>
    <p:sldId id="283" r:id="rId5"/>
    <p:sldId id="284" r:id="rId6"/>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5/3/2021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What is convenience sampling?</a:t>
            </a:r>
          </a:p>
          <a:p>
            <a:pPr lvl="0" algn="just" fontAlgn="auto">
              <a:spcAft>
                <a:spcPts val="0"/>
              </a:spcAft>
              <a:defRPr/>
            </a:pPr>
            <a:endParaRPr lang="en-US" sz="3200" b="1" dirty="0" smtClean="0">
              <a:latin typeface="Century Gothic" pitchFamily="34" charset="0"/>
              <a:ea typeface="+mj-ea"/>
              <a:cs typeface="+mj-cs"/>
            </a:endParaRPr>
          </a:p>
          <a:p>
            <a:pPr lvl="0" algn="just" fontAlgn="auto">
              <a:spcAft>
                <a:spcPts val="0"/>
              </a:spcAft>
              <a:defRPr/>
            </a:pPr>
            <a:r>
              <a:rPr lang="en-US" sz="3200" b="1" dirty="0" smtClean="0">
                <a:latin typeface="Century Gothic" pitchFamily="34" charset="0"/>
                <a:ea typeface="+mj-ea"/>
                <a:cs typeface="+mj-cs"/>
              </a:rPr>
              <a:t>Convenience </a:t>
            </a:r>
            <a:r>
              <a:rPr lang="en-US" sz="3200" b="1" dirty="0" smtClean="0">
                <a:latin typeface="Century Gothic" pitchFamily="34" charset="0"/>
                <a:ea typeface="+mj-ea"/>
                <a:cs typeface="+mj-cs"/>
              </a:rPr>
              <a:t>sampling is a non-probability sampling technique and as the name suggests it attempts to secure a sample of convenient elements from the population. Hence, the elements from the population which are conveniently available to the researcher get selected in the sample.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Some examples of convenience sampling are: </a:t>
            </a:r>
          </a:p>
          <a:p>
            <a:pPr lvl="0" algn="just" fontAlgn="auto">
              <a:spcAft>
                <a:spcPts val="0"/>
              </a:spcAft>
              <a:defRPr/>
            </a:pPr>
            <a:r>
              <a:rPr lang="en-US" sz="3200" b="1" dirty="0" smtClean="0">
                <a:latin typeface="Century Gothic" pitchFamily="34" charset="0"/>
                <a:ea typeface="+mj-ea"/>
                <a:cs typeface="+mj-cs"/>
              </a:rPr>
              <a:t>Use of students or members of any organization (may be social organizations) </a:t>
            </a:r>
          </a:p>
          <a:p>
            <a:pPr lvl="0" algn="just" fontAlgn="auto">
              <a:spcAft>
                <a:spcPts val="0"/>
              </a:spcAft>
              <a:defRPr/>
            </a:pPr>
            <a:r>
              <a:rPr lang="en-US" sz="3200" b="1" dirty="0" smtClean="0">
                <a:latin typeface="Century Gothic" pitchFamily="34" charset="0"/>
                <a:ea typeface="+mj-ea"/>
                <a:cs typeface="+mj-cs"/>
              </a:rPr>
              <a:t>Street interviews without screening the respondents</a:t>
            </a:r>
          </a:p>
          <a:p>
            <a:pPr lvl="0" algn="just" fontAlgn="auto">
              <a:spcAft>
                <a:spcPts val="0"/>
              </a:spcAft>
              <a:defRPr/>
            </a:pPr>
            <a:r>
              <a:rPr lang="en-US" sz="3200" b="1" dirty="0" smtClean="0">
                <a:latin typeface="Century Gothic" pitchFamily="34" charset="0"/>
                <a:ea typeface="+mj-ea"/>
                <a:cs typeface="+mj-cs"/>
              </a:rPr>
              <a:t>Provision of tear-out questionnaires in newspapers and magazines </a:t>
            </a:r>
          </a:p>
          <a:p>
            <a:pPr lvl="0" algn="just" fontAlgn="auto">
              <a:spcAft>
                <a:spcPts val="0"/>
              </a:spcAft>
              <a:defRPr/>
            </a:pPr>
            <a:r>
              <a:rPr lang="en-US" sz="3200" b="1" dirty="0" smtClean="0">
                <a:latin typeface="Century Gothic" pitchFamily="34" charset="0"/>
                <a:ea typeface="+mj-ea"/>
                <a:cs typeface="+mj-cs"/>
              </a:rPr>
              <a:t>The advantage of convenience sampling is that it is least resource consuming in the form of expenses and time. Additionally, in this method sampling units are cooperative, accessible and easy to measure.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But, the limitation of this method is that the sample selected through it may not be representative of any definable population. Hence, this method is not at all appropriate for those marketing research projects where population inferences are supposed to be withdrawn. </a:t>
            </a:r>
          </a:p>
          <a:p>
            <a:pPr lvl="0" algn="just" fontAlgn="auto">
              <a:spcAft>
                <a:spcPts val="0"/>
              </a:spcAft>
              <a:defRPr/>
            </a:pPr>
            <a:r>
              <a:rPr lang="en-US" sz="3200" b="1" dirty="0" smtClean="0">
                <a:latin typeface="Century Gothic" pitchFamily="34" charset="0"/>
                <a:ea typeface="+mj-ea"/>
                <a:cs typeface="+mj-cs"/>
              </a:rPr>
              <a:t>Convenience sampling is generally used for exploratory research rather than causal research. It has implications for generating insights, ideas and formulating hypotheses. However, it can also be used for pilot studies in the pretesting phase of the questionnaire but with caution.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3639</TotalTime>
  <Words>322</Words>
  <Application>Microsoft Office PowerPoint</Application>
  <PresentationFormat>On-screen Show (4:3)</PresentationFormat>
  <Paragraphs>28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429</cp:revision>
  <dcterms:created xsi:type="dcterms:W3CDTF">2012-12-02T22:44:33Z</dcterms:created>
  <dcterms:modified xsi:type="dcterms:W3CDTF">2021-05-02T18:33:54Z</dcterms:modified>
</cp:coreProperties>
</file>