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7"/>
  </p:notesMasterIdLst>
  <p:sldIdLst>
    <p:sldId id="274" r:id="rId2"/>
    <p:sldId id="282" r:id="rId3"/>
    <p:sldId id="276" r:id="rId4"/>
    <p:sldId id="283" r:id="rId5"/>
    <p:sldId id="284" r:id="rId6"/>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5/3/2021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What is judgmental sampling</a:t>
            </a:r>
            <a:r>
              <a:rPr lang="en-US" sz="3200" b="1" dirty="0" smtClean="0">
                <a:latin typeface="Century Gothic" pitchFamily="34" charset="0"/>
                <a:ea typeface="+mj-ea"/>
                <a:cs typeface="+mj-cs"/>
              </a:rPr>
              <a:t>?</a:t>
            </a: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Judgmental sampling is a non-probability sampling technique and as the name suggests the sample elements are included from the population on the basis of judgment or expertise of the researcher in it. Those elements which the researcher believes to be representative of the population of interest become appropriate for getting included in the sample under this method.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Some examples of judgmental sampling are: </a:t>
            </a:r>
          </a:p>
          <a:p>
            <a:pPr lvl="0" algn="just" fontAlgn="auto">
              <a:spcAft>
                <a:spcPts val="0"/>
              </a:spcAft>
              <a:defRPr/>
            </a:pPr>
            <a:r>
              <a:rPr lang="en-US" sz="3200" b="1" dirty="0" smtClean="0">
                <a:latin typeface="Century Gothic" pitchFamily="34" charset="0"/>
                <a:ea typeface="+mj-ea"/>
                <a:cs typeface="+mj-cs"/>
              </a:rPr>
              <a:t>Selection of supermarkets or stores to test new display of merchandising. </a:t>
            </a:r>
          </a:p>
          <a:p>
            <a:pPr lvl="0" algn="just" fontAlgn="auto">
              <a:spcAft>
                <a:spcPts val="0"/>
              </a:spcAft>
              <a:defRPr/>
            </a:pPr>
            <a:r>
              <a:rPr lang="en-US" sz="3200" b="1" dirty="0" smtClean="0">
                <a:latin typeface="Century Gothic" pitchFamily="34" charset="0"/>
                <a:ea typeface="+mj-ea"/>
                <a:cs typeface="+mj-cs"/>
              </a:rPr>
              <a:t>Selection of test markets or individuals for testing a new product</a:t>
            </a:r>
          </a:p>
          <a:p>
            <a:pPr lvl="0" algn="just" fontAlgn="auto">
              <a:spcAft>
                <a:spcPts val="0"/>
              </a:spcAft>
              <a:defRPr/>
            </a:pPr>
            <a:r>
              <a:rPr lang="en-US" sz="3200" b="1" dirty="0" smtClean="0">
                <a:latin typeface="Century Gothic" pitchFamily="34" charset="0"/>
                <a:ea typeface="+mj-ea"/>
                <a:cs typeface="+mj-cs"/>
              </a:rPr>
              <a:t>Selection of purchase engineers to get insights on specific industrial marketing research</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 advantage of judgmental sampling is that it is convenient to use, quick and inexpensive.  </a:t>
            </a:r>
          </a:p>
          <a:p>
            <a:pPr lvl="0" algn="just" fontAlgn="auto">
              <a:spcAft>
                <a:spcPts val="0"/>
              </a:spcAft>
              <a:defRPr/>
            </a:pPr>
            <a:r>
              <a:rPr lang="en-US" sz="3200" b="1" dirty="0" smtClean="0">
                <a:latin typeface="Century Gothic" pitchFamily="34" charset="0"/>
                <a:ea typeface="+mj-ea"/>
                <a:cs typeface="+mj-cs"/>
              </a:rPr>
              <a:t>But, the limitation of this method is that direct generalization of the findings cannot be done by implementing it. This method is subjective in nature and successful implementation of this method depends solely on the expertise, judgment and creativity of the researcher. </a:t>
            </a:r>
          </a:p>
          <a:p>
            <a:pPr lvl="0" algn="just" fontAlgn="auto">
              <a:spcAft>
                <a:spcPts val="0"/>
              </a:spcAft>
              <a:defRPr/>
            </a:pPr>
            <a:r>
              <a:rPr lang="en-US" sz="3200" b="1" dirty="0" smtClean="0">
                <a:latin typeface="Century Gothic" pitchFamily="34" charset="0"/>
                <a:ea typeface="+mj-ea"/>
                <a:cs typeface="+mj-cs"/>
              </a:rPr>
              <a:t>Judgmental sampling is preferred in business to business marketing research projects which are otherwise known as industrial marketing research projects.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3640</TotalTime>
  <Words>299</Words>
  <Application>Microsoft Office PowerPoint</Application>
  <PresentationFormat>On-screen Show (4:3)</PresentationFormat>
  <Paragraphs>28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430</cp:revision>
  <dcterms:created xsi:type="dcterms:W3CDTF">2012-12-02T22:44:33Z</dcterms:created>
  <dcterms:modified xsi:type="dcterms:W3CDTF">2021-05-02T18:36:13Z</dcterms:modified>
</cp:coreProperties>
</file>