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7"/>
  </p:notesMasterIdLst>
  <p:sldIdLst>
    <p:sldId id="274" r:id="rId2"/>
    <p:sldId id="282" r:id="rId3"/>
    <p:sldId id="276" r:id="rId4"/>
    <p:sldId id="283" r:id="rId5"/>
    <p:sldId id="284" r:id="rId6"/>
  </p:sldIdLst>
  <p:sldSz cx="9144000" cy="6858000" type="screen4x3"/>
  <p:notesSz cx="7104063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1039" autoAdjust="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9AD2-AFE5-455C-BCB3-61E16ECB3A63}" type="datetimeFigureOut">
              <a:rPr lang="en-US" smtClean="0"/>
              <a:pPr/>
              <a:t>5/7/2021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14755-4109-40D5-8244-F734853798C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49B0-AA25-4F2C-84CA-960C53E6B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A633-1E70-4D2B-8790-A760F3AA24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BA8E-F5E7-4923-A4E0-1AF51B72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414F-BB60-48EA-AE92-19D310F29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7BD-98B0-4254-B1EF-77E2EE8B4F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8F8D-F91D-4C29-BF9F-D8F730ABD2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7C71-F7BF-4949-9B50-7D5A544CE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884-1E46-4DE5-8C1D-5E3C060619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94B5-B6A0-4526-BAEE-3290155031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EF3F-65A5-43A9-8E89-48D004A6E5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28F8-78F8-4042-B0BC-6F8F8386BC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6566-F138-47DC-97BF-B6DBDE463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The preparer and presenter of this video lecture do not guarantee the accuracy and completeness of any information given in it.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All brand names, logos, USPs and images used in this video lecture are the properties of their respective owners.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This video lecture has been prepared to be used strictly for academic purposes.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‘Copyrighted content used under the Fair Use exception for review and commentary.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Copyright Disclaimer Under Section 107 of Copyright Act 1976, allowance is made for fair use for purposes such as criticism , comments, news reporting, teaching scholarship and research.</a:t>
            </a: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What is a questionnaire by the way?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According to Merriam-Webster ‘questionnaire’ is a set of questions for obtaining statistically useful or personal information from individuals. As a part of survey, questionnaire method is used for collecting primary data in which a questionnaire is used to gather the desired information.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There are many marketing information which cannot be gathered through observation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.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Like if a marketer would want to know: the reasons behind purchase decisions or customer opinion about a product, then mere observations cannot yield any useful information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.</a:t>
            </a:r>
          </a:p>
          <a:p>
            <a:pPr lvl="0" algn="just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Surveys generate significantly a broader range of useful information than observation and experimentation.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It is on...attitudes, opinions, beliefs, motives, and even socio-economic characteristics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.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Questionnaire method is unquestionably faster and cheaper than experimentation method of primary data collection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.</a:t>
            </a:r>
          </a:p>
          <a:p>
            <a:pPr lvl="0" algn="just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Information collected through questionnaire method are used for: planning product features, upgrading customer satisfaction, increasing ad effectiveness, managing channels of distribution.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3656</TotalTime>
  <Words>243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Tourism Product</dc:title>
  <dc:creator>Karen</dc:creator>
  <cp:lastModifiedBy>user</cp:lastModifiedBy>
  <cp:revision>443</cp:revision>
  <dcterms:created xsi:type="dcterms:W3CDTF">2012-12-02T22:44:33Z</dcterms:created>
  <dcterms:modified xsi:type="dcterms:W3CDTF">2021-05-07T15:53:34Z</dcterms:modified>
</cp:coreProperties>
</file>