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1"/>
  </p:notesMasterIdLst>
  <p:sldIdLst>
    <p:sldId id="274" r:id="rId2"/>
    <p:sldId id="282" r:id="rId3"/>
    <p:sldId id="284" r:id="rId4"/>
    <p:sldId id="285" r:id="rId5"/>
    <p:sldId id="286" r:id="rId6"/>
    <p:sldId id="287" r:id="rId7"/>
    <p:sldId id="288" r:id="rId8"/>
    <p:sldId id="289" r:id="rId9"/>
    <p:sldId id="290" r:id="rId10"/>
  </p:sldIdLst>
  <p:sldSz cx="9144000" cy="6858000" type="screen4x3"/>
  <p:notesSz cx="7104063" cy="102346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1039" autoAdjust="0"/>
  </p:normalViewPr>
  <p:slideViewPr>
    <p:cSldViewPr>
      <p:cViewPr varScale="1">
        <p:scale>
          <a:sx n="66" d="100"/>
          <a:sy n="66"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7089AD2-AFE5-455C-BCB3-61E16ECB3A63}" type="datetimeFigureOut">
              <a:rPr lang="en-US" smtClean="0"/>
              <a:pPr/>
              <a:t>5/7/2021</a:t>
            </a:fld>
            <a:endParaRPr lang="en-IN"/>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56914755-4109-40D5-8244-F734853798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6</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7</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8</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9</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D49B0-AA25-4F2C-84CA-960C53E6B0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01A633-1E70-4D2B-8790-A760F3AA2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BA8E-F5E7-4923-A4E0-1AF51B72F4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40414F-BB60-48EA-AE92-19D310F29CD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677BD-98B0-4254-B1EF-77E2EE8B4F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628F8D-F91D-4C29-BF9F-D8F730ABD2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C7C71-F7BF-4949-9B50-7D5A544CEA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04884-1E46-4DE5-8C1D-5E3C060619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6F94B5-B6A0-4526-BAEE-3290155031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DCEF3F-65A5-43A9-8E89-48D004A6E5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628F8-78F8-4042-B0BC-6F8F8386BC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86566-F138-47DC-97BF-B6DBDE463D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The preparer and presenter of this video lecture do not guarantee the accuracy and completeness of any information given in it.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All brand names, logos, USPs and images used in this video lecture are the properties of their respective owners.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This video lecture has been prepared to be used strictly for academic purposes.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‘Copyrighted content used under the Fair Use exception for review and commentary. </a:t>
            </a: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 Disclaimer Under Section 107 of Copyright Act 1976, allowance is made for fair use for purposes such as criticism , comments, news reporting, teaching scholarship and research.</a:t>
            </a:r>
            <a:r>
              <a:rPr lang="en-IN" sz="3200" b="1" dirty="0" smtClean="0">
                <a:latin typeface="Century Gothic" pitchFamily="34" charset="0"/>
                <a:ea typeface="+mj-ea"/>
                <a:cs typeface="+mj-cs"/>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What is a schedule?</a:t>
            </a:r>
          </a:p>
          <a:p>
            <a:pPr lvl="0" algn="just" fontAlgn="auto">
              <a:spcAft>
                <a:spcPts val="0"/>
              </a:spcAft>
              <a:defRPr/>
            </a:pPr>
            <a:r>
              <a:rPr lang="en-US" sz="3200" b="1" dirty="0" smtClean="0">
                <a:latin typeface="Century Gothic" pitchFamily="34" charset="0"/>
                <a:ea typeface="+mj-ea"/>
                <a:cs typeface="+mj-cs"/>
              </a:rPr>
              <a:t>Schedule is a Performa which contains a set of questions that are filled by the interviewer by asking to respondents in a face to face interview. Through this in an objective manner the data can be recorded gathered from observations.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 first type of schedule used in this method is ‘observation schedule’. As the name suggest, these are the schedules used for collecting data through observation method. Under specific and given conditions, the observer records information in observation schedule on activities and response of either individuals or group of individuals. Generally, the observation schedules are used to verify information.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 second type of schedule used in this method is ‘rating schedule’. When information on attitudes, beliefs, preferences, opinions and elements of similar type are captured in marketing research ratings are mandatory. And these are called rating schedules when values and trends of such elements are recorded in terms of ratings.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 third type of schedule used in this method is ‘document schedule’. If data from documents like diaries, case histories, autobiographies or Government final records are getting recorded in a schedule then it is called document schedule. Generally, these type of schedules are used for collecting preliminary data.</a:t>
            </a:r>
          </a:p>
          <a:p>
            <a:pPr lvl="0" algn="just" fontAlgn="auto">
              <a:spcAft>
                <a:spcPts val="0"/>
              </a:spcAft>
              <a:defRPr/>
            </a:pPr>
            <a:r>
              <a:rPr lang="en-US" sz="3200" b="1" dirty="0" smtClean="0">
                <a:latin typeface="Century Gothic" pitchFamily="34" charset="0"/>
                <a:ea typeface="+mj-ea"/>
                <a:cs typeface="+mj-cs"/>
              </a:rPr>
              <a:t>The fourth type of schedule used in this method is ‘institution survey schedule’. In order to study the different problems of the institutions when information are captured and recorded in a schedule it is called institution survey schedule.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 fifth type of schedule used in this method is ‘interview schedule’. When the interviewee is presented by the interviewer with a list of questions and the answers to those questions are recorded on blank spaces of the schedule, it is called interview schedule.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 distinction between schedules and questionnaire can be easily demarcated from this table. In this method, the interviewer meet the respondent and take the interview in face to face mode. That is why there remains a scope for explaining and persuading the respondent on the spot. Additionally, if there is any mistake found in the schedule it can be rectified by the researcher.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Since the interviews are getting done through schedule method in a face to face mode there is every scope for a deeper probe. On the grounds of personality, values, living conditions etc. of the respondents a deeper probe is many a times necessary which is possible in this method.</a:t>
            </a:r>
          </a:p>
          <a:p>
            <a:pPr lvl="0" algn="just" fontAlgn="auto">
              <a:spcAft>
                <a:spcPts val="0"/>
              </a:spcAft>
              <a:defRPr/>
            </a:pPr>
            <a:r>
              <a:rPr lang="en-US" sz="3200" b="1" dirty="0" smtClean="0">
                <a:latin typeface="Century Gothic" pitchFamily="34" charset="0"/>
                <a:ea typeface="+mj-ea"/>
                <a:cs typeface="+mj-cs"/>
              </a:rPr>
              <a:t>As the interviewer is remaining physically present with the interviewee during the whole period of interview in this method, she can remove all sort of doubts arising during the discussion.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3658</TotalTime>
  <Words>584</Words>
  <Application>Microsoft Office PowerPoint</Application>
  <PresentationFormat>On-screen Show (4:3)</PresentationFormat>
  <Paragraphs>32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Tourism Product</dc:title>
  <dc:creator>Karen</dc:creator>
  <cp:lastModifiedBy>user</cp:lastModifiedBy>
  <cp:revision>445</cp:revision>
  <dcterms:created xsi:type="dcterms:W3CDTF">2012-12-02T22:44:33Z</dcterms:created>
  <dcterms:modified xsi:type="dcterms:W3CDTF">2021-05-07T16:53:50Z</dcterms:modified>
</cp:coreProperties>
</file>