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8"/>
  </p:notesMasterIdLst>
  <p:sldIdLst>
    <p:sldId id="274" r:id="rId2"/>
    <p:sldId id="282" r:id="rId3"/>
    <p:sldId id="284" r:id="rId4"/>
    <p:sldId id="285" r:id="rId5"/>
    <p:sldId id="286" r:id="rId6"/>
    <p:sldId id="287" r:id="rId7"/>
  </p:sldIdLst>
  <p:sldSz cx="9144000" cy="6858000" type="screen4x3"/>
  <p:notesSz cx="7104063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1039" autoAdjust="0"/>
  </p:normalViewPr>
  <p:slideViewPr>
    <p:cSldViewPr>
      <p:cViewPr varScale="1">
        <p:scale>
          <a:sx n="66" d="100"/>
          <a:sy n="66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89AD2-AFE5-455C-BCB3-61E16ECB3A63}" type="datetimeFigureOut">
              <a:rPr lang="en-US" smtClean="0"/>
              <a:pPr/>
              <a:t>5/7/2021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14755-4109-40D5-8244-F734853798C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4755-4109-40D5-8244-F734853798C9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49B0-AA25-4F2C-84CA-960C53E6B0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A633-1E70-4D2B-8790-A760F3AA24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BA8E-F5E7-4923-A4E0-1AF51B72F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414F-BB60-48EA-AE92-19D310F29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7BD-98B0-4254-B1EF-77E2EE8B4F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8F8D-F91D-4C29-BF9F-D8F730ABD2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7C71-F7BF-4949-9B50-7D5A544CE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884-1E46-4DE5-8C1D-5E3C060619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94B5-B6A0-4526-BAEE-3290155031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EF3F-65A5-43A9-8E89-48D004A6E5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28F8-78F8-4042-B0BC-6F8F8386BC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6566-F138-47DC-97BF-B6DBDE463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7151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The preparer and presenter of this video lecture do not guarantee the accuracy and completeness of any information given in it. 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All brand names, logos, USPs and images used in this video lecture are the properties of their respective owners. 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n-IN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This video lecture has been prepared to be used strictly for academic purposes.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7151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‘Copyrighted content used under the Fair Use exception for review and commentary. 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n-US" sz="3200" b="1" dirty="0" smtClean="0">
              <a:latin typeface="Century Gothic" pitchFamily="34" charset="0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Copyright Disclaimer Under Section 107 of Copyright Act 1976, allowance is made for fair use for purposes such as criticism , comments, news reporting, teaching scholarship and research.</a:t>
            </a:r>
            <a:r>
              <a:rPr lang="en-IN" sz="3200" b="1" dirty="0" smtClean="0"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What are the sources of collecting secondary data?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Secondary data can be collected either through published or unpublished sources. 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The published sources of secondary data may include: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Publications by central, state  or local governments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Publications by foreign governments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Publications by international bodies like World Bank, IMF or WTO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Trade journals, technical journals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Books, magazines and newspapers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Internet websites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The unpublished sources of secondary data may include: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Diaries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Letters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Unpublished autobiographies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Data with trade associations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Data with research workers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Data with </a:t>
            </a:r>
            <a:r>
              <a:rPr lang="en-US" sz="3200" b="1" dirty="0" err="1" smtClean="0">
                <a:latin typeface="Century Gothic" pitchFamily="34" charset="0"/>
                <a:ea typeface="+mj-ea"/>
                <a:cs typeface="+mj-cs"/>
              </a:rPr>
              <a:t>labour</a:t>
            </a: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 bureaus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Data with public or private individuals and organizations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Some major sources of secondary data in India are: 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Indian Council of Agriculture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Central Statistical Organization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Reserve Bank of India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National Accounts Statistics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Bulletin of Food Statistics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Image result for iittm bbs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There are three things which must be assured before using secondary data in marketing research: 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reliability of data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Century Gothic" pitchFamily="34" charset="0"/>
                <a:ea typeface="+mj-ea"/>
                <a:cs typeface="+mj-cs"/>
              </a:rPr>
              <a:t>suitability of data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3200" b="1" smtClean="0">
                <a:latin typeface="Century Gothic" pitchFamily="34" charset="0"/>
                <a:ea typeface="+mj-ea"/>
                <a:cs typeface="+mj-cs"/>
              </a:rPr>
              <a:t>adequacy of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3660</TotalTime>
  <Words>261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Tourism Product</dc:title>
  <dc:creator>Karen</dc:creator>
  <cp:lastModifiedBy>user</cp:lastModifiedBy>
  <cp:revision>447</cp:revision>
  <dcterms:created xsi:type="dcterms:W3CDTF">2012-12-02T22:44:33Z</dcterms:created>
  <dcterms:modified xsi:type="dcterms:W3CDTF">2021-05-07T16:57:56Z</dcterms:modified>
</cp:coreProperties>
</file>