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9"/>
  </p:notesMasterIdLst>
  <p:sldIdLst>
    <p:sldId id="274" r:id="rId2"/>
    <p:sldId id="282" r:id="rId3"/>
    <p:sldId id="284" r:id="rId4"/>
    <p:sldId id="285" r:id="rId5"/>
    <p:sldId id="286" r:id="rId6"/>
    <p:sldId id="287" r:id="rId7"/>
    <p:sldId id="288" r:id="rId8"/>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5/10/2021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What are measurement scales?</a:t>
            </a:r>
          </a:p>
          <a:p>
            <a:pPr lvl="0" algn="just" fontAlgn="auto">
              <a:spcAft>
                <a:spcPts val="0"/>
              </a:spcAft>
              <a:defRPr/>
            </a:pPr>
            <a:r>
              <a:rPr lang="en-US" sz="3200" b="1" dirty="0" smtClean="0">
                <a:latin typeface="Century Gothic" pitchFamily="34" charset="0"/>
                <a:ea typeface="+mj-ea"/>
                <a:cs typeface="+mj-cs"/>
              </a:rPr>
              <a:t>When we assign numbers to observations or objects, it is called the process of measurement. There must be certain rules on the basis of which these numbers are assigned for measurement.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There are some properties like height, weight, age etc. which can be measured with some predetermined standard unit of measurement directly. But, properties like beauty, honesty, ability etc. are not that easy to measure. Hence, considering their mathematical properties there are four types of measurement scales defined as: nominal scale, ordinal scale, interval scale and ratio scale.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Nominal scale is used in order to label the events by assigning number symbols. The usual example of nominal scale is assignment of numbers to players in sports so that they can be identified. It is the least powerful level of measurement. </a:t>
            </a:r>
          </a:p>
          <a:p>
            <a:pPr lvl="0" algn="just" fontAlgn="auto">
              <a:spcAft>
                <a:spcPts val="0"/>
              </a:spcAft>
              <a:defRPr/>
            </a:pPr>
            <a:r>
              <a:rPr lang="en-US" sz="3200" b="1" dirty="0" smtClean="0">
                <a:latin typeface="Century Gothic" pitchFamily="34" charset="0"/>
                <a:ea typeface="+mj-ea"/>
                <a:cs typeface="+mj-cs"/>
              </a:rPr>
              <a:t>Secondly, ordinal scale is used to place events in order or ranks. Ranks of students on the basis of their performance in class examinations are an example of the use of ordinal scale. Here, in order to make equal the intervals of the scale in terms of any rule no attempt is actually made.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Then, interval scale is that in which as a basis to make the units equal in terms of some rule the intervals are adjusted. Here, there can be an arbitrary zero but an absolute zero or unique origin is not possible to be established and the lack of a true zero is actually the greatest limitation of interval scale. Use of Fahrenheit scale for measurement of temperature is the most suitable example of interval scale.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Further to it, there is ratio scale in which there always is a absolute or true zero. Measurement of length, height, weight etc. is done by use of defined unit of measurement and these are examples of the use of ratio scale. </a:t>
            </a:r>
            <a:r>
              <a:rPr lang="en-US" sz="3200" b="1" dirty="0" smtClean="0">
                <a:latin typeface="Century Gothic" pitchFamily="34" charset="0"/>
                <a:ea typeface="+mj-ea"/>
                <a:cs typeface="+mj-cs"/>
              </a:rPr>
              <a:t>`</a:t>
            </a:r>
            <a:endParaRPr lang="en-US" sz="3200" b="1" dirty="0" smtClean="0">
              <a:latin typeface="Century Gothic" pitchFamily="34" charset="0"/>
              <a:ea typeface="+mj-ea"/>
              <a:cs typeface="+mj-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3662</TotalTime>
  <Words>454</Words>
  <Application>Microsoft Office PowerPoint</Application>
  <PresentationFormat>On-screen Show (4:3)</PresentationFormat>
  <Paragraphs>27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450</cp:revision>
  <dcterms:created xsi:type="dcterms:W3CDTF">2012-12-02T22:44:33Z</dcterms:created>
  <dcterms:modified xsi:type="dcterms:W3CDTF">2021-05-10T17:42:39Z</dcterms:modified>
</cp:coreProperties>
</file>