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9"/>
  </p:notesMasterIdLst>
  <p:sldIdLst>
    <p:sldId id="274" r:id="rId2"/>
    <p:sldId id="282" r:id="rId3"/>
    <p:sldId id="286" r:id="rId4"/>
    <p:sldId id="287" r:id="rId5"/>
    <p:sldId id="288" r:id="rId6"/>
    <p:sldId id="289" r:id="rId7"/>
    <p:sldId id="290" r:id="rId8"/>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5/25/2021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is the meaning of interpretation and why interpretation is so important in marketing research?</a:t>
            </a:r>
          </a:p>
          <a:p>
            <a:pPr lvl="0" algn="just" fontAlgn="auto">
              <a:spcAft>
                <a:spcPts val="0"/>
              </a:spcAft>
              <a:defRPr/>
            </a:pPr>
            <a:r>
              <a:rPr lang="en-US" sz="3200" b="1" dirty="0" smtClean="0">
                <a:latin typeface="Century Gothic" pitchFamily="34" charset="0"/>
                <a:ea typeface="+mj-ea"/>
                <a:cs typeface="+mj-cs"/>
              </a:rPr>
              <a:t>After an analytical or even an experimental study, there remains the task of drawing inferences or conclusions from the facts obtained or data collected and this is what is called interpretation in marketing research. The whole purpose of marketing research is to get useful inferences or conclusions which can be used in marketing decisions. Hence, the interpretation is something which should be done very carefully otherwise there may be misleading results.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Interpretation is however important in marketing research projects because of various reasons.</a:t>
            </a:r>
          </a:p>
          <a:p>
            <a:pPr lvl="0" algn="just" fontAlgn="auto">
              <a:spcAft>
                <a:spcPts val="0"/>
              </a:spcAft>
              <a:defRPr/>
            </a:pPr>
            <a:r>
              <a:rPr lang="en-US" sz="3200" b="1" dirty="0" smtClean="0">
                <a:latin typeface="Century Gothic" pitchFamily="34" charset="0"/>
                <a:ea typeface="+mj-ea"/>
                <a:cs typeface="+mj-cs"/>
              </a:rPr>
              <a:t>It is the interpretation that enables researchers to compare the findings of the study with other related studies. </a:t>
            </a:r>
          </a:p>
          <a:p>
            <a:pPr lvl="0" algn="just" fontAlgn="auto">
              <a:spcAft>
                <a:spcPts val="0"/>
              </a:spcAft>
              <a:defRPr/>
            </a:pPr>
            <a:r>
              <a:rPr lang="en-US" sz="3200" b="1" dirty="0" smtClean="0">
                <a:latin typeface="Century Gothic" pitchFamily="34" charset="0"/>
                <a:ea typeface="+mj-ea"/>
                <a:cs typeface="+mj-cs"/>
              </a:rPr>
              <a:t>Then interpretations can only give guidance regarding future research studies. </a:t>
            </a:r>
          </a:p>
          <a:p>
            <a:pPr lvl="0" algn="just" fontAlgn="auto">
              <a:spcAft>
                <a:spcPts val="0"/>
              </a:spcAft>
              <a:defRPr/>
            </a:pPr>
            <a:r>
              <a:rPr lang="en-US" sz="3200" b="1" dirty="0" smtClean="0">
                <a:latin typeface="Century Gothic" pitchFamily="34" charset="0"/>
                <a:ea typeface="+mj-ea"/>
                <a:cs typeface="+mj-cs"/>
              </a:rPr>
              <a:t>Lastly, these are the interpretations of an exploratory research that facilitates formation of hypotheses for further conclusive researches.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There are four steps which are vital to the technique of interpretation in marketing research. </a:t>
            </a:r>
          </a:p>
          <a:p>
            <a:pPr lvl="0" algn="just" fontAlgn="auto">
              <a:spcAft>
                <a:spcPts val="0"/>
              </a:spcAft>
              <a:defRPr/>
            </a:pPr>
            <a:r>
              <a:rPr lang="en-US" sz="3200" b="1" dirty="0" smtClean="0">
                <a:latin typeface="Century Gothic" pitchFamily="34" charset="0"/>
                <a:ea typeface="+mj-ea"/>
                <a:cs typeface="+mj-cs"/>
              </a:rPr>
              <a:t>Firstly, market researchers must find and provide reasonable explanations of the relationships detected between the variables taken under the study. Additionally, there should be sufficient justifications formulated for generalizations of results while making interpretations. </a:t>
            </a:r>
          </a:p>
          <a:p>
            <a:pPr lvl="0" algn="just" fontAlgn="auto">
              <a:spcAft>
                <a:spcPts val="0"/>
              </a:spcAft>
              <a:defRPr/>
            </a:pPr>
            <a:r>
              <a:rPr lang="en-US" sz="3200" b="1" dirty="0" smtClean="0">
                <a:latin typeface="Century Gothic" pitchFamily="34" charset="0"/>
                <a:ea typeface="+mj-ea"/>
                <a:cs typeface="+mj-cs"/>
              </a:rPr>
              <a:t>Secondly, if there any extraneous information which are collected during the study then they should be definitely considered while making interpretations.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Thirdly, It is most advisable that while reaching to the final conclusion of any marketing research project the researcher must take the views of experts on the interpretations made so that its correctness can be assessed. </a:t>
            </a:r>
          </a:p>
          <a:p>
            <a:pPr lvl="0" algn="just" fontAlgn="auto">
              <a:spcAft>
                <a:spcPts val="0"/>
              </a:spcAft>
              <a:defRPr/>
            </a:pPr>
            <a:r>
              <a:rPr lang="en-US" sz="3200" b="1" dirty="0" smtClean="0">
                <a:latin typeface="Century Gothic" pitchFamily="34" charset="0"/>
                <a:ea typeface="+mj-ea"/>
                <a:cs typeface="+mj-cs"/>
              </a:rPr>
              <a:t>Lastly, the market researchers must consider all relevant factors while making interpretations must not be in a hurry to come to conclusion and must question each of the inferences made out of interpretations.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Finally, there are a few precautions that researchers should take while making interpretations. </a:t>
            </a:r>
          </a:p>
          <a:p>
            <a:pPr lvl="0" algn="just" fontAlgn="auto">
              <a:spcAft>
                <a:spcPts val="0"/>
              </a:spcAft>
              <a:defRPr/>
            </a:pPr>
            <a:r>
              <a:rPr lang="en-US" sz="3200" b="1" dirty="0" smtClean="0">
                <a:latin typeface="Century Gothic" pitchFamily="34" charset="0"/>
                <a:ea typeface="+mj-ea"/>
                <a:cs typeface="+mj-cs"/>
              </a:rPr>
              <a:t>First of all the researcher must ensure that the data used for interpretations are appropriate, adequate, trustworthy and also reflect a good deal of homogeneity. </a:t>
            </a:r>
          </a:p>
          <a:p>
            <a:pPr lvl="0" algn="just" fontAlgn="auto">
              <a:spcAft>
                <a:spcPts val="0"/>
              </a:spcAft>
              <a:defRPr/>
            </a:pPr>
            <a:r>
              <a:rPr lang="en-US" sz="3200" b="1" dirty="0" smtClean="0">
                <a:latin typeface="Century Gothic" pitchFamily="34" charset="0"/>
                <a:ea typeface="+mj-ea"/>
                <a:cs typeface="+mj-cs"/>
              </a:rPr>
              <a:t>Secondly, the researcher must also be careful about the probable errors in interpretations. </a:t>
            </a: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Lastly, the researcher must also make sure that the interpretations getting made are meant for satisfying research objectives formulated at the beginning of the project. </a:t>
            </a:r>
            <a:endParaRPr lang="en-US" sz="3200" b="1"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3664</TotalTime>
  <Words>501</Words>
  <Application>Microsoft Office PowerPoint</Application>
  <PresentationFormat>On-screen Show (4:3)</PresentationFormat>
  <Paragraphs>35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455</cp:revision>
  <dcterms:created xsi:type="dcterms:W3CDTF">2012-12-02T22:44:33Z</dcterms:created>
  <dcterms:modified xsi:type="dcterms:W3CDTF">2021-05-25T17:44:56Z</dcterms:modified>
</cp:coreProperties>
</file>