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58" r:id="rId7"/>
    <p:sldId id="259" r:id="rId8"/>
    <p:sldId id="260" r:id="rId9"/>
    <p:sldId id="261" r:id="rId10"/>
    <p:sldId id="262" r:id="rId11"/>
    <p:sldId id="264" r:id="rId12"/>
    <p:sldId id="276" r:id="rId13"/>
    <p:sldId id="268" r:id="rId14"/>
    <p:sldId id="272" r:id="rId15"/>
    <p:sldId id="274" r:id="rId16"/>
    <p:sldId id="269" r:id="rId17"/>
    <p:sldId id="273" r:id="rId18"/>
    <p:sldId id="271" r:id="rId19"/>
    <p:sldId id="275" r:id="rId20"/>
    <p:sldId id="277"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sha Dey" initials="TD" lastIdx="1" clrIdx="0">
    <p:extLst>
      <p:ext uri="{19B8F6BF-5375-455C-9EA6-DF929625EA0E}">
        <p15:presenceInfo xmlns:p15="http://schemas.microsoft.com/office/powerpoint/2012/main" userId="fd25464a6db897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5600"/>
    <a:srgbClr val="FBD48F"/>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291" autoAdjust="0"/>
  </p:normalViewPr>
  <p:slideViewPr>
    <p:cSldViewPr snapToGrid="0" showGuides="1">
      <p:cViewPr varScale="1">
        <p:scale>
          <a:sx n="70" d="100"/>
          <a:sy n="70" d="100"/>
        </p:scale>
        <p:origin x="726" y="78"/>
      </p:cViewPr>
      <p:guideLst>
        <p:guide pos="3840"/>
        <p:guide orient="horz" pos="2160"/>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45F0D-F717-44FA-8C9C-4E993A24634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IN"/>
        </a:p>
      </dgm:t>
    </dgm:pt>
    <dgm:pt modelId="{DA77CFDE-4D91-4820-BD15-1F24885395AA}">
      <dgm:prSet phldrT="[Text]"/>
      <dgm:spPr/>
      <dgm:t>
        <a:bodyPr/>
        <a:lstStyle/>
        <a:p>
          <a:r>
            <a:rPr lang="en-IN" dirty="0"/>
            <a:t>Introduction</a:t>
          </a:r>
        </a:p>
      </dgm:t>
    </dgm:pt>
    <dgm:pt modelId="{16C464B6-C630-461C-8712-6C310AFE53EB}" type="parTrans" cxnId="{58681BAF-5D1E-44F3-8D89-F11C62D83A55}">
      <dgm:prSet/>
      <dgm:spPr/>
      <dgm:t>
        <a:bodyPr/>
        <a:lstStyle/>
        <a:p>
          <a:endParaRPr lang="en-IN"/>
        </a:p>
      </dgm:t>
    </dgm:pt>
    <dgm:pt modelId="{4955AF02-59FA-4D29-B0CC-48A1FA078D13}" type="sibTrans" cxnId="{58681BAF-5D1E-44F3-8D89-F11C62D83A55}">
      <dgm:prSet/>
      <dgm:spPr/>
      <dgm:t>
        <a:bodyPr/>
        <a:lstStyle/>
        <a:p>
          <a:endParaRPr lang="en-IN"/>
        </a:p>
      </dgm:t>
    </dgm:pt>
    <dgm:pt modelId="{2FB9737C-82EE-4CFE-990A-5CD4AEB1F261}">
      <dgm:prSet phldrT="[Text]"/>
      <dgm:spPr/>
      <dgm:t>
        <a:bodyPr/>
        <a:lstStyle/>
        <a:p>
          <a:r>
            <a:rPr lang="en-IN" dirty="0"/>
            <a:t>Why lip print is used for identification</a:t>
          </a:r>
        </a:p>
      </dgm:t>
    </dgm:pt>
    <dgm:pt modelId="{FECB9C0C-88D5-45A9-A469-AA8BF30BA351}" type="parTrans" cxnId="{7A141ED2-A205-436E-8821-36A733A989EA}">
      <dgm:prSet/>
      <dgm:spPr/>
      <dgm:t>
        <a:bodyPr/>
        <a:lstStyle/>
        <a:p>
          <a:endParaRPr lang="en-IN"/>
        </a:p>
      </dgm:t>
    </dgm:pt>
    <dgm:pt modelId="{1C82F19A-AD42-488E-ACD7-ECE7EE10A8BD}" type="sibTrans" cxnId="{7A141ED2-A205-436E-8821-36A733A989EA}">
      <dgm:prSet/>
      <dgm:spPr/>
      <dgm:t>
        <a:bodyPr/>
        <a:lstStyle/>
        <a:p>
          <a:endParaRPr lang="en-IN"/>
        </a:p>
      </dgm:t>
    </dgm:pt>
    <dgm:pt modelId="{6942A069-0ED9-4614-90C6-6A27792B6957}">
      <dgm:prSet phldrT="[Text]"/>
      <dgm:spPr/>
      <dgm:t>
        <a:bodyPr/>
        <a:lstStyle/>
        <a:p>
          <a:r>
            <a:rPr lang="en-IN" dirty="0"/>
            <a:t>Nature and location</a:t>
          </a:r>
        </a:p>
      </dgm:t>
    </dgm:pt>
    <dgm:pt modelId="{21AC9C69-E40D-4273-B112-3F590187A8DD}" type="parTrans" cxnId="{DDE6FE7D-A05C-45E6-91B2-7AB063B545A0}">
      <dgm:prSet/>
      <dgm:spPr/>
      <dgm:t>
        <a:bodyPr/>
        <a:lstStyle/>
        <a:p>
          <a:endParaRPr lang="en-IN"/>
        </a:p>
      </dgm:t>
    </dgm:pt>
    <dgm:pt modelId="{A7A4D003-7A80-4366-A9AE-D4D9EF55F5E8}" type="sibTrans" cxnId="{DDE6FE7D-A05C-45E6-91B2-7AB063B545A0}">
      <dgm:prSet/>
      <dgm:spPr/>
      <dgm:t>
        <a:bodyPr/>
        <a:lstStyle/>
        <a:p>
          <a:endParaRPr lang="en-IN"/>
        </a:p>
      </dgm:t>
    </dgm:pt>
    <dgm:pt modelId="{184E4903-067B-4141-9C65-12CEE9DC796A}">
      <dgm:prSet phldrT="[Text]"/>
      <dgm:spPr/>
      <dgm:t>
        <a:bodyPr/>
        <a:lstStyle/>
        <a:p>
          <a:r>
            <a:rPr lang="en-IN" dirty="0"/>
            <a:t>     Anatomy</a:t>
          </a:r>
        </a:p>
      </dgm:t>
    </dgm:pt>
    <dgm:pt modelId="{E6452D9B-7FEE-4224-AED2-B2E2A4966A72}" type="parTrans" cxnId="{8EB68CDC-CF18-45ED-80E1-65FAE7C23F58}">
      <dgm:prSet/>
      <dgm:spPr/>
      <dgm:t>
        <a:bodyPr/>
        <a:lstStyle/>
        <a:p>
          <a:endParaRPr lang="en-IN"/>
        </a:p>
      </dgm:t>
    </dgm:pt>
    <dgm:pt modelId="{BD77A7CE-3C18-4CD2-BC37-A7B0A28CF44D}" type="sibTrans" cxnId="{8EB68CDC-CF18-45ED-80E1-65FAE7C23F58}">
      <dgm:prSet/>
      <dgm:spPr/>
      <dgm:t>
        <a:bodyPr/>
        <a:lstStyle/>
        <a:p>
          <a:endParaRPr lang="en-IN"/>
        </a:p>
      </dgm:t>
    </dgm:pt>
    <dgm:pt modelId="{4BC20EB3-F5CD-4A56-A54C-A9E987546734}">
      <dgm:prSet phldrT="[Text]"/>
      <dgm:spPr/>
      <dgm:t>
        <a:bodyPr/>
        <a:lstStyle/>
        <a:p>
          <a:r>
            <a:rPr lang="en-IN" dirty="0"/>
            <a:t> Collection of lip print from crime scene</a:t>
          </a:r>
        </a:p>
      </dgm:t>
    </dgm:pt>
    <dgm:pt modelId="{0CDABD58-18CC-4D82-A4FD-F077B478D16A}" type="parTrans" cxnId="{6F010F4A-EFED-4F9E-9476-A92B5AD6488E}">
      <dgm:prSet/>
      <dgm:spPr/>
      <dgm:t>
        <a:bodyPr/>
        <a:lstStyle/>
        <a:p>
          <a:endParaRPr lang="en-IN"/>
        </a:p>
      </dgm:t>
    </dgm:pt>
    <dgm:pt modelId="{9653373C-7FDD-4818-B908-1F7F1A6193C3}" type="sibTrans" cxnId="{6F010F4A-EFED-4F9E-9476-A92B5AD6488E}">
      <dgm:prSet/>
      <dgm:spPr/>
      <dgm:t>
        <a:bodyPr/>
        <a:lstStyle/>
        <a:p>
          <a:endParaRPr lang="en-IN"/>
        </a:p>
      </dgm:t>
    </dgm:pt>
    <dgm:pt modelId="{50D21016-8C23-465C-9A19-B4E774C1B16B}">
      <dgm:prSet phldrT="[Text]"/>
      <dgm:spPr/>
      <dgm:t>
        <a:bodyPr/>
        <a:lstStyle/>
        <a:p>
          <a:r>
            <a:rPr lang="en-IN" dirty="0"/>
            <a:t>  </a:t>
          </a:r>
          <a:r>
            <a:rPr lang="en-IN"/>
            <a:t>Collection of </a:t>
          </a:r>
          <a:r>
            <a:rPr lang="en-IN" dirty="0"/>
            <a:t>specimen</a:t>
          </a:r>
        </a:p>
      </dgm:t>
    </dgm:pt>
    <dgm:pt modelId="{CEC537C9-37F5-45F6-8ED7-43B10FB5C736}" type="parTrans" cxnId="{B0A55EC4-C05F-4FC2-B5EB-F242DF06065A}">
      <dgm:prSet/>
      <dgm:spPr/>
      <dgm:t>
        <a:bodyPr/>
        <a:lstStyle/>
        <a:p>
          <a:endParaRPr lang="en-IN"/>
        </a:p>
      </dgm:t>
    </dgm:pt>
    <dgm:pt modelId="{5227688A-0571-4360-99FE-622D619473AE}" type="sibTrans" cxnId="{B0A55EC4-C05F-4FC2-B5EB-F242DF06065A}">
      <dgm:prSet/>
      <dgm:spPr/>
      <dgm:t>
        <a:bodyPr/>
        <a:lstStyle/>
        <a:p>
          <a:endParaRPr lang="en-IN"/>
        </a:p>
      </dgm:t>
    </dgm:pt>
    <dgm:pt modelId="{FCC6FB55-4F8E-4171-B3E4-C3EAD72DC185}">
      <dgm:prSet phldrT="[Text]"/>
      <dgm:spPr/>
      <dgm:t>
        <a:bodyPr/>
        <a:lstStyle/>
        <a:p>
          <a:r>
            <a:rPr lang="en-IN" dirty="0"/>
            <a:t>           Application</a:t>
          </a:r>
        </a:p>
      </dgm:t>
    </dgm:pt>
    <dgm:pt modelId="{356C8BCA-01E5-46D3-AC35-33DB689FD227}" type="parTrans" cxnId="{8FDD052A-CB3C-4F74-A561-1654507E7D92}">
      <dgm:prSet/>
      <dgm:spPr/>
      <dgm:t>
        <a:bodyPr/>
        <a:lstStyle/>
        <a:p>
          <a:endParaRPr lang="en-IN"/>
        </a:p>
      </dgm:t>
    </dgm:pt>
    <dgm:pt modelId="{AA86B880-B7AA-4A27-8BD2-3840A5BF2D1F}" type="sibTrans" cxnId="{8FDD052A-CB3C-4F74-A561-1654507E7D92}">
      <dgm:prSet/>
      <dgm:spPr/>
      <dgm:t>
        <a:bodyPr/>
        <a:lstStyle/>
        <a:p>
          <a:endParaRPr lang="en-IN"/>
        </a:p>
      </dgm:t>
    </dgm:pt>
    <dgm:pt modelId="{EB290192-AC11-426A-8594-751378742015}">
      <dgm:prSet phldrT="[Text]"/>
      <dgm:spPr/>
      <dgm:t>
        <a:bodyPr/>
        <a:lstStyle/>
        <a:p>
          <a:endParaRPr lang="en-IN" dirty="0"/>
        </a:p>
      </dgm:t>
    </dgm:pt>
    <dgm:pt modelId="{1D5CE3F7-5A2A-47EB-8AE5-E047F7515CC3}" type="parTrans" cxnId="{C2A0E9B0-BE51-412E-99BB-416749EE58F3}">
      <dgm:prSet/>
      <dgm:spPr/>
      <dgm:t>
        <a:bodyPr/>
        <a:lstStyle/>
        <a:p>
          <a:endParaRPr lang="en-IN"/>
        </a:p>
      </dgm:t>
    </dgm:pt>
    <dgm:pt modelId="{7F151D9B-E7BE-4786-B70E-6964F131DA42}" type="sibTrans" cxnId="{C2A0E9B0-BE51-412E-99BB-416749EE58F3}">
      <dgm:prSet/>
      <dgm:spPr/>
      <dgm:t>
        <a:bodyPr/>
        <a:lstStyle/>
        <a:p>
          <a:endParaRPr lang="en-IN"/>
        </a:p>
      </dgm:t>
    </dgm:pt>
    <dgm:pt modelId="{078D5AB3-0794-4545-A556-FFB6F5166A7D}">
      <dgm:prSet phldrT="[Text]"/>
      <dgm:spPr/>
      <dgm:t>
        <a:bodyPr/>
        <a:lstStyle/>
        <a:p>
          <a:endParaRPr lang="en-IN" dirty="0"/>
        </a:p>
      </dgm:t>
    </dgm:pt>
    <dgm:pt modelId="{B4D88AE0-2541-45DF-B689-A3920FE3F81C}" type="parTrans" cxnId="{BBF8E490-C064-412D-9270-310929E309F4}">
      <dgm:prSet/>
      <dgm:spPr/>
      <dgm:t>
        <a:bodyPr/>
        <a:lstStyle/>
        <a:p>
          <a:endParaRPr lang="en-IN"/>
        </a:p>
      </dgm:t>
    </dgm:pt>
    <dgm:pt modelId="{ED09D839-2B60-47A8-AF15-C8974BE5934C}" type="sibTrans" cxnId="{BBF8E490-C064-412D-9270-310929E309F4}">
      <dgm:prSet/>
      <dgm:spPr/>
      <dgm:t>
        <a:bodyPr/>
        <a:lstStyle/>
        <a:p>
          <a:endParaRPr lang="en-IN"/>
        </a:p>
      </dgm:t>
    </dgm:pt>
    <dgm:pt modelId="{E51C1D86-0ECB-4ED2-BEC5-DE9987811286}" type="pres">
      <dgm:prSet presAssocID="{29345F0D-F717-44FA-8C9C-4E993A246348}" presName="Name0" presStyleCnt="0">
        <dgm:presLayoutVars>
          <dgm:chMax val="7"/>
          <dgm:chPref val="7"/>
          <dgm:dir/>
        </dgm:presLayoutVars>
      </dgm:prSet>
      <dgm:spPr/>
      <dgm:t>
        <a:bodyPr/>
        <a:lstStyle/>
        <a:p>
          <a:endParaRPr lang="en-GB"/>
        </a:p>
      </dgm:t>
    </dgm:pt>
    <dgm:pt modelId="{68B13509-3D6D-45F4-95B9-8005C9335E8F}" type="pres">
      <dgm:prSet presAssocID="{29345F0D-F717-44FA-8C9C-4E993A246348}" presName="Name1" presStyleCnt="0"/>
      <dgm:spPr/>
    </dgm:pt>
    <dgm:pt modelId="{8D5009C3-6CC1-4806-9449-61A25094451F}" type="pres">
      <dgm:prSet presAssocID="{29345F0D-F717-44FA-8C9C-4E993A246348}" presName="cycle" presStyleCnt="0"/>
      <dgm:spPr/>
    </dgm:pt>
    <dgm:pt modelId="{0390B969-48AE-49D2-B030-B7B0B14F26A0}" type="pres">
      <dgm:prSet presAssocID="{29345F0D-F717-44FA-8C9C-4E993A246348}" presName="srcNode" presStyleLbl="node1" presStyleIdx="0" presStyleCnt="7"/>
      <dgm:spPr/>
    </dgm:pt>
    <dgm:pt modelId="{63DFC4D2-2526-4CB8-8EA8-F4D1FB5B655C}" type="pres">
      <dgm:prSet presAssocID="{29345F0D-F717-44FA-8C9C-4E993A246348}" presName="conn" presStyleLbl="parChTrans1D2" presStyleIdx="0" presStyleCnt="1"/>
      <dgm:spPr/>
      <dgm:t>
        <a:bodyPr/>
        <a:lstStyle/>
        <a:p>
          <a:endParaRPr lang="en-GB"/>
        </a:p>
      </dgm:t>
    </dgm:pt>
    <dgm:pt modelId="{DB4E3BB4-8811-4701-A7B9-2C1F5D369342}" type="pres">
      <dgm:prSet presAssocID="{29345F0D-F717-44FA-8C9C-4E993A246348}" presName="extraNode" presStyleLbl="node1" presStyleIdx="0" presStyleCnt="7"/>
      <dgm:spPr/>
    </dgm:pt>
    <dgm:pt modelId="{E8AD496F-4C2E-4E73-A94B-341DC65631DB}" type="pres">
      <dgm:prSet presAssocID="{29345F0D-F717-44FA-8C9C-4E993A246348}" presName="dstNode" presStyleLbl="node1" presStyleIdx="0" presStyleCnt="7"/>
      <dgm:spPr/>
    </dgm:pt>
    <dgm:pt modelId="{00425B2F-0950-4F62-91B3-89DB1007189E}" type="pres">
      <dgm:prSet presAssocID="{DA77CFDE-4D91-4820-BD15-1F24885395AA}" presName="text_1" presStyleLbl="node1" presStyleIdx="0" presStyleCnt="7" custScaleX="52503" custScaleY="92868" custLinFactNeighborX="-22675" custLinFactNeighborY="4117">
        <dgm:presLayoutVars>
          <dgm:bulletEnabled val="1"/>
        </dgm:presLayoutVars>
      </dgm:prSet>
      <dgm:spPr/>
      <dgm:t>
        <a:bodyPr/>
        <a:lstStyle/>
        <a:p>
          <a:endParaRPr lang="en-GB"/>
        </a:p>
      </dgm:t>
    </dgm:pt>
    <dgm:pt modelId="{5AE714B6-0CF9-46A9-9064-FF0B952D3F46}" type="pres">
      <dgm:prSet presAssocID="{DA77CFDE-4D91-4820-BD15-1F24885395AA}" presName="accent_1" presStyleCnt="0"/>
      <dgm:spPr/>
    </dgm:pt>
    <dgm:pt modelId="{065F552D-C8CE-42FA-8041-647E52055868}" type="pres">
      <dgm:prSet presAssocID="{DA77CFDE-4D91-4820-BD15-1F24885395AA}" presName="accentRepeatNode" presStyleLbl="solidFgAcc1" presStyleIdx="0" presStyleCnt="7"/>
      <dgm:spPr/>
    </dgm:pt>
    <dgm:pt modelId="{53EFC256-50DE-47EF-A06D-9BB5F42270E9}" type="pres">
      <dgm:prSet presAssocID="{2FB9737C-82EE-4CFE-990A-5CD4AEB1F261}" presName="text_2" presStyleLbl="node1" presStyleIdx="1" presStyleCnt="7" custScaleX="52725" custScaleY="115034" custLinFactNeighborX="-24566" custLinFactNeighborY="-30614">
        <dgm:presLayoutVars>
          <dgm:bulletEnabled val="1"/>
        </dgm:presLayoutVars>
      </dgm:prSet>
      <dgm:spPr/>
      <dgm:t>
        <a:bodyPr/>
        <a:lstStyle/>
        <a:p>
          <a:endParaRPr lang="en-GB"/>
        </a:p>
      </dgm:t>
    </dgm:pt>
    <dgm:pt modelId="{3FC80B45-A6BF-412A-8182-A10425C2139F}" type="pres">
      <dgm:prSet presAssocID="{2FB9737C-82EE-4CFE-990A-5CD4AEB1F261}" presName="accent_2" presStyleCnt="0"/>
      <dgm:spPr/>
    </dgm:pt>
    <dgm:pt modelId="{F9D80B97-7211-4FE5-BBD3-6132CE60D41C}" type="pres">
      <dgm:prSet presAssocID="{2FB9737C-82EE-4CFE-990A-5CD4AEB1F261}" presName="accentRepeatNode" presStyleLbl="solidFgAcc1" presStyleIdx="1" presStyleCnt="7" custLinFactNeighborX="-26503" custLinFactNeighborY="-17134"/>
      <dgm:spPr/>
    </dgm:pt>
    <dgm:pt modelId="{FFAC5B83-924E-43ED-BD34-F26A04E3C089}" type="pres">
      <dgm:prSet presAssocID="{6942A069-0ED9-4614-90C6-6A27792B6957}" presName="text_3" presStyleLbl="node1" presStyleIdx="2" presStyleCnt="7" custScaleX="52337" custScaleY="117053" custLinFactNeighborX="-25659" custLinFactNeighborY="-39638">
        <dgm:presLayoutVars>
          <dgm:bulletEnabled val="1"/>
        </dgm:presLayoutVars>
      </dgm:prSet>
      <dgm:spPr/>
      <dgm:t>
        <a:bodyPr/>
        <a:lstStyle/>
        <a:p>
          <a:endParaRPr lang="en-GB"/>
        </a:p>
      </dgm:t>
    </dgm:pt>
    <dgm:pt modelId="{4316BC3C-BF42-4D46-90FA-009888F84E5A}" type="pres">
      <dgm:prSet presAssocID="{6942A069-0ED9-4614-90C6-6A27792B6957}" presName="accent_3" presStyleCnt="0"/>
      <dgm:spPr/>
    </dgm:pt>
    <dgm:pt modelId="{D2F533C2-DC73-4091-BEC2-A98801A785A1}" type="pres">
      <dgm:prSet presAssocID="{6942A069-0ED9-4614-90C6-6A27792B6957}" presName="accentRepeatNode" presStyleLbl="solidFgAcc1" presStyleIdx="2" presStyleCnt="7" custLinFactNeighborX="-21346" custLinFactNeighborY="-28386"/>
      <dgm:spPr/>
    </dgm:pt>
    <dgm:pt modelId="{E7E3D494-2897-46F8-A60E-4580EE162B17}" type="pres">
      <dgm:prSet presAssocID="{184E4903-067B-4141-9C65-12CEE9DC796A}" presName="text_4" presStyleLbl="node1" presStyleIdx="3" presStyleCnt="7" custScaleX="52942" custScaleY="105083" custLinFactNeighborX="-25708" custLinFactNeighborY="-33454">
        <dgm:presLayoutVars>
          <dgm:bulletEnabled val="1"/>
        </dgm:presLayoutVars>
      </dgm:prSet>
      <dgm:spPr/>
      <dgm:t>
        <a:bodyPr/>
        <a:lstStyle/>
        <a:p>
          <a:endParaRPr lang="en-GB"/>
        </a:p>
      </dgm:t>
    </dgm:pt>
    <dgm:pt modelId="{F1938708-BF35-4885-AF34-EE68E0CB5AA6}" type="pres">
      <dgm:prSet presAssocID="{184E4903-067B-4141-9C65-12CEE9DC796A}" presName="accent_4" presStyleCnt="0"/>
      <dgm:spPr/>
    </dgm:pt>
    <dgm:pt modelId="{501CF83B-08FA-4FC1-915C-D60A0DF2F21F}" type="pres">
      <dgm:prSet presAssocID="{184E4903-067B-4141-9C65-12CEE9DC796A}" presName="accentRepeatNode" presStyleLbl="solidFgAcc1" presStyleIdx="3" presStyleCnt="7" custLinFactNeighborX="-9616" custLinFactNeighborY="-27832"/>
      <dgm:spPr/>
    </dgm:pt>
    <dgm:pt modelId="{6AB18798-D064-4594-A7B8-8E9D92C2E5BB}" type="pres">
      <dgm:prSet presAssocID="{4BC20EB3-F5CD-4A56-A54C-A9E987546734}" presName="text_5" presStyleLbl="node1" presStyleIdx="4" presStyleCnt="7" custScaleX="52264" custLinFactNeighborX="-24760" custLinFactNeighborY="-22953">
        <dgm:presLayoutVars>
          <dgm:bulletEnabled val="1"/>
        </dgm:presLayoutVars>
      </dgm:prSet>
      <dgm:spPr/>
      <dgm:t>
        <a:bodyPr/>
        <a:lstStyle/>
        <a:p>
          <a:endParaRPr lang="en-GB"/>
        </a:p>
      </dgm:t>
    </dgm:pt>
    <dgm:pt modelId="{8694FAEE-509E-4C99-9C89-5A8295B87601}" type="pres">
      <dgm:prSet presAssocID="{4BC20EB3-F5CD-4A56-A54C-A9E987546734}" presName="accent_5" presStyleCnt="0"/>
      <dgm:spPr/>
    </dgm:pt>
    <dgm:pt modelId="{7F4049F8-04A6-4286-9D2E-71CB41293D2A}" type="pres">
      <dgm:prSet presAssocID="{4BC20EB3-F5CD-4A56-A54C-A9E987546734}" presName="accentRepeatNode" presStyleLbl="solidFgAcc1" presStyleIdx="4" presStyleCnt="7" custScaleY="96077" custLinFactNeighborX="-17580" custLinFactNeighborY="-26204"/>
      <dgm:spPr/>
    </dgm:pt>
    <dgm:pt modelId="{401F3A63-9478-4576-8CC1-8D167E275965}" type="pres">
      <dgm:prSet presAssocID="{50D21016-8C23-465C-9A19-B4E774C1B16B}" presName="text_6" presStyleLbl="node1" presStyleIdx="5" presStyleCnt="7" custScaleX="52296" custLinFactNeighborX="-23248" custLinFactNeighborY="-40362">
        <dgm:presLayoutVars>
          <dgm:bulletEnabled val="1"/>
        </dgm:presLayoutVars>
      </dgm:prSet>
      <dgm:spPr/>
      <dgm:t>
        <a:bodyPr/>
        <a:lstStyle/>
        <a:p>
          <a:endParaRPr lang="en-GB"/>
        </a:p>
      </dgm:t>
    </dgm:pt>
    <dgm:pt modelId="{A239C9BD-07C8-4B93-A830-DEE4C6B7D8F3}" type="pres">
      <dgm:prSet presAssocID="{50D21016-8C23-465C-9A19-B4E774C1B16B}" presName="accent_6" presStyleCnt="0"/>
      <dgm:spPr/>
    </dgm:pt>
    <dgm:pt modelId="{BE8E19BE-60D6-452E-A11F-85D9EE30CC1B}" type="pres">
      <dgm:prSet presAssocID="{50D21016-8C23-465C-9A19-B4E774C1B16B}" presName="accentRepeatNode" presStyleLbl="solidFgAcc1" presStyleIdx="5" presStyleCnt="7" custScaleX="100999" custScaleY="92906" custLinFactNeighborX="-15740" custLinFactNeighborY="-33022"/>
      <dgm:spPr/>
    </dgm:pt>
    <dgm:pt modelId="{2BC8A490-146E-4798-929A-C66DC3CD08FA}" type="pres">
      <dgm:prSet presAssocID="{FCC6FB55-4F8E-4171-B3E4-C3EAD72DC185}" presName="text_7" presStyleLbl="node1" presStyleIdx="6" presStyleCnt="7" custScaleX="53295" custScaleY="107665" custLinFactNeighborX="-21482" custLinFactNeighborY="-55219">
        <dgm:presLayoutVars>
          <dgm:bulletEnabled val="1"/>
        </dgm:presLayoutVars>
      </dgm:prSet>
      <dgm:spPr/>
      <dgm:t>
        <a:bodyPr/>
        <a:lstStyle/>
        <a:p>
          <a:endParaRPr lang="en-GB"/>
        </a:p>
      </dgm:t>
    </dgm:pt>
    <dgm:pt modelId="{796763EB-03EF-4CC2-B17F-B3ECA846F52B}" type="pres">
      <dgm:prSet presAssocID="{FCC6FB55-4F8E-4171-B3E4-C3EAD72DC185}" presName="accent_7" presStyleCnt="0"/>
      <dgm:spPr/>
    </dgm:pt>
    <dgm:pt modelId="{4167BC54-3FBA-4C3E-A03B-2F5AB5C313B7}" type="pres">
      <dgm:prSet presAssocID="{FCC6FB55-4F8E-4171-B3E4-C3EAD72DC185}" presName="accentRepeatNode" presStyleLbl="solidFgAcc1" presStyleIdx="6" presStyleCnt="7" custLinFactNeighborX="27993" custLinFactNeighborY="-46085"/>
      <dgm:spPr/>
    </dgm:pt>
  </dgm:ptLst>
  <dgm:cxnLst>
    <dgm:cxn modelId="{DCA329B7-DDBC-4D3A-B084-BE71B46B1C99}" type="presOf" srcId="{DA77CFDE-4D91-4820-BD15-1F24885395AA}" destId="{00425B2F-0950-4F62-91B3-89DB1007189E}" srcOrd="0" destOrd="0" presId="urn:microsoft.com/office/officeart/2008/layout/VerticalCurvedList"/>
    <dgm:cxn modelId="{D0CB9325-0805-456C-9029-7CD0C7E0A0E9}" type="presOf" srcId="{6942A069-0ED9-4614-90C6-6A27792B6957}" destId="{FFAC5B83-924E-43ED-BD34-F26A04E3C089}" srcOrd="0" destOrd="0" presId="urn:microsoft.com/office/officeart/2008/layout/VerticalCurvedList"/>
    <dgm:cxn modelId="{58681BAF-5D1E-44F3-8D89-F11C62D83A55}" srcId="{29345F0D-F717-44FA-8C9C-4E993A246348}" destId="{DA77CFDE-4D91-4820-BD15-1F24885395AA}" srcOrd="0" destOrd="0" parTransId="{16C464B6-C630-461C-8712-6C310AFE53EB}" sibTransId="{4955AF02-59FA-4D29-B0CC-48A1FA078D13}"/>
    <dgm:cxn modelId="{4ACE3809-040D-4DC2-AF5E-95A833E023D0}" type="presOf" srcId="{4955AF02-59FA-4D29-B0CC-48A1FA078D13}" destId="{63DFC4D2-2526-4CB8-8EA8-F4D1FB5B655C}" srcOrd="0" destOrd="0" presId="urn:microsoft.com/office/officeart/2008/layout/VerticalCurvedList"/>
    <dgm:cxn modelId="{A3997EED-E139-41E5-8D07-07A47AFDB3B1}" type="presOf" srcId="{184E4903-067B-4141-9C65-12CEE9DC796A}" destId="{E7E3D494-2897-46F8-A60E-4580EE162B17}" srcOrd="0" destOrd="0" presId="urn:microsoft.com/office/officeart/2008/layout/VerticalCurvedList"/>
    <dgm:cxn modelId="{7853F5AB-3EC2-4DCD-B126-4A58AF47A9C9}" type="presOf" srcId="{2FB9737C-82EE-4CFE-990A-5CD4AEB1F261}" destId="{53EFC256-50DE-47EF-A06D-9BB5F42270E9}" srcOrd="0" destOrd="0" presId="urn:microsoft.com/office/officeart/2008/layout/VerticalCurvedList"/>
    <dgm:cxn modelId="{BBF8E490-C064-412D-9270-310929E309F4}" srcId="{29345F0D-F717-44FA-8C9C-4E993A246348}" destId="{078D5AB3-0794-4545-A556-FFB6F5166A7D}" srcOrd="8" destOrd="0" parTransId="{B4D88AE0-2541-45DF-B689-A3920FE3F81C}" sibTransId="{ED09D839-2B60-47A8-AF15-C8974BE5934C}"/>
    <dgm:cxn modelId="{B0A55EC4-C05F-4FC2-B5EB-F242DF06065A}" srcId="{29345F0D-F717-44FA-8C9C-4E993A246348}" destId="{50D21016-8C23-465C-9A19-B4E774C1B16B}" srcOrd="5" destOrd="0" parTransId="{CEC537C9-37F5-45F6-8ED7-43B10FB5C736}" sibTransId="{5227688A-0571-4360-99FE-622D619473AE}"/>
    <dgm:cxn modelId="{31923702-FCF6-4769-B8C4-1021F0E0E110}" type="presOf" srcId="{FCC6FB55-4F8E-4171-B3E4-C3EAD72DC185}" destId="{2BC8A490-146E-4798-929A-C66DC3CD08FA}" srcOrd="0" destOrd="0" presId="urn:microsoft.com/office/officeart/2008/layout/VerticalCurvedList"/>
    <dgm:cxn modelId="{8EB68CDC-CF18-45ED-80E1-65FAE7C23F58}" srcId="{29345F0D-F717-44FA-8C9C-4E993A246348}" destId="{184E4903-067B-4141-9C65-12CEE9DC796A}" srcOrd="3" destOrd="0" parTransId="{E6452D9B-7FEE-4224-AED2-B2E2A4966A72}" sibTransId="{BD77A7CE-3C18-4CD2-BC37-A7B0A28CF44D}"/>
    <dgm:cxn modelId="{7A141ED2-A205-436E-8821-36A733A989EA}" srcId="{29345F0D-F717-44FA-8C9C-4E993A246348}" destId="{2FB9737C-82EE-4CFE-990A-5CD4AEB1F261}" srcOrd="1" destOrd="0" parTransId="{FECB9C0C-88D5-45A9-A469-AA8BF30BA351}" sibTransId="{1C82F19A-AD42-488E-ACD7-ECE7EE10A8BD}"/>
    <dgm:cxn modelId="{B26D0765-E11D-4838-9C08-0E0CED665B27}" type="presOf" srcId="{29345F0D-F717-44FA-8C9C-4E993A246348}" destId="{E51C1D86-0ECB-4ED2-BEC5-DE9987811286}" srcOrd="0" destOrd="0" presId="urn:microsoft.com/office/officeart/2008/layout/VerticalCurvedList"/>
    <dgm:cxn modelId="{87BC2DA1-4590-4C82-9616-EE153293721F}" type="presOf" srcId="{50D21016-8C23-465C-9A19-B4E774C1B16B}" destId="{401F3A63-9478-4576-8CC1-8D167E275965}" srcOrd="0" destOrd="0" presId="urn:microsoft.com/office/officeart/2008/layout/VerticalCurvedList"/>
    <dgm:cxn modelId="{8FDD052A-CB3C-4F74-A561-1654507E7D92}" srcId="{29345F0D-F717-44FA-8C9C-4E993A246348}" destId="{FCC6FB55-4F8E-4171-B3E4-C3EAD72DC185}" srcOrd="6" destOrd="0" parTransId="{356C8BCA-01E5-46D3-AC35-33DB689FD227}" sibTransId="{AA86B880-B7AA-4A27-8BD2-3840A5BF2D1F}"/>
    <dgm:cxn modelId="{C2A0E9B0-BE51-412E-99BB-416749EE58F3}" srcId="{29345F0D-F717-44FA-8C9C-4E993A246348}" destId="{EB290192-AC11-426A-8594-751378742015}" srcOrd="7" destOrd="0" parTransId="{1D5CE3F7-5A2A-47EB-8AE5-E047F7515CC3}" sibTransId="{7F151D9B-E7BE-4786-B70E-6964F131DA42}"/>
    <dgm:cxn modelId="{EA85EBC2-55AF-42E4-B348-A2EA4E13E301}" type="presOf" srcId="{4BC20EB3-F5CD-4A56-A54C-A9E987546734}" destId="{6AB18798-D064-4594-A7B8-8E9D92C2E5BB}" srcOrd="0" destOrd="0" presId="urn:microsoft.com/office/officeart/2008/layout/VerticalCurvedList"/>
    <dgm:cxn modelId="{DDE6FE7D-A05C-45E6-91B2-7AB063B545A0}" srcId="{29345F0D-F717-44FA-8C9C-4E993A246348}" destId="{6942A069-0ED9-4614-90C6-6A27792B6957}" srcOrd="2" destOrd="0" parTransId="{21AC9C69-E40D-4273-B112-3F590187A8DD}" sibTransId="{A7A4D003-7A80-4366-A9AE-D4D9EF55F5E8}"/>
    <dgm:cxn modelId="{6F010F4A-EFED-4F9E-9476-A92B5AD6488E}" srcId="{29345F0D-F717-44FA-8C9C-4E993A246348}" destId="{4BC20EB3-F5CD-4A56-A54C-A9E987546734}" srcOrd="4" destOrd="0" parTransId="{0CDABD58-18CC-4D82-A4FD-F077B478D16A}" sibTransId="{9653373C-7FDD-4818-B908-1F7F1A6193C3}"/>
    <dgm:cxn modelId="{026C9A42-D43C-4DCE-BD07-335FABD1BAEE}" type="presParOf" srcId="{E51C1D86-0ECB-4ED2-BEC5-DE9987811286}" destId="{68B13509-3D6D-45F4-95B9-8005C9335E8F}" srcOrd="0" destOrd="0" presId="urn:microsoft.com/office/officeart/2008/layout/VerticalCurvedList"/>
    <dgm:cxn modelId="{84EDA906-D55F-4C17-ABC8-EEBDFCD29B10}" type="presParOf" srcId="{68B13509-3D6D-45F4-95B9-8005C9335E8F}" destId="{8D5009C3-6CC1-4806-9449-61A25094451F}" srcOrd="0" destOrd="0" presId="urn:microsoft.com/office/officeart/2008/layout/VerticalCurvedList"/>
    <dgm:cxn modelId="{13D28628-E9B9-4FDB-BD20-F8447853FA3C}" type="presParOf" srcId="{8D5009C3-6CC1-4806-9449-61A25094451F}" destId="{0390B969-48AE-49D2-B030-B7B0B14F26A0}" srcOrd="0" destOrd="0" presId="urn:microsoft.com/office/officeart/2008/layout/VerticalCurvedList"/>
    <dgm:cxn modelId="{51DCDCD8-B27A-4B7F-8E38-A336300C0ADC}" type="presParOf" srcId="{8D5009C3-6CC1-4806-9449-61A25094451F}" destId="{63DFC4D2-2526-4CB8-8EA8-F4D1FB5B655C}" srcOrd="1" destOrd="0" presId="urn:microsoft.com/office/officeart/2008/layout/VerticalCurvedList"/>
    <dgm:cxn modelId="{D6B577B6-DFFE-419B-B6A3-CA2222676414}" type="presParOf" srcId="{8D5009C3-6CC1-4806-9449-61A25094451F}" destId="{DB4E3BB4-8811-4701-A7B9-2C1F5D369342}" srcOrd="2" destOrd="0" presId="urn:microsoft.com/office/officeart/2008/layout/VerticalCurvedList"/>
    <dgm:cxn modelId="{13CA8BC4-2F80-4499-BA80-40593CA0183C}" type="presParOf" srcId="{8D5009C3-6CC1-4806-9449-61A25094451F}" destId="{E8AD496F-4C2E-4E73-A94B-341DC65631DB}" srcOrd="3" destOrd="0" presId="urn:microsoft.com/office/officeart/2008/layout/VerticalCurvedList"/>
    <dgm:cxn modelId="{2C23A140-6A1F-426F-8382-57433BB9DB1C}" type="presParOf" srcId="{68B13509-3D6D-45F4-95B9-8005C9335E8F}" destId="{00425B2F-0950-4F62-91B3-89DB1007189E}" srcOrd="1" destOrd="0" presId="urn:microsoft.com/office/officeart/2008/layout/VerticalCurvedList"/>
    <dgm:cxn modelId="{3C27B193-EA54-4401-B0CA-1DB580030507}" type="presParOf" srcId="{68B13509-3D6D-45F4-95B9-8005C9335E8F}" destId="{5AE714B6-0CF9-46A9-9064-FF0B952D3F46}" srcOrd="2" destOrd="0" presId="urn:microsoft.com/office/officeart/2008/layout/VerticalCurvedList"/>
    <dgm:cxn modelId="{FAB401B5-745B-4266-93A2-48AE8B52F800}" type="presParOf" srcId="{5AE714B6-0CF9-46A9-9064-FF0B952D3F46}" destId="{065F552D-C8CE-42FA-8041-647E52055868}" srcOrd="0" destOrd="0" presId="urn:microsoft.com/office/officeart/2008/layout/VerticalCurvedList"/>
    <dgm:cxn modelId="{15A66051-FD49-4A65-A3AF-98E48C30A2F2}" type="presParOf" srcId="{68B13509-3D6D-45F4-95B9-8005C9335E8F}" destId="{53EFC256-50DE-47EF-A06D-9BB5F42270E9}" srcOrd="3" destOrd="0" presId="urn:microsoft.com/office/officeart/2008/layout/VerticalCurvedList"/>
    <dgm:cxn modelId="{AD06D635-0A22-4F19-96E1-DA2DDC24C859}" type="presParOf" srcId="{68B13509-3D6D-45F4-95B9-8005C9335E8F}" destId="{3FC80B45-A6BF-412A-8182-A10425C2139F}" srcOrd="4" destOrd="0" presId="urn:microsoft.com/office/officeart/2008/layout/VerticalCurvedList"/>
    <dgm:cxn modelId="{AF8DA673-7781-4C1A-9F18-8D4860252029}" type="presParOf" srcId="{3FC80B45-A6BF-412A-8182-A10425C2139F}" destId="{F9D80B97-7211-4FE5-BBD3-6132CE60D41C}" srcOrd="0" destOrd="0" presId="urn:microsoft.com/office/officeart/2008/layout/VerticalCurvedList"/>
    <dgm:cxn modelId="{E3D0CABD-3F42-48DD-BAD0-29C6DEAA3570}" type="presParOf" srcId="{68B13509-3D6D-45F4-95B9-8005C9335E8F}" destId="{FFAC5B83-924E-43ED-BD34-F26A04E3C089}" srcOrd="5" destOrd="0" presId="urn:microsoft.com/office/officeart/2008/layout/VerticalCurvedList"/>
    <dgm:cxn modelId="{4115B277-69C6-42D5-9AEE-B06646D83D19}" type="presParOf" srcId="{68B13509-3D6D-45F4-95B9-8005C9335E8F}" destId="{4316BC3C-BF42-4D46-90FA-009888F84E5A}" srcOrd="6" destOrd="0" presId="urn:microsoft.com/office/officeart/2008/layout/VerticalCurvedList"/>
    <dgm:cxn modelId="{0303A778-D366-4C59-A651-38C6AFD33098}" type="presParOf" srcId="{4316BC3C-BF42-4D46-90FA-009888F84E5A}" destId="{D2F533C2-DC73-4091-BEC2-A98801A785A1}" srcOrd="0" destOrd="0" presId="urn:microsoft.com/office/officeart/2008/layout/VerticalCurvedList"/>
    <dgm:cxn modelId="{9E7BDCC1-5D50-406D-875F-67064CEB7BBE}" type="presParOf" srcId="{68B13509-3D6D-45F4-95B9-8005C9335E8F}" destId="{E7E3D494-2897-46F8-A60E-4580EE162B17}" srcOrd="7" destOrd="0" presId="urn:microsoft.com/office/officeart/2008/layout/VerticalCurvedList"/>
    <dgm:cxn modelId="{B6D419FB-0E74-4B99-BBB4-0E0A48CAB6FE}" type="presParOf" srcId="{68B13509-3D6D-45F4-95B9-8005C9335E8F}" destId="{F1938708-BF35-4885-AF34-EE68E0CB5AA6}" srcOrd="8" destOrd="0" presId="urn:microsoft.com/office/officeart/2008/layout/VerticalCurvedList"/>
    <dgm:cxn modelId="{4FEB2B59-EEA5-46F7-B710-4FFCAABF2D05}" type="presParOf" srcId="{F1938708-BF35-4885-AF34-EE68E0CB5AA6}" destId="{501CF83B-08FA-4FC1-915C-D60A0DF2F21F}" srcOrd="0" destOrd="0" presId="urn:microsoft.com/office/officeart/2008/layout/VerticalCurvedList"/>
    <dgm:cxn modelId="{2B8FE14A-BAF0-43B4-86E5-0D123200E6C2}" type="presParOf" srcId="{68B13509-3D6D-45F4-95B9-8005C9335E8F}" destId="{6AB18798-D064-4594-A7B8-8E9D92C2E5BB}" srcOrd="9" destOrd="0" presId="urn:microsoft.com/office/officeart/2008/layout/VerticalCurvedList"/>
    <dgm:cxn modelId="{969A2BC7-4207-4FC9-AC11-8F0E1D9F4FA8}" type="presParOf" srcId="{68B13509-3D6D-45F4-95B9-8005C9335E8F}" destId="{8694FAEE-509E-4C99-9C89-5A8295B87601}" srcOrd="10" destOrd="0" presId="urn:microsoft.com/office/officeart/2008/layout/VerticalCurvedList"/>
    <dgm:cxn modelId="{63F8C109-B158-48D2-BB99-6C8A4322DA04}" type="presParOf" srcId="{8694FAEE-509E-4C99-9C89-5A8295B87601}" destId="{7F4049F8-04A6-4286-9D2E-71CB41293D2A}" srcOrd="0" destOrd="0" presId="urn:microsoft.com/office/officeart/2008/layout/VerticalCurvedList"/>
    <dgm:cxn modelId="{4951D2A9-E694-4F35-807A-04A1F96E920F}" type="presParOf" srcId="{68B13509-3D6D-45F4-95B9-8005C9335E8F}" destId="{401F3A63-9478-4576-8CC1-8D167E275965}" srcOrd="11" destOrd="0" presId="urn:microsoft.com/office/officeart/2008/layout/VerticalCurvedList"/>
    <dgm:cxn modelId="{157CB45F-F9BC-4E0A-B132-99DC96981E99}" type="presParOf" srcId="{68B13509-3D6D-45F4-95B9-8005C9335E8F}" destId="{A239C9BD-07C8-4B93-A830-DEE4C6B7D8F3}" srcOrd="12" destOrd="0" presId="urn:microsoft.com/office/officeart/2008/layout/VerticalCurvedList"/>
    <dgm:cxn modelId="{7AA53C9F-07E9-4ADA-A6B6-E167FE63B09C}" type="presParOf" srcId="{A239C9BD-07C8-4B93-A830-DEE4C6B7D8F3}" destId="{BE8E19BE-60D6-452E-A11F-85D9EE30CC1B}" srcOrd="0" destOrd="0" presId="urn:microsoft.com/office/officeart/2008/layout/VerticalCurvedList"/>
    <dgm:cxn modelId="{D51EB848-F209-4B5F-82CB-53C8F397DBE4}" type="presParOf" srcId="{68B13509-3D6D-45F4-95B9-8005C9335E8F}" destId="{2BC8A490-146E-4798-929A-C66DC3CD08FA}" srcOrd="13" destOrd="0" presId="urn:microsoft.com/office/officeart/2008/layout/VerticalCurvedList"/>
    <dgm:cxn modelId="{86CC8958-3A31-4F4E-9A92-4742F336F118}" type="presParOf" srcId="{68B13509-3D6D-45F4-95B9-8005C9335E8F}" destId="{796763EB-03EF-4CC2-B17F-B3ECA846F52B}" srcOrd="14" destOrd="0" presId="urn:microsoft.com/office/officeart/2008/layout/VerticalCurvedList"/>
    <dgm:cxn modelId="{CFDC5B9A-CDC0-4F2D-8CA0-55470CEAA123}" type="presParOf" srcId="{796763EB-03EF-4CC2-B17F-B3ECA846F52B}" destId="{4167BC54-3FBA-4C3E-A03B-2F5AB5C313B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FC4D2-2526-4CB8-8EA8-F4D1FB5B655C}">
      <dsp:nvSpPr>
        <dsp:cNvPr id="0" name=""/>
        <dsp:cNvSpPr/>
      </dsp:nvSpPr>
      <dsp:spPr>
        <a:xfrm>
          <a:off x="-4314562" y="-814321"/>
          <a:ext cx="6331673" cy="6331673"/>
        </a:xfrm>
        <a:prstGeom prst="blockArc">
          <a:avLst>
            <a:gd name="adj1" fmla="val 18900000"/>
            <a:gd name="adj2" fmla="val 2700000"/>
            <a:gd name="adj3" fmla="val 341"/>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425B2F-0950-4F62-91B3-89DB1007189E}">
      <dsp:nvSpPr>
        <dsp:cNvPr id="0" name=""/>
        <dsp:cNvSpPr/>
      </dsp:nvSpPr>
      <dsp:spPr>
        <a:xfrm>
          <a:off x="1428616" y="246637"/>
          <a:ext cx="4814161" cy="3969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258" tIns="45720" rIns="45720" bIns="45720" numCol="1" spcCol="1270" anchor="ctr" anchorCtr="0">
          <a:noAutofit/>
        </a:bodyPr>
        <a:lstStyle/>
        <a:p>
          <a:pPr lvl="0" algn="l" defTabSz="800100">
            <a:lnSpc>
              <a:spcPct val="90000"/>
            </a:lnSpc>
            <a:spcBef>
              <a:spcPct val="0"/>
            </a:spcBef>
            <a:spcAft>
              <a:spcPct val="35000"/>
            </a:spcAft>
          </a:pPr>
          <a:r>
            <a:rPr lang="en-IN" sz="1800" kern="1200" dirty="0"/>
            <a:t>Introduction</a:t>
          </a:r>
        </a:p>
      </dsp:txBody>
      <dsp:txXfrm>
        <a:off x="1428616" y="246637"/>
        <a:ext cx="4814161" cy="396928"/>
      </dsp:txXfrm>
    </dsp:sp>
    <dsp:sp modelId="{065F552D-C8CE-42FA-8041-647E52055868}">
      <dsp:nvSpPr>
        <dsp:cNvPr id="0" name=""/>
        <dsp:cNvSpPr/>
      </dsp:nvSpPr>
      <dsp:spPr>
        <a:xfrm>
          <a:off x="1063052" y="160373"/>
          <a:ext cx="534264" cy="53426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EFC256-50DE-47EF-A06D-9BB5F42270E9}">
      <dsp:nvSpPr>
        <dsp:cNvPr id="0" name=""/>
        <dsp:cNvSpPr/>
      </dsp:nvSpPr>
      <dsp:spPr>
        <a:xfrm>
          <a:off x="1635700" y="692316"/>
          <a:ext cx="4630439" cy="491668"/>
        </a:xfrm>
        <a:prstGeom prst="rect">
          <a:avLst/>
        </a:prstGeom>
        <a:solidFill>
          <a:schemeClr val="accent5">
            <a:hueOff val="-206949"/>
            <a:satOff val="-10660"/>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258" tIns="45720" rIns="45720" bIns="45720" numCol="1" spcCol="1270" anchor="ctr" anchorCtr="0">
          <a:noAutofit/>
        </a:bodyPr>
        <a:lstStyle/>
        <a:p>
          <a:pPr lvl="0" algn="l" defTabSz="800100">
            <a:lnSpc>
              <a:spcPct val="90000"/>
            </a:lnSpc>
            <a:spcBef>
              <a:spcPct val="0"/>
            </a:spcBef>
            <a:spcAft>
              <a:spcPct val="35000"/>
            </a:spcAft>
          </a:pPr>
          <a:r>
            <a:rPr lang="en-IN" sz="1800" kern="1200" dirty="0"/>
            <a:t>Why lip print is used for identification</a:t>
          </a:r>
        </a:p>
      </dsp:txBody>
      <dsp:txXfrm>
        <a:off x="1635700" y="692316"/>
        <a:ext cx="4630439" cy="491668"/>
      </dsp:txXfrm>
    </dsp:sp>
    <dsp:sp modelId="{F9D80B97-7211-4FE5-BBD3-6132CE60D41C}">
      <dsp:nvSpPr>
        <dsp:cNvPr id="0" name=""/>
        <dsp:cNvSpPr/>
      </dsp:nvSpPr>
      <dsp:spPr>
        <a:xfrm>
          <a:off x="1308515" y="710325"/>
          <a:ext cx="534264" cy="534264"/>
        </a:xfrm>
        <a:prstGeom prst="ellipse">
          <a:avLst/>
        </a:prstGeom>
        <a:solidFill>
          <a:schemeClr val="lt1">
            <a:hueOff val="0"/>
            <a:satOff val="0"/>
            <a:lumOff val="0"/>
            <a:alphaOff val="0"/>
          </a:schemeClr>
        </a:solidFill>
        <a:ln w="12700" cap="flat" cmpd="sng" algn="ctr">
          <a:solidFill>
            <a:schemeClr val="accent5">
              <a:hueOff val="-206949"/>
              <a:satOff val="-10660"/>
              <a:lumOff val="50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AC5B83-924E-43ED-BD34-F26A04E3C089}">
      <dsp:nvSpPr>
        <dsp:cNvPr id="0" name=""/>
        <dsp:cNvSpPr/>
      </dsp:nvSpPr>
      <dsp:spPr>
        <a:xfrm>
          <a:off x="1772731" y="1290455"/>
          <a:ext cx="4485354" cy="500297"/>
        </a:xfrm>
        <a:prstGeom prst="rect">
          <a:avLst/>
        </a:prstGeom>
        <a:solidFill>
          <a:schemeClr val="accent5">
            <a:hueOff val="-413897"/>
            <a:satOff val="-21320"/>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258" tIns="45720" rIns="45720" bIns="45720" numCol="1" spcCol="1270" anchor="ctr" anchorCtr="0">
          <a:noAutofit/>
        </a:bodyPr>
        <a:lstStyle/>
        <a:p>
          <a:pPr lvl="0" algn="l" defTabSz="800100">
            <a:lnSpc>
              <a:spcPct val="90000"/>
            </a:lnSpc>
            <a:spcBef>
              <a:spcPct val="0"/>
            </a:spcBef>
            <a:spcAft>
              <a:spcPct val="35000"/>
            </a:spcAft>
          </a:pPr>
          <a:r>
            <a:rPr lang="en-IN" sz="1800" kern="1200" dirty="0"/>
            <a:t>Nature and location</a:t>
          </a:r>
        </a:p>
      </dsp:txBody>
      <dsp:txXfrm>
        <a:off x="1772731" y="1290455"/>
        <a:ext cx="4485354" cy="500297"/>
      </dsp:txXfrm>
    </dsp:sp>
    <dsp:sp modelId="{D2F533C2-DC73-4091-BEC2-A98801A785A1}">
      <dsp:nvSpPr>
        <dsp:cNvPr id="0" name=""/>
        <dsp:cNvSpPr/>
      </dsp:nvSpPr>
      <dsp:spPr>
        <a:xfrm>
          <a:off x="1548174" y="1291233"/>
          <a:ext cx="534264" cy="534264"/>
        </a:xfrm>
        <a:prstGeom prst="ellipse">
          <a:avLst/>
        </a:prstGeom>
        <a:solidFill>
          <a:schemeClr val="lt1">
            <a:hueOff val="0"/>
            <a:satOff val="0"/>
            <a:lumOff val="0"/>
            <a:alphaOff val="0"/>
          </a:schemeClr>
        </a:solidFill>
        <a:ln w="12700" cap="flat" cmpd="sng" algn="ctr">
          <a:solidFill>
            <a:schemeClr val="accent5">
              <a:hueOff val="-413897"/>
              <a:satOff val="-21320"/>
              <a:lumOff val="100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E3D494-2897-46F8-A60E-4580EE162B17}">
      <dsp:nvSpPr>
        <dsp:cNvPr id="0" name=""/>
        <dsp:cNvSpPr/>
      </dsp:nvSpPr>
      <dsp:spPr>
        <a:xfrm>
          <a:off x="1811806" y="1983960"/>
          <a:ext cx="4501349" cy="449136"/>
        </a:xfrm>
        <a:prstGeom prst="rect">
          <a:avLst/>
        </a:prstGeom>
        <a:solidFill>
          <a:schemeClr val="accent5">
            <a:hueOff val="-620846"/>
            <a:satOff val="-31980"/>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258" tIns="45720" rIns="45720" bIns="45720" numCol="1" spcCol="1270" anchor="ctr" anchorCtr="0">
          <a:noAutofit/>
        </a:bodyPr>
        <a:lstStyle/>
        <a:p>
          <a:pPr lvl="0" algn="l" defTabSz="800100">
            <a:lnSpc>
              <a:spcPct val="90000"/>
            </a:lnSpc>
            <a:spcBef>
              <a:spcPct val="0"/>
            </a:spcBef>
            <a:spcAft>
              <a:spcPct val="35000"/>
            </a:spcAft>
          </a:pPr>
          <a:r>
            <a:rPr lang="en-IN" sz="1800" kern="1200" dirty="0"/>
            <a:t>     Anatomy</a:t>
          </a:r>
        </a:p>
      </dsp:txBody>
      <dsp:txXfrm>
        <a:off x="1811806" y="1983960"/>
        <a:ext cx="4501349" cy="449136"/>
      </dsp:txXfrm>
    </dsp:sp>
    <dsp:sp modelId="{501CF83B-08FA-4FC1-915C-D60A0DF2F21F}">
      <dsp:nvSpPr>
        <dsp:cNvPr id="0" name=""/>
        <dsp:cNvSpPr/>
      </dsp:nvSpPr>
      <dsp:spPr>
        <a:xfrm>
          <a:off x="1678567" y="1935686"/>
          <a:ext cx="534264" cy="534264"/>
        </a:xfrm>
        <a:prstGeom prst="ellipse">
          <a:avLst/>
        </a:prstGeom>
        <a:solidFill>
          <a:schemeClr val="lt1">
            <a:hueOff val="0"/>
            <a:satOff val="0"/>
            <a:lumOff val="0"/>
            <a:alphaOff val="0"/>
          </a:schemeClr>
        </a:solidFill>
        <a:ln w="12700" cap="flat" cmpd="sng" algn="ctr">
          <a:solidFill>
            <a:schemeClr val="accent5">
              <a:hueOff val="-620846"/>
              <a:satOff val="-31980"/>
              <a:lumOff val="150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18798-D064-4594-A7B8-8E9D92C2E5BB}">
      <dsp:nvSpPr>
        <dsp:cNvPr id="0" name=""/>
        <dsp:cNvSpPr/>
      </dsp:nvSpPr>
      <dsp:spPr>
        <a:xfrm>
          <a:off x="1852904" y="2681199"/>
          <a:ext cx="4479098" cy="427411"/>
        </a:xfrm>
        <a:prstGeom prst="rect">
          <a:avLst/>
        </a:prstGeom>
        <a:solidFill>
          <a:schemeClr val="accent5">
            <a:hueOff val="-827795"/>
            <a:satOff val="-42641"/>
            <a:lumOff val="2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258" tIns="45720" rIns="45720" bIns="45720" numCol="1" spcCol="1270" anchor="ctr" anchorCtr="0">
          <a:noAutofit/>
        </a:bodyPr>
        <a:lstStyle/>
        <a:p>
          <a:pPr lvl="0" algn="l" defTabSz="800100">
            <a:lnSpc>
              <a:spcPct val="90000"/>
            </a:lnSpc>
            <a:spcBef>
              <a:spcPct val="0"/>
            </a:spcBef>
            <a:spcAft>
              <a:spcPct val="35000"/>
            </a:spcAft>
          </a:pPr>
          <a:r>
            <a:rPr lang="en-IN" sz="1800" kern="1200" dirty="0"/>
            <a:t> Collection of lip print from crime scene</a:t>
          </a:r>
        </a:p>
      </dsp:txBody>
      <dsp:txXfrm>
        <a:off x="1852904" y="2681199"/>
        <a:ext cx="4479098" cy="427411"/>
      </dsp:txXfrm>
    </dsp:sp>
    <dsp:sp modelId="{7F4049F8-04A6-4286-9D2E-71CB41293D2A}">
      <dsp:nvSpPr>
        <dsp:cNvPr id="0" name=""/>
        <dsp:cNvSpPr/>
      </dsp:nvSpPr>
      <dsp:spPr>
        <a:xfrm>
          <a:off x="1568294" y="2596357"/>
          <a:ext cx="534264" cy="513305"/>
        </a:xfrm>
        <a:prstGeom prst="ellipse">
          <a:avLst/>
        </a:prstGeom>
        <a:solidFill>
          <a:schemeClr val="lt1">
            <a:hueOff val="0"/>
            <a:satOff val="0"/>
            <a:lumOff val="0"/>
            <a:alphaOff val="0"/>
          </a:schemeClr>
        </a:solidFill>
        <a:ln w="12700" cap="flat" cmpd="sng" algn="ctr">
          <a:solidFill>
            <a:schemeClr val="accent5">
              <a:hueOff val="-827795"/>
              <a:satOff val="-42641"/>
              <a:lumOff val="200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1F3A63-9478-4576-8CC1-8D167E275965}">
      <dsp:nvSpPr>
        <dsp:cNvPr id="0" name=""/>
        <dsp:cNvSpPr/>
      </dsp:nvSpPr>
      <dsp:spPr>
        <a:xfrm>
          <a:off x="1770288" y="3247814"/>
          <a:ext cx="4592764" cy="427411"/>
        </a:xfrm>
        <a:prstGeom prst="rect">
          <a:avLst/>
        </a:prstGeom>
        <a:solidFill>
          <a:schemeClr val="accent5">
            <a:hueOff val="-1034743"/>
            <a:satOff val="-53301"/>
            <a:lumOff val="2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258" tIns="45720" rIns="45720" bIns="45720" numCol="1" spcCol="1270" anchor="ctr" anchorCtr="0">
          <a:noAutofit/>
        </a:bodyPr>
        <a:lstStyle/>
        <a:p>
          <a:pPr lvl="0" algn="l" defTabSz="800100">
            <a:lnSpc>
              <a:spcPct val="90000"/>
            </a:lnSpc>
            <a:spcBef>
              <a:spcPct val="0"/>
            </a:spcBef>
            <a:spcAft>
              <a:spcPct val="35000"/>
            </a:spcAft>
          </a:pPr>
          <a:r>
            <a:rPr lang="en-IN" sz="1800" kern="1200" dirty="0"/>
            <a:t>  </a:t>
          </a:r>
          <a:r>
            <a:rPr lang="en-IN" sz="1800" kern="1200"/>
            <a:t>Collection of </a:t>
          </a:r>
          <a:r>
            <a:rPr lang="en-IN" sz="1800" kern="1200" dirty="0"/>
            <a:t>specimen</a:t>
          </a:r>
        </a:p>
      </dsp:txBody>
      <dsp:txXfrm>
        <a:off x="1770288" y="3247814"/>
        <a:ext cx="4592764" cy="427411"/>
      </dsp:txXfrm>
    </dsp:sp>
    <dsp:sp modelId="{BE8E19BE-60D6-452E-A11F-85D9EE30CC1B}">
      <dsp:nvSpPr>
        <dsp:cNvPr id="0" name=""/>
        <dsp:cNvSpPr/>
      </dsp:nvSpPr>
      <dsp:spPr>
        <a:xfrm>
          <a:off x="1363349" y="3209425"/>
          <a:ext cx="539601" cy="496363"/>
        </a:xfrm>
        <a:prstGeom prst="ellipse">
          <a:avLst/>
        </a:prstGeom>
        <a:solidFill>
          <a:schemeClr val="lt1">
            <a:hueOff val="0"/>
            <a:satOff val="0"/>
            <a:lumOff val="0"/>
            <a:alphaOff val="0"/>
          </a:schemeClr>
        </a:solidFill>
        <a:ln w="12700" cap="flat" cmpd="sng" algn="ctr">
          <a:solidFill>
            <a:schemeClr val="accent5">
              <a:hueOff val="-1034743"/>
              <a:satOff val="-53301"/>
              <a:lumOff val="250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C8A490-146E-4798-929A-C66DC3CD08FA}">
      <dsp:nvSpPr>
        <dsp:cNvPr id="0" name=""/>
        <dsp:cNvSpPr/>
      </dsp:nvSpPr>
      <dsp:spPr>
        <a:xfrm>
          <a:off x="1501696" y="3809426"/>
          <a:ext cx="4886782" cy="460172"/>
        </a:xfrm>
        <a:prstGeom prst="rect">
          <a:avLst/>
        </a:prstGeom>
        <a:solidFill>
          <a:schemeClr val="accent5">
            <a:hueOff val="-1241692"/>
            <a:satOff val="-63961"/>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258" tIns="45720" rIns="45720" bIns="45720" numCol="1" spcCol="1270" anchor="ctr" anchorCtr="0">
          <a:noAutofit/>
        </a:bodyPr>
        <a:lstStyle/>
        <a:p>
          <a:pPr lvl="0" algn="l" defTabSz="800100">
            <a:lnSpc>
              <a:spcPct val="90000"/>
            </a:lnSpc>
            <a:spcBef>
              <a:spcPct val="0"/>
            </a:spcBef>
            <a:spcAft>
              <a:spcPct val="35000"/>
            </a:spcAft>
          </a:pPr>
          <a:r>
            <a:rPr lang="en-IN" sz="1800" kern="1200" dirty="0"/>
            <a:t>           Application</a:t>
          </a:r>
        </a:p>
      </dsp:txBody>
      <dsp:txXfrm>
        <a:off x="1501696" y="3809426"/>
        <a:ext cx="4886782" cy="460172"/>
      </dsp:txXfrm>
    </dsp:sp>
    <dsp:sp modelId="{4167BC54-3FBA-4C3E-A03B-2F5AB5C313B7}">
      <dsp:nvSpPr>
        <dsp:cNvPr id="0" name=""/>
        <dsp:cNvSpPr/>
      </dsp:nvSpPr>
      <dsp:spPr>
        <a:xfrm>
          <a:off x="1212608" y="3762177"/>
          <a:ext cx="534264" cy="534264"/>
        </a:xfrm>
        <a:prstGeom prst="ellipse">
          <a:avLst/>
        </a:prstGeom>
        <a:solidFill>
          <a:schemeClr val="lt1">
            <a:hueOff val="0"/>
            <a:satOff val="0"/>
            <a:lumOff val="0"/>
            <a:alphaOff val="0"/>
          </a:schemeClr>
        </a:solidFill>
        <a:ln w="12700" cap="flat" cmpd="sng" algn="ctr">
          <a:solidFill>
            <a:schemeClr val="accent5">
              <a:hueOff val="-1241692"/>
              <a:satOff val="-63961"/>
              <a:lumOff val="3000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AACCC4E-6A2B-4A9E-A177-2FF76E4BCE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8B00294-99F8-4685-AA68-AF052F799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6C51BB-02ED-4F4E-A820-FB7EC9185EAE}" type="datetimeFigureOut">
              <a:rPr lang="en-US" smtClean="0"/>
              <a:t>4/21/2021</a:t>
            </a:fld>
            <a:endParaRPr lang="en-US" dirty="0"/>
          </a:p>
        </p:txBody>
      </p:sp>
      <p:sp>
        <p:nvSpPr>
          <p:cNvPr id="4" name="Footer Placeholder 3">
            <a:extLst>
              <a:ext uri="{FF2B5EF4-FFF2-40B4-BE49-F238E27FC236}">
                <a16:creationId xmlns:a16="http://schemas.microsoft.com/office/drawing/2014/main" xmlns="" id="{100D73E6-D1F9-4527-A750-9D0E0C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98CA06DC-4B1A-4F3D-83A7-54741625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0FE8B-8329-4D47-BE4C-E7B6614FD8E3}" type="slidenum">
              <a:rPr lang="en-US" smtClean="0"/>
              <a:t>‹#›</a:t>
            </a:fld>
            <a:endParaRPr lang="en-US" dirty="0"/>
          </a:p>
        </p:txBody>
      </p:sp>
    </p:spTree>
    <p:extLst>
      <p:ext uri="{BB962C8B-B14F-4D97-AF65-F5344CB8AC3E}">
        <p14:creationId xmlns:p14="http://schemas.microsoft.com/office/powerpoint/2010/main" val="542108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4/21/2021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a16="http://schemas.microsoft.com/office/drawing/2014/main" xmlns=""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xmlns=""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noProof="0"/>
              <a:t>PRESENTATION TAGLINE</a:t>
            </a:r>
          </a:p>
        </p:txBody>
      </p:sp>
      <p:sp>
        <p:nvSpPr>
          <p:cNvPr id="15" name="Rectangle 14">
            <a:extLst>
              <a:ext uri="{FF2B5EF4-FFF2-40B4-BE49-F238E27FC236}">
                <a16:creationId xmlns:a16="http://schemas.microsoft.com/office/drawing/2014/main" xmlns=""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xmlns=""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xmlns="" id="{2B62C84D-B809-41CE-8FCD-935E2343985F}"/>
              </a:ext>
            </a:extLst>
          </p:cNvPr>
          <p:cNvCxnSpPr/>
          <p:nvPr userDrawn="1"/>
        </p:nvCxnSpPr>
        <p:spPr>
          <a:xfrm>
            <a:off x="5711952" y="5382082"/>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xmlns="" id="{B0670BD7-5166-40F4-A6FC-B5B1D91577B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608400" y="3612713"/>
            <a:ext cx="4975200" cy="114227"/>
          </a:xfrm>
          <a:prstGeom prst="rect">
            <a:avLst/>
          </a:prstGeom>
        </p:spPr>
      </p:pic>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477C40CB-E014-6746-B13E-D12CBBAA5F76}"/>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3" name="Date Placeholder 2">
            <a:extLst>
              <a:ext uri="{FF2B5EF4-FFF2-40B4-BE49-F238E27FC236}">
                <a16:creationId xmlns:a16="http://schemas.microsoft.com/office/drawing/2014/main" xmlns=""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445D3C9A-DEE5-4BD4-8961-80E018A4C2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0" name="Title 1">
            <a:extLst>
              <a:ext uri="{FF2B5EF4-FFF2-40B4-BE49-F238E27FC236}">
                <a16:creationId xmlns:a16="http://schemas.microsoft.com/office/drawing/2014/main" xmlns="" id="{36869C46-B57A-4B80-BC7B-965AF70D6343}"/>
              </a:ext>
            </a:extLst>
          </p:cNvPr>
          <p:cNvSpPr>
            <a:spLocks noGrp="1"/>
          </p:cNvSpPr>
          <p:nvPr>
            <p:ph type="title" hasCustomPrompt="1"/>
          </p:nvPr>
        </p:nvSpPr>
        <p:spPr>
          <a:xfrm>
            <a:off x="2013284" y="5868367"/>
            <a:ext cx="8165432" cy="363600"/>
          </a:xfrm>
        </p:spPr>
        <p:txBody>
          <a:bodyPr>
            <a:normAutofit/>
          </a:bodyPr>
          <a:lstStyle>
            <a:lvl1pPr algn="ctr">
              <a:defRPr lang="ru-RU" sz="1800" b="0" i="0" kern="1200" dirty="0">
                <a:solidFill>
                  <a:schemeClr val="tx2"/>
                </a:solidFill>
                <a:latin typeface="+mn-lt"/>
                <a:ea typeface="+mn-ea"/>
                <a:cs typeface="+mn-cs"/>
              </a:defRPr>
            </a:lvl1pPr>
          </a:lstStyle>
          <a:p>
            <a:r>
              <a:rPr lang="en-US" noProof="0"/>
              <a:t>CLICK TO EDIT MASTER TITLE STYLE</a:t>
            </a:r>
          </a:p>
        </p:txBody>
      </p:sp>
      <p:sp>
        <p:nvSpPr>
          <p:cNvPr id="8" name="Media Placeholder 7">
            <a:extLst>
              <a:ext uri="{FF2B5EF4-FFF2-40B4-BE49-F238E27FC236}">
                <a16:creationId xmlns:a16="http://schemas.microsoft.com/office/drawing/2014/main" xmlns="" id="{42411445-9429-45B8-9A2F-EB86451B6B14}"/>
              </a:ext>
            </a:extLst>
          </p:cNvPr>
          <p:cNvSpPr>
            <a:spLocks noGrp="1"/>
          </p:cNvSpPr>
          <p:nvPr>
            <p:ph type="media" sz="quarter" idx="17"/>
          </p:nvPr>
        </p:nvSpPr>
        <p:spPr>
          <a:xfrm>
            <a:off x="829056" y="827052"/>
            <a:ext cx="10533888" cy="4818888"/>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32113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rks Cite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235B53D-F188-47B0-BBAA-2C4724DE60BB}"/>
              </a:ext>
            </a:extLst>
          </p:cNvPr>
          <p:cNvSpPr/>
          <p:nvPr userDrawn="1"/>
        </p:nvSpPr>
        <p:spPr>
          <a:xfrm>
            <a:off x="11521440" y="6635910"/>
            <a:ext cx="374904" cy="222090"/>
          </a:xfrm>
          <a:prstGeom prst="rect">
            <a:avLst/>
          </a:prstGeom>
          <a:noFill/>
          <a:ln w="12700" cap="flat">
            <a:noFill/>
            <a:prstDash val="solid"/>
            <a:miter/>
          </a:ln>
        </p:spPr>
        <p:txBody>
          <a:bodyPr rtlCol="0" anchor="ctr"/>
          <a:lstStyle/>
          <a:p>
            <a:pPr algn="l"/>
            <a:endParaRPr lang="en-US" noProof="0" dirty="0"/>
          </a:p>
        </p:txBody>
      </p:sp>
      <p:sp>
        <p:nvSpPr>
          <p:cNvPr id="8" name="Oval 7">
            <a:extLst>
              <a:ext uri="{FF2B5EF4-FFF2-40B4-BE49-F238E27FC236}">
                <a16:creationId xmlns:a16="http://schemas.microsoft.com/office/drawing/2014/main" xmlns="" id="{AB26BB24-F7CA-D343-93C8-2EAC64AB35D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xmlns=""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xmlns=""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Works Cited</a:t>
            </a:r>
          </a:p>
        </p:txBody>
      </p:sp>
      <p:sp>
        <p:nvSpPr>
          <p:cNvPr id="3" name="Date Placeholder 2">
            <a:extLst>
              <a:ext uri="{FF2B5EF4-FFF2-40B4-BE49-F238E27FC236}">
                <a16:creationId xmlns:a16="http://schemas.microsoft.com/office/drawing/2014/main" xmlns=""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11FF27C1-06BD-4F55-BB58-DC1D0892188F}"/>
              </a:ext>
            </a:extLst>
          </p:cNvPr>
          <p:cNvSpPr>
            <a:spLocks noGrp="1"/>
          </p:cNvSpPr>
          <p:nvPr>
            <p:ph type="ftr" sz="quarter" idx="11"/>
          </p:nvPr>
        </p:nvSpPr>
        <p:spPr/>
        <p:txBody>
          <a:bodyPr/>
          <a:lstStyle>
            <a:lvl1pPr>
              <a:defRPr>
                <a:solidFill>
                  <a:schemeClr val="tx2"/>
                </a:solidFill>
              </a:defRPr>
            </a:lvl1pPr>
          </a:lstStyle>
          <a:p>
            <a:r>
              <a:rPr lang="en-US" noProof="0" dirty="0"/>
              <a:t>ADD A FOOTER</a:t>
            </a:r>
          </a:p>
        </p:txBody>
      </p:sp>
      <p:sp>
        <p:nvSpPr>
          <p:cNvPr id="18" name="Text Placeholder 17">
            <a:extLst>
              <a:ext uri="{FF2B5EF4-FFF2-40B4-BE49-F238E27FC236}">
                <a16:creationId xmlns:a16="http://schemas.microsoft.com/office/drawing/2014/main" xmlns="" id="{4F134C5C-60EE-4E07-8A4F-120C1B5AA0AF}"/>
              </a:ext>
            </a:extLst>
          </p:cNvPr>
          <p:cNvSpPr>
            <a:spLocks noGrp="1"/>
          </p:cNvSpPr>
          <p:nvPr>
            <p:ph type="body" sz="quarter" idx="13" hasCustomPrompt="1"/>
          </p:nvPr>
        </p:nvSpPr>
        <p:spPr>
          <a:xfrm>
            <a:off x="838200" y="1874838"/>
            <a:ext cx="10515600" cy="3742191"/>
          </a:xfrm>
        </p:spPr>
        <p:txBody>
          <a:bodyPr>
            <a:normAutofit/>
          </a:bodyPr>
          <a:lstStyle>
            <a:lvl1pPr marL="285750" indent="-285750" algn="l">
              <a:buClr>
                <a:schemeClr val="bg2"/>
              </a:buClr>
              <a:buFont typeface="Arial" panose="020B0604020202020204" pitchFamily="34" charset="0"/>
              <a:buChar char="•"/>
              <a:defRPr lang="en-US" sz="1600" kern="1200" dirty="0">
                <a:solidFill>
                  <a:schemeClr val="tx1">
                    <a:lumMod val="75000"/>
                    <a:lumOff val="25000"/>
                  </a:schemeClr>
                </a:solidFill>
                <a:latin typeface="+mn-lt"/>
                <a:ea typeface="+mn-ea"/>
                <a:cs typeface="+mn-cs"/>
              </a:defRPr>
            </a:lvl1pPr>
            <a:lvl2pPr>
              <a:defRPr sz="1800"/>
            </a:lvl2pPr>
            <a:lvl3pPr>
              <a:defRPr sz="1800"/>
            </a:lvl3pPr>
            <a:lvl4pPr>
              <a:defRPr sz="1800"/>
            </a:lvl4pPr>
            <a:lvl5pPr>
              <a:defRPr sz="1800"/>
            </a:lvl5pPr>
          </a:lstStyle>
          <a:p>
            <a:pPr marL="180000" lvl="0" indent="-180000" algn="l" defTabSz="914400" rtl="0" eaLnBrk="1" latinLnBrk="0" hangingPunct="1">
              <a:lnSpc>
                <a:spcPct val="90000"/>
              </a:lnSpc>
              <a:spcBef>
                <a:spcPts val="600"/>
              </a:spcBef>
              <a:buClr>
                <a:schemeClr val="bg2"/>
              </a:buClr>
              <a:buFont typeface="Arial" panose="020B0604020202020204" pitchFamily="34" charset="0"/>
              <a:buChar char="•"/>
            </a:pPr>
            <a:r>
              <a:rPr lang="en-US" noProof="0"/>
              <a:t>Edit master text styles</a:t>
            </a:r>
          </a:p>
        </p:txBody>
      </p:sp>
      <p:pic>
        <p:nvPicPr>
          <p:cNvPr id="9" name="Graphic 8">
            <a:extLst>
              <a:ext uri="{FF2B5EF4-FFF2-40B4-BE49-F238E27FC236}">
                <a16:creationId xmlns:a16="http://schemas.microsoft.com/office/drawing/2014/main" xmlns="" id="{D3F5050C-5FCE-4873-9B10-9668F66C2788}"/>
              </a:ext>
            </a:extLst>
          </p:cNvPr>
          <p:cNvPicPr>
            <a:picLocks/>
          </p:cNvPicPr>
          <p:nvPr userDrawn="1"/>
        </p:nvPicPr>
        <p:blipFill>
          <a:blip r:embed="rId2">
            <a:extLst>
              <a:ext uri="{96DAC541-7B7A-43D3-8B79-37D633B846F1}">
                <asvg:svgBlip xmlns:asvg="http://schemas.microsoft.com/office/drawing/2016/SVG/main" xmlns="" r:embed="rId3"/>
              </a:ext>
            </a:extLst>
          </a:blip>
          <a:stretch>
            <a:fillRect/>
          </a:stretch>
        </p:blipFill>
        <p:spPr>
          <a:xfrm>
            <a:off x="4728000" y="1583062"/>
            <a:ext cx="2736000" cy="133200"/>
          </a:xfrm>
          <a:prstGeom prst="rect">
            <a:avLst/>
          </a:prstGeom>
        </p:spPr>
      </p:pic>
    </p:spTree>
    <p:extLst>
      <p:ext uri="{BB962C8B-B14F-4D97-AF65-F5344CB8AC3E}">
        <p14:creationId xmlns:p14="http://schemas.microsoft.com/office/powerpoint/2010/main" val="210802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xmlns="" id="{93CAE97F-7AA1-7243-A2C2-945FB7C81FF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xmlns=""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xmlns=""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Timeline</a:t>
            </a:r>
          </a:p>
        </p:txBody>
      </p:sp>
      <p:sp>
        <p:nvSpPr>
          <p:cNvPr id="3" name="Date Placeholder 2">
            <a:extLst>
              <a:ext uri="{FF2B5EF4-FFF2-40B4-BE49-F238E27FC236}">
                <a16:creationId xmlns:a16="http://schemas.microsoft.com/office/drawing/2014/main" xmlns=""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11FF27C1-06BD-4F55-BB58-DC1D0892188F}"/>
              </a:ext>
            </a:extLst>
          </p:cNvPr>
          <p:cNvSpPr>
            <a:spLocks noGrp="1"/>
          </p:cNvSpPr>
          <p:nvPr>
            <p:ph type="ftr" sz="quarter" idx="11"/>
          </p:nvPr>
        </p:nvSpPr>
        <p:spPr/>
        <p:txBody>
          <a:bodyPr/>
          <a:lstStyle/>
          <a:p>
            <a:r>
              <a:rPr lang="en-US" noProof="0" dirty="0"/>
              <a:t>ADD A FOOTER</a:t>
            </a:r>
          </a:p>
        </p:txBody>
      </p:sp>
      <p:sp>
        <p:nvSpPr>
          <p:cNvPr id="18" name="Text Placeholder 17">
            <a:extLst>
              <a:ext uri="{FF2B5EF4-FFF2-40B4-BE49-F238E27FC236}">
                <a16:creationId xmlns:a16="http://schemas.microsoft.com/office/drawing/2014/main" xmlns="" id="{4F134C5C-60EE-4E07-8A4F-120C1B5AA0AF}"/>
              </a:ext>
            </a:extLst>
          </p:cNvPr>
          <p:cNvSpPr>
            <a:spLocks noGrp="1"/>
          </p:cNvSpPr>
          <p:nvPr>
            <p:ph type="body" sz="quarter" idx="13" hasCustomPrompt="1"/>
          </p:nvPr>
        </p:nvSpPr>
        <p:spPr>
          <a:xfrm>
            <a:off x="838200" y="1874838"/>
            <a:ext cx="10515600" cy="904875"/>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pic>
        <p:nvPicPr>
          <p:cNvPr id="8" name="Graphic 7">
            <a:extLst>
              <a:ext uri="{FF2B5EF4-FFF2-40B4-BE49-F238E27FC236}">
                <a16:creationId xmlns:a16="http://schemas.microsoft.com/office/drawing/2014/main" xmlns="" id="{4E7124FD-A9E6-49DA-B2D3-4C868E3C90AD}"/>
              </a:ext>
            </a:extLst>
          </p:cNvPr>
          <p:cNvPicPr>
            <a:picLocks/>
          </p:cNvPicPr>
          <p:nvPr userDrawn="1"/>
        </p:nvPicPr>
        <p:blipFill>
          <a:blip r:embed="rId2">
            <a:extLst>
              <a:ext uri="{96DAC541-7B7A-43D3-8B79-37D633B846F1}">
                <asvg:svgBlip xmlns:asvg="http://schemas.microsoft.com/office/drawing/2016/SVG/main" xmlns="" r:embed="rId3"/>
              </a:ext>
            </a:extLst>
          </a:blip>
          <a:stretch>
            <a:fillRect/>
          </a:stretch>
        </p:blipFill>
        <p:spPr>
          <a:xfrm>
            <a:off x="4728000" y="1583062"/>
            <a:ext cx="2736000" cy="133200"/>
          </a:xfrm>
          <a:prstGeom prst="rect">
            <a:avLst/>
          </a:prstGeom>
        </p:spPr>
      </p:pic>
      <p:cxnSp>
        <p:nvCxnSpPr>
          <p:cNvPr id="9" name="Straight Connector 8">
            <a:extLst>
              <a:ext uri="{FF2B5EF4-FFF2-40B4-BE49-F238E27FC236}">
                <a16:creationId xmlns:a16="http://schemas.microsoft.com/office/drawing/2014/main" xmlns="" id="{0128AD04-D032-4ED8-B747-79E215221BC3}"/>
              </a:ext>
            </a:extLst>
          </p:cNvPr>
          <p:cNvCxnSpPr/>
          <p:nvPr userDrawn="1"/>
        </p:nvCxnSpPr>
        <p:spPr>
          <a:xfrm>
            <a:off x="1003193" y="3429000"/>
            <a:ext cx="107350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7CADBD86-8962-4775-A03E-4D2D3F35D72C}"/>
              </a:ext>
            </a:extLst>
          </p:cNvPr>
          <p:cNvSpPr/>
          <p:nvPr userDrawn="1"/>
        </p:nvSpPr>
        <p:spPr>
          <a:xfrm>
            <a:off x="1003193"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3" name="Oval 12">
            <a:extLst>
              <a:ext uri="{FF2B5EF4-FFF2-40B4-BE49-F238E27FC236}">
                <a16:creationId xmlns:a16="http://schemas.microsoft.com/office/drawing/2014/main" xmlns="" id="{325884FD-7D59-4699-84D1-14B6900E99F4}"/>
              </a:ext>
            </a:extLst>
          </p:cNvPr>
          <p:cNvSpPr/>
          <p:nvPr userDrawn="1"/>
        </p:nvSpPr>
        <p:spPr>
          <a:xfrm>
            <a:off x="6048611"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6" name="Oval 15">
            <a:extLst>
              <a:ext uri="{FF2B5EF4-FFF2-40B4-BE49-F238E27FC236}">
                <a16:creationId xmlns:a16="http://schemas.microsoft.com/office/drawing/2014/main" xmlns="" id="{F6A6A55C-2C42-4004-8120-A8A22C86DD6F}"/>
              </a:ext>
            </a:extLst>
          </p:cNvPr>
          <p:cNvSpPr/>
          <p:nvPr userDrawn="1"/>
        </p:nvSpPr>
        <p:spPr>
          <a:xfrm>
            <a:off x="9412224"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7" name="Oval 16">
            <a:extLst>
              <a:ext uri="{FF2B5EF4-FFF2-40B4-BE49-F238E27FC236}">
                <a16:creationId xmlns:a16="http://schemas.microsoft.com/office/drawing/2014/main" xmlns="" id="{213A8FD8-4E6D-4DB1-8DA5-82151D87BDFF}"/>
              </a:ext>
            </a:extLst>
          </p:cNvPr>
          <p:cNvSpPr/>
          <p:nvPr userDrawn="1"/>
        </p:nvSpPr>
        <p:spPr>
          <a:xfrm>
            <a:off x="2684999"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9" name="Oval 18">
            <a:extLst>
              <a:ext uri="{FF2B5EF4-FFF2-40B4-BE49-F238E27FC236}">
                <a16:creationId xmlns:a16="http://schemas.microsoft.com/office/drawing/2014/main" xmlns="" id="{71E5BFBE-FB31-40FB-971E-8340FDBDE99A}"/>
              </a:ext>
            </a:extLst>
          </p:cNvPr>
          <p:cNvSpPr/>
          <p:nvPr userDrawn="1"/>
        </p:nvSpPr>
        <p:spPr>
          <a:xfrm>
            <a:off x="4366805"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20" name="Oval 19">
            <a:extLst>
              <a:ext uri="{FF2B5EF4-FFF2-40B4-BE49-F238E27FC236}">
                <a16:creationId xmlns:a16="http://schemas.microsoft.com/office/drawing/2014/main" xmlns="" id="{99956DA3-E64C-494F-8908-AC1D9418DC10}"/>
              </a:ext>
            </a:extLst>
          </p:cNvPr>
          <p:cNvSpPr/>
          <p:nvPr userDrawn="1"/>
        </p:nvSpPr>
        <p:spPr>
          <a:xfrm>
            <a:off x="7730417"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4" name="Text Placeholder 13">
            <a:extLst>
              <a:ext uri="{FF2B5EF4-FFF2-40B4-BE49-F238E27FC236}">
                <a16:creationId xmlns:a16="http://schemas.microsoft.com/office/drawing/2014/main" xmlns="" id="{F925B8D3-7699-4838-BB92-099F0752EF4D}"/>
              </a:ext>
            </a:extLst>
          </p:cNvPr>
          <p:cNvSpPr>
            <a:spLocks noGrp="1"/>
          </p:cNvSpPr>
          <p:nvPr>
            <p:ph type="body" sz="quarter" idx="14" hasCustomPrompt="1"/>
          </p:nvPr>
        </p:nvSpPr>
        <p:spPr>
          <a:xfrm>
            <a:off x="1006251" y="2809757"/>
            <a:ext cx="1171388" cy="484441"/>
          </a:xfrm>
        </p:spPr>
        <p:txBody>
          <a:bodyPr>
            <a:noAutofit/>
          </a:bodyPr>
          <a:lstStyle>
            <a:lvl1pPr marL="0" indent="0">
              <a:buNone/>
              <a:defRPr sz="3500">
                <a:latin typeface="+mj-lt"/>
              </a:defRPr>
            </a:lvl1pPr>
          </a:lstStyle>
          <a:p>
            <a:pPr lvl="0"/>
            <a:r>
              <a:rPr lang="en-US" noProof="0"/>
              <a:t>Year</a:t>
            </a:r>
          </a:p>
        </p:txBody>
      </p:sp>
      <p:sp>
        <p:nvSpPr>
          <p:cNvPr id="21" name="Text Placeholder 13">
            <a:extLst>
              <a:ext uri="{FF2B5EF4-FFF2-40B4-BE49-F238E27FC236}">
                <a16:creationId xmlns:a16="http://schemas.microsoft.com/office/drawing/2014/main" xmlns="" id="{F0ED1E4A-D0B2-44B6-AE21-6DC45B20C67E}"/>
              </a:ext>
            </a:extLst>
          </p:cNvPr>
          <p:cNvSpPr>
            <a:spLocks noGrp="1"/>
          </p:cNvSpPr>
          <p:nvPr>
            <p:ph type="body" sz="quarter" idx="15" hasCustomPrompt="1"/>
          </p:nvPr>
        </p:nvSpPr>
        <p:spPr>
          <a:xfrm>
            <a:off x="95694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3" name="Text Placeholder 13">
            <a:extLst>
              <a:ext uri="{FF2B5EF4-FFF2-40B4-BE49-F238E27FC236}">
                <a16:creationId xmlns:a16="http://schemas.microsoft.com/office/drawing/2014/main" xmlns="" id="{4648B297-D9C8-4F98-BBDB-5A2891F9499E}"/>
              </a:ext>
            </a:extLst>
          </p:cNvPr>
          <p:cNvSpPr>
            <a:spLocks noGrp="1"/>
          </p:cNvSpPr>
          <p:nvPr>
            <p:ph type="body" sz="quarter" idx="16" hasCustomPrompt="1"/>
          </p:nvPr>
        </p:nvSpPr>
        <p:spPr>
          <a:xfrm>
            <a:off x="2688286" y="2809757"/>
            <a:ext cx="1171388" cy="484441"/>
          </a:xfrm>
        </p:spPr>
        <p:txBody>
          <a:bodyPr>
            <a:noAutofit/>
          </a:bodyPr>
          <a:lstStyle>
            <a:lvl1pPr marL="0" indent="0">
              <a:buNone/>
              <a:defRPr sz="3500">
                <a:latin typeface="+mj-lt"/>
              </a:defRPr>
            </a:lvl1pPr>
          </a:lstStyle>
          <a:p>
            <a:pPr lvl="0"/>
            <a:r>
              <a:rPr lang="en-US" noProof="0"/>
              <a:t>Year</a:t>
            </a:r>
          </a:p>
        </p:txBody>
      </p:sp>
      <p:sp>
        <p:nvSpPr>
          <p:cNvPr id="24" name="Text Placeholder 13">
            <a:extLst>
              <a:ext uri="{FF2B5EF4-FFF2-40B4-BE49-F238E27FC236}">
                <a16:creationId xmlns:a16="http://schemas.microsoft.com/office/drawing/2014/main" xmlns="" id="{C5B52EBA-EDDF-4C7B-A681-393B771D3437}"/>
              </a:ext>
            </a:extLst>
          </p:cNvPr>
          <p:cNvSpPr>
            <a:spLocks noGrp="1"/>
          </p:cNvSpPr>
          <p:nvPr>
            <p:ph type="body" sz="quarter" idx="17" hasCustomPrompt="1"/>
          </p:nvPr>
        </p:nvSpPr>
        <p:spPr>
          <a:xfrm>
            <a:off x="263897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5" name="Text Placeholder 13">
            <a:extLst>
              <a:ext uri="{FF2B5EF4-FFF2-40B4-BE49-F238E27FC236}">
                <a16:creationId xmlns:a16="http://schemas.microsoft.com/office/drawing/2014/main" xmlns="" id="{97BC10B9-E990-4199-8B1A-8B69D6F40D81}"/>
              </a:ext>
            </a:extLst>
          </p:cNvPr>
          <p:cNvSpPr>
            <a:spLocks noGrp="1"/>
          </p:cNvSpPr>
          <p:nvPr>
            <p:ph type="body" sz="quarter" idx="18" hasCustomPrompt="1"/>
          </p:nvPr>
        </p:nvSpPr>
        <p:spPr>
          <a:xfrm>
            <a:off x="4370321" y="2809757"/>
            <a:ext cx="1171388" cy="484441"/>
          </a:xfrm>
        </p:spPr>
        <p:txBody>
          <a:bodyPr>
            <a:noAutofit/>
          </a:bodyPr>
          <a:lstStyle>
            <a:lvl1pPr marL="0" indent="0">
              <a:buNone/>
              <a:defRPr sz="3500">
                <a:latin typeface="+mj-lt"/>
              </a:defRPr>
            </a:lvl1pPr>
          </a:lstStyle>
          <a:p>
            <a:pPr lvl="0"/>
            <a:r>
              <a:rPr lang="en-US" noProof="0"/>
              <a:t>Year</a:t>
            </a:r>
          </a:p>
        </p:txBody>
      </p:sp>
      <p:sp>
        <p:nvSpPr>
          <p:cNvPr id="26" name="Text Placeholder 13">
            <a:extLst>
              <a:ext uri="{FF2B5EF4-FFF2-40B4-BE49-F238E27FC236}">
                <a16:creationId xmlns:a16="http://schemas.microsoft.com/office/drawing/2014/main" xmlns="" id="{5876A64D-FA56-4565-8EBF-B9D51A8B20DC}"/>
              </a:ext>
            </a:extLst>
          </p:cNvPr>
          <p:cNvSpPr>
            <a:spLocks noGrp="1"/>
          </p:cNvSpPr>
          <p:nvPr>
            <p:ph type="body" sz="quarter" idx="19" hasCustomPrompt="1"/>
          </p:nvPr>
        </p:nvSpPr>
        <p:spPr>
          <a:xfrm>
            <a:off x="432101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7" name="Text Placeholder 13">
            <a:extLst>
              <a:ext uri="{FF2B5EF4-FFF2-40B4-BE49-F238E27FC236}">
                <a16:creationId xmlns:a16="http://schemas.microsoft.com/office/drawing/2014/main" xmlns="" id="{CA843817-8244-446A-9618-257B5329B463}"/>
              </a:ext>
            </a:extLst>
          </p:cNvPr>
          <p:cNvSpPr>
            <a:spLocks noGrp="1"/>
          </p:cNvSpPr>
          <p:nvPr>
            <p:ph type="body" sz="quarter" idx="20" hasCustomPrompt="1"/>
          </p:nvPr>
        </p:nvSpPr>
        <p:spPr>
          <a:xfrm>
            <a:off x="6052356" y="2809757"/>
            <a:ext cx="1171388" cy="484441"/>
          </a:xfrm>
        </p:spPr>
        <p:txBody>
          <a:bodyPr>
            <a:noAutofit/>
          </a:bodyPr>
          <a:lstStyle>
            <a:lvl1pPr marL="0" indent="0">
              <a:buNone/>
              <a:defRPr sz="3500">
                <a:latin typeface="+mj-lt"/>
              </a:defRPr>
            </a:lvl1pPr>
          </a:lstStyle>
          <a:p>
            <a:pPr lvl="0"/>
            <a:r>
              <a:rPr lang="en-US" noProof="0"/>
              <a:t>Year</a:t>
            </a:r>
          </a:p>
        </p:txBody>
      </p:sp>
      <p:sp>
        <p:nvSpPr>
          <p:cNvPr id="28" name="Text Placeholder 13">
            <a:extLst>
              <a:ext uri="{FF2B5EF4-FFF2-40B4-BE49-F238E27FC236}">
                <a16:creationId xmlns:a16="http://schemas.microsoft.com/office/drawing/2014/main" xmlns="" id="{86A6FE38-5036-4D35-93E4-07C5DEC4010D}"/>
              </a:ext>
            </a:extLst>
          </p:cNvPr>
          <p:cNvSpPr>
            <a:spLocks noGrp="1"/>
          </p:cNvSpPr>
          <p:nvPr>
            <p:ph type="body" sz="quarter" idx="21" hasCustomPrompt="1"/>
          </p:nvPr>
        </p:nvSpPr>
        <p:spPr>
          <a:xfrm>
            <a:off x="600304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9" name="Text Placeholder 13">
            <a:extLst>
              <a:ext uri="{FF2B5EF4-FFF2-40B4-BE49-F238E27FC236}">
                <a16:creationId xmlns:a16="http://schemas.microsoft.com/office/drawing/2014/main" xmlns="" id="{1966E981-C557-4255-9DCC-162A429B5EE2}"/>
              </a:ext>
            </a:extLst>
          </p:cNvPr>
          <p:cNvSpPr>
            <a:spLocks noGrp="1"/>
          </p:cNvSpPr>
          <p:nvPr>
            <p:ph type="body" sz="quarter" idx="22" hasCustomPrompt="1"/>
          </p:nvPr>
        </p:nvSpPr>
        <p:spPr>
          <a:xfrm>
            <a:off x="7734391" y="2809757"/>
            <a:ext cx="1171388" cy="484441"/>
          </a:xfrm>
        </p:spPr>
        <p:txBody>
          <a:bodyPr>
            <a:noAutofit/>
          </a:bodyPr>
          <a:lstStyle>
            <a:lvl1pPr marL="0" indent="0">
              <a:buNone/>
              <a:defRPr sz="3500">
                <a:latin typeface="+mj-lt"/>
              </a:defRPr>
            </a:lvl1pPr>
          </a:lstStyle>
          <a:p>
            <a:pPr lvl="0"/>
            <a:r>
              <a:rPr lang="en-US" noProof="0"/>
              <a:t>Year</a:t>
            </a:r>
          </a:p>
        </p:txBody>
      </p:sp>
      <p:sp>
        <p:nvSpPr>
          <p:cNvPr id="30" name="Text Placeholder 13">
            <a:extLst>
              <a:ext uri="{FF2B5EF4-FFF2-40B4-BE49-F238E27FC236}">
                <a16:creationId xmlns:a16="http://schemas.microsoft.com/office/drawing/2014/main" xmlns="" id="{C386D796-CB69-4D7D-9C52-C41187CC88DB}"/>
              </a:ext>
            </a:extLst>
          </p:cNvPr>
          <p:cNvSpPr>
            <a:spLocks noGrp="1"/>
          </p:cNvSpPr>
          <p:nvPr>
            <p:ph type="body" sz="quarter" idx="23" hasCustomPrompt="1"/>
          </p:nvPr>
        </p:nvSpPr>
        <p:spPr>
          <a:xfrm>
            <a:off x="768508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31" name="Text Placeholder 13">
            <a:extLst>
              <a:ext uri="{FF2B5EF4-FFF2-40B4-BE49-F238E27FC236}">
                <a16:creationId xmlns:a16="http://schemas.microsoft.com/office/drawing/2014/main" xmlns="" id="{24441BBA-89B7-4AE6-91F6-04DB373B54F3}"/>
              </a:ext>
            </a:extLst>
          </p:cNvPr>
          <p:cNvSpPr>
            <a:spLocks noGrp="1"/>
          </p:cNvSpPr>
          <p:nvPr>
            <p:ph type="body" sz="quarter" idx="24" hasCustomPrompt="1"/>
          </p:nvPr>
        </p:nvSpPr>
        <p:spPr>
          <a:xfrm>
            <a:off x="9416424" y="2809757"/>
            <a:ext cx="1171388" cy="484441"/>
          </a:xfrm>
        </p:spPr>
        <p:txBody>
          <a:bodyPr>
            <a:noAutofit/>
          </a:bodyPr>
          <a:lstStyle>
            <a:lvl1pPr marL="0" indent="0">
              <a:buNone/>
              <a:defRPr sz="3500">
                <a:latin typeface="+mj-lt"/>
              </a:defRPr>
            </a:lvl1pPr>
          </a:lstStyle>
          <a:p>
            <a:pPr lvl="0"/>
            <a:r>
              <a:rPr lang="en-US" noProof="0"/>
              <a:t>Year</a:t>
            </a:r>
          </a:p>
        </p:txBody>
      </p:sp>
      <p:sp>
        <p:nvSpPr>
          <p:cNvPr id="32" name="Text Placeholder 13">
            <a:extLst>
              <a:ext uri="{FF2B5EF4-FFF2-40B4-BE49-F238E27FC236}">
                <a16:creationId xmlns:a16="http://schemas.microsoft.com/office/drawing/2014/main" xmlns="" id="{B117E4C6-D10A-4738-8283-D63AB1B314D2}"/>
              </a:ext>
            </a:extLst>
          </p:cNvPr>
          <p:cNvSpPr>
            <a:spLocks noGrp="1"/>
          </p:cNvSpPr>
          <p:nvPr>
            <p:ph type="body" sz="quarter" idx="25" hasCustomPrompt="1"/>
          </p:nvPr>
        </p:nvSpPr>
        <p:spPr>
          <a:xfrm>
            <a:off x="9367117"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Tree>
    <p:extLst>
      <p:ext uri="{BB962C8B-B14F-4D97-AF65-F5344CB8AC3E}">
        <p14:creationId xmlns:p14="http://schemas.microsoft.com/office/powerpoint/2010/main" val="167994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DAC5403-E1D0-4032-A9FE-410B2982643C}"/>
              </a:ext>
            </a:extLst>
          </p:cNvPr>
          <p:cNvSpPr/>
          <p:nvPr userDrawn="1"/>
        </p:nvSpPr>
        <p:spPr>
          <a:xfrm>
            <a:off x="0" y="0"/>
            <a:ext cx="12192000" cy="6858000"/>
          </a:xfrm>
          <a:prstGeom prst="rect">
            <a:avLst/>
          </a:prstGeom>
          <a:blipFill>
            <a:blip r:embed="rId2"/>
            <a:srcRect/>
            <a:stretch>
              <a:fillRect t="-6775" b="-5725"/>
            </a:stretch>
          </a:blipFill>
          <a:ln w="12700" cap="flat">
            <a:noFill/>
            <a:prstDash val="solid"/>
            <a:miter/>
          </a:ln>
        </p:spPr>
        <p:txBody>
          <a:bodyPr rtlCol="0" anchor="ctr"/>
          <a:lstStyle/>
          <a:p>
            <a:pPr algn="l"/>
            <a:endParaRPr lang="en-US" noProof="0" dirty="0"/>
          </a:p>
        </p:txBody>
      </p:sp>
      <p:sp>
        <p:nvSpPr>
          <p:cNvPr id="17" name="Rectangle 16">
            <a:extLst>
              <a:ext uri="{FF2B5EF4-FFF2-40B4-BE49-F238E27FC236}">
                <a16:creationId xmlns:a16="http://schemas.microsoft.com/office/drawing/2014/main" xmlns="" id="{08C75CBB-4E7D-408E-AF76-442117F41B42}"/>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xmlns=""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xmlns=""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xmlns=""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xmlns=""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xmlns="" id="{B0670BD7-5166-40F4-A6FC-B5B1D91577B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608400" y="2987075"/>
            <a:ext cx="4975200" cy="114227"/>
          </a:xfrm>
          <a:prstGeom prst="rect">
            <a:avLst/>
          </a:prstGeom>
        </p:spPr>
      </p:pic>
      <p:sp>
        <p:nvSpPr>
          <p:cNvPr id="12" name="Text Placeholder 26">
            <a:extLst>
              <a:ext uri="{FF2B5EF4-FFF2-40B4-BE49-F238E27FC236}">
                <a16:creationId xmlns:a16="http://schemas.microsoft.com/office/drawing/2014/main" xmlns="" id="{21AF3F24-9D59-456A-9130-8C4049C34FAB}"/>
              </a:ext>
            </a:extLst>
          </p:cNvPr>
          <p:cNvSpPr>
            <a:spLocks noGrp="1"/>
          </p:cNvSpPr>
          <p:nvPr>
            <p:ph type="body" sz="quarter" idx="22" hasCustomPrompt="1"/>
          </p:nvPr>
        </p:nvSpPr>
        <p:spPr>
          <a:xfrm>
            <a:off x="2895600" y="5423227"/>
            <a:ext cx="6400800"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14" name="Text Placeholder 26">
            <a:extLst>
              <a:ext uri="{FF2B5EF4-FFF2-40B4-BE49-F238E27FC236}">
                <a16:creationId xmlns:a16="http://schemas.microsoft.com/office/drawing/2014/main" xmlns=""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209187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s Layout">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xmlns="" id="{EDD611DF-9DFE-B043-8BAE-EE27852FDACD}"/>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1" name="Text Placeholder 26">
            <a:extLst>
              <a:ext uri="{FF2B5EF4-FFF2-40B4-BE49-F238E27FC236}">
                <a16:creationId xmlns:a16="http://schemas.microsoft.com/office/drawing/2014/main" xmlns=""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xmlns=""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xmlns=""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xmlns=""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26">
            <a:extLst>
              <a:ext uri="{FF2B5EF4-FFF2-40B4-BE49-F238E27FC236}">
                <a16:creationId xmlns:a16="http://schemas.microsoft.com/office/drawing/2014/main" xmlns="" id="{21AF3F24-9D59-456A-9130-8C4049C34FAB}"/>
              </a:ext>
            </a:extLst>
          </p:cNvPr>
          <p:cNvSpPr>
            <a:spLocks noGrp="1"/>
          </p:cNvSpPr>
          <p:nvPr>
            <p:ph type="body" sz="quarter" idx="22" hasCustomPrompt="1"/>
          </p:nvPr>
        </p:nvSpPr>
        <p:spPr>
          <a:xfrm>
            <a:off x="3135722" y="5423227"/>
            <a:ext cx="5920556"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MARTENSSON@GMAIL.COM</a:t>
            </a:r>
          </a:p>
        </p:txBody>
      </p:sp>
      <p:sp>
        <p:nvSpPr>
          <p:cNvPr id="14" name="Text Placeholder 26">
            <a:extLst>
              <a:ext uri="{FF2B5EF4-FFF2-40B4-BE49-F238E27FC236}">
                <a16:creationId xmlns:a16="http://schemas.microsoft.com/office/drawing/2014/main" xmlns=""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40532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a16="http://schemas.microsoft.com/office/drawing/2014/main" xmlns=""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15" name="Rectangle 14">
            <a:extLst>
              <a:ext uri="{FF2B5EF4-FFF2-40B4-BE49-F238E27FC236}">
                <a16:creationId xmlns:a16="http://schemas.microsoft.com/office/drawing/2014/main" xmlns=""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xmlns=""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pic>
        <p:nvPicPr>
          <p:cNvPr id="13" name="Graphic 12">
            <a:extLst>
              <a:ext uri="{FF2B5EF4-FFF2-40B4-BE49-F238E27FC236}">
                <a16:creationId xmlns:a16="http://schemas.microsoft.com/office/drawing/2014/main" xmlns="" id="{B0670BD7-5166-40F4-A6FC-B5B1D91577B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608400" y="3612713"/>
            <a:ext cx="4975200" cy="114227"/>
          </a:xfrm>
          <a:prstGeom prst="rect">
            <a:avLst/>
          </a:prstGeom>
        </p:spPr>
      </p:pic>
      <p:sp>
        <p:nvSpPr>
          <p:cNvPr id="9" name="Subtitle 2">
            <a:extLst>
              <a:ext uri="{FF2B5EF4-FFF2-40B4-BE49-F238E27FC236}">
                <a16:creationId xmlns:a16="http://schemas.microsoft.com/office/drawing/2014/main" xmlns="" id="{16A87704-FE99-4EBD-97FB-FBB15A227FC8}"/>
              </a:ext>
            </a:extLst>
          </p:cNvPr>
          <p:cNvSpPr>
            <a:spLocks noGrp="1"/>
          </p:cNvSpPr>
          <p:nvPr>
            <p:ph type="subTitle" idx="1" hasCustomPrompt="1"/>
          </p:nvPr>
        </p:nvSpPr>
        <p:spPr>
          <a:xfrm>
            <a:off x="1037021" y="3890308"/>
            <a:ext cx="10117959" cy="606659"/>
          </a:xfrm>
        </p:spPr>
        <p:txBody>
          <a:bodyPr vert="horz" lIns="91440" tIns="45720" rIns="91440" bIns="45720" rtlCol="0">
            <a:noAutofit/>
          </a:bodyPr>
          <a:lstStyle>
            <a:lvl1pPr marL="0" indent="0" algn="ctr">
              <a:buNone/>
              <a:defRPr lang="en-US" sz="3000" b="0" i="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16333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xmlns=""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xmlns=""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xmlns=""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a16="http://schemas.microsoft.com/office/drawing/2014/main" xmlns=""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Rectangle 11">
            <a:extLst>
              <a:ext uri="{FF2B5EF4-FFF2-40B4-BE49-F238E27FC236}">
                <a16:creationId xmlns:a16="http://schemas.microsoft.com/office/drawing/2014/main" xmlns="" id="{9685C8FD-6063-414E-B2AC-D07168DE1813}"/>
              </a:ext>
            </a:extLst>
          </p:cNvPr>
          <p:cNvSpPr/>
          <p:nvPr userDrawn="1"/>
        </p:nvSpPr>
        <p:spPr>
          <a:xfrm>
            <a:off x="0" y="2483224"/>
            <a:ext cx="12192000" cy="3465576"/>
          </a:xfrm>
          <a:prstGeom prst="rect">
            <a:avLst/>
          </a:prstGeom>
          <a:blipFill>
            <a:blip r:embed="rId2"/>
            <a:srcRect/>
            <a:stretch>
              <a:fillRect t="-48945" b="-48945"/>
            </a:stretch>
          </a:blipFill>
          <a:ln w="12700" cap="flat">
            <a:no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2BA38A80-B4F3-4560-B2F9-C0652AAB2188}"/>
              </a:ext>
            </a:extLst>
          </p:cNvPr>
          <p:cNvSpPr/>
          <p:nvPr userDrawn="1"/>
        </p:nvSpPr>
        <p:spPr>
          <a:xfrm>
            <a:off x="0" y="2483223"/>
            <a:ext cx="12192000" cy="3465576"/>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xmlns="" id="{214241DF-0B07-491C-8CA2-1BD10F84525C}"/>
              </a:ext>
            </a:extLst>
          </p:cNvPr>
          <p:cNvSpPr>
            <a:spLocks noGrp="1"/>
          </p:cNvSpPr>
          <p:nvPr>
            <p:ph type="body" idx="1" hasCustomPrompt="1"/>
          </p:nvPr>
        </p:nvSpPr>
        <p:spPr>
          <a:xfrm>
            <a:off x="838200" y="1882722"/>
            <a:ext cx="10515600" cy="468594"/>
          </a:xfrm>
        </p:spPr>
        <p:txBody>
          <a:bodyPr vert="horz" lIns="91440" tIns="45720" rIns="91440" bIns="45720" rtlCol="0">
            <a:normAutofit/>
          </a:bodyPr>
          <a:lstStyle>
            <a:lvl1pPr marL="0" indent="0" algn="ctr">
              <a:buNone/>
              <a:defRPr lang="en-US" sz="1800"/>
            </a:lvl1pPr>
          </a:lstStyle>
          <a:p>
            <a:pPr marL="228600" lvl="0" indent="-228600" algn="ctr"/>
            <a:r>
              <a:rPr lang="en-US" noProof="0"/>
              <a:t>Edit Master text styles</a:t>
            </a:r>
          </a:p>
        </p:txBody>
      </p:sp>
    </p:spTree>
    <p:extLst>
      <p:ext uri="{BB962C8B-B14F-4D97-AF65-F5344CB8AC3E}">
        <p14:creationId xmlns:p14="http://schemas.microsoft.com/office/powerpoint/2010/main" val="92457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0AF4CE-F455-4A31-8ED6-5841DF599BE9}"/>
              </a:ext>
            </a:extLst>
          </p:cNvPr>
          <p:cNvSpPr>
            <a:spLocks noGrp="1"/>
          </p:cNvSpPr>
          <p:nvPr>
            <p:ph type="title"/>
          </p:nvPr>
        </p:nvSpPr>
        <p:spPr>
          <a:xfrm>
            <a:off x="838200" y="365125"/>
            <a:ext cx="10515600" cy="1325563"/>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xmlns="" id="{3A82F029-D8CC-4FE7-9C30-98E576ED41F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0F891442-6C1A-4969-A4A2-EFCF20E7917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4457F0D-7504-4879-BCFD-DDEA424C0A3A}"/>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xmlns="" id="{50CCCB36-FE7F-43C1-810B-49BBAB494861}"/>
              </a:ext>
            </a:extLst>
          </p:cNvPr>
          <p:cNvSpPr>
            <a:spLocks noGrp="1"/>
          </p:cNvSpPr>
          <p:nvPr>
            <p:ph idx="1" hasCustomPrompt="1"/>
          </p:nvPr>
        </p:nvSpPr>
        <p:spPr>
          <a:xfrm>
            <a:off x="838200" y="1825625"/>
            <a:ext cx="10515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3059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B6609-6A41-45F4-9B8B-9A6DEABB9A21}"/>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xmlns="" id="{4FFD4558-495E-4FE3-B256-7B6A8637C69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65C0E450-E490-45F1-909F-5831583C56B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D7E109-C0EE-4D25-9A01-E58D7476D07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xmlns="" id="{62C48FC5-1EDF-4F7E-9E82-D342C4D45907}"/>
              </a:ext>
            </a:extLst>
          </p:cNvPr>
          <p:cNvSpPr>
            <a:spLocks noGrp="1"/>
          </p:cNvSpPr>
          <p:nvPr>
            <p:ph sz="half" idx="1" hasCustomPrompt="1"/>
          </p:nvPr>
        </p:nvSpPr>
        <p:spPr>
          <a:xfrm>
            <a:off x="838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xmlns="" id="{7245FF27-1D81-4487-86EE-A8826AB33310}"/>
              </a:ext>
            </a:extLst>
          </p:cNvPr>
          <p:cNvSpPr>
            <a:spLocks noGrp="1"/>
          </p:cNvSpPr>
          <p:nvPr>
            <p:ph sz="half" idx="2" hasCustomPrompt="1"/>
          </p:nvPr>
        </p:nvSpPr>
        <p:spPr>
          <a:xfrm>
            <a:off x="6172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9485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85B3E-9C3B-48E3-BA88-7B18BAC8BCD5}"/>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xmlns="" id="{06E55B65-81AB-463F-B78F-208BABF731FC}"/>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37814494-7E7B-41F9-984C-51671FC7B60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17932FB9-9355-4718-A3AF-2991AEFD5EA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Text Placeholder 2">
            <a:extLst>
              <a:ext uri="{FF2B5EF4-FFF2-40B4-BE49-F238E27FC236}">
                <a16:creationId xmlns:a16="http://schemas.microsoft.com/office/drawing/2014/main" xmlns="" id="{E0E064FB-456B-4012-A632-907E0F6363EF}"/>
              </a:ext>
            </a:extLst>
          </p:cNvPr>
          <p:cNvSpPr>
            <a:spLocks noGrp="1"/>
          </p:cNvSpPr>
          <p:nvPr>
            <p:ph type="body" idx="1" hasCustomPrompt="1"/>
          </p:nvPr>
        </p:nvSpPr>
        <p:spPr>
          <a:xfrm>
            <a:off x="839788" y="1866900"/>
            <a:ext cx="5157787"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3">
            <a:extLst>
              <a:ext uri="{FF2B5EF4-FFF2-40B4-BE49-F238E27FC236}">
                <a16:creationId xmlns:a16="http://schemas.microsoft.com/office/drawing/2014/main" xmlns="" id="{D7224228-301B-4143-AE44-555A65ECB365}"/>
              </a:ext>
            </a:extLst>
          </p:cNvPr>
          <p:cNvSpPr>
            <a:spLocks noGrp="1"/>
          </p:cNvSpPr>
          <p:nvPr>
            <p:ph sz="half" idx="2" hasCustomPrompt="1"/>
          </p:nvPr>
        </p:nvSpPr>
        <p:spPr>
          <a:xfrm>
            <a:off x="839788" y="2488937"/>
            <a:ext cx="5157787"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xmlns="" id="{421B5496-F2D7-450B-A1AF-12FC29E4548C}"/>
              </a:ext>
            </a:extLst>
          </p:cNvPr>
          <p:cNvSpPr>
            <a:spLocks noGrp="1"/>
          </p:cNvSpPr>
          <p:nvPr>
            <p:ph type="body" sz="quarter" idx="3" hasCustomPrompt="1"/>
          </p:nvPr>
        </p:nvSpPr>
        <p:spPr>
          <a:xfrm>
            <a:off x="6172200" y="1866900"/>
            <a:ext cx="5183188"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5">
            <a:extLst>
              <a:ext uri="{FF2B5EF4-FFF2-40B4-BE49-F238E27FC236}">
                <a16:creationId xmlns:a16="http://schemas.microsoft.com/office/drawing/2014/main" xmlns="" id="{D087222D-3611-4518-AD76-AC2E042CD5A8}"/>
              </a:ext>
            </a:extLst>
          </p:cNvPr>
          <p:cNvSpPr>
            <a:spLocks noGrp="1"/>
          </p:cNvSpPr>
          <p:nvPr>
            <p:ph sz="quarter" idx="4" hasCustomPrompt="1"/>
          </p:nvPr>
        </p:nvSpPr>
        <p:spPr>
          <a:xfrm>
            <a:off x="6172200" y="2488937"/>
            <a:ext cx="5183188"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064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xmlns="" id="{4A7545D6-9827-7E4A-AB92-664BB510D96A}"/>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a:t>Click icon to add picture</a:t>
            </a:r>
            <a:endParaRPr lang="ru-RU"/>
          </a:p>
        </p:txBody>
      </p:sp>
      <p:sp>
        <p:nvSpPr>
          <p:cNvPr id="21" name="Text Placeholder 26">
            <a:extLst>
              <a:ext uri="{FF2B5EF4-FFF2-40B4-BE49-F238E27FC236}">
                <a16:creationId xmlns:a16="http://schemas.microsoft.com/office/drawing/2014/main" xmlns=""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dirty="0"/>
              <a:t>Presentation Title    </a:t>
            </a:r>
            <a:endParaRPr lang="ru-RU" dirty="0"/>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dirty="0"/>
              <a:t>PRESENTATION TAGLINE</a:t>
            </a:r>
          </a:p>
        </p:txBody>
      </p:sp>
    </p:spTree>
    <p:extLst>
      <p:ext uri="{BB962C8B-B14F-4D97-AF65-F5344CB8AC3E}">
        <p14:creationId xmlns:p14="http://schemas.microsoft.com/office/powerpoint/2010/main" val="105011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xmlns=""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xmlns="" id="{C3E8E02D-385B-477A-BAE1-4A97C6E9D720}"/>
              </a:ext>
            </a:extLst>
          </p:cNvPr>
          <p:cNvSpPr>
            <a:spLocks noGrp="1"/>
          </p:cNvSpPr>
          <p:nvPr>
            <p:ph type="title"/>
          </p:nvPr>
        </p:nvSpPr>
        <p:spPr>
          <a:xfrm>
            <a:off x="839788" y="908050"/>
            <a:ext cx="3932237" cy="1149349"/>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xmlns=""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Content Placeholder 2">
            <a:extLst>
              <a:ext uri="{FF2B5EF4-FFF2-40B4-BE49-F238E27FC236}">
                <a16:creationId xmlns:a16="http://schemas.microsoft.com/office/drawing/2014/main" xmlns="" id="{9BB017D3-0E4A-43F4-BC02-DB826A7FDC3D}"/>
              </a:ext>
            </a:extLst>
          </p:cNvPr>
          <p:cNvSpPr>
            <a:spLocks noGrp="1"/>
          </p:cNvSpPr>
          <p:nvPr>
            <p:ph idx="1" hasCustomPrompt="1"/>
          </p:nvPr>
        </p:nvSpPr>
        <p:spPr>
          <a:xfrm>
            <a:off x="5180012" y="908051"/>
            <a:ext cx="6172200" cy="495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8777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xmlns=""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xmlns="" id="{C3E8E02D-385B-477A-BAE1-4A97C6E9D720}"/>
              </a:ext>
            </a:extLst>
          </p:cNvPr>
          <p:cNvSpPr>
            <a:spLocks noGrp="1"/>
          </p:cNvSpPr>
          <p:nvPr>
            <p:ph type="title"/>
          </p:nvPr>
        </p:nvSpPr>
        <p:spPr>
          <a:xfrm>
            <a:off x="839788" y="908050"/>
            <a:ext cx="3932237" cy="1149350"/>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xmlns=""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xmlns="" id="{9A7D37A5-CD8F-499C-BFFD-2D0EB08556C3}"/>
              </a:ext>
            </a:extLst>
          </p:cNvPr>
          <p:cNvSpPr>
            <a:spLocks noGrp="1"/>
          </p:cNvSpPr>
          <p:nvPr>
            <p:ph type="pic" idx="1"/>
          </p:nvPr>
        </p:nvSpPr>
        <p:spPr>
          <a:xfrm>
            <a:off x="5183188" y="908051"/>
            <a:ext cx="61722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1824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3336D-E3BE-45DB-B625-753732F9F7F0}"/>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xmlns="" id="{54C2EC4E-2A4D-4B8B-8C10-D8F4A649E56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A7027D07-F714-4E3C-97FC-7AB8C42FA92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ADE3BA64-4F34-452B-AA1F-BB90A0F05EFD}"/>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115677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57916-404D-41BC-B080-9B6CBA9F95C2}"/>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xmlns="" id="{F920C85E-02E3-4F3E-8E6F-4467C61270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952F5317-A8A3-406A-96EA-4BB58C35AF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5B2A1141-BD97-42C5-A257-A2C0668A1BA8}"/>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84042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3" name="Text Placeholder 21">
            <a:extLst>
              <a:ext uri="{FF2B5EF4-FFF2-40B4-BE49-F238E27FC236}">
                <a16:creationId xmlns:a16="http://schemas.microsoft.com/office/drawing/2014/main" xmlns="" id="{F27BBFB4-84C4-42C9-9CB3-DFD801CEBF70}"/>
              </a:ext>
            </a:extLst>
          </p:cNvPr>
          <p:cNvSpPr>
            <a:spLocks noGrp="1"/>
          </p:cNvSpPr>
          <p:nvPr>
            <p:ph type="body" sz="quarter" idx="10" hasCustomPrompt="1"/>
          </p:nvPr>
        </p:nvSpPr>
        <p:spPr>
          <a:xfrm>
            <a:off x="6791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xmlns="" id="{C8BBE7AC-17E7-4828-A40C-39EED5284E6D}"/>
              </a:ext>
            </a:extLst>
          </p:cNvPr>
          <p:cNvSpPr>
            <a:spLocks noGrp="1"/>
          </p:cNvSpPr>
          <p:nvPr>
            <p:ph type="body" sz="quarter" idx="11" hasCustomPrompt="1"/>
          </p:nvPr>
        </p:nvSpPr>
        <p:spPr>
          <a:xfrm>
            <a:off x="1394409" y="1920003"/>
            <a:ext cx="3103110"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xmlns="" id="{FC1057E8-2611-45B5-913B-82D301FE8A86}"/>
              </a:ext>
            </a:extLst>
          </p:cNvPr>
          <p:cNvSpPr>
            <a:spLocks noGrp="1"/>
          </p:cNvSpPr>
          <p:nvPr>
            <p:ph type="body" sz="quarter" idx="12" hasCustomPrompt="1"/>
          </p:nvPr>
        </p:nvSpPr>
        <p:spPr>
          <a:xfrm>
            <a:off x="47725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xmlns="" id="{A65257E6-B10F-49C0-862A-53648E3F2D0B}"/>
              </a:ext>
            </a:extLst>
          </p:cNvPr>
          <p:cNvSpPr>
            <a:spLocks noGrp="1"/>
          </p:cNvSpPr>
          <p:nvPr>
            <p:ph type="body" sz="quarter" idx="13" hasCustomPrompt="1"/>
          </p:nvPr>
        </p:nvSpPr>
        <p:spPr>
          <a:xfrm>
            <a:off x="5558149" y="1920003"/>
            <a:ext cx="2243918"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xmlns="" id="{83A147CC-1513-463A-8B07-CC14AEC845D9}"/>
              </a:ext>
            </a:extLst>
          </p:cNvPr>
          <p:cNvSpPr>
            <a:spLocks noGrp="1"/>
          </p:cNvSpPr>
          <p:nvPr>
            <p:ph type="body" sz="quarter" idx="14" hasCustomPrompt="1"/>
          </p:nvPr>
        </p:nvSpPr>
        <p:spPr>
          <a:xfrm>
            <a:off x="7858629" y="1833572"/>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xmlns="" id="{BCE98261-6A42-49F1-B208-2E6C24DFCF83}"/>
              </a:ext>
            </a:extLst>
          </p:cNvPr>
          <p:cNvSpPr>
            <a:spLocks noGrp="1"/>
          </p:cNvSpPr>
          <p:nvPr>
            <p:ph type="body" sz="quarter" idx="15" hasCustomPrompt="1"/>
          </p:nvPr>
        </p:nvSpPr>
        <p:spPr>
          <a:xfrm>
            <a:off x="8644262" y="1937782"/>
            <a:ext cx="2959116"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xmlns="" id="{937F4311-EBEC-44E3-8542-07503B54D770}"/>
              </a:ext>
            </a:extLst>
          </p:cNvPr>
          <p:cNvSpPr>
            <a:spLocks noGrp="1"/>
          </p:cNvSpPr>
          <p:nvPr>
            <p:ph type="body" sz="quarter" idx="16" hasCustomPrompt="1"/>
          </p:nvPr>
        </p:nvSpPr>
        <p:spPr>
          <a:xfrm>
            <a:off x="89172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xmlns="" id="{FED4B056-A42A-4115-B98D-177B9AFDABFE}"/>
              </a:ext>
            </a:extLst>
          </p:cNvPr>
          <p:cNvSpPr>
            <a:spLocks noGrp="1"/>
          </p:cNvSpPr>
          <p:nvPr>
            <p:ph type="body" sz="quarter" idx="17" hasCustomPrompt="1"/>
          </p:nvPr>
        </p:nvSpPr>
        <p:spPr>
          <a:xfrm>
            <a:off x="2590348"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xmlns="" id="{2D359611-5488-43D7-A2A6-E60DB2E1D872}"/>
              </a:ext>
            </a:extLst>
          </p:cNvPr>
          <p:cNvSpPr>
            <a:spLocks noGrp="1"/>
          </p:cNvSpPr>
          <p:nvPr>
            <p:ph type="body" sz="quarter" idx="18" hasCustomPrompt="1"/>
          </p:nvPr>
        </p:nvSpPr>
        <p:spPr>
          <a:xfrm>
            <a:off x="479479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xmlns="" id="{F2182E7C-B18B-4F73-B0D1-86196D992B18}"/>
              </a:ext>
            </a:extLst>
          </p:cNvPr>
          <p:cNvSpPr>
            <a:spLocks noGrp="1"/>
          </p:cNvSpPr>
          <p:nvPr>
            <p:ph type="body" sz="quarter" idx="19" hasCustomPrompt="1"/>
          </p:nvPr>
        </p:nvSpPr>
        <p:spPr>
          <a:xfrm>
            <a:off x="7876955" y="3006198"/>
            <a:ext cx="3726423"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xmlns="" id="{3D51A445-889E-44A8-AF12-58BC161D148C}"/>
              </a:ext>
            </a:extLst>
          </p:cNvPr>
          <p:cNvSpPr>
            <a:spLocks noGrp="1"/>
          </p:cNvSpPr>
          <p:nvPr>
            <p:ph type="body" sz="quarter" idx="20" hasCustomPrompt="1"/>
          </p:nvPr>
        </p:nvSpPr>
        <p:spPr>
          <a:xfrm>
            <a:off x="1657040" y="5751926"/>
            <a:ext cx="8877920" cy="470478"/>
          </a:xfrm>
        </p:spPr>
        <p:txBody>
          <a:bodyPr>
            <a:normAutofit/>
          </a:bodyPr>
          <a:lstStyle>
            <a:lvl1pPr marL="0" indent="0" algn="ctr">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xmlns="" id="{358BC44E-644D-4E21-A055-1178CD0D2698}"/>
              </a:ext>
            </a:extLst>
          </p:cNvPr>
          <p:cNvSpPr>
            <a:spLocks noGrp="1"/>
          </p:cNvSpPr>
          <p:nvPr>
            <p:ph type="body" sz="quarter" idx="21" hasCustomPrompt="1"/>
          </p:nvPr>
        </p:nvSpPr>
        <p:spPr>
          <a:xfrm>
            <a:off x="4794791" y="4974002"/>
            <a:ext cx="2599199"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xmlns="" id="{32C60917-FE9C-4C02-976E-9F4DF95F1614}"/>
              </a:ext>
            </a:extLst>
          </p:cNvPr>
          <p:cNvSpPr>
            <a:spLocks noGrp="1"/>
          </p:cNvSpPr>
          <p:nvPr>
            <p:ph type="body" sz="quarter" idx="22" hasCustomPrompt="1"/>
          </p:nvPr>
        </p:nvSpPr>
        <p:spPr>
          <a:xfrm>
            <a:off x="7890713" y="4974002"/>
            <a:ext cx="3712665"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xmlns="" id="{2535BC4C-3D36-473A-B9EF-EC6F3BA67113}"/>
              </a:ext>
            </a:extLst>
          </p:cNvPr>
          <p:cNvSpPr>
            <a:spLocks noGrp="1"/>
          </p:cNvSpPr>
          <p:nvPr>
            <p:ph type="pic" sz="quarter" idx="37"/>
          </p:nvPr>
        </p:nvSpPr>
        <p:spPr>
          <a:xfrm>
            <a:off x="891723"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xmlns="" id="{A1E61843-0C1E-4581-98C1-C9247F7043AC}"/>
              </a:ext>
            </a:extLst>
          </p:cNvPr>
          <p:cNvSpPr>
            <a:spLocks noGrp="1"/>
          </p:cNvSpPr>
          <p:nvPr>
            <p:ph type="pic" sz="quarter" idx="38"/>
          </p:nvPr>
        </p:nvSpPr>
        <p:spPr>
          <a:xfrm>
            <a:off x="2590348"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xmlns="" id="{F3B39F0E-B245-4510-8C07-0EC29B83F1BA}"/>
              </a:ext>
            </a:extLst>
          </p:cNvPr>
          <p:cNvSpPr>
            <a:spLocks noGrp="1"/>
          </p:cNvSpPr>
          <p:nvPr>
            <p:ph type="pic" sz="quarter" idx="43"/>
          </p:nvPr>
        </p:nvSpPr>
        <p:spPr>
          <a:xfrm>
            <a:off x="4794792" y="3944782"/>
            <a:ext cx="2599199" cy="896112"/>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xmlns="" id="{A9E755CD-1A38-4F75-A18E-2D31E4934C8A}"/>
              </a:ext>
            </a:extLst>
          </p:cNvPr>
          <p:cNvSpPr>
            <a:spLocks noGrp="1"/>
          </p:cNvSpPr>
          <p:nvPr>
            <p:ph type="pic" sz="quarter" idx="44"/>
          </p:nvPr>
        </p:nvSpPr>
        <p:spPr>
          <a:xfrm>
            <a:off x="7876955" y="3944782"/>
            <a:ext cx="2599200" cy="896400"/>
          </a:xfrm>
        </p:spPr>
        <p:txBody>
          <a:bodyPr anchor="ctr" anchorCtr="0">
            <a:norm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1C750AC0-7255-417F-919C-19DF42857E05}"/>
              </a:ext>
            </a:extLst>
          </p:cNvPr>
          <p:cNvSpPr>
            <a:spLocks noGrp="1"/>
          </p:cNvSpPr>
          <p:nvPr>
            <p:ph type="title" hasCustomPrompt="1"/>
          </p:nvPr>
        </p:nvSpPr>
        <p:spPr>
          <a:xfrm>
            <a:off x="2141220" y="558203"/>
            <a:ext cx="7909560" cy="1069848"/>
          </a:xfrm>
          <a:noFill/>
        </p:spPr>
        <p:txBody>
          <a:bodyPr lIns="0" tIns="0" rIns="0" bIns="0">
            <a:normAutofit/>
          </a:bodyPr>
          <a:lstStyle>
            <a:lvl1pPr algn="ctr">
              <a:defRPr lang="ru-RU" sz="6000" b="0" kern="1200" dirty="0">
                <a:solidFill>
                  <a:schemeClr val="tx2"/>
                </a:solidFill>
                <a:latin typeface="+mj-lt"/>
                <a:ea typeface="+mj-ea"/>
                <a:cs typeface="+mj-cs"/>
              </a:defRPr>
            </a:lvl1pPr>
          </a:lstStyle>
          <a:p>
            <a:r>
              <a:rPr lang="en-US" noProof="0"/>
              <a:t>How to use this template</a:t>
            </a:r>
          </a:p>
        </p:txBody>
      </p:sp>
      <p:pic>
        <p:nvPicPr>
          <p:cNvPr id="21" name="Graphic 20">
            <a:extLst>
              <a:ext uri="{FF2B5EF4-FFF2-40B4-BE49-F238E27FC236}">
                <a16:creationId xmlns:a16="http://schemas.microsoft.com/office/drawing/2014/main" xmlns="" id="{08EB3F0B-0F1D-42D2-B6C2-D4D6D82571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608400" y="1568994"/>
            <a:ext cx="4975200" cy="114227"/>
          </a:xfrm>
          <a:prstGeom prst="rect">
            <a:avLst/>
          </a:prstGeom>
        </p:spPr>
      </p:pic>
    </p:spTree>
    <p:extLst>
      <p:ext uri="{BB962C8B-B14F-4D97-AF65-F5344CB8AC3E}">
        <p14:creationId xmlns:p14="http://schemas.microsoft.com/office/powerpoint/2010/main" val="351468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xmlns=""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xmlns=""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xmlns=""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a16="http://schemas.microsoft.com/office/drawing/2014/main" xmlns=""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8" name="Text Placeholder 17">
            <a:extLst>
              <a:ext uri="{FF2B5EF4-FFF2-40B4-BE49-F238E27FC236}">
                <a16:creationId xmlns:a16="http://schemas.microsoft.com/office/drawing/2014/main" xmlns="" id="{4F134C5C-60EE-4E07-8A4F-120C1B5AA0AF}"/>
              </a:ext>
            </a:extLst>
          </p:cNvPr>
          <p:cNvSpPr>
            <a:spLocks noGrp="1"/>
          </p:cNvSpPr>
          <p:nvPr>
            <p:ph type="body" sz="quarter" idx="13" hasCustomPrompt="1"/>
          </p:nvPr>
        </p:nvSpPr>
        <p:spPr>
          <a:xfrm>
            <a:off x="838200" y="1874839"/>
            <a:ext cx="10515600" cy="476476"/>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sp>
        <p:nvSpPr>
          <p:cNvPr id="20" name="Picture Placeholder 19">
            <a:extLst>
              <a:ext uri="{FF2B5EF4-FFF2-40B4-BE49-F238E27FC236}">
                <a16:creationId xmlns:a16="http://schemas.microsoft.com/office/drawing/2014/main" xmlns="" id="{C71C2E69-8C3C-4E87-BC9D-9810F56121BC}"/>
              </a:ext>
            </a:extLst>
          </p:cNvPr>
          <p:cNvSpPr>
            <a:spLocks noGrp="1"/>
          </p:cNvSpPr>
          <p:nvPr>
            <p:ph type="pic" sz="quarter" idx="14"/>
          </p:nvPr>
        </p:nvSpPr>
        <p:spPr>
          <a:xfrm>
            <a:off x="0" y="2483223"/>
            <a:ext cx="12192000" cy="3465576"/>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59773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xmlns="" id="{DFFF6C81-E769-CE4D-B9C0-858E073D19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xmlns="" id="{371695AE-7720-4633-B467-CD5DD1A9EC2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xmlns="" id="{94940C99-75CB-4A48-894F-EA35F7C9189E}"/>
              </a:ext>
            </a:extLst>
          </p:cNvPr>
          <p:cNvSpPr>
            <a:spLocks noGrp="1"/>
          </p:cNvSpPr>
          <p:nvPr>
            <p:ph type="title" hasCustomPrompt="1"/>
          </p:nvPr>
        </p:nvSpPr>
        <p:spPr>
          <a:xfrm>
            <a:off x="6924536" y="922103"/>
            <a:ext cx="4257905" cy="1325563"/>
          </a:xfrm>
        </p:spPr>
        <p:txBody>
          <a:bodyPr/>
          <a:lstStyle>
            <a:lvl1pPr>
              <a:defRPr b="0"/>
            </a:lvl1pPr>
          </a:lstStyle>
          <a:p>
            <a:r>
              <a:rPr lang="en-US" noProof="0"/>
              <a:t>Text Layout 1</a:t>
            </a:r>
          </a:p>
        </p:txBody>
      </p:sp>
      <p:sp>
        <p:nvSpPr>
          <p:cNvPr id="4" name="Footer Placeholder 3">
            <a:extLst>
              <a:ext uri="{FF2B5EF4-FFF2-40B4-BE49-F238E27FC236}">
                <a16:creationId xmlns:a16="http://schemas.microsoft.com/office/drawing/2014/main" xmlns="" id="{C97E3AD6-C295-45C8-8FC7-AD342840364A}"/>
              </a:ext>
            </a:extLst>
          </p:cNvPr>
          <p:cNvSpPr>
            <a:spLocks noGrp="1"/>
          </p:cNvSpPr>
          <p:nvPr>
            <p:ph type="ftr" sz="quarter" idx="11"/>
          </p:nvPr>
        </p:nvSpPr>
        <p:spPr/>
        <p:txBody>
          <a:bodyPr/>
          <a:lstStyle/>
          <a:p>
            <a:r>
              <a:rPr lang="en-US" noProof="0" dirty="0"/>
              <a:t>ADD A FOOTER</a:t>
            </a:r>
          </a:p>
        </p:txBody>
      </p:sp>
      <p:sp>
        <p:nvSpPr>
          <p:cNvPr id="6" name="Text Placeholder 14">
            <a:extLst>
              <a:ext uri="{FF2B5EF4-FFF2-40B4-BE49-F238E27FC236}">
                <a16:creationId xmlns:a16="http://schemas.microsoft.com/office/drawing/2014/main" xmlns="" id="{780797F8-0544-4DFB-8D2C-CC50CB7F4AAD}"/>
              </a:ext>
            </a:extLst>
          </p:cNvPr>
          <p:cNvSpPr>
            <a:spLocks noGrp="1"/>
          </p:cNvSpPr>
          <p:nvPr>
            <p:ph type="body" sz="quarter" idx="13" hasCustomPrompt="1"/>
          </p:nvPr>
        </p:nvSpPr>
        <p:spPr>
          <a:xfrm>
            <a:off x="6663282" y="2384295"/>
            <a:ext cx="4519159" cy="639683"/>
          </a:xfrm>
        </p:spPr>
        <p:txBody>
          <a:bodyPr>
            <a:normAutofit/>
          </a:bodyPr>
          <a:lstStyle>
            <a:lvl1pPr marL="0" indent="0">
              <a:buNone/>
              <a:defRPr sz="1800" b="0" i="0"/>
            </a:lvl1pPr>
          </a:lstStyle>
          <a:p>
            <a:pPr lvl="0"/>
            <a:r>
              <a:rPr lang="en-US" noProof="0"/>
              <a:t>EDIT MASTER TEXT STYLES</a:t>
            </a:r>
          </a:p>
        </p:txBody>
      </p:sp>
      <p:sp>
        <p:nvSpPr>
          <p:cNvPr id="7" name="Text Placeholder 14">
            <a:extLst>
              <a:ext uri="{FF2B5EF4-FFF2-40B4-BE49-F238E27FC236}">
                <a16:creationId xmlns:a16="http://schemas.microsoft.com/office/drawing/2014/main" xmlns="" id="{F7A942D6-FCE6-4DCD-BD15-F6399EC2A21E}"/>
              </a:ext>
            </a:extLst>
          </p:cNvPr>
          <p:cNvSpPr>
            <a:spLocks noGrp="1"/>
          </p:cNvSpPr>
          <p:nvPr>
            <p:ph type="body" sz="quarter" idx="14" hasCustomPrompt="1"/>
          </p:nvPr>
        </p:nvSpPr>
        <p:spPr>
          <a:xfrm>
            <a:off x="6474599" y="3173534"/>
            <a:ext cx="4707842" cy="2588637"/>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
        <p:nvSpPr>
          <p:cNvPr id="9" name="Graphic 13">
            <a:extLst>
              <a:ext uri="{FF2B5EF4-FFF2-40B4-BE49-F238E27FC236}">
                <a16:creationId xmlns:a16="http://schemas.microsoft.com/office/drawing/2014/main" xmlns="" id="{BE348D43-6DEE-4E32-B9F5-235CB8EC9257}"/>
              </a:ext>
            </a:extLst>
          </p:cNvPr>
          <p:cNvSpPr/>
          <p:nvPr userDrawn="1"/>
        </p:nvSpPr>
        <p:spPr>
          <a:xfrm>
            <a:off x="7059964" y="207698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Picture Placeholder 11">
            <a:extLst>
              <a:ext uri="{FF2B5EF4-FFF2-40B4-BE49-F238E27FC236}">
                <a16:creationId xmlns:a16="http://schemas.microsoft.com/office/drawing/2014/main" xmlns="" id="{32A28410-C401-4876-8DE7-D0EFCDE41D2C}"/>
              </a:ext>
            </a:extLst>
          </p:cNvPr>
          <p:cNvSpPr>
            <a:spLocks noGrp="1"/>
          </p:cNvSpPr>
          <p:nvPr>
            <p:ph type="pic" sz="quarter" idx="15"/>
          </p:nvPr>
        </p:nvSpPr>
        <p:spPr>
          <a:xfrm>
            <a:off x="911224" y="0"/>
            <a:ext cx="4626864" cy="6858000"/>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7558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275CB319-C744-E641-8907-1470D3DF159D}"/>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xmlns="" id="{EAAFC21D-31CF-420D-A654-B62708C71952}"/>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xmlns="" id="{F5D078D9-85B9-4D7C-BCDC-31053365B378}"/>
              </a:ext>
            </a:extLst>
          </p:cNvPr>
          <p:cNvSpPr>
            <a:spLocks noGrp="1"/>
          </p:cNvSpPr>
          <p:nvPr>
            <p:ph type="title" hasCustomPrompt="1"/>
          </p:nvPr>
        </p:nvSpPr>
        <p:spPr>
          <a:xfrm>
            <a:off x="1172027" y="3938140"/>
            <a:ext cx="4430485" cy="893080"/>
          </a:xfrm>
        </p:spPr>
        <p:txBody>
          <a:bodyPr/>
          <a:lstStyle>
            <a:lvl1pPr algn="ctr">
              <a:defRPr b="0"/>
            </a:lvl1pPr>
          </a:lstStyle>
          <a:p>
            <a:r>
              <a:rPr lang="en-US" noProof="0"/>
              <a:t>Text Layout 2</a:t>
            </a:r>
          </a:p>
        </p:txBody>
      </p:sp>
      <p:sp>
        <p:nvSpPr>
          <p:cNvPr id="3" name="Date Placeholder 2">
            <a:extLst>
              <a:ext uri="{FF2B5EF4-FFF2-40B4-BE49-F238E27FC236}">
                <a16:creationId xmlns:a16="http://schemas.microsoft.com/office/drawing/2014/main" xmlns="" id="{5F5253D9-2D52-4F01-9ED9-4E2A3C0E6A1B}"/>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3BDB2FC-0867-44DF-98D6-C443802B8C26}"/>
              </a:ext>
            </a:extLst>
          </p:cNvPr>
          <p:cNvSpPr>
            <a:spLocks noGrp="1"/>
          </p:cNvSpPr>
          <p:nvPr>
            <p:ph type="ftr" sz="quarter" idx="11"/>
          </p:nvPr>
        </p:nvSpPr>
        <p:spPr/>
        <p:txBody>
          <a:bodyPr/>
          <a:lstStyle/>
          <a:p>
            <a:r>
              <a:rPr lang="en-US" noProof="0" dirty="0"/>
              <a:t>ADD A FOOTER</a:t>
            </a:r>
          </a:p>
        </p:txBody>
      </p:sp>
      <p:sp>
        <p:nvSpPr>
          <p:cNvPr id="7" name="Picture Placeholder 6">
            <a:extLst>
              <a:ext uri="{FF2B5EF4-FFF2-40B4-BE49-F238E27FC236}">
                <a16:creationId xmlns:a16="http://schemas.microsoft.com/office/drawing/2014/main" xmlns="" id="{2E25E660-4559-4CC8-852F-94402A454C17}"/>
              </a:ext>
            </a:extLst>
          </p:cNvPr>
          <p:cNvSpPr>
            <a:spLocks noGrp="1"/>
          </p:cNvSpPr>
          <p:nvPr>
            <p:ph type="pic" sz="quarter" idx="13"/>
          </p:nvPr>
        </p:nvSpPr>
        <p:spPr>
          <a:xfrm>
            <a:off x="0" y="797608"/>
            <a:ext cx="12192000" cy="2843784"/>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9" name="Graphic 13">
            <a:extLst>
              <a:ext uri="{FF2B5EF4-FFF2-40B4-BE49-F238E27FC236}">
                <a16:creationId xmlns:a16="http://schemas.microsoft.com/office/drawing/2014/main" xmlns="" id="{A4B61220-F8A1-4859-BA99-F5EC0CC36B0F}"/>
              </a:ext>
            </a:extLst>
          </p:cNvPr>
          <p:cNvSpPr/>
          <p:nvPr userDrawn="1"/>
        </p:nvSpPr>
        <p:spPr>
          <a:xfrm>
            <a:off x="1825747" y="488245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0" name="Text Placeholder 14">
            <a:extLst>
              <a:ext uri="{FF2B5EF4-FFF2-40B4-BE49-F238E27FC236}">
                <a16:creationId xmlns:a16="http://schemas.microsoft.com/office/drawing/2014/main" xmlns="" id="{1A39E620-8448-42D8-85B7-A6BF45A2FBDD}"/>
              </a:ext>
            </a:extLst>
          </p:cNvPr>
          <p:cNvSpPr>
            <a:spLocks noGrp="1"/>
          </p:cNvSpPr>
          <p:nvPr>
            <p:ph type="body" sz="quarter" idx="14" hasCustomPrompt="1"/>
          </p:nvPr>
        </p:nvSpPr>
        <p:spPr>
          <a:xfrm>
            <a:off x="1172027" y="5192860"/>
            <a:ext cx="4430485" cy="639683"/>
          </a:xfrm>
        </p:spPr>
        <p:txBody>
          <a:bodyPr>
            <a:normAutofit/>
          </a:bodyPr>
          <a:lstStyle>
            <a:lvl1pPr marL="0" indent="0" algn="ctr">
              <a:buNone/>
              <a:defRPr sz="1800" b="0" i="0"/>
            </a:lvl1pPr>
          </a:lstStyle>
          <a:p>
            <a:pPr lvl="0"/>
            <a:r>
              <a:rPr lang="en-US" noProof="0"/>
              <a:t>EDIT MASTER TEXT STYLES</a:t>
            </a:r>
          </a:p>
        </p:txBody>
      </p:sp>
      <p:sp>
        <p:nvSpPr>
          <p:cNvPr id="12" name="Text Placeholder 14">
            <a:extLst>
              <a:ext uri="{FF2B5EF4-FFF2-40B4-BE49-F238E27FC236}">
                <a16:creationId xmlns:a16="http://schemas.microsoft.com/office/drawing/2014/main" xmlns="" id="{F2FF44AF-6A6B-4742-B58D-DF26808AFD83}"/>
              </a:ext>
            </a:extLst>
          </p:cNvPr>
          <p:cNvSpPr>
            <a:spLocks noGrp="1"/>
          </p:cNvSpPr>
          <p:nvPr>
            <p:ph type="body" sz="quarter" idx="15" hasCustomPrompt="1"/>
          </p:nvPr>
        </p:nvSpPr>
        <p:spPr>
          <a:xfrm>
            <a:off x="6474599" y="4064000"/>
            <a:ext cx="4545374" cy="1698171"/>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Tree>
    <p:extLst>
      <p:ext uri="{BB962C8B-B14F-4D97-AF65-F5344CB8AC3E}">
        <p14:creationId xmlns:p14="http://schemas.microsoft.com/office/powerpoint/2010/main" val="424932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213AAFFC-6E5A-D44A-ADBF-E9D307CE6349}"/>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xmlns="" id="{72DABAFE-C077-44F7-8606-FCEAD364C17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xmlns="" id="{F8D0EF65-ABFF-4900-A2AD-12A8C47ECC15}"/>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D1E8D827-86E9-4228-B43C-616FE3F73BC2}"/>
              </a:ext>
            </a:extLst>
          </p:cNvPr>
          <p:cNvSpPr>
            <a:spLocks noGrp="1"/>
          </p:cNvSpPr>
          <p:nvPr>
            <p:ph type="ftr" sz="quarter" idx="11"/>
          </p:nvPr>
        </p:nvSpPr>
        <p:spPr/>
        <p:txBody>
          <a:bodyPr/>
          <a:lstStyle/>
          <a:p>
            <a:r>
              <a:rPr lang="en-US" noProof="0" dirty="0"/>
              <a:t>ADD A FOOTER</a:t>
            </a:r>
          </a:p>
        </p:txBody>
      </p:sp>
      <p:sp>
        <p:nvSpPr>
          <p:cNvPr id="7" name="Text Placeholder 2">
            <a:extLst>
              <a:ext uri="{FF2B5EF4-FFF2-40B4-BE49-F238E27FC236}">
                <a16:creationId xmlns:a16="http://schemas.microsoft.com/office/drawing/2014/main" xmlns="" id="{D2BEBEF9-0DCC-4DA2-9828-D5A83238CD9F}"/>
              </a:ext>
            </a:extLst>
          </p:cNvPr>
          <p:cNvSpPr>
            <a:spLocks noGrp="1"/>
          </p:cNvSpPr>
          <p:nvPr>
            <p:ph type="body" idx="1" hasCustomPrompt="1"/>
          </p:nvPr>
        </p:nvSpPr>
        <p:spPr>
          <a:xfrm>
            <a:off x="2067340"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8" name="Text Placeholder 26">
            <a:extLst>
              <a:ext uri="{FF2B5EF4-FFF2-40B4-BE49-F238E27FC236}">
                <a16:creationId xmlns:a16="http://schemas.microsoft.com/office/drawing/2014/main" xmlns="" id="{CE9C552F-C732-4E4C-8B62-DE62A58BADF0}"/>
              </a:ext>
            </a:extLst>
          </p:cNvPr>
          <p:cNvSpPr>
            <a:spLocks noGrp="1"/>
          </p:cNvSpPr>
          <p:nvPr>
            <p:ph type="body" sz="quarter" idx="16" hasCustomPrompt="1"/>
          </p:nvPr>
        </p:nvSpPr>
        <p:spPr>
          <a:xfrm>
            <a:off x="838201" y="2043790"/>
            <a:ext cx="10515599" cy="62910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9" name="Text Placeholder 2">
            <a:extLst>
              <a:ext uri="{FF2B5EF4-FFF2-40B4-BE49-F238E27FC236}">
                <a16:creationId xmlns:a16="http://schemas.microsoft.com/office/drawing/2014/main" xmlns="" id="{100DDA39-3A33-4AF8-BB2F-B80A8696D428}"/>
              </a:ext>
            </a:extLst>
          </p:cNvPr>
          <p:cNvSpPr>
            <a:spLocks noGrp="1"/>
          </p:cNvSpPr>
          <p:nvPr>
            <p:ph type="body" idx="18" hasCustomPrompt="1"/>
          </p:nvPr>
        </p:nvSpPr>
        <p:spPr>
          <a:xfrm>
            <a:off x="7534813"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0" name="Text Placeholder 26">
            <a:extLst>
              <a:ext uri="{FF2B5EF4-FFF2-40B4-BE49-F238E27FC236}">
                <a16:creationId xmlns:a16="http://schemas.microsoft.com/office/drawing/2014/main" xmlns="" id="{D01D7372-B596-424A-8437-BCA847E03CF1}"/>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1" name="Text Placeholder 26">
            <a:extLst>
              <a:ext uri="{FF2B5EF4-FFF2-40B4-BE49-F238E27FC236}">
                <a16:creationId xmlns:a16="http://schemas.microsoft.com/office/drawing/2014/main" xmlns="" id="{F78DB58E-1DC8-42B6-8950-A39F9249D51D}"/>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Graphic 13">
            <a:extLst>
              <a:ext uri="{FF2B5EF4-FFF2-40B4-BE49-F238E27FC236}">
                <a16:creationId xmlns:a16="http://schemas.microsoft.com/office/drawing/2014/main" xmlns="" id="{6E7BE306-50F4-4966-B172-8808A97D9FF4}"/>
              </a:ext>
            </a:extLst>
          </p:cNvPr>
          <p:cNvSpPr/>
          <p:nvPr userDrawn="1"/>
        </p:nvSpPr>
        <p:spPr>
          <a:xfrm>
            <a:off x="4534478" y="171843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17DEC651-98F0-44EE-BAB8-8B3FE702A36A}"/>
              </a:ext>
            </a:extLst>
          </p:cNvPr>
          <p:cNvSpPr>
            <a:spLocks noGrp="1"/>
          </p:cNvSpPr>
          <p:nvPr>
            <p:ph type="title" hasCustomPrompt="1"/>
          </p:nvPr>
        </p:nvSpPr>
        <p:spPr>
          <a:xfrm>
            <a:off x="838200" y="562882"/>
            <a:ext cx="10515600" cy="1325563"/>
          </a:xfrm>
        </p:spPr>
        <p:txBody>
          <a:bodyPr/>
          <a:lstStyle>
            <a:lvl1pPr algn="ctr">
              <a:defRPr b="0"/>
            </a:lvl1pPr>
          </a:lstStyle>
          <a:p>
            <a:r>
              <a:rPr lang="en-US" noProof="0"/>
              <a:t>Comparison</a:t>
            </a:r>
          </a:p>
        </p:txBody>
      </p:sp>
    </p:spTree>
    <p:extLst>
      <p:ext uri="{BB962C8B-B14F-4D97-AF65-F5344CB8AC3E}">
        <p14:creationId xmlns:p14="http://schemas.microsoft.com/office/powerpoint/2010/main" val="11458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xmlns="" id="{99E16AA7-5075-3449-AB21-5E8037339A90}"/>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xmlns="" id="{E523D6FB-BDF5-462B-9DFB-6A2531254435}"/>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xmlns="" id="{3CAFBD2F-FD90-4C8F-BEA1-91BB2D242EED}"/>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5F47FDA8-53F5-4098-B6D5-32456ABFAE67}"/>
              </a:ext>
            </a:extLst>
          </p:cNvPr>
          <p:cNvSpPr>
            <a:spLocks noGrp="1"/>
          </p:cNvSpPr>
          <p:nvPr>
            <p:ph type="ftr" sz="quarter" idx="11"/>
          </p:nvPr>
        </p:nvSpPr>
        <p:spPr/>
        <p:txBody>
          <a:bodyPr/>
          <a:lstStyle/>
          <a:p>
            <a:r>
              <a:rPr lang="en-US" noProof="0" dirty="0"/>
              <a:t>ADD A FOOTER</a:t>
            </a:r>
          </a:p>
        </p:txBody>
      </p:sp>
      <p:sp>
        <p:nvSpPr>
          <p:cNvPr id="6" name="Chart Placeholder 18">
            <a:extLst>
              <a:ext uri="{FF2B5EF4-FFF2-40B4-BE49-F238E27FC236}">
                <a16:creationId xmlns:a16="http://schemas.microsoft.com/office/drawing/2014/main" xmlns="" id="{270B440B-C39E-47E6-9CBA-0BA4EB1EF522}"/>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
        <p:nvSpPr>
          <p:cNvPr id="8" name="Graphic 13">
            <a:extLst>
              <a:ext uri="{FF2B5EF4-FFF2-40B4-BE49-F238E27FC236}">
                <a16:creationId xmlns:a16="http://schemas.microsoft.com/office/drawing/2014/main" xmlns="" id="{1ED66CD9-A275-41A6-92EA-B32A8F51F472}"/>
              </a:ext>
            </a:extLst>
          </p:cNvPr>
          <p:cNvSpPr/>
          <p:nvPr userDrawn="1"/>
        </p:nvSpPr>
        <p:spPr>
          <a:xfrm>
            <a:off x="1949460" y="2168288"/>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9" name="Text Placeholder 14">
            <a:extLst>
              <a:ext uri="{FF2B5EF4-FFF2-40B4-BE49-F238E27FC236}">
                <a16:creationId xmlns:a16="http://schemas.microsoft.com/office/drawing/2014/main" xmlns="" id="{B1A41807-9D03-4167-89E4-C5D1E8143661}"/>
              </a:ext>
            </a:extLst>
          </p:cNvPr>
          <p:cNvSpPr>
            <a:spLocks noGrp="1"/>
          </p:cNvSpPr>
          <p:nvPr>
            <p:ph type="body" sz="quarter" idx="14" hasCustomPrompt="1"/>
          </p:nvPr>
        </p:nvSpPr>
        <p:spPr>
          <a:xfrm>
            <a:off x="925966" y="2478695"/>
            <a:ext cx="5170033" cy="758536"/>
          </a:xfrm>
        </p:spPr>
        <p:txBody>
          <a:bodyPr>
            <a:normAutofit/>
          </a:bodyPr>
          <a:lstStyle>
            <a:lvl1pPr marL="0" indent="0" algn="ctr">
              <a:buNone/>
              <a:defRPr sz="1800" b="0" i="0"/>
            </a:lvl1pPr>
          </a:lstStyle>
          <a:p>
            <a:pPr lvl="0"/>
            <a:r>
              <a:rPr lang="en-US" noProof="0"/>
              <a:t>EDIT MASTER TEXT STYLES</a:t>
            </a:r>
          </a:p>
        </p:txBody>
      </p:sp>
      <p:sp>
        <p:nvSpPr>
          <p:cNvPr id="10" name="Title 1">
            <a:extLst>
              <a:ext uri="{FF2B5EF4-FFF2-40B4-BE49-F238E27FC236}">
                <a16:creationId xmlns:a16="http://schemas.microsoft.com/office/drawing/2014/main" xmlns="" id="{CBDF72AB-A1AE-464E-A9E1-C5CDA8D5CCFE}"/>
              </a:ext>
            </a:extLst>
          </p:cNvPr>
          <p:cNvSpPr>
            <a:spLocks noGrp="1"/>
          </p:cNvSpPr>
          <p:nvPr>
            <p:ph type="title" hasCustomPrompt="1"/>
          </p:nvPr>
        </p:nvSpPr>
        <p:spPr>
          <a:xfrm>
            <a:off x="1957858" y="1289573"/>
            <a:ext cx="3106248" cy="758536"/>
          </a:xfrm>
        </p:spPr>
        <p:txBody>
          <a:bodyPr lIns="0" tIns="0" rIns="0" bIns="0">
            <a:noAutofit/>
          </a:bodyPr>
          <a:lstStyle>
            <a:lvl1pPr algn="ctr">
              <a:defRPr/>
            </a:lvl1pPr>
          </a:lstStyle>
          <a:p>
            <a:r>
              <a:rPr lang="en-US" noProof="0"/>
              <a:t>Chart Slide</a:t>
            </a:r>
          </a:p>
        </p:txBody>
      </p:sp>
      <p:sp>
        <p:nvSpPr>
          <p:cNvPr id="12" name="Text Placeholder 2">
            <a:extLst>
              <a:ext uri="{FF2B5EF4-FFF2-40B4-BE49-F238E27FC236}">
                <a16:creationId xmlns:a16="http://schemas.microsoft.com/office/drawing/2014/main" xmlns="" id="{B83C9A6F-A614-4B31-91D5-3B5CB932149C}"/>
              </a:ext>
            </a:extLst>
          </p:cNvPr>
          <p:cNvSpPr>
            <a:spLocks noGrp="1"/>
          </p:cNvSpPr>
          <p:nvPr>
            <p:ph type="body" idx="18" hasCustomPrompt="1"/>
          </p:nvPr>
        </p:nvSpPr>
        <p:spPr>
          <a:xfrm>
            <a:off x="2030497"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30%</a:t>
            </a:r>
          </a:p>
        </p:txBody>
      </p:sp>
      <p:sp>
        <p:nvSpPr>
          <p:cNvPr id="13" name="Text Placeholder 26">
            <a:extLst>
              <a:ext uri="{FF2B5EF4-FFF2-40B4-BE49-F238E27FC236}">
                <a16:creationId xmlns:a16="http://schemas.microsoft.com/office/drawing/2014/main" xmlns="" id="{A985BA82-9C97-475F-8775-0F16D2FB4047}"/>
              </a:ext>
            </a:extLst>
          </p:cNvPr>
          <p:cNvSpPr>
            <a:spLocks noGrp="1"/>
          </p:cNvSpPr>
          <p:nvPr>
            <p:ph type="body" sz="quarter" idx="21" hasCustomPrompt="1"/>
          </p:nvPr>
        </p:nvSpPr>
        <p:spPr>
          <a:xfrm>
            <a:off x="2030498"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5" name="Text Placeholder 2">
            <a:extLst>
              <a:ext uri="{FF2B5EF4-FFF2-40B4-BE49-F238E27FC236}">
                <a16:creationId xmlns:a16="http://schemas.microsoft.com/office/drawing/2014/main" xmlns="" id="{E5376509-D29C-46DE-948E-15D430CE432A}"/>
              </a:ext>
            </a:extLst>
          </p:cNvPr>
          <p:cNvSpPr>
            <a:spLocks noGrp="1"/>
          </p:cNvSpPr>
          <p:nvPr>
            <p:ph type="body" idx="22" hasCustomPrompt="1"/>
          </p:nvPr>
        </p:nvSpPr>
        <p:spPr>
          <a:xfrm>
            <a:off x="2030522"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16" name="Text Placeholder 26">
            <a:extLst>
              <a:ext uri="{FF2B5EF4-FFF2-40B4-BE49-F238E27FC236}">
                <a16:creationId xmlns:a16="http://schemas.microsoft.com/office/drawing/2014/main" xmlns="" id="{A581FA6A-566D-4068-A898-F86FB96D4A93}"/>
              </a:ext>
            </a:extLst>
          </p:cNvPr>
          <p:cNvSpPr>
            <a:spLocks noGrp="1"/>
          </p:cNvSpPr>
          <p:nvPr>
            <p:ph type="body" sz="quarter" idx="23" hasCustomPrompt="1"/>
          </p:nvPr>
        </p:nvSpPr>
        <p:spPr>
          <a:xfrm>
            <a:off x="2030523" y="447277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8" name="Text Placeholder 2">
            <a:extLst>
              <a:ext uri="{FF2B5EF4-FFF2-40B4-BE49-F238E27FC236}">
                <a16:creationId xmlns:a16="http://schemas.microsoft.com/office/drawing/2014/main" xmlns="" id="{503636CF-AD49-411E-BE27-63C28BDE068C}"/>
              </a:ext>
            </a:extLst>
          </p:cNvPr>
          <p:cNvSpPr>
            <a:spLocks noGrp="1"/>
          </p:cNvSpPr>
          <p:nvPr>
            <p:ph type="body" idx="24" hasCustomPrompt="1"/>
          </p:nvPr>
        </p:nvSpPr>
        <p:spPr>
          <a:xfrm>
            <a:off x="3970011"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25%</a:t>
            </a:r>
          </a:p>
        </p:txBody>
      </p:sp>
      <p:sp>
        <p:nvSpPr>
          <p:cNvPr id="19" name="Text Placeholder 26">
            <a:extLst>
              <a:ext uri="{FF2B5EF4-FFF2-40B4-BE49-F238E27FC236}">
                <a16:creationId xmlns:a16="http://schemas.microsoft.com/office/drawing/2014/main" xmlns="" id="{F2C67681-C89E-4F74-A7C1-BD0812A9422A}"/>
              </a:ext>
            </a:extLst>
          </p:cNvPr>
          <p:cNvSpPr>
            <a:spLocks noGrp="1"/>
          </p:cNvSpPr>
          <p:nvPr>
            <p:ph type="body" sz="quarter" idx="25" hasCustomPrompt="1"/>
          </p:nvPr>
        </p:nvSpPr>
        <p:spPr>
          <a:xfrm>
            <a:off x="3970012"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1" name="Text Placeholder 2">
            <a:extLst>
              <a:ext uri="{FF2B5EF4-FFF2-40B4-BE49-F238E27FC236}">
                <a16:creationId xmlns:a16="http://schemas.microsoft.com/office/drawing/2014/main" xmlns="" id="{5742559E-6662-49A7-A091-9472A31ED26B}"/>
              </a:ext>
            </a:extLst>
          </p:cNvPr>
          <p:cNvSpPr>
            <a:spLocks noGrp="1"/>
          </p:cNvSpPr>
          <p:nvPr>
            <p:ph type="body" idx="26" hasCustomPrompt="1"/>
          </p:nvPr>
        </p:nvSpPr>
        <p:spPr>
          <a:xfrm>
            <a:off x="3970036"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22" name="Text Placeholder 26">
            <a:extLst>
              <a:ext uri="{FF2B5EF4-FFF2-40B4-BE49-F238E27FC236}">
                <a16:creationId xmlns:a16="http://schemas.microsoft.com/office/drawing/2014/main" xmlns="" id="{E514B383-1886-4E45-9DB3-6DF4FFCA6FCD}"/>
              </a:ext>
            </a:extLst>
          </p:cNvPr>
          <p:cNvSpPr>
            <a:spLocks noGrp="1"/>
          </p:cNvSpPr>
          <p:nvPr>
            <p:ph type="body" sz="quarter" idx="27" hasCustomPrompt="1"/>
          </p:nvPr>
        </p:nvSpPr>
        <p:spPr>
          <a:xfrm>
            <a:off x="3970037" y="447277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4" name="Text Placeholder 2">
            <a:extLst>
              <a:ext uri="{FF2B5EF4-FFF2-40B4-BE49-F238E27FC236}">
                <a16:creationId xmlns:a16="http://schemas.microsoft.com/office/drawing/2014/main" xmlns="" id="{2734F2A5-6B16-40E3-8EBB-0E1A0984BAB7}"/>
              </a:ext>
            </a:extLst>
          </p:cNvPr>
          <p:cNvSpPr>
            <a:spLocks noGrp="1"/>
          </p:cNvSpPr>
          <p:nvPr>
            <p:ph type="body" idx="28" hasCustomPrompt="1"/>
          </p:nvPr>
        </p:nvSpPr>
        <p:spPr>
          <a:xfrm>
            <a:off x="2030497" y="487589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20%</a:t>
            </a:r>
          </a:p>
        </p:txBody>
      </p:sp>
      <p:sp>
        <p:nvSpPr>
          <p:cNvPr id="25" name="Text Placeholder 26">
            <a:extLst>
              <a:ext uri="{FF2B5EF4-FFF2-40B4-BE49-F238E27FC236}">
                <a16:creationId xmlns:a16="http://schemas.microsoft.com/office/drawing/2014/main" xmlns="" id="{01D6AF2B-2CA0-4F6A-9C29-4AE73FCAB4E2}"/>
              </a:ext>
            </a:extLst>
          </p:cNvPr>
          <p:cNvSpPr>
            <a:spLocks noGrp="1"/>
          </p:cNvSpPr>
          <p:nvPr>
            <p:ph type="body" sz="quarter" idx="29" hasCustomPrompt="1"/>
          </p:nvPr>
        </p:nvSpPr>
        <p:spPr>
          <a:xfrm>
            <a:off x="2030498"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7" name="Text Placeholder 2">
            <a:extLst>
              <a:ext uri="{FF2B5EF4-FFF2-40B4-BE49-F238E27FC236}">
                <a16:creationId xmlns:a16="http://schemas.microsoft.com/office/drawing/2014/main" xmlns="" id="{C3E000C2-49D4-4D64-860A-0DB29B389387}"/>
              </a:ext>
            </a:extLst>
          </p:cNvPr>
          <p:cNvSpPr>
            <a:spLocks noGrp="1"/>
          </p:cNvSpPr>
          <p:nvPr>
            <p:ph type="body" idx="30" hasCustomPrompt="1"/>
          </p:nvPr>
        </p:nvSpPr>
        <p:spPr>
          <a:xfrm>
            <a:off x="3970037" y="4875898"/>
            <a:ext cx="1597889" cy="482452"/>
          </a:xfrm>
        </p:spPr>
        <p:txBody>
          <a:bodyPr anchor="b" anchorCtr="0">
            <a:no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5%</a:t>
            </a:r>
          </a:p>
        </p:txBody>
      </p:sp>
      <p:sp>
        <p:nvSpPr>
          <p:cNvPr id="28" name="Text Placeholder 26">
            <a:extLst>
              <a:ext uri="{FF2B5EF4-FFF2-40B4-BE49-F238E27FC236}">
                <a16:creationId xmlns:a16="http://schemas.microsoft.com/office/drawing/2014/main" xmlns="" id="{4A6CF106-F60C-46A1-BD17-8EC35A637A7C}"/>
              </a:ext>
            </a:extLst>
          </p:cNvPr>
          <p:cNvSpPr>
            <a:spLocks noGrp="1"/>
          </p:cNvSpPr>
          <p:nvPr>
            <p:ph type="body" sz="quarter" idx="31" hasCustomPrompt="1"/>
          </p:nvPr>
        </p:nvSpPr>
        <p:spPr>
          <a:xfrm>
            <a:off x="3970037"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Tree>
    <p:extLst>
      <p:ext uri="{BB962C8B-B14F-4D97-AF65-F5344CB8AC3E}">
        <p14:creationId xmlns:p14="http://schemas.microsoft.com/office/powerpoint/2010/main" val="28472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xmlns="" id="{FB049D0D-CE60-8E46-896A-1F4E3E51AABC}"/>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xmlns="" id="{DE288F71-122C-49D4-9750-104A0F9BA30E}"/>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xmlns="" id="{67A81471-D048-496A-9DA4-EDB335843A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ABADBAE1-8416-4A24-B332-BA35F9D581F0}"/>
              </a:ext>
            </a:extLst>
          </p:cNvPr>
          <p:cNvSpPr>
            <a:spLocks noGrp="1"/>
          </p:cNvSpPr>
          <p:nvPr>
            <p:ph type="ftr" sz="quarter" idx="11"/>
          </p:nvPr>
        </p:nvSpPr>
        <p:spPr/>
        <p:txBody>
          <a:bodyPr/>
          <a:lstStyle/>
          <a:p>
            <a:r>
              <a:rPr lang="en-US" noProof="0" dirty="0"/>
              <a:t>ADD A FOOTER</a:t>
            </a:r>
          </a:p>
        </p:txBody>
      </p:sp>
      <p:sp>
        <p:nvSpPr>
          <p:cNvPr id="7" name="Text Placeholder 14">
            <a:extLst>
              <a:ext uri="{FF2B5EF4-FFF2-40B4-BE49-F238E27FC236}">
                <a16:creationId xmlns:a16="http://schemas.microsoft.com/office/drawing/2014/main" xmlns="" id="{B9AF1F95-7091-4B50-892C-55F8B5B9AC86}"/>
              </a:ext>
            </a:extLst>
          </p:cNvPr>
          <p:cNvSpPr>
            <a:spLocks noGrp="1"/>
          </p:cNvSpPr>
          <p:nvPr>
            <p:ph type="body" sz="quarter" idx="13" hasCustomPrompt="1"/>
          </p:nvPr>
        </p:nvSpPr>
        <p:spPr>
          <a:xfrm>
            <a:off x="8291145" y="3029751"/>
            <a:ext cx="2825496" cy="2144162"/>
          </a:xfrm>
        </p:spPr>
        <p:txBody>
          <a:bodyPr>
            <a:normAutofit/>
          </a:bodyPr>
          <a:lstStyle>
            <a:lvl1pPr marL="0" indent="0" algn="ctr">
              <a:buNone/>
              <a:defRPr sz="1800" b="0" i="0"/>
            </a:lvl1pPr>
          </a:lstStyle>
          <a:p>
            <a:pPr lvl="0"/>
            <a:r>
              <a:rPr lang="en-US" noProof="0"/>
              <a:t>EDIT MASTER TEXT STYLES</a:t>
            </a:r>
          </a:p>
        </p:txBody>
      </p:sp>
      <p:sp>
        <p:nvSpPr>
          <p:cNvPr id="9" name="Title 1">
            <a:extLst>
              <a:ext uri="{FF2B5EF4-FFF2-40B4-BE49-F238E27FC236}">
                <a16:creationId xmlns:a16="http://schemas.microsoft.com/office/drawing/2014/main" xmlns="" id="{77DE3589-2C45-437A-BDA9-55A9B8859FF7}"/>
              </a:ext>
            </a:extLst>
          </p:cNvPr>
          <p:cNvSpPr>
            <a:spLocks noGrp="1"/>
          </p:cNvSpPr>
          <p:nvPr>
            <p:ph type="title" hasCustomPrompt="1"/>
          </p:nvPr>
        </p:nvSpPr>
        <p:spPr>
          <a:xfrm>
            <a:off x="8291145" y="1868285"/>
            <a:ext cx="2825496" cy="718222"/>
          </a:xfrm>
        </p:spPr>
        <p:txBody>
          <a:bodyPr/>
          <a:lstStyle>
            <a:lvl1pPr algn="ctr">
              <a:defRPr/>
            </a:lvl1pPr>
          </a:lstStyle>
          <a:p>
            <a:r>
              <a:rPr lang="en-US" noProof="0"/>
              <a:t>Table Slide</a:t>
            </a:r>
          </a:p>
        </p:txBody>
      </p:sp>
      <p:sp>
        <p:nvSpPr>
          <p:cNvPr id="15" name="Graphic 12">
            <a:extLst>
              <a:ext uri="{FF2B5EF4-FFF2-40B4-BE49-F238E27FC236}">
                <a16:creationId xmlns:a16="http://schemas.microsoft.com/office/drawing/2014/main" xmlns="" id="{6161C347-CD23-4D4F-981D-1C8457111EA8}"/>
              </a:ext>
            </a:extLst>
          </p:cNvPr>
          <p:cNvSpPr/>
          <p:nvPr userDrawn="1"/>
        </p:nvSpPr>
        <p:spPr>
          <a:xfrm>
            <a:off x="8340351" y="2726976"/>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16" name="Table Placeholder 17">
            <a:extLst>
              <a:ext uri="{FF2B5EF4-FFF2-40B4-BE49-F238E27FC236}">
                <a16:creationId xmlns:a16="http://schemas.microsoft.com/office/drawing/2014/main" xmlns="" id="{263A1EA1-1C4F-4F47-9C24-928669CE38DE}"/>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403410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xmlns="" id="{5D65245D-DE69-4098-94DD-C36B76E4C3A9}"/>
              </a:ext>
            </a:extLst>
          </p:cNvPr>
          <p:cNvSpPr>
            <a:spLocks noGrp="1"/>
          </p:cNvSpPr>
          <p:nvPr>
            <p:ph type="pic" sz="quarter" idx="18"/>
          </p:nvPr>
        </p:nvSpPr>
        <p:spPr>
          <a:xfrm>
            <a:off x="0" y="793750"/>
            <a:ext cx="12192000" cy="4900613"/>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316FD1D3-F7DC-4F8A-8E05-6DC25FB66CD5}"/>
              </a:ext>
            </a:extLst>
          </p:cNvPr>
          <p:cNvSpPr>
            <a:spLocks noGrp="1"/>
          </p:cNvSpPr>
          <p:nvPr>
            <p:ph type="title" hasCustomPrompt="1"/>
          </p:nvPr>
        </p:nvSpPr>
        <p:spPr>
          <a:xfrm>
            <a:off x="838200" y="4514150"/>
            <a:ext cx="10515600" cy="1325563"/>
          </a:xfrm>
        </p:spPr>
        <p:txBody>
          <a:bodyPr/>
          <a:lstStyle>
            <a:lvl1pPr algn="ctr">
              <a:defRPr>
                <a:solidFill>
                  <a:schemeClr val="bg1"/>
                </a:solidFill>
              </a:defRPr>
            </a:lvl1pPr>
          </a:lstStyle>
          <a:p>
            <a:r>
              <a:rPr lang="en-US" noProof="0"/>
              <a:t>Big Image Slide</a:t>
            </a:r>
          </a:p>
        </p:txBody>
      </p:sp>
      <p:sp>
        <p:nvSpPr>
          <p:cNvPr id="3" name="Date Placeholder 2">
            <a:extLst>
              <a:ext uri="{FF2B5EF4-FFF2-40B4-BE49-F238E27FC236}">
                <a16:creationId xmlns:a16="http://schemas.microsoft.com/office/drawing/2014/main" xmlns=""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xmlns="" id="{445D3C9A-DEE5-4BD4-8961-80E018A4C27D}"/>
              </a:ext>
            </a:extLst>
          </p:cNvPr>
          <p:cNvSpPr>
            <a:spLocks noGrp="1"/>
          </p:cNvSpPr>
          <p:nvPr>
            <p:ph type="ftr" sz="quarter" idx="11"/>
          </p:nvPr>
        </p:nvSpPr>
        <p:spPr/>
        <p:txBody>
          <a:bodyPr/>
          <a:lstStyle/>
          <a:p>
            <a:r>
              <a:rPr lang="en-US" noProof="0" dirty="0"/>
              <a:t>ADD A FOOTER</a:t>
            </a:r>
          </a:p>
        </p:txBody>
      </p:sp>
      <p:sp>
        <p:nvSpPr>
          <p:cNvPr id="9" name="Oval 8">
            <a:extLst>
              <a:ext uri="{FF2B5EF4-FFF2-40B4-BE49-F238E27FC236}">
                <a16:creationId xmlns:a16="http://schemas.microsoft.com/office/drawing/2014/main" xmlns="" id="{7B63585A-DF5C-1B43-BDC1-9CB545382A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xmlns=""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2" name="Text Placeholder 26">
            <a:extLst>
              <a:ext uri="{FF2B5EF4-FFF2-40B4-BE49-F238E27FC236}">
                <a16:creationId xmlns:a16="http://schemas.microsoft.com/office/drawing/2014/main" xmlns="" id="{A7C55A90-4969-4308-AD56-633E3831D572}"/>
              </a:ext>
            </a:extLst>
          </p:cNvPr>
          <p:cNvSpPr>
            <a:spLocks noGrp="1"/>
          </p:cNvSpPr>
          <p:nvPr>
            <p:ph type="body" sz="quarter" idx="16" hasCustomPrompt="1"/>
          </p:nvPr>
        </p:nvSpPr>
        <p:spPr>
          <a:xfrm>
            <a:off x="2013284" y="5878369"/>
            <a:ext cx="8165432" cy="36512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6" name="Graphic 13">
            <a:extLst>
              <a:ext uri="{FF2B5EF4-FFF2-40B4-BE49-F238E27FC236}">
                <a16:creationId xmlns:a16="http://schemas.microsoft.com/office/drawing/2014/main" xmlns="" id="{15031A21-FED3-4C51-BE76-5A2918F223AD}"/>
              </a:ext>
            </a:extLst>
          </p:cNvPr>
          <p:cNvSpPr/>
          <p:nvPr userDrawn="1"/>
        </p:nvSpPr>
        <p:spPr>
          <a:xfrm>
            <a:off x="4534478" y="534222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34262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04C9FBA-BD24-42E1-BABE-0EE5C20738FC}"/>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8" name="Rectangle 7">
            <a:extLst>
              <a:ext uri="{FF2B5EF4-FFF2-40B4-BE49-F238E27FC236}">
                <a16:creationId xmlns:a16="http://schemas.microsoft.com/office/drawing/2014/main" xmlns="" id="{2D2715CE-EA2A-4137-8BA3-1FEEF2E40A3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sp>
        <p:nvSpPr>
          <p:cNvPr id="2" name="Title Placeholder 1">
            <a:extLst>
              <a:ext uri="{FF2B5EF4-FFF2-40B4-BE49-F238E27FC236}">
                <a16:creationId xmlns:a16="http://schemas.microsoft.com/office/drawing/2014/main" xmlns=""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BB1C2DC0-7E13-4A66-9F9B-371BA9C6E4F1}"/>
              </a:ext>
            </a:extLst>
          </p:cNvPr>
          <p:cNvSpPr>
            <a:spLocks noGrp="1"/>
          </p:cNvSpPr>
          <p:nvPr>
            <p:ph type="dt" sz="half" idx="2"/>
          </p:nvPr>
        </p:nvSpPr>
        <p:spPr>
          <a:xfrm>
            <a:off x="838200" y="6016889"/>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xmlns="" id="{1F296578-6D40-435B-861E-0904DDC10B7C}"/>
              </a:ext>
            </a:extLst>
          </p:cNvPr>
          <p:cNvSpPr>
            <a:spLocks noGrp="1"/>
          </p:cNvSpPr>
          <p:nvPr>
            <p:ph type="ftr" sz="quarter" idx="3"/>
          </p:nvPr>
        </p:nvSpPr>
        <p:spPr>
          <a:xfrm>
            <a:off x="8203234" y="6016890"/>
            <a:ext cx="3398763" cy="365125"/>
          </a:xfrm>
          <a:prstGeom prst="rect">
            <a:avLst/>
          </a:prstGeom>
        </p:spPr>
        <p:txBody>
          <a:bodyPr vert="horz" lIns="91440" tIns="45720" rIns="91440" bIns="45720" rtlCol="0" anchor="ctr"/>
          <a:lstStyle>
            <a:lvl1pPr algn="r">
              <a:defRPr sz="1200">
                <a:solidFill>
                  <a:schemeClr val="tx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xmlns="" id="{9475097E-EB08-4475-9112-275B8402794C}"/>
              </a:ext>
            </a:extLst>
          </p:cNvPr>
          <p:cNvSpPr>
            <a:spLocks noGrp="1"/>
          </p:cNvSpPr>
          <p:nvPr>
            <p:ph type="sldNum" sz="quarter" idx="4"/>
          </p:nvPr>
        </p:nvSpPr>
        <p:spPr>
          <a:xfrm>
            <a:off x="5821279" y="6273660"/>
            <a:ext cx="549442" cy="365125"/>
          </a:xfrm>
          <a:prstGeom prst="rect">
            <a:avLst/>
          </a:prstGeom>
        </p:spPr>
        <p:txBody>
          <a:bodyPr vert="horz" lIns="91440" tIns="45720" rIns="91440" bIns="45720" rtlCol="0" anchor="ctr"/>
          <a:lstStyle>
            <a:lvl1pPr algn="ctr">
              <a:defRPr sz="1200">
                <a:solidFill>
                  <a:schemeClr val="tx2"/>
                </a:solidFill>
              </a:defRPr>
            </a:lvl1p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8" r:id="rId12"/>
    <p:sldLayoutId id="2147483674" r:id="rId13"/>
    <p:sldLayoutId id="2147483680" r:id="rId14"/>
    <p:sldLayoutId id="2147483681" r:id="rId15"/>
    <p:sldLayoutId id="2147483682" r:id="rId16"/>
    <p:sldLayoutId id="2147483683" r:id="rId17"/>
    <p:sldLayoutId id="2147483684" r:id="rId18"/>
    <p:sldLayoutId id="2147483685" r:id="rId19"/>
    <p:sldLayoutId id="2147483688" r:id="rId20"/>
    <p:sldLayoutId id="2147483689" r:id="rId21"/>
    <p:sldLayoutId id="2147483686" r:id="rId22"/>
    <p:sldLayoutId id="2147483687" r:id="rId23"/>
    <p:sldLayoutId id="2147483676" r:id="rId24"/>
  </p:sldLayoutIdLst>
  <p:hf hdr="0" dt="0"/>
  <p:txStyles>
    <p:titleStyle>
      <a:lvl1pPr algn="l" defTabSz="914400" rtl="0" eaLnBrk="1" latinLnBrk="0" hangingPunct="1">
        <a:lnSpc>
          <a:spcPct val="90000"/>
        </a:lnSpc>
        <a:spcBef>
          <a:spcPct val="0"/>
        </a:spcBef>
        <a:buNone/>
        <a:defRPr sz="6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0.jpg"/><Relationship Id="rId1" Type="http://schemas.openxmlformats.org/officeDocument/2006/relationships/slideLayout" Target="../slideLayouts/slideLayout23.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3.xml"/><Relationship Id="rId1" Type="http://schemas.openxmlformats.org/officeDocument/2006/relationships/video" Target="https://www.youtube.com/embed/a-iSItPB-Z4?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3.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3A672-E2C9-49A3-B8D1-665F05ADB8BC}"/>
              </a:ext>
            </a:extLst>
          </p:cNvPr>
          <p:cNvSpPr>
            <a:spLocks noGrp="1"/>
          </p:cNvSpPr>
          <p:nvPr>
            <p:ph type="title"/>
          </p:nvPr>
        </p:nvSpPr>
        <p:spPr bwMode="grayWhite">
          <a:xfrm>
            <a:off x="1037020" y="1802327"/>
            <a:ext cx="10117959" cy="1517356"/>
          </a:xfrm>
          <a:effectLst>
            <a:glow rad="63500">
              <a:schemeClr val="accent6">
                <a:satMod val="175000"/>
                <a:alpha val="40000"/>
              </a:schemeClr>
            </a:glow>
          </a:effectLst>
          <a:scene3d>
            <a:camera prst="orthographicFront"/>
            <a:lightRig rig="threePt" dir="t"/>
          </a:scene3d>
          <a:sp3d>
            <a:bevelT prst="angle"/>
          </a:sp3d>
        </p:spPr>
        <p:txBody>
          <a:bodyPr/>
          <a:lstStyle/>
          <a:p>
            <a:r>
              <a:rPr lang="en-US" dirty="0"/>
              <a:t>Lip Print </a:t>
            </a:r>
            <a:endParaRPr lang="ru-RU" dirty="0"/>
          </a:p>
        </p:txBody>
      </p:sp>
      <p:pic>
        <p:nvPicPr>
          <p:cNvPr id="11" name="Picture 10">
            <a:extLst>
              <a:ext uri="{FF2B5EF4-FFF2-40B4-BE49-F238E27FC236}">
                <a16:creationId xmlns:a16="http://schemas.microsoft.com/office/drawing/2014/main" xmlns="" id="{99C03B19-CE70-4553-8FEE-89E1A390B710}"/>
              </a:ext>
            </a:extLst>
          </p:cNvPr>
          <p:cNvPicPr>
            <a:picLocks noChangeAspect="1"/>
          </p:cNvPicPr>
          <p:nvPr/>
        </p:nvPicPr>
        <p:blipFill>
          <a:blip r:embed="rId2"/>
          <a:stretch>
            <a:fillRect/>
          </a:stretch>
        </p:blipFill>
        <p:spPr>
          <a:xfrm>
            <a:off x="4946791" y="3742899"/>
            <a:ext cx="2607809" cy="2598535"/>
          </a:xfrm>
          <a:prstGeom prst="rect">
            <a:avLst/>
          </a:prstGeom>
        </p:spPr>
      </p:pic>
      <p:sp>
        <p:nvSpPr>
          <p:cNvPr id="3" name="TextBox 2">
            <a:extLst>
              <a:ext uri="{FF2B5EF4-FFF2-40B4-BE49-F238E27FC236}">
                <a16:creationId xmlns:a16="http://schemas.microsoft.com/office/drawing/2014/main" xmlns="" id="{521491F1-8419-44A8-805F-4B767ECF7E58}"/>
              </a:ext>
            </a:extLst>
          </p:cNvPr>
          <p:cNvSpPr txBox="1"/>
          <p:nvPr/>
        </p:nvSpPr>
        <p:spPr>
          <a:xfrm>
            <a:off x="3601234" y="3034205"/>
            <a:ext cx="5298925" cy="584775"/>
          </a:xfrm>
          <a:prstGeom prst="rect">
            <a:avLst/>
          </a:prstGeom>
          <a:noFill/>
        </p:spPr>
        <p:txBody>
          <a:bodyPr wrap="square" rtlCol="0">
            <a:spAutoFit/>
          </a:bodyPr>
          <a:lstStyle/>
          <a:p>
            <a:r>
              <a:rPr lang="en-IN" sz="2800" dirty="0">
                <a:solidFill>
                  <a:schemeClr val="bg1"/>
                </a:solidFill>
                <a:latin typeface="+mj-lt"/>
              </a:rPr>
              <a:t>          (</a:t>
            </a:r>
            <a:r>
              <a:rPr lang="en-IN" sz="3200" dirty="0">
                <a:solidFill>
                  <a:schemeClr val="bg1"/>
                </a:solidFill>
                <a:latin typeface="+mj-lt"/>
              </a:rPr>
              <a:t>Nature, location and collection)</a:t>
            </a:r>
          </a:p>
        </p:txBody>
      </p:sp>
    </p:spTree>
    <p:extLst>
      <p:ext uri="{BB962C8B-B14F-4D97-AF65-F5344CB8AC3E}">
        <p14:creationId xmlns:p14="http://schemas.microsoft.com/office/powerpoint/2010/main" val="29715957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DB005FB8-5E89-499E-8E2D-83144563B221}"/>
              </a:ext>
            </a:extLst>
          </p:cNvPr>
          <p:cNvSpPr>
            <a:spLocks noGrp="1"/>
          </p:cNvSpPr>
          <p:nvPr>
            <p:ph type="title"/>
          </p:nvPr>
        </p:nvSpPr>
        <p:spPr>
          <a:xfrm>
            <a:off x="838200" y="574833"/>
            <a:ext cx="5667103" cy="810532"/>
          </a:xfrm>
        </p:spPr>
        <p:txBody>
          <a:bodyPr>
            <a:normAutofit/>
          </a:bodyPr>
          <a:lstStyle/>
          <a:p>
            <a:r>
              <a:rPr lang="en-IN" sz="4000" dirty="0"/>
              <a:t>Collection of specimen (continued)….</a:t>
            </a:r>
          </a:p>
        </p:txBody>
      </p:sp>
      <p:sp>
        <p:nvSpPr>
          <p:cNvPr id="3" name="Footer Placeholder 2">
            <a:extLst>
              <a:ext uri="{FF2B5EF4-FFF2-40B4-BE49-F238E27FC236}">
                <a16:creationId xmlns:a16="http://schemas.microsoft.com/office/drawing/2014/main" xmlns="" id="{C0369258-37D4-4ECA-AFFD-EC64809E91CC}"/>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xmlns="" id="{AC6ADABE-2B5E-4788-8D34-1D479C0C18D5}"/>
              </a:ext>
            </a:extLst>
          </p:cNvPr>
          <p:cNvSpPr>
            <a:spLocks noGrp="1"/>
          </p:cNvSpPr>
          <p:nvPr>
            <p:ph type="sldNum" sz="quarter" idx="12"/>
          </p:nvPr>
        </p:nvSpPr>
        <p:spPr/>
        <p:txBody>
          <a:bodyPr/>
          <a:lstStyle/>
          <a:p>
            <a:fld id="{D495E168-DA5E-4888-8D8A-92B118324C14}" type="slidenum">
              <a:rPr lang="en-US" smtClean="0"/>
              <a:pPr/>
              <a:t>10</a:t>
            </a:fld>
            <a:endParaRPr lang="en-US" dirty="0"/>
          </a:p>
        </p:txBody>
      </p:sp>
      <p:sp>
        <p:nvSpPr>
          <p:cNvPr id="11" name="TextBox 10">
            <a:extLst>
              <a:ext uri="{FF2B5EF4-FFF2-40B4-BE49-F238E27FC236}">
                <a16:creationId xmlns:a16="http://schemas.microsoft.com/office/drawing/2014/main" xmlns="" id="{5022D192-B1E0-4114-9FE4-5566B7CD8290}"/>
              </a:ext>
            </a:extLst>
          </p:cNvPr>
          <p:cNvSpPr txBox="1"/>
          <p:nvPr/>
        </p:nvSpPr>
        <p:spPr>
          <a:xfrm>
            <a:off x="838200" y="1708284"/>
            <a:ext cx="5024845" cy="1855893"/>
          </a:xfrm>
          <a:prstGeom prst="rect">
            <a:avLst/>
          </a:prstGeom>
          <a:noFill/>
        </p:spPr>
        <p:txBody>
          <a:bodyPr wrap="square">
            <a:spAutoFit/>
          </a:bodyPr>
          <a:lstStyle/>
          <a:p>
            <a:pPr lvl="0">
              <a:lnSpc>
                <a:spcPct val="107000"/>
              </a:lnSpc>
            </a:pPr>
            <a:r>
              <a:rPr lang="en-IN"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IN"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GLASS SLIDE METHODS</a:t>
            </a:r>
            <a:endParaRPr lang="en-IN" sz="14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Microscopic glass slide is placed over the lips.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is developed with dusting fine black carbon powder using ostrich brush.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Prints are preserved with a strip of cello tape and then analysed.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EA18F024-21CB-4780-A952-5EA07A88BE48}"/>
              </a:ext>
            </a:extLst>
          </p:cNvPr>
          <p:cNvPicPr>
            <a:picLocks noChangeAspect="1"/>
          </p:cNvPicPr>
          <p:nvPr/>
        </p:nvPicPr>
        <p:blipFill>
          <a:blip r:embed="rId2"/>
          <a:stretch>
            <a:fillRect/>
          </a:stretch>
        </p:blipFill>
        <p:spPr>
          <a:xfrm>
            <a:off x="8141224" y="527324"/>
            <a:ext cx="3212576" cy="1714500"/>
          </a:xfrm>
          <a:prstGeom prst="rect">
            <a:avLst/>
          </a:prstGeom>
        </p:spPr>
      </p:pic>
      <p:pic>
        <p:nvPicPr>
          <p:cNvPr id="15" name="Picture 14">
            <a:extLst>
              <a:ext uri="{FF2B5EF4-FFF2-40B4-BE49-F238E27FC236}">
                <a16:creationId xmlns:a16="http://schemas.microsoft.com/office/drawing/2014/main" xmlns="" id="{9F2B08AE-61DB-41F8-BE50-6A0EA56533D9}"/>
              </a:ext>
            </a:extLst>
          </p:cNvPr>
          <p:cNvPicPr>
            <a:picLocks noChangeAspect="1"/>
          </p:cNvPicPr>
          <p:nvPr/>
        </p:nvPicPr>
        <p:blipFill>
          <a:blip r:embed="rId3"/>
          <a:stretch>
            <a:fillRect/>
          </a:stretch>
        </p:blipFill>
        <p:spPr>
          <a:xfrm>
            <a:off x="5147362" y="4616176"/>
            <a:ext cx="3864614" cy="1714500"/>
          </a:xfrm>
          <a:prstGeom prst="rect">
            <a:avLst/>
          </a:prstGeom>
        </p:spPr>
      </p:pic>
      <p:pic>
        <p:nvPicPr>
          <p:cNvPr id="17" name="Picture 16">
            <a:extLst>
              <a:ext uri="{FF2B5EF4-FFF2-40B4-BE49-F238E27FC236}">
                <a16:creationId xmlns:a16="http://schemas.microsoft.com/office/drawing/2014/main" xmlns="" id="{330FE3E3-AD7D-4F76-B294-A9833711E315}"/>
              </a:ext>
            </a:extLst>
          </p:cNvPr>
          <p:cNvPicPr>
            <a:picLocks noChangeAspect="1"/>
          </p:cNvPicPr>
          <p:nvPr/>
        </p:nvPicPr>
        <p:blipFill>
          <a:blip r:embed="rId4"/>
          <a:stretch>
            <a:fillRect/>
          </a:stretch>
        </p:blipFill>
        <p:spPr>
          <a:xfrm>
            <a:off x="8390951" y="2495550"/>
            <a:ext cx="2713121" cy="1866900"/>
          </a:xfrm>
          <a:prstGeom prst="rect">
            <a:avLst/>
          </a:prstGeom>
        </p:spPr>
      </p:pic>
      <p:sp>
        <p:nvSpPr>
          <p:cNvPr id="18" name="Arrow: Down 17">
            <a:extLst>
              <a:ext uri="{FF2B5EF4-FFF2-40B4-BE49-F238E27FC236}">
                <a16:creationId xmlns:a16="http://schemas.microsoft.com/office/drawing/2014/main" xmlns="" id="{FE259131-EE49-4F44-B394-45136A5CDA25}"/>
              </a:ext>
            </a:extLst>
          </p:cNvPr>
          <p:cNvSpPr/>
          <p:nvPr/>
        </p:nvSpPr>
        <p:spPr>
          <a:xfrm>
            <a:off x="9615340" y="2111604"/>
            <a:ext cx="424206" cy="461914"/>
          </a:xfrm>
          <a:prstGeom prst="downArrow">
            <a:avLst/>
          </a:prstGeom>
          <a:solidFill>
            <a:schemeClr val="accent2">
              <a:lumMod val="75000"/>
            </a:schemeClr>
          </a:solidFill>
          <a:ln w="12700" cap="flat">
            <a:noFill/>
            <a:prstDash val="solid"/>
            <a:miter/>
          </a:ln>
        </p:spPr>
        <p:txBody>
          <a:bodyPr rtlCol="0" anchor="ctr"/>
          <a:lstStyle/>
          <a:p>
            <a:pPr algn="l"/>
            <a:endParaRPr lang="en-IN" dirty="0">
              <a:highlight>
                <a:srgbClr val="FFFF00"/>
              </a:highlight>
            </a:endParaRPr>
          </a:p>
        </p:txBody>
      </p:sp>
      <p:sp>
        <p:nvSpPr>
          <p:cNvPr id="19" name="Arrow: Down 18">
            <a:extLst>
              <a:ext uri="{FF2B5EF4-FFF2-40B4-BE49-F238E27FC236}">
                <a16:creationId xmlns:a16="http://schemas.microsoft.com/office/drawing/2014/main" xmlns="" id="{39BEDA19-D8A6-4396-BFDC-C267C04A6F25}"/>
              </a:ext>
            </a:extLst>
          </p:cNvPr>
          <p:cNvSpPr/>
          <p:nvPr/>
        </p:nvSpPr>
        <p:spPr>
          <a:xfrm>
            <a:off x="7937369" y="4213781"/>
            <a:ext cx="782425" cy="402395"/>
          </a:xfrm>
          <a:prstGeom prst="downArrow">
            <a:avLst/>
          </a:prstGeom>
          <a:solidFill>
            <a:schemeClr val="accent2">
              <a:lumMod val="75000"/>
            </a:schemeClr>
          </a:solidFill>
          <a:ln w="12700" cap="flat">
            <a:noFill/>
            <a:prstDash val="solid"/>
            <a:miter/>
          </a:ln>
        </p:spPr>
        <p:txBody>
          <a:bodyPr rtlCol="0" anchor="ctr"/>
          <a:lstStyle/>
          <a:p>
            <a:pPr algn="l"/>
            <a:endParaRPr lang="en-IN" dirty="0"/>
          </a:p>
        </p:txBody>
      </p:sp>
    </p:spTree>
    <p:extLst>
      <p:ext uri="{BB962C8B-B14F-4D97-AF65-F5344CB8AC3E}">
        <p14:creationId xmlns:p14="http://schemas.microsoft.com/office/powerpoint/2010/main" val="4195020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6AD5390-F1D4-4DED-8EF9-4602A57CAD2C}"/>
              </a:ext>
            </a:extLst>
          </p:cNvPr>
          <p:cNvSpPr>
            <a:spLocks noGrp="1"/>
          </p:cNvSpPr>
          <p:nvPr>
            <p:ph type="title"/>
          </p:nvPr>
        </p:nvSpPr>
        <p:spPr/>
        <p:txBody>
          <a:bodyPr>
            <a:normAutofit/>
          </a:bodyPr>
          <a:lstStyle/>
          <a:p>
            <a:r>
              <a:rPr lang="en-IN" sz="4000" dirty="0"/>
              <a:t>Collection of specimen (continued)….</a:t>
            </a:r>
          </a:p>
        </p:txBody>
      </p:sp>
      <p:sp>
        <p:nvSpPr>
          <p:cNvPr id="4" name="Footer Placeholder 3">
            <a:extLst>
              <a:ext uri="{FF2B5EF4-FFF2-40B4-BE49-F238E27FC236}">
                <a16:creationId xmlns:a16="http://schemas.microsoft.com/office/drawing/2014/main" xmlns="" id="{A83ABFCF-7267-44C1-AE1D-7AB92C0ADB1C}"/>
              </a:ext>
            </a:extLst>
          </p:cNvPr>
          <p:cNvSpPr>
            <a:spLocks noGrp="1"/>
          </p:cNvSpPr>
          <p:nvPr>
            <p:ph type="ftr" sz="quarter" idx="11"/>
          </p:nvPr>
        </p:nvSpPr>
        <p:spPr/>
        <p:txBody>
          <a:bodyPr/>
          <a:lstStyle/>
          <a:p>
            <a:r>
              <a:rPr lang="en-US" noProof="0"/>
              <a:t>ADD A FOOTER</a:t>
            </a:r>
            <a:endParaRPr lang="en-US" noProof="0" dirty="0"/>
          </a:p>
        </p:txBody>
      </p:sp>
      <p:sp>
        <p:nvSpPr>
          <p:cNvPr id="2" name="Slide Number Placeholder 1">
            <a:extLst>
              <a:ext uri="{FF2B5EF4-FFF2-40B4-BE49-F238E27FC236}">
                <a16:creationId xmlns:a16="http://schemas.microsoft.com/office/drawing/2014/main" xmlns="" id="{493208B9-297B-4331-AD0E-9AF9B5D00D33}"/>
              </a:ext>
            </a:extLst>
          </p:cNvPr>
          <p:cNvSpPr>
            <a:spLocks noGrp="1"/>
          </p:cNvSpPr>
          <p:nvPr>
            <p:ph type="sldNum" sz="quarter" idx="12"/>
          </p:nvPr>
        </p:nvSpPr>
        <p:spPr/>
        <p:txBody>
          <a:bodyPr/>
          <a:lstStyle/>
          <a:p>
            <a:fld id="{D495E168-DA5E-4888-8D8A-92B118324C14}" type="slidenum">
              <a:rPr lang="en-US" noProof="0" smtClean="0"/>
              <a:pPr/>
              <a:t>11</a:t>
            </a:fld>
            <a:endParaRPr lang="en-US" noProof="0" dirty="0"/>
          </a:p>
        </p:txBody>
      </p:sp>
      <p:sp>
        <p:nvSpPr>
          <p:cNvPr id="7" name="TextBox 6">
            <a:extLst>
              <a:ext uri="{FF2B5EF4-FFF2-40B4-BE49-F238E27FC236}">
                <a16:creationId xmlns:a16="http://schemas.microsoft.com/office/drawing/2014/main" xmlns="" id="{DC3E4A1B-F7EC-488A-9EA4-35763AF21A91}"/>
              </a:ext>
            </a:extLst>
          </p:cNvPr>
          <p:cNvSpPr txBox="1"/>
          <p:nvPr/>
        </p:nvSpPr>
        <p:spPr>
          <a:xfrm>
            <a:off x="583475" y="1751434"/>
            <a:ext cx="7489372" cy="2230739"/>
          </a:xfrm>
          <a:prstGeom prst="rect">
            <a:avLst/>
          </a:prstGeom>
          <a:noFill/>
        </p:spPr>
        <p:txBody>
          <a:bodyPr wrap="square">
            <a:spAutoFit/>
          </a:bodyPr>
          <a:lstStyle/>
          <a:p>
            <a:pPr lvl="0">
              <a:lnSpc>
                <a:spcPct val="107000"/>
              </a:lnSpc>
            </a:pPr>
            <a:r>
              <a:rPr lang="en-IN"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a:t>
            </a:r>
            <a:r>
              <a:rPr lang="en-I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IN" sz="1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PHOTOGRAPHIC METHOD</a:t>
            </a:r>
            <a:endParaRPr lang="en-IN"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is a modern approach for collecting lip print.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involves digital camera.</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Lip print are recorded by direct photography of the lips using a closeup reflex camera with coloured films.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IN" sz="1800" dirty="0">
                <a:solidFill>
                  <a:srgbClr val="000000"/>
                </a:solidFill>
                <a:effectLst/>
                <a:latin typeface="Times New Roman" panose="02020603050405020304" pitchFamily="18" charset="0"/>
                <a:ea typeface="Calibri" panose="020F0502020204030204" pitchFamily="34" charset="0"/>
              </a:rPr>
              <a:t>Or, digital camera from a fixed distance is also used to photograph the lips of the participant in natural condition</a:t>
            </a:r>
            <a:endParaRPr lang="en-IN" dirty="0"/>
          </a:p>
        </p:txBody>
      </p:sp>
      <p:pic>
        <p:nvPicPr>
          <p:cNvPr id="9" name="Picture 8">
            <a:extLst>
              <a:ext uri="{FF2B5EF4-FFF2-40B4-BE49-F238E27FC236}">
                <a16:creationId xmlns:a16="http://schemas.microsoft.com/office/drawing/2014/main" xmlns="" id="{E45D23BC-0556-4B2A-8E04-F98F3482F54D}"/>
              </a:ext>
            </a:extLst>
          </p:cNvPr>
          <p:cNvPicPr>
            <a:picLocks noChangeAspect="1"/>
          </p:cNvPicPr>
          <p:nvPr/>
        </p:nvPicPr>
        <p:blipFill>
          <a:blip r:embed="rId2"/>
          <a:stretch>
            <a:fillRect/>
          </a:stretch>
        </p:blipFill>
        <p:spPr>
          <a:xfrm>
            <a:off x="8203234" y="912019"/>
            <a:ext cx="2939248" cy="1419225"/>
          </a:xfrm>
          <a:prstGeom prst="rect">
            <a:avLst/>
          </a:prstGeom>
        </p:spPr>
      </p:pic>
      <p:pic>
        <p:nvPicPr>
          <p:cNvPr id="11" name="Picture 10">
            <a:extLst>
              <a:ext uri="{FF2B5EF4-FFF2-40B4-BE49-F238E27FC236}">
                <a16:creationId xmlns:a16="http://schemas.microsoft.com/office/drawing/2014/main" xmlns="" id="{4F65DDFE-5FD6-4106-B6D6-8C33035AD1A6}"/>
              </a:ext>
            </a:extLst>
          </p:cNvPr>
          <p:cNvPicPr>
            <a:picLocks noChangeAspect="1"/>
          </p:cNvPicPr>
          <p:nvPr/>
        </p:nvPicPr>
        <p:blipFill>
          <a:blip r:embed="rId3"/>
          <a:stretch>
            <a:fillRect/>
          </a:stretch>
        </p:blipFill>
        <p:spPr>
          <a:xfrm>
            <a:off x="7924087" y="3642016"/>
            <a:ext cx="3497541" cy="1485900"/>
          </a:xfrm>
          <a:prstGeom prst="rect">
            <a:avLst/>
          </a:prstGeom>
        </p:spPr>
      </p:pic>
    </p:spTree>
    <p:extLst>
      <p:ext uri="{BB962C8B-B14F-4D97-AF65-F5344CB8AC3E}">
        <p14:creationId xmlns:p14="http://schemas.microsoft.com/office/powerpoint/2010/main" val="225054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BD207EAD-1B00-47AE-96FD-9479465E3236}"/>
              </a:ext>
            </a:extLst>
          </p:cNvPr>
          <p:cNvSpPr>
            <a:spLocks noGrp="1"/>
          </p:cNvSpPr>
          <p:nvPr>
            <p:ph type="ftr" sz="quarter" idx="11"/>
          </p:nvPr>
        </p:nvSpPr>
        <p:spPr/>
        <p:txBody>
          <a:bodyPr/>
          <a:lstStyle/>
          <a:p>
            <a:r>
              <a:rPr lang="en-US" noProof="0"/>
              <a:t>ADD A FOOTER</a:t>
            </a:r>
            <a:endParaRPr lang="en-US" noProof="0" dirty="0"/>
          </a:p>
        </p:txBody>
      </p:sp>
      <p:sp>
        <p:nvSpPr>
          <p:cNvPr id="2" name="Slide Number Placeholder 1">
            <a:extLst>
              <a:ext uri="{FF2B5EF4-FFF2-40B4-BE49-F238E27FC236}">
                <a16:creationId xmlns:a16="http://schemas.microsoft.com/office/drawing/2014/main" xmlns="" id="{35E1FF73-C29A-4F7C-95EF-E9BF8F244EF5}"/>
              </a:ext>
            </a:extLst>
          </p:cNvPr>
          <p:cNvSpPr>
            <a:spLocks noGrp="1"/>
          </p:cNvSpPr>
          <p:nvPr>
            <p:ph type="sldNum" sz="quarter" idx="12"/>
          </p:nvPr>
        </p:nvSpPr>
        <p:spPr/>
        <p:txBody>
          <a:bodyPr/>
          <a:lstStyle/>
          <a:p>
            <a:fld id="{D495E168-DA5E-4888-8D8A-92B118324C14}" type="slidenum">
              <a:rPr lang="en-US" noProof="0" smtClean="0"/>
              <a:pPr/>
              <a:t>12</a:t>
            </a:fld>
            <a:endParaRPr lang="en-US" noProof="0" dirty="0"/>
          </a:p>
        </p:txBody>
      </p:sp>
      <p:pic>
        <p:nvPicPr>
          <p:cNvPr id="9" name="Online Media 8" title="Lip print">
            <a:hlinkClick r:id="" action="ppaction://media"/>
            <a:extLst>
              <a:ext uri="{FF2B5EF4-FFF2-40B4-BE49-F238E27FC236}">
                <a16:creationId xmlns:a16="http://schemas.microsoft.com/office/drawing/2014/main" xmlns="" id="{DE6D75C8-EBCA-410C-9B30-010F6D362E70}"/>
              </a:ext>
            </a:extLst>
          </p:cNvPr>
          <p:cNvPicPr>
            <a:picLocks noRot="1" noChangeAspect="1"/>
          </p:cNvPicPr>
          <p:nvPr>
            <a:videoFile r:link="rId1"/>
          </p:nvPr>
        </p:nvPicPr>
        <p:blipFill>
          <a:blip r:embed="rId3"/>
          <a:stretch>
            <a:fillRect/>
          </a:stretch>
        </p:blipFill>
        <p:spPr>
          <a:xfrm>
            <a:off x="1431637" y="983072"/>
            <a:ext cx="9023927" cy="5033818"/>
          </a:xfrm>
          <a:prstGeom prst="rect">
            <a:avLst/>
          </a:prstGeom>
        </p:spPr>
      </p:pic>
      <p:sp>
        <p:nvSpPr>
          <p:cNvPr id="10" name="TextBox 9">
            <a:extLst>
              <a:ext uri="{FF2B5EF4-FFF2-40B4-BE49-F238E27FC236}">
                <a16:creationId xmlns:a16="http://schemas.microsoft.com/office/drawing/2014/main" xmlns="" id="{A4D2FEB2-DCB7-47C5-BB48-85B26F609B2E}"/>
              </a:ext>
            </a:extLst>
          </p:cNvPr>
          <p:cNvSpPr txBox="1"/>
          <p:nvPr/>
        </p:nvSpPr>
        <p:spPr>
          <a:xfrm>
            <a:off x="1283855" y="517884"/>
            <a:ext cx="2161309" cy="461665"/>
          </a:xfrm>
          <a:prstGeom prst="rect">
            <a:avLst/>
          </a:prstGeom>
          <a:noFill/>
        </p:spPr>
        <p:txBody>
          <a:bodyPr wrap="square" rtlCol="0">
            <a:spAutoFit/>
          </a:bodyPr>
          <a:lstStyle/>
          <a:p>
            <a:r>
              <a:rPr lang="en-IN" dirty="0"/>
              <a:t>   </a:t>
            </a:r>
            <a:r>
              <a:rPr lang="en-IN" sz="2400" i="1" dirty="0"/>
              <a:t>video:</a:t>
            </a:r>
          </a:p>
        </p:txBody>
      </p:sp>
    </p:spTree>
    <p:extLst>
      <p:ext uri="{BB962C8B-B14F-4D97-AF65-F5344CB8AC3E}">
        <p14:creationId xmlns:p14="http://schemas.microsoft.com/office/powerpoint/2010/main" val="30008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xmlns="" id="{08EAD188-E962-4AD7-8F6B-69DC973744C3}"/>
              </a:ext>
            </a:extLst>
          </p:cNvPr>
          <p:cNvSpPr>
            <a:spLocks noGrp="1"/>
          </p:cNvSpPr>
          <p:nvPr>
            <p:ph type="title"/>
          </p:nvPr>
        </p:nvSpPr>
        <p:spPr/>
        <p:txBody>
          <a:bodyPr/>
          <a:lstStyle/>
          <a:p>
            <a:r>
              <a:rPr lang="en-IN" dirty="0"/>
              <a:t>Application</a:t>
            </a:r>
          </a:p>
        </p:txBody>
      </p:sp>
      <p:sp>
        <p:nvSpPr>
          <p:cNvPr id="3" name="Footer Placeholder 2">
            <a:extLst>
              <a:ext uri="{FF2B5EF4-FFF2-40B4-BE49-F238E27FC236}">
                <a16:creationId xmlns:a16="http://schemas.microsoft.com/office/drawing/2014/main" xmlns="" id="{CA2DBCEF-C0E6-4A30-97A3-D5FE6397A6D3}"/>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xmlns="" id="{470AD8A0-6D20-4DE2-8BBF-96C7D9411C8D}"/>
              </a:ext>
            </a:extLst>
          </p:cNvPr>
          <p:cNvSpPr>
            <a:spLocks noGrp="1"/>
          </p:cNvSpPr>
          <p:nvPr>
            <p:ph type="sldNum" sz="quarter" idx="12"/>
          </p:nvPr>
        </p:nvSpPr>
        <p:spPr/>
        <p:txBody>
          <a:bodyPr/>
          <a:lstStyle/>
          <a:p>
            <a:fld id="{D495E168-DA5E-4888-8D8A-92B118324C14}" type="slidenum">
              <a:rPr lang="en-US" smtClean="0"/>
              <a:pPr/>
              <a:t>13</a:t>
            </a:fld>
            <a:endParaRPr lang="en-US" dirty="0"/>
          </a:p>
        </p:txBody>
      </p:sp>
      <p:sp>
        <p:nvSpPr>
          <p:cNvPr id="13" name="Text Placeholder 12">
            <a:extLst>
              <a:ext uri="{FF2B5EF4-FFF2-40B4-BE49-F238E27FC236}">
                <a16:creationId xmlns:a16="http://schemas.microsoft.com/office/drawing/2014/main" xmlns="" id="{7F7DEF63-2531-4656-BC0F-1BC5E487B3FA}"/>
              </a:ext>
            </a:extLst>
          </p:cNvPr>
          <p:cNvSpPr>
            <a:spLocks noGrp="1"/>
          </p:cNvSpPr>
          <p:nvPr>
            <p:ph type="body" sz="quarter" idx="4294967295"/>
          </p:nvPr>
        </p:nvSpPr>
        <p:spPr>
          <a:xfrm>
            <a:off x="10544175" y="3578225"/>
            <a:ext cx="1647825" cy="1908175"/>
          </a:xfrm>
        </p:spPr>
        <p:txBody>
          <a:bodyPr>
            <a:normAutofit/>
          </a:bodyPr>
          <a:lstStyle/>
          <a:p>
            <a:pPr marL="0" indent="0">
              <a:buNone/>
            </a:pPr>
            <a:r>
              <a:rPr lang="en-US" dirty="0"/>
              <a:t> </a:t>
            </a:r>
          </a:p>
        </p:txBody>
      </p:sp>
      <p:sp>
        <p:nvSpPr>
          <p:cNvPr id="21" name="TextBox 20">
            <a:extLst>
              <a:ext uri="{FF2B5EF4-FFF2-40B4-BE49-F238E27FC236}">
                <a16:creationId xmlns:a16="http://schemas.microsoft.com/office/drawing/2014/main" xmlns="" id="{A41845B3-ECC3-47BF-8E84-1AA8A9D9136D}"/>
              </a:ext>
            </a:extLst>
          </p:cNvPr>
          <p:cNvSpPr txBox="1"/>
          <p:nvPr/>
        </p:nvSpPr>
        <p:spPr>
          <a:xfrm>
            <a:off x="1026174" y="1418708"/>
            <a:ext cx="3706081" cy="1790042"/>
          </a:xfrm>
          <a:prstGeom prst="rect">
            <a:avLst/>
          </a:prstGeom>
          <a:noFill/>
        </p:spPr>
        <p:txBody>
          <a:bodyPr wrap="square">
            <a:spAutoFit/>
          </a:bodyPr>
          <a:lstStyle/>
          <a:p>
            <a:pPr marL="1234440">
              <a:lnSpc>
                <a:spcPct val="107000"/>
              </a:lnSpc>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In sex identification-</a:t>
            </a:r>
            <a:endParaRPr lang="en-IN" sz="1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Lip print was reported to vary with gender, which therefore led to conclusion that lip print is a useful tool in sex discrimination.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CE19221D-3779-445B-AA25-0C9A8F41FB86}"/>
              </a:ext>
            </a:extLst>
          </p:cNvPr>
          <p:cNvPicPr>
            <a:picLocks noChangeAspect="1"/>
          </p:cNvPicPr>
          <p:nvPr/>
        </p:nvPicPr>
        <p:blipFill>
          <a:blip r:embed="rId2"/>
          <a:stretch>
            <a:fillRect/>
          </a:stretch>
        </p:blipFill>
        <p:spPr>
          <a:xfrm>
            <a:off x="5514680" y="1027906"/>
            <a:ext cx="4741569" cy="4988984"/>
          </a:xfrm>
          <a:prstGeom prst="rect">
            <a:avLst/>
          </a:prstGeom>
        </p:spPr>
      </p:pic>
    </p:spTree>
    <p:extLst>
      <p:ext uri="{BB962C8B-B14F-4D97-AF65-F5344CB8AC3E}">
        <p14:creationId xmlns:p14="http://schemas.microsoft.com/office/powerpoint/2010/main" val="83456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5179081-CCC3-441A-958C-5883A13C14E3}"/>
              </a:ext>
            </a:extLst>
          </p:cNvPr>
          <p:cNvSpPr>
            <a:spLocks noGrp="1"/>
          </p:cNvSpPr>
          <p:nvPr>
            <p:ph type="sldNum" sz="quarter" idx="12"/>
          </p:nvPr>
        </p:nvSpPr>
        <p:spPr/>
        <p:txBody>
          <a:bodyPr/>
          <a:lstStyle/>
          <a:p>
            <a:fld id="{D495E168-DA5E-4888-8D8A-92B118324C14}" type="slidenum">
              <a:rPr lang="en-US" noProof="0" smtClean="0"/>
              <a:pPr/>
              <a:t>14</a:t>
            </a:fld>
            <a:endParaRPr lang="en-US" noProof="0" dirty="0"/>
          </a:p>
        </p:txBody>
      </p:sp>
      <p:sp>
        <p:nvSpPr>
          <p:cNvPr id="3" name="Title 2">
            <a:extLst>
              <a:ext uri="{FF2B5EF4-FFF2-40B4-BE49-F238E27FC236}">
                <a16:creationId xmlns:a16="http://schemas.microsoft.com/office/drawing/2014/main" xmlns="" id="{E716597C-57C5-4C00-B257-D763E6E0EF0E}"/>
              </a:ext>
            </a:extLst>
          </p:cNvPr>
          <p:cNvSpPr>
            <a:spLocks noGrp="1"/>
          </p:cNvSpPr>
          <p:nvPr>
            <p:ph type="title"/>
          </p:nvPr>
        </p:nvSpPr>
        <p:spPr>
          <a:xfrm>
            <a:off x="838200" y="652986"/>
            <a:ext cx="10482943" cy="904875"/>
          </a:xfrm>
        </p:spPr>
        <p:txBody>
          <a:bodyPr>
            <a:normAutofit/>
          </a:bodyPr>
          <a:lstStyle/>
          <a:p>
            <a:r>
              <a:rPr lang="en-IN" sz="4000" dirty="0"/>
              <a:t>Application (continued)</a:t>
            </a:r>
          </a:p>
        </p:txBody>
      </p:sp>
      <p:sp>
        <p:nvSpPr>
          <p:cNvPr id="4" name="Footer Placeholder 3">
            <a:extLst>
              <a:ext uri="{FF2B5EF4-FFF2-40B4-BE49-F238E27FC236}">
                <a16:creationId xmlns:a16="http://schemas.microsoft.com/office/drawing/2014/main" xmlns="" id="{54EBCBC9-4EEB-47FC-819B-4CE6B4EE1703}"/>
              </a:ext>
            </a:extLst>
          </p:cNvPr>
          <p:cNvSpPr>
            <a:spLocks noGrp="1"/>
          </p:cNvSpPr>
          <p:nvPr>
            <p:ph type="ftr" sz="quarter" idx="11"/>
          </p:nvPr>
        </p:nvSpPr>
        <p:spPr/>
        <p:txBody>
          <a:bodyPr/>
          <a:lstStyle/>
          <a:p>
            <a:r>
              <a:rPr lang="en-US" noProof="0"/>
              <a:t>ADD A FOOTER</a:t>
            </a:r>
            <a:endParaRPr lang="en-US" noProof="0" dirty="0"/>
          </a:p>
        </p:txBody>
      </p:sp>
      <p:sp>
        <p:nvSpPr>
          <p:cNvPr id="9" name="TextBox 8">
            <a:extLst>
              <a:ext uri="{FF2B5EF4-FFF2-40B4-BE49-F238E27FC236}">
                <a16:creationId xmlns:a16="http://schemas.microsoft.com/office/drawing/2014/main" xmlns="" id="{0DF3D834-5384-44F9-8073-51CF48C4175E}"/>
              </a:ext>
            </a:extLst>
          </p:cNvPr>
          <p:cNvSpPr txBox="1"/>
          <p:nvPr/>
        </p:nvSpPr>
        <p:spPr>
          <a:xfrm>
            <a:off x="838200" y="1907048"/>
            <a:ext cx="6096000" cy="399405"/>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en-IN"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Practical applicat</a:t>
            </a:r>
            <a:r>
              <a:rPr lang="en-IN"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ion of lip print</a:t>
            </a:r>
            <a:r>
              <a:rPr lang="en-IN" sz="1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IN"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66A2AB87-8893-45BE-BD21-052532F6584E}"/>
              </a:ext>
            </a:extLst>
          </p:cNvPr>
          <p:cNvSpPr txBox="1"/>
          <p:nvPr/>
        </p:nvSpPr>
        <p:spPr>
          <a:xfrm>
            <a:off x="1283853" y="2470974"/>
            <a:ext cx="3934692" cy="923330"/>
          </a:xfrm>
          <a:prstGeom prst="rect">
            <a:avLst/>
          </a:prstGeom>
          <a:noFill/>
        </p:spPr>
        <p:txBody>
          <a:bodyPr wrap="square" rtlCol="0">
            <a:spAutoFit/>
          </a:bodyPr>
          <a:lstStyle/>
          <a:p>
            <a:r>
              <a:rPr lang="en-IN" dirty="0"/>
              <a:t>In 1987 , FBI  had successfully identified a male robber who used female disguises.</a:t>
            </a:r>
          </a:p>
        </p:txBody>
      </p:sp>
    </p:spTree>
    <p:extLst>
      <p:ext uri="{BB962C8B-B14F-4D97-AF65-F5344CB8AC3E}">
        <p14:creationId xmlns:p14="http://schemas.microsoft.com/office/powerpoint/2010/main" val="302927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ED2821F-F36A-4FC2-A544-99D28C0D0207}"/>
              </a:ext>
            </a:extLst>
          </p:cNvPr>
          <p:cNvSpPr>
            <a:spLocks noGrp="1"/>
          </p:cNvSpPr>
          <p:nvPr>
            <p:ph type="title"/>
          </p:nvPr>
        </p:nvSpPr>
        <p:spPr/>
        <p:txBody>
          <a:bodyPr>
            <a:normAutofit/>
          </a:bodyPr>
          <a:lstStyle/>
          <a:p>
            <a:r>
              <a:rPr lang="en-IN" dirty="0"/>
              <a:t>Limitations</a:t>
            </a:r>
          </a:p>
        </p:txBody>
      </p:sp>
      <p:sp>
        <p:nvSpPr>
          <p:cNvPr id="4" name="Footer Placeholder 3">
            <a:extLst>
              <a:ext uri="{FF2B5EF4-FFF2-40B4-BE49-F238E27FC236}">
                <a16:creationId xmlns:a16="http://schemas.microsoft.com/office/drawing/2014/main" xmlns="" id="{82BF792B-740E-4FD5-8CE3-8746FFEFC0DA}"/>
              </a:ext>
            </a:extLst>
          </p:cNvPr>
          <p:cNvSpPr>
            <a:spLocks noGrp="1"/>
          </p:cNvSpPr>
          <p:nvPr>
            <p:ph type="ftr" sz="quarter" idx="11"/>
          </p:nvPr>
        </p:nvSpPr>
        <p:spPr/>
        <p:txBody>
          <a:bodyPr/>
          <a:lstStyle/>
          <a:p>
            <a:r>
              <a:rPr lang="en-US" noProof="0"/>
              <a:t>ADD A FOOTER</a:t>
            </a:r>
            <a:endParaRPr lang="en-US" noProof="0" dirty="0"/>
          </a:p>
        </p:txBody>
      </p:sp>
      <p:sp>
        <p:nvSpPr>
          <p:cNvPr id="2" name="Slide Number Placeholder 1">
            <a:extLst>
              <a:ext uri="{FF2B5EF4-FFF2-40B4-BE49-F238E27FC236}">
                <a16:creationId xmlns:a16="http://schemas.microsoft.com/office/drawing/2014/main" xmlns="" id="{7DE95262-1B47-4354-9F10-60C92AF43E91}"/>
              </a:ext>
            </a:extLst>
          </p:cNvPr>
          <p:cNvSpPr>
            <a:spLocks noGrp="1"/>
          </p:cNvSpPr>
          <p:nvPr>
            <p:ph type="sldNum" sz="quarter" idx="12"/>
          </p:nvPr>
        </p:nvSpPr>
        <p:spPr/>
        <p:txBody>
          <a:bodyPr/>
          <a:lstStyle/>
          <a:p>
            <a:fld id="{D495E168-DA5E-4888-8D8A-92B118324C14}" type="slidenum">
              <a:rPr lang="en-US" noProof="0" smtClean="0"/>
              <a:pPr/>
              <a:t>15</a:t>
            </a:fld>
            <a:endParaRPr lang="en-US" noProof="0" dirty="0"/>
          </a:p>
        </p:txBody>
      </p:sp>
      <p:sp>
        <p:nvSpPr>
          <p:cNvPr id="19" name="TextBox 18">
            <a:extLst>
              <a:ext uri="{FF2B5EF4-FFF2-40B4-BE49-F238E27FC236}">
                <a16:creationId xmlns:a16="http://schemas.microsoft.com/office/drawing/2014/main" xmlns="" id="{FED02BB8-AADE-486F-A9C0-8B4DD25ACA43}"/>
              </a:ext>
            </a:extLst>
          </p:cNvPr>
          <p:cNvSpPr txBox="1"/>
          <p:nvPr/>
        </p:nvSpPr>
        <p:spPr>
          <a:xfrm>
            <a:off x="838200" y="1762323"/>
            <a:ext cx="5440680" cy="3634072"/>
          </a:xfrm>
          <a:prstGeom prst="rect">
            <a:avLst/>
          </a:prstGeom>
          <a:noFill/>
        </p:spPr>
        <p:txBody>
          <a:bodyPr wrap="square">
            <a:spAutoFit/>
          </a:bodyPr>
          <a:lstStyle/>
          <a:p>
            <a:pPr marL="342900" lvl="0" indent="-342900">
              <a:lnSpc>
                <a:spcPct val="107000"/>
              </a:lnSpc>
              <a:buFont typeface="+mj-lt"/>
              <a:buAutoNum type="arabicPeriod"/>
            </a:pPr>
            <a:r>
              <a:rPr lang="en-IN"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Subject associated (intrinsic)</a:t>
            </a:r>
            <a:endParaRPr lang="en-IN"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person can produce different lip print according to pressure and direction.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Lip prints can be influenced by inflammation and abnormalities such as infection, cysts and tumours.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Inflamed lips, abnormal lips may not produce lip prints within the normal pattern.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Any debris on lip surface may alter the lip print recording.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Lip print pattern depends upon whether the mouth is opened or closed.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1234440">
              <a:lnSpc>
                <a:spcPct val="107000"/>
              </a:lnSpc>
              <a:spcAft>
                <a:spcPts val="800"/>
              </a:spcAft>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xmlns="" id="{B085132E-61F7-41EC-B63C-4C9115457D12}"/>
              </a:ext>
            </a:extLst>
          </p:cNvPr>
          <p:cNvPicPr>
            <a:picLocks noChangeAspect="1"/>
          </p:cNvPicPr>
          <p:nvPr/>
        </p:nvPicPr>
        <p:blipFill>
          <a:blip r:embed="rId2"/>
          <a:stretch>
            <a:fillRect/>
          </a:stretch>
        </p:blipFill>
        <p:spPr>
          <a:xfrm>
            <a:off x="7376178" y="1027906"/>
            <a:ext cx="2814197" cy="2028825"/>
          </a:xfrm>
          <a:prstGeom prst="rect">
            <a:avLst/>
          </a:prstGeom>
        </p:spPr>
      </p:pic>
      <p:pic>
        <p:nvPicPr>
          <p:cNvPr id="25" name="Picture 24">
            <a:extLst>
              <a:ext uri="{FF2B5EF4-FFF2-40B4-BE49-F238E27FC236}">
                <a16:creationId xmlns:a16="http://schemas.microsoft.com/office/drawing/2014/main" xmlns="" id="{4360F8CB-5237-4AC0-A2E8-46113FB23EF3}"/>
              </a:ext>
            </a:extLst>
          </p:cNvPr>
          <p:cNvPicPr>
            <a:picLocks noChangeAspect="1"/>
          </p:cNvPicPr>
          <p:nvPr/>
        </p:nvPicPr>
        <p:blipFill>
          <a:blip r:embed="rId3"/>
          <a:stretch>
            <a:fillRect/>
          </a:stretch>
        </p:blipFill>
        <p:spPr>
          <a:xfrm>
            <a:off x="6370720" y="3368535"/>
            <a:ext cx="5139357" cy="2905125"/>
          </a:xfrm>
          <a:prstGeom prst="rect">
            <a:avLst/>
          </a:prstGeom>
        </p:spPr>
      </p:pic>
    </p:spTree>
    <p:extLst>
      <p:ext uri="{BB962C8B-B14F-4D97-AF65-F5344CB8AC3E}">
        <p14:creationId xmlns:p14="http://schemas.microsoft.com/office/powerpoint/2010/main" val="293545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6ED66886-F272-4AB8-83BD-F30FB6710B24}"/>
              </a:ext>
            </a:extLst>
          </p:cNvPr>
          <p:cNvSpPr>
            <a:spLocks noGrp="1"/>
          </p:cNvSpPr>
          <p:nvPr>
            <p:ph type="title"/>
          </p:nvPr>
        </p:nvSpPr>
        <p:spPr/>
        <p:txBody>
          <a:bodyPr>
            <a:normAutofit/>
          </a:bodyPr>
          <a:lstStyle/>
          <a:p>
            <a:r>
              <a:rPr lang="en-IN" sz="4000" dirty="0"/>
              <a:t>Limitations (continued)</a:t>
            </a:r>
          </a:p>
        </p:txBody>
      </p:sp>
      <p:sp>
        <p:nvSpPr>
          <p:cNvPr id="4" name="Footer Placeholder 3">
            <a:extLst>
              <a:ext uri="{FF2B5EF4-FFF2-40B4-BE49-F238E27FC236}">
                <a16:creationId xmlns:a16="http://schemas.microsoft.com/office/drawing/2014/main" xmlns="" id="{56DF8EAF-E019-4434-B500-41A4001F09BA}"/>
              </a:ext>
            </a:extLst>
          </p:cNvPr>
          <p:cNvSpPr>
            <a:spLocks noGrp="1"/>
          </p:cNvSpPr>
          <p:nvPr>
            <p:ph type="ftr" sz="quarter" idx="11"/>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xmlns="" id="{E4B53892-E101-4633-9C3D-65C9A43F9E83}"/>
              </a:ext>
            </a:extLst>
          </p:cNvPr>
          <p:cNvSpPr>
            <a:spLocks noGrp="1"/>
          </p:cNvSpPr>
          <p:nvPr>
            <p:ph type="sldNum" sz="quarter" idx="12"/>
          </p:nvPr>
        </p:nvSpPr>
        <p:spPr/>
        <p:txBody>
          <a:bodyPr/>
          <a:lstStyle/>
          <a:p>
            <a:fld id="{D495E168-DA5E-4888-8D8A-92B118324C14}" type="slidenum">
              <a:rPr lang="en-US" noProof="0" smtClean="0"/>
              <a:pPr/>
              <a:t>16</a:t>
            </a:fld>
            <a:endParaRPr lang="en-US" noProof="0" dirty="0"/>
          </a:p>
        </p:txBody>
      </p:sp>
      <p:sp>
        <p:nvSpPr>
          <p:cNvPr id="9" name="TextBox 8">
            <a:extLst>
              <a:ext uri="{FF2B5EF4-FFF2-40B4-BE49-F238E27FC236}">
                <a16:creationId xmlns:a16="http://schemas.microsoft.com/office/drawing/2014/main" xmlns="" id="{15C55B2A-AEF6-4626-B77A-A596A91D9F5A}"/>
              </a:ext>
            </a:extLst>
          </p:cNvPr>
          <p:cNvSpPr txBox="1"/>
          <p:nvPr/>
        </p:nvSpPr>
        <p:spPr>
          <a:xfrm>
            <a:off x="838200" y="1869471"/>
            <a:ext cx="8305800" cy="1559529"/>
          </a:xfrm>
          <a:prstGeom prst="rect">
            <a:avLst/>
          </a:prstGeom>
          <a:noFill/>
        </p:spPr>
        <p:txBody>
          <a:bodyPr wrap="square">
            <a:spAutoFit/>
          </a:bodyPr>
          <a:lstStyle/>
          <a:p>
            <a:pPr lvl="0">
              <a:lnSpc>
                <a:spcPct val="107000"/>
              </a:lnSpc>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IN"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Methods associated (extrinsic)</a:t>
            </a:r>
            <a:endParaRPr lang="en-IN"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Smudging or spoiling of lip print.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Possible due to presence of prominent facial hair among men.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Application of thick lipstick.</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Over stretching of cellophane on the lip surface may alter the recording.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746E2AAF-D38E-4E6D-B142-22141209DC2B}"/>
              </a:ext>
            </a:extLst>
          </p:cNvPr>
          <p:cNvPicPr>
            <a:picLocks noChangeAspect="1"/>
          </p:cNvPicPr>
          <p:nvPr/>
        </p:nvPicPr>
        <p:blipFill>
          <a:blip r:embed="rId2"/>
          <a:stretch>
            <a:fillRect/>
          </a:stretch>
        </p:blipFill>
        <p:spPr>
          <a:xfrm>
            <a:off x="8034778" y="1395167"/>
            <a:ext cx="3398763" cy="2631128"/>
          </a:xfrm>
          <a:prstGeom prst="rect">
            <a:avLst/>
          </a:prstGeom>
        </p:spPr>
      </p:pic>
    </p:spTree>
    <p:extLst>
      <p:ext uri="{BB962C8B-B14F-4D97-AF65-F5344CB8AC3E}">
        <p14:creationId xmlns:p14="http://schemas.microsoft.com/office/powerpoint/2010/main" val="337008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721C89D-BF8D-4758-9B98-182B70B5D5A3}"/>
              </a:ext>
            </a:extLst>
          </p:cNvPr>
          <p:cNvSpPr>
            <a:spLocks noGrp="1"/>
          </p:cNvSpPr>
          <p:nvPr>
            <p:ph type="title"/>
          </p:nvPr>
        </p:nvSpPr>
        <p:spPr/>
        <p:txBody>
          <a:bodyPr/>
          <a:lstStyle/>
          <a:p>
            <a:r>
              <a:rPr lang="en-IN" dirty="0"/>
              <a:t>Summary</a:t>
            </a:r>
          </a:p>
        </p:txBody>
      </p:sp>
      <p:sp>
        <p:nvSpPr>
          <p:cNvPr id="4" name="Footer Placeholder 3">
            <a:extLst>
              <a:ext uri="{FF2B5EF4-FFF2-40B4-BE49-F238E27FC236}">
                <a16:creationId xmlns:a16="http://schemas.microsoft.com/office/drawing/2014/main" xmlns="" id="{F4934C29-3D8D-4991-A362-DA8CCF323FD5}"/>
              </a:ext>
            </a:extLst>
          </p:cNvPr>
          <p:cNvSpPr>
            <a:spLocks noGrp="1"/>
          </p:cNvSpPr>
          <p:nvPr>
            <p:ph type="ftr" sz="quarter" idx="11"/>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xmlns="" id="{F69919B4-0348-4437-8E48-2F4F39DE8304}"/>
              </a:ext>
            </a:extLst>
          </p:cNvPr>
          <p:cNvSpPr>
            <a:spLocks noGrp="1"/>
          </p:cNvSpPr>
          <p:nvPr>
            <p:ph type="sldNum" sz="quarter" idx="12"/>
          </p:nvPr>
        </p:nvSpPr>
        <p:spPr/>
        <p:txBody>
          <a:bodyPr/>
          <a:lstStyle/>
          <a:p>
            <a:fld id="{D495E168-DA5E-4888-8D8A-92B118324C14}" type="slidenum">
              <a:rPr lang="en-US" noProof="0" smtClean="0"/>
              <a:pPr/>
              <a:t>17</a:t>
            </a:fld>
            <a:endParaRPr lang="en-US" noProof="0" dirty="0"/>
          </a:p>
        </p:txBody>
      </p:sp>
      <p:sp>
        <p:nvSpPr>
          <p:cNvPr id="2" name="TextBox 1">
            <a:extLst>
              <a:ext uri="{FF2B5EF4-FFF2-40B4-BE49-F238E27FC236}">
                <a16:creationId xmlns:a16="http://schemas.microsoft.com/office/drawing/2014/main" xmlns="" id="{CB75A95C-5096-4AD9-BED9-077928DA23D8}"/>
              </a:ext>
            </a:extLst>
          </p:cNvPr>
          <p:cNvSpPr txBox="1"/>
          <p:nvPr/>
        </p:nvSpPr>
        <p:spPr>
          <a:xfrm>
            <a:off x="651753" y="1690688"/>
            <a:ext cx="10950244" cy="3139321"/>
          </a:xfrm>
          <a:prstGeom prst="rect">
            <a:avLst/>
          </a:prstGeom>
          <a:noFill/>
        </p:spPr>
        <p:txBody>
          <a:bodyPr wrap="square" rtlCol="0">
            <a:spAutoFit/>
          </a:bodyPr>
          <a:lstStyle/>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Term “cheiloscopy” is derived from Greek word “cheilos” meaning </a:t>
            </a:r>
            <a:r>
              <a:rPr lang="en-IN" dirty="0">
                <a:solidFill>
                  <a:srgbClr val="FF0000"/>
                </a:solidFill>
                <a:latin typeface="Times New Roman" panose="02020603050405020304" pitchFamily="18" charset="0"/>
                <a:cs typeface="Times New Roman" panose="02020603050405020304" pitchFamily="18" charset="0"/>
              </a:rPr>
              <a:t>lips</a:t>
            </a:r>
            <a:r>
              <a:rPr lang="en-IN" dirty="0">
                <a:latin typeface="Times New Roman" panose="02020603050405020304" pitchFamily="18" charset="0"/>
                <a:cs typeface="Times New Roman" panose="02020603050405020304" pitchFamily="18" charset="0"/>
              </a:rPr>
              <a:t> and “eskopein” meaning </a:t>
            </a:r>
            <a:r>
              <a:rPr lang="en-IN" dirty="0">
                <a:solidFill>
                  <a:srgbClr val="FF0000"/>
                </a:solidFill>
                <a:latin typeface="Times New Roman" panose="02020603050405020304" pitchFamily="18" charset="0"/>
                <a:cs typeface="Times New Roman" panose="02020603050405020304" pitchFamily="18" charset="0"/>
              </a:rPr>
              <a:t>to see.</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It is the study of characteristics of pattern of wrinkles and groves present on the labial mucosa.</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Lip prints are unique and permanent.</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They can be found from the crime scene like sexual assault, house trespass, homicide etc.</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There are three method used for collection of lip print for specimens:</a:t>
            </a:r>
          </a:p>
          <a:p>
            <a:r>
              <a:rPr lang="en-IN" dirty="0">
                <a:latin typeface="Times New Roman" panose="02020603050405020304" pitchFamily="18" charset="0"/>
                <a:cs typeface="Times New Roman" panose="02020603050405020304" pitchFamily="18" charset="0"/>
              </a:rPr>
              <a:t>           -&gt;  lipstick method</a:t>
            </a:r>
          </a:p>
          <a:p>
            <a:r>
              <a:rPr lang="en-IN" dirty="0">
                <a:latin typeface="Times New Roman" panose="02020603050405020304" pitchFamily="18" charset="0"/>
                <a:cs typeface="Times New Roman" panose="02020603050405020304" pitchFamily="18" charset="0"/>
              </a:rPr>
              <a:t>            -&gt; glass slide method</a:t>
            </a:r>
          </a:p>
          <a:p>
            <a:r>
              <a:rPr lang="en-IN" dirty="0">
                <a:latin typeface="Times New Roman" panose="02020603050405020304" pitchFamily="18" charset="0"/>
                <a:cs typeface="Times New Roman" panose="02020603050405020304" pitchFamily="18" charset="0"/>
              </a:rPr>
              <a:t>           -&gt;  photographic method</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Helps in sex determination.</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Collection should be done carefully, or else the print may get disturbed.</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81832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F9E6DE-5C41-4023-A6ED-24BA66E6767E}"/>
              </a:ext>
            </a:extLst>
          </p:cNvPr>
          <p:cNvSpPr>
            <a:spLocks noGrp="1"/>
          </p:cNvSpPr>
          <p:nvPr>
            <p:ph type="title"/>
          </p:nvPr>
        </p:nvSpPr>
        <p:spPr>
          <a:xfrm>
            <a:off x="1235364" y="656694"/>
            <a:ext cx="10515600" cy="1774607"/>
          </a:xfrm>
        </p:spPr>
        <p:txBody>
          <a:bodyPr/>
          <a:lstStyle/>
          <a:p>
            <a:r>
              <a:rPr lang="en-US" dirty="0"/>
              <a:t> </a:t>
            </a:r>
            <a:r>
              <a:rPr lang="en-US" sz="6600" b="1" dirty="0"/>
              <a:t>Content</a:t>
            </a:r>
          </a:p>
        </p:txBody>
      </p:sp>
      <p:sp>
        <p:nvSpPr>
          <p:cNvPr id="3" name="Footer Placeholder 2">
            <a:extLst>
              <a:ext uri="{FF2B5EF4-FFF2-40B4-BE49-F238E27FC236}">
                <a16:creationId xmlns:a16="http://schemas.microsoft.com/office/drawing/2014/main" xmlns="" id="{5CF7DCA2-0E6F-4F70-A324-B0A3FAA2BE66}"/>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xmlns="" id="{5A7398AB-B4FB-44C4-A9EC-94DA908E8A9A}"/>
              </a:ext>
            </a:extLst>
          </p:cNvPr>
          <p:cNvSpPr>
            <a:spLocks noGrp="1"/>
          </p:cNvSpPr>
          <p:nvPr>
            <p:ph type="sldNum" sz="quarter" idx="12"/>
          </p:nvPr>
        </p:nvSpPr>
        <p:spPr/>
        <p:txBody>
          <a:bodyPr/>
          <a:lstStyle/>
          <a:p>
            <a:fld id="{D495E168-DA5E-4888-8D8A-92B118324C14}" type="slidenum">
              <a:rPr lang="en-US" smtClean="0"/>
              <a:pPr/>
              <a:t>2</a:t>
            </a:fld>
            <a:endParaRPr lang="en-US" dirty="0"/>
          </a:p>
        </p:txBody>
      </p:sp>
      <p:graphicFrame>
        <p:nvGraphicFramePr>
          <p:cNvPr id="15" name="Diagram 14">
            <a:extLst>
              <a:ext uri="{FF2B5EF4-FFF2-40B4-BE49-F238E27FC236}">
                <a16:creationId xmlns:a16="http://schemas.microsoft.com/office/drawing/2014/main" xmlns="" id="{0AC676E6-18D2-4526-AFC0-6EEF2B208EA0}"/>
              </a:ext>
            </a:extLst>
          </p:cNvPr>
          <p:cNvGraphicFramePr/>
          <p:nvPr>
            <p:extLst>
              <p:ext uri="{D42A27DB-BD31-4B8C-83A1-F6EECF244321}">
                <p14:modId xmlns:p14="http://schemas.microsoft.com/office/powerpoint/2010/main" val="2357340970"/>
              </p:ext>
            </p:extLst>
          </p:nvPr>
        </p:nvGraphicFramePr>
        <p:xfrm>
          <a:off x="4484411" y="581891"/>
          <a:ext cx="9562010" cy="4703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xmlns="" id="{4DB70820-1B7D-4792-992F-BECE7FCCDFEB}"/>
              </a:ext>
            </a:extLst>
          </p:cNvPr>
          <p:cNvSpPr txBox="1"/>
          <p:nvPr/>
        </p:nvSpPr>
        <p:spPr>
          <a:xfrm>
            <a:off x="5519726" y="936375"/>
            <a:ext cx="888275" cy="369332"/>
          </a:xfrm>
          <a:prstGeom prst="rect">
            <a:avLst/>
          </a:prstGeom>
          <a:noFill/>
        </p:spPr>
        <p:txBody>
          <a:bodyPr wrap="square" rtlCol="0">
            <a:spAutoFit/>
          </a:bodyPr>
          <a:lstStyle/>
          <a:p>
            <a:r>
              <a:rPr lang="en-IN" dirty="0"/>
              <a:t>03</a:t>
            </a:r>
          </a:p>
        </p:txBody>
      </p:sp>
      <p:sp>
        <p:nvSpPr>
          <p:cNvPr id="17" name="TextBox 16">
            <a:extLst>
              <a:ext uri="{FF2B5EF4-FFF2-40B4-BE49-F238E27FC236}">
                <a16:creationId xmlns:a16="http://schemas.microsoft.com/office/drawing/2014/main" xmlns="" id="{A53C36AF-2A70-4A48-A8F5-DE6C63639FAA}"/>
              </a:ext>
            </a:extLst>
          </p:cNvPr>
          <p:cNvSpPr txBox="1"/>
          <p:nvPr/>
        </p:nvSpPr>
        <p:spPr>
          <a:xfrm>
            <a:off x="5883041" y="1478769"/>
            <a:ext cx="487680" cy="369332"/>
          </a:xfrm>
          <a:prstGeom prst="rect">
            <a:avLst/>
          </a:prstGeom>
          <a:noFill/>
        </p:spPr>
        <p:txBody>
          <a:bodyPr wrap="square" rtlCol="0">
            <a:spAutoFit/>
          </a:bodyPr>
          <a:lstStyle/>
          <a:p>
            <a:r>
              <a:rPr lang="en-IN" dirty="0"/>
              <a:t>04</a:t>
            </a:r>
          </a:p>
        </p:txBody>
      </p:sp>
      <p:sp>
        <p:nvSpPr>
          <p:cNvPr id="18" name="TextBox 17">
            <a:extLst>
              <a:ext uri="{FF2B5EF4-FFF2-40B4-BE49-F238E27FC236}">
                <a16:creationId xmlns:a16="http://schemas.microsoft.com/office/drawing/2014/main" xmlns="" id="{804C3F53-0F55-450D-AFA8-786F303BA5B7}"/>
              </a:ext>
            </a:extLst>
          </p:cNvPr>
          <p:cNvSpPr txBox="1"/>
          <p:nvPr/>
        </p:nvSpPr>
        <p:spPr>
          <a:xfrm>
            <a:off x="6098855" y="2029419"/>
            <a:ext cx="548640" cy="369332"/>
          </a:xfrm>
          <a:prstGeom prst="rect">
            <a:avLst/>
          </a:prstGeom>
          <a:noFill/>
        </p:spPr>
        <p:txBody>
          <a:bodyPr wrap="square" rtlCol="0">
            <a:spAutoFit/>
          </a:bodyPr>
          <a:lstStyle/>
          <a:p>
            <a:r>
              <a:rPr lang="en-IN" dirty="0"/>
              <a:t>05</a:t>
            </a:r>
          </a:p>
        </p:txBody>
      </p:sp>
      <p:sp>
        <p:nvSpPr>
          <p:cNvPr id="19" name="TextBox 18">
            <a:extLst>
              <a:ext uri="{FF2B5EF4-FFF2-40B4-BE49-F238E27FC236}">
                <a16:creationId xmlns:a16="http://schemas.microsoft.com/office/drawing/2014/main" xmlns="" id="{A812D3C3-DECE-4AE3-81D6-F219C14CF9F5}"/>
              </a:ext>
            </a:extLst>
          </p:cNvPr>
          <p:cNvSpPr txBox="1"/>
          <p:nvPr/>
        </p:nvSpPr>
        <p:spPr>
          <a:xfrm>
            <a:off x="6217223" y="2656101"/>
            <a:ext cx="431075" cy="369332"/>
          </a:xfrm>
          <a:prstGeom prst="rect">
            <a:avLst/>
          </a:prstGeom>
          <a:noFill/>
        </p:spPr>
        <p:txBody>
          <a:bodyPr wrap="square" rtlCol="0">
            <a:spAutoFit/>
          </a:bodyPr>
          <a:lstStyle/>
          <a:p>
            <a:r>
              <a:rPr lang="en-IN" dirty="0"/>
              <a:t>06</a:t>
            </a:r>
          </a:p>
        </p:txBody>
      </p:sp>
      <p:sp>
        <p:nvSpPr>
          <p:cNvPr id="21" name="TextBox 20">
            <a:extLst>
              <a:ext uri="{FF2B5EF4-FFF2-40B4-BE49-F238E27FC236}">
                <a16:creationId xmlns:a16="http://schemas.microsoft.com/office/drawing/2014/main" xmlns="" id="{C9E4FC0E-FB64-4259-91A5-C2ADBFE1B29A}"/>
              </a:ext>
            </a:extLst>
          </p:cNvPr>
          <p:cNvSpPr txBox="1"/>
          <p:nvPr/>
        </p:nvSpPr>
        <p:spPr>
          <a:xfrm>
            <a:off x="5757845" y="3920546"/>
            <a:ext cx="735319" cy="369332"/>
          </a:xfrm>
          <a:prstGeom prst="rect">
            <a:avLst/>
          </a:prstGeom>
          <a:noFill/>
        </p:spPr>
        <p:txBody>
          <a:bodyPr wrap="square" rtlCol="0">
            <a:spAutoFit/>
          </a:bodyPr>
          <a:lstStyle/>
          <a:p>
            <a:r>
              <a:rPr lang="en-IN" dirty="0"/>
              <a:t>08-12</a:t>
            </a:r>
          </a:p>
        </p:txBody>
      </p:sp>
      <p:sp>
        <p:nvSpPr>
          <p:cNvPr id="22" name="TextBox 21">
            <a:extLst>
              <a:ext uri="{FF2B5EF4-FFF2-40B4-BE49-F238E27FC236}">
                <a16:creationId xmlns:a16="http://schemas.microsoft.com/office/drawing/2014/main" xmlns="" id="{0903BFF1-D8FB-4791-B3E4-CB9881C451A4}"/>
              </a:ext>
            </a:extLst>
          </p:cNvPr>
          <p:cNvSpPr txBox="1"/>
          <p:nvPr/>
        </p:nvSpPr>
        <p:spPr>
          <a:xfrm>
            <a:off x="5586944" y="4467386"/>
            <a:ext cx="783777" cy="369332"/>
          </a:xfrm>
          <a:prstGeom prst="rect">
            <a:avLst/>
          </a:prstGeom>
          <a:noFill/>
        </p:spPr>
        <p:txBody>
          <a:bodyPr wrap="square" rtlCol="0">
            <a:spAutoFit/>
          </a:bodyPr>
          <a:lstStyle/>
          <a:p>
            <a:r>
              <a:rPr lang="en-IN" dirty="0"/>
              <a:t>13-14</a:t>
            </a:r>
          </a:p>
        </p:txBody>
      </p:sp>
      <p:sp>
        <p:nvSpPr>
          <p:cNvPr id="5" name="TextBox 4">
            <a:extLst>
              <a:ext uri="{FF2B5EF4-FFF2-40B4-BE49-F238E27FC236}">
                <a16:creationId xmlns:a16="http://schemas.microsoft.com/office/drawing/2014/main" xmlns="" id="{2BFC07C6-B10A-4BD4-AD36-A78709B16D35}"/>
              </a:ext>
            </a:extLst>
          </p:cNvPr>
          <p:cNvSpPr txBox="1"/>
          <p:nvPr/>
        </p:nvSpPr>
        <p:spPr>
          <a:xfrm>
            <a:off x="6096000" y="3327864"/>
            <a:ext cx="487680" cy="369332"/>
          </a:xfrm>
          <a:prstGeom prst="rect">
            <a:avLst/>
          </a:prstGeom>
          <a:noFill/>
        </p:spPr>
        <p:txBody>
          <a:bodyPr wrap="square" rtlCol="0">
            <a:spAutoFit/>
          </a:bodyPr>
          <a:lstStyle/>
          <a:p>
            <a:r>
              <a:rPr lang="en-IN" dirty="0"/>
              <a:t>07</a:t>
            </a:r>
          </a:p>
        </p:txBody>
      </p:sp>
      <p:sp>
        <p:nvSpPr>
          <p:cNvPr id="12" name="Rectangle 11">
            <a:extLst>
              <a:ext uri="{FF2B5EF4-FFF2-40B4-BE49-F238E27FC236}">
                <a16:creationId xmlns:a16="http://schemas.microsoft.com/office/drawing/2014/main" xmlns="" id="{E0E9DC92-99F1-4C05-B744-860DC9CA66F0}"/>
              </a:ext>
            </a:extLst>
          </p:cNvPr>
          <p:cNvSpPr/>
          <p:nvPr/>
        </p:nvSpPr>
        <p:spPr>
          <a:xfrm>
            <a:off x="5724381" y="4995641"/>
            <a:ext cx="5167731" cy="426871"/>
          </a:xfrm>
          <a:prstGeom prst="rect">
            <a:avLst/>
          </a:prstGeom>
          <a:solidFill>
            <a:schemeClr val="accent6">
              <a:lumMod val="60000"/>
              <a:lumOff val="40000"/>
            </a:schemeClr>
          </a:solidFill>
          <a:ln w="12700" cap="flat">
            <a:noFill/>
            <a:prstDash val="solid"/>
            <a:miter/>
          </a:ln>
        </p:spPr>
        <p:txBody>
          <a:bodyPr rtlCol="0" anchor="ctr"/>
          <a:lstStyle/>
          <a:p>
            <a:pPr algn="l"/>
            <a:r>
              <a:rPr lang="en-IN" dirty="0"/>
              <a:t>L              </a:t>
            </a:r>
            <a:r>
              <a:rPr lang="en-IN" dirty="0">
                <a:solidFill>
                  <a:schemeClr val="bg1"/>
                </a:solidFill>
              </a:rPr>
              <a:t>Limitations</a:t>
            </a:r>
          </a:p>
        </p:txBody>
      </p:sp>
      <p:sp>
        <p:nvSpPr>
          <p:cNvPr id="14" name="Rectangle 13">
            <a:extLst>
              <a:ext uri="{FF2B5EF4-FFF2-40B4-BE49-F238E27FC236}">
                <a16:creationId xmlns:a16="http://schemas.microsoft.com/office/drawing/2014/main" xmlns="" id="{D18043BD-5264-4555-B82D-127804A3981C}"/>
              </a:ext>
            </a:extLst>
          </p:cNvPr>
          <p:cNvSpPr/>
          <p:nvPr/>
        </p:nvSpPr>
        <p:spPr>
          <a:xfrm>
            <a:off x="5464255" y="5579925"/>
            <a:ext cx="5403273" cy="365125"/>
          </a:xfrm>
          <a:prstGeom prst="rect">
            <a:avLst/>
          </a:prstGeom>
          <a:solidFill>
            <a:schemeClr val="accent6">
              <a:lumMod val="40000"/>
              <a:lumOff val="60000"/>
            </a:schemeClr>
          </a:solidFill>
          <a:ln w="12700" cap="flat">
            <a:noFill/>
            <a:prstDash val="solid"/>
            <a:miter/>
          </a:ln>
        </p:spPr>
        <p:txBody>
          <a:bodyPr rtlCol="0" anchor="ctr"/>
          <a:lstStyle/>
          <a:p>
            <a:pPr algn="l"/>
            <a:r>
              <a:rPr lang="en-IN" dirty="0"/>
              <a:t>                   </a:t>
            </a:r>
            <a:r>
              <a:rPr lang="en-IN" dirty="0">
                <a:solidFill>
                  <a:schemeClr val="bg1"/>
                </a:solidFill>
              </a:rPr>
              <a:t>Summary</a:t>
            </a:r>
          </a:p>
        </p:txBody>
      </p:sp>
      <p:sp>
        <p:nvSpPr>
          <p:cNvPr id="20" name="Oval 19">
            <a:extLst>
              <a:ext uri="{FF2B5EF4-FFF2-40B4-BE49-F238E27FC236}">
                <a16:creationId xmlns:a16="http://schemas.microsoft.com/office/drawing/2014/main" xmlns="" id="{F1899949-F338-4D4B-B7B5-F862CB0009DA}"/>
              </a:ext>
            </a:extLst>
          </p:cNvPr>
          <p:cNvSpPr/>
          <p:nvPr/>
        </p:nvSpPr>
        <p:spPr>
          <a:xfrm>
            <a:off x="4998215" y="5442335"/>
            <a:ext cx="595078" cy="536611"/>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l"/>
            <a:endParaRPr lang="en-IN" dirty="0"/>
          </a:p>
        </p:txBody>
      </p:sp>
      <p:sp>
        <p:nvSpPr>
          <p:cNvPr id="23" name="Oval 22">
            <a:extLst>
              <a:ext uri="{FF2B5EF4-FFF2-40B4-BE49-F238E27FC236}">
                <a16:creationId xmlns:a16="http://schemas.microsoft.com/office/drawing/2014/main" xmlns="" id="{FE551831-C4E4-4DB4-9BA3-2419BA57EACA}"/>
              </a:ext>
            </a:extLst>
          </p:cNvPr>
          <p:cNvSpPr/>
          <p:nvPr/>
        </p:nvSpPr>
        <p:spPr>
          <a:xfrm>
            <a:off x="5361660" y="4952794"/>
            <a:ext cx="595079" cy="536612"/>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l"/>
            <a:endParaRPr lang="en-IN" dirty="0"/>
          </a:p>
        </p:txBody>
      </p:sp>
      <p:sp>
        <p:nvSpPr>
          <p:cNvPr id="24" name="TextBox 23">
            <a:extLst>
              <a:ext uri="{FF2B5EF4-FFF2-40B4-BE49-F238E27FC236}">
                <a16:creationId xmlns:a16="http://schemas.microsoft.com/office/drawing/2014/main" xmlns="" id="{F3CE5418-47A1-48A9-B4FE-7F6447781405}"/>
              </a:ext>
            </a:extLst>
          </p:cNvPr>
          <p:cNvSpPr txBox="1"/>
          <p:nvPr/>
        </p:nvSpPr>
        <p:spPr>
          <a:xfrm>
            <a:off x="5301256" y="5036810"/>
            <a:ext cx="1131504" cy="369332"/>
          </a:xfrm>
          <a:prstGeom prst="rect">
            <a:avLst/>
          </a:prstGeom>
          <a:noFill/>
        </p:spPr>
        <p:txBody>
          <a:bodyPr wrap="square" rtlCol="0">
            <a:spAutoFit/>
          </a:bodyPr>
          <a:lstStyle/>
          <a:p>
            <a:r>
              <a:rPr lang="en-IN" dirty="0"/>
              <a:t>15-16</a:t>
            </a:r>
          </a:p>
        </p:txBody>
      </p:sp>
      <p:sp>
        <p:nvSpPr>
          <p:cNvPr id="25" name="TextBox 24">
            <a:extLst>
              <a:ext uri="{FF2B5EF4-FFF2-40B4-BE49-F238E27FC236}">
                <a16:creationId xmlns:a16="http://schemas.microsoft.com/office/drawing/2014/main" xmlns="" id="{3111CFB8-DEF9-41E5-94BB-BFADC00F1B71}"/>
              </a:ext>
            </a:extLst>
          </p:cNvPr>
          <p:cNvSpPr txBox="1"/>
          <p:nvPr/>
        </p:nvSpPr>
        <p:spPr>
          <a:xfrm>
            <a:off x="5064120" y="5573422"/>
            <a:ext cx="595079" cy="369332"/>
          </a:xfrm>
          <a:prstGeom prst="rect">
            <a:avLst/>
          </a:prstGeom>
          <a:noFill/>
        </p:spPr>
        <p:txBody>
          <a:bodyPr wrap="square" rtlCol="0">
            <a:spAutoFit/>
          </a:bodyPr>
          <a:lstStyle/>
          <a:p>
            <a:r>
              <a:rPr lang="en-IN" dirty="0"/>
              <a:t>17</a:t>
            </a:r>
          </a:p>
        </p:txBody>
      </p:sp>
    </p:spTree>
    <p:extLst>
      <p:ext uri="{BB962C8B-B14F-4D97-AF65-F5344CB8AC3E}">
        <p14:creationId xmlns:p14="http://schemas.microsoft.com/office/powerpoint/2010/main" val="51351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7EA499-D02B-466B-8A94-12FBC4B86F25}"/>
              </a:ext>
            </a:extLst>
          </p:cNvPr>
          <p:cNvSpPr>
            <a:spLocks noGrp="1"/>
          </p:cNvSpPr>
          <p:nvPr>
            <p:ph type="title"/>
          </p:nvPr>
        </p:nvSpPr>
        <p:spPr/>
        <p:txBody>
          <a:bodyPr>
            <a:normAutofit/>
          </a:bodyPr>
          <a:lstStyle/>
          <a:p>
            <a:r>
              <a:rPr lang="en-US" dirty="0">
                <a:solidFill>
                  <a:srgbClr val="C00000"/>
                </a:solidFill>
              </a:rPr>
              <a:t>Introduction</a:t>
            </a:r>
          </a:p>
        </p:txBody>
      </p:sp>
      <p:sp>
        <p:nvSpPr>
          <p:cNvPr id="3" name="Footer Placeholder 2">
            <a:extLst>
              <a:ext uri="{FF2B5EF4-FFF2-40B4-BE49-F238E27FC236}">
                <a16:creationId xmlns:a16="http://schemas.microsoft.com/office/drawing/2014/main" xmlns="" id="{B4BD5BBC-8809-4F8D-9C56-281FCD2225BD}"/>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xmlns="" id="{EA42F411-36F6-4988-8DA8-BA993F63BA8D}"/>
              </a:ext>
            </a:extLst>
          </p:cNvPr>
          <p:cNvSpPr>
            <a:spLocks noGrp="1"/>
          </p:cNvSpPr>
          <p:nvPr>
            <p:ph type="sldNum" sz="quarter" idx="12"/>
          </p:nvPr>
        </p:nvSpPr>
        <p:spPr/>
        <p:txBody>
          <a:bodyPr/>
          <a:lstStyle/>
          <a:p>
            <a:fld id="{D495E168-DA5E-4888-8D8A-92B118324C14}" type="slidenum">
              <a:rPr lang="en-US" smtClean="0"/>
              <a:pPr/>
              <a:t>3</a:t>
            </a:fld>
            <a:endParaRPr lang="en-US" dirty="0"/>
          </a:p>
        </p:txBody>
      </p:sp>
      <p:sp>
        <p:nvSpPr>
          <p:cNvPr id="8" name="TextBox 7">
            <a:extLst>
              <a:ext uri="{FF2B5EF4-FFF2-40B4-BE49-F238E27FC236}">
                <a16:creationId xmlns:a16="http://schemas.microsoft.com/office/drawing/2014/main" xmlns="" id="{CBB7BE44-C63B-4505-AD3E-280A79903ED4}"/>
              </a:ext>
            </a:extLst>
          </p:cNvPr>
          <p:cNvSpPr txBox="1"/>
          <p:nvPr/>
        </p:nvSpPr>
        <p:spPr>
          <a:xfrm>
            <a:off x="748938" y="1659731"/>
            <a:ext cx="6487885" cy="353757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Identification plays a major role in any crime investigation.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Prints are very helpful in identification.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Just like fingerprint, lip print is also used as tool for identification.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8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LIP PRINT</a:t>
            </a:r>
            <a:r>
              <a:rPr lang="en-IN" sz="18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Study of lip print is called “Cheiloscopy”.</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term “CHEILOSCOPY” is derived from Greek words “cheilos” meaning </a:t>
            </a:r>
            <a:r>
              <a:rPr lang="en-IN"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lip</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 and “skopein” meaning </a:t>
            </a:r>
            <a:r>
              <a:rPr lang="en-IN"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see.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is defined as the study of the characteristic pattern of the wrinkles and grooves present on the labial mucosa (sulci laborium) called as lip print.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91B279F0-0C2F-4BCE-A366-6FD5CD63C2E0}"/>
              </a:ext>
            </a:extLst>
          </p:cNvPr>
          <p:cNvPicPr>
            <a:picLocks noChangeAspect="1"/>
          </p:cNvPicPr>
          <p:nvPr/>
        </p:nvPicPr>
        <p:blipFill rotWithShape="1">
          <a:blip r:embed="rId2"/>
          <a:srcRect b="7862"/>
          <a:stretch/>
        </p:blipFill>
        <p:spPr>
          <a:xfrm>
            <a:off x="8730828" y="2395540"/>
            <a:ext cx="2712234" cy="1631515"/>
          </a:xfrm>
          <a:prstGeom prst="rect">
            <a:avLst/>
          </a:prstGeom>
        </p:spPr>
      </p:pic>
      <p:pic>
        <p:nvPicPr>
          <p:cNvPr id="12" name="Picture 11">
            <a:extLst>
              <a:ext uri="{FF2B5EF4-FFF2-40B4-BE49-F238E27FC236}">
                <a16:creationId xmlns:a16="http://schemas.microsoft.com/office/drawing/2014/main" xmlns="" id="{54EED930-C6F8-4752-BA3F-45516186A400}"/>
              </a:ext>
            </a:extLst>
          </p:cNvPr>
          <p:cNvPicPr>
            <a:picLocks noChangeAspect="1"/>
          </p:cNvPicPr>
          <p:nvPr/>
        </p:nvPicPr>
        <p:blipFill>
          <a:blip r:embed="rId3"/>
          <a:stretch>
            <a:fillRect/>
          </a:stretch>
        </p:blipFill>
        <p:spPr>
          <a:xfrm>
            <a:off x="6759909" y="475985"/>
            <a:ext cx="3398762" cy="1839686"/>
          </a:xfrm>
          <a:prstGeom prst="rect">
            <a:avLst/>
          </a:prstGeom>
        </p:spPr>
      </p:pic>
    </p:spTree>
    <p:extLst>
      <p:ext uri="{BB962C8B-B14F-4D97-AF65-F5344CB8AC3E}">
        <p14:creationId xmlns:p14="http://schemas.microsoft.com/office/powerpoint/2010/main" val="176367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67D1C3D6-BE72-4B28-AAFA-00A9BEE33C6C}"/>
              </a:ext>
            </a:extLst>
          </p:cNvPr>
          <p:cNvSpPr>
            <a:spLocks noGrp="1"/>
          </p:cNvSpPr>
          <p:nvPr>
            <p:ph type="title"/>
          </p:nvPr>
        </p:nvSpPr>
        <p:spPr>
          <a:xfrm>
            <a:off x="1556651" y="475985"/>
            <a:ext cx="10515600" cy="1133339"/>
          </a:xfrm>
        </p:spPr>
        <p:txBody>
          <a:bodyPr>
            <a:normAutofit fontScale="90000"/>
          </a:bodyPr>
          <a:lstStyle/>
          <a:p>
            <a:r>
              <a:rPr lang="en-IN" sz="4900" dirty="0">
                <a:latin typeface="Nueva Std" panose="020B0503070504090203" pitchFamily="34" charset="0"/>
              </a:rPr>
              <a:t>Why lip print is used for identification</a:t>
            </a:r>
            <a:r>
              <a:rPr lang="en-IN" dirty="0">
                <a:latin typeface="Nueva Std" panose="020B0503070504090203" pitchFamily="34" charset="0"/>
              </a:rPr>
              <a:t>?</a:t>
            </a:r>
          </a:p>
        </p:txBody>
      </p:sp>
      <p:sp>
        <p:nvSpPr>
          <p:cNvPr id="3" name="Footer Placeholder 2">
            <a:extLst>
              <a:ext uri="{FF2B5EF4-FFF2-40B4-BE49-F238E27FC236}">
                <a16:creationId xmlns:a16="http://schemas.microsoft.com/office/drawing/2014/main" xmlns="" id="{EA58B5AD-96B4-45C8-873B-9A28EFD5EE89}"/>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xmlns="" id="{D3E85625-E07C-43C7-93C8-DFDFDBB64FFF}"/>
              </a:ext>
            </a:extLst>
          </p:cNvPr>
          <p:cNvSpPr>
            <a:spLocks noGrp="1"/>
          </p:cNvSpPr>
          <p:nvPr>
            <p:ph type="sldNum" sz="quarter" idx="12"/>
          </p:nvPr>
        </p:nvSpPr>
        <p:spPr/>
        <p:txBody>
          <a:bodyPr/>
          <a:lstStyle/>
          <a:p>
            <a:fld id="{D495E168-DA5E-4888-8D8A-92B118324C14}" type="slidenum">
              <a:rPr lang="en-US" smtClean="0"/>
              <a:pPr/>
              <a:t>4</a:t>
            </a:fld>
            <a:endParaRPr lang="en-US" dirty="0"/>
          </a:p>
        </p:txBody>
      </p:sp>
      <p:sp>
        <p:nvSpPr>
          <p:cNvPr id="14" name="TextBox 13">
            <a:extLst>
              <a:ext uri="{FF2B5EF4-FFF2-40B4-BE49-F238E27FC236}">
                <a16:creationId xmlns:a16="http://schemas.microsoft.com/office/drawing/2014/main" xmlns="" id="{4ADC3E5F-AF6C-4482-8D5D-5A99268C5B70}"/>
              </a:ext>
            </a:extLst>
          </p:cNvPr>
          <p:cNvSpPr txBox="1"/>
          <p:nvPr/>
        </p:nvSpPr>
        <p:spPr>
          <a:xfrm>
            <a:off x="5505997" y="2302874"/>
            <a:ext cx="6096000" cy="1361014"/>
          </a:xfrm>
          <a:prstGeom prst="rect">
            <a:avLst/>
          </a:prstGeom>
          <a:noFill/>
        </p:spPr>
        <p:txBody>
          <a:bodyPr wrap="square">
            <a:spAutoFit/>
          </a:bodyPr>
          <a:lstStyle/>
          <a:p>
            <a:pPr marL="342900" lvl="0" indent="-342900">
              <a:lnSpc>
                <a:spcPct val="107000"/>
              </a:lnSpc>
              <a:buClr>
                <a:srgbClr val="000000"/>
              </a:buClr>
              <a:buFont typeface="Courier New" panose="02070309020205020404" pitchFamily="49" charset="0"/>
              <a:buChar char="o"/>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Everyone has lips</a:t>
            </a:r>
            <a:r>
              <a:rPr lang="en-IN"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0000"/>
              </a:buClr>
              <a:buFont typeface="Courier New" panose="02070309020205020404" pitchFamily="49" charset="0"/>
              <a:buChar char="o"/>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They are unique to </a:t>
            </a:r>
            <a:r>
              <a:rPr lang="en-I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individual</a:t>
            </a:r>
            <a:r>
              <a:rPr lang="en-IN">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0000"/>
              </a:buClr>
              <a:buFont typeface="Courier New" panose="02070309020205020404" pitchFamily="49" charset="0"/>
              <a:buChar char="o"/>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They are permanent throughout the life.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r>
              <a:rPr lang="en-IN" sz="1800" dirty="0">
                <a:solidFill>
                  <a:srgbClr val="000000"/>
                </a:solidFill>
                <a:effectLst/>
                <a:latin typeface="Times New Roman" panose="02020603050405020304" pitchFamily="18" charset="0"/>
                <a:ea typeface="Calibri" panose="020F0502020204030204" pitchFamily="34" charset="0"/>
              </a:rPr>
              <a:t>They</a:t>
            </a:r>
            <a:r>
              <a:rPr lang="en-IN" sz="1800" dirty="0">
                <a:solidFill>
                  <a:srgbClr val="FF0000"/>
                </a:solidFill>
                <a:effectLst/>
                <a:latin typeface="Times New Roman" panose="02020603050405020304" pitchFamily="18" charset="0"/>
                <a:ea typeface="Calibri" panose="020F0502020204030204" pitchFamily="34" charset="0"/>
              </a:rPr>
              <a:t> </a:t>
            </a:r>
            <a:r>
              <a:rPr lang="en-IN" sz="1800" dirty="0">
                <a:solidFill>
                  <a:srgbClr val="000000"/>
                </a:solidFill>
                <a:effectLst/>
                <a:latin typeface="Times New Roman" panose="02020603050405020304" pitchFamily="18" charset="0"/>
                <a:ea typeface="Calibri" panose="020F0502020204030204" pitchFamily="34" charset="0"/>
              </a:rPr>
              <a:t>can be easily recorded.</a:t>
            </a:r>
            <a:endParaRPr lang="en-IN" dirty="0"/>
          </a:p>
        </p:txBody>
      </p:sp>
      <p:pic>
        <p:nvPicPr>
          <p:cNvPr id="16" name="Picture 15">
            <a:extLst>
              <a:ext uri="{FF2B5EF4-FFF2-40B4-BE49-F238E27FC236}">
                <a16:creationId xmlns:a16="http://schemas.microsoft.com/office/drawing/2014/main" xmlns="" id="{D7EB8599-4F21-4478-AF06-45652E5B08AD}"/>
              </a:ext>
            </a:extLst>
          </p:cNvPr>
          <p:cNvPicPr>
            <a:picLocks noChangeAspect="1"/>
          </p:cNvPicPr>
          <p:nvPr/>
        </p:nvPicPr>
        <p:blipFill>
          <a:blip r:embed="rId2"/>
          <a:stretch>
            <a:fillRect/>
          </a:stretch>
        </p:blipFill>
        <p:spPr>
          <a:xfrm>
            <a:off x="811933" y="1700376"/>
            <a:ext cx="4391663" cy="4483608"/>
          </a:xfrm>
          <a:prstGeom prst="rect">
            <a:avLst/>
          </a:prstGeom>
        </p:spPr>
      </p:pic>
    </p:spTree>
    <p:extLst>
      <p:ext uri="{BB962C8B-B14F-4D97-AF65-F5344CB8AC3E}">
        <p14:creationId xmlns:p14="http://schemas.microsoft.com/office/powerpoint/2010/main" val="92902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211DAE73-6CD3-4771-ABF6-C81636C18EB8}"/>
              </a:ext>
            </a:extLst>
          </p:cNvPr>
          <p:cNvSpPr>
            <a:spLocks noGrp="1"/>
          </p:cNvSpPr>
          <p:nvPr>
            <p:ph type="title"/>
          </p:nvPr>
        </p:nvSpPr>
        <p:spPr/>
        <p:txBody>
          <a:bodyPr/>
          <a:lstStyle/>
          <a:p>
            <a:r>
              <a:rPr lang="en-US" dirty="0"/>
              <a:t>   Nature  and location</a:t>
            </a:r>
          </a:p>
        </p:txBody>
      </p:sp>
      <p:sp>
        <p:nvSpPr>
          <p:cNvPr id="2" name="Footer Placeholder 1">
            <a:extLst>
              <a:ext uri="{FF2B5EF4-FFF2-40B4-BE49-F238E27FC236}">
                <a16:creationId xmlns:a16="http://schemas.microsoft.com/office/drawing/2014/main" xmlns="" id="{EC982E62-6A3F-45E0-B738-1CCBF33DEECF}"/>
              </a:ext>
            </a:extLst>
          </p:cNvPr>
          <p:cNvSpPr>
            <a:spLocks noGrp="1"/>
          </p:cNvSpPr>
          <p:nvPr>
            <p:ph type="ftr" sz="quarter" idx="11"/>
          </p:nvPr>
        </p:nvSpPr>
        <p:spPr/>
        <p:txBody>
          <a:bodyPr/>
          <a:lstStyle/>
          <a:p>
            <a:r>
              <a:rPr lang="en-US" dirty="0"/>
              <a:t>ADD A FOOTER</a:t>
            </a:r>
          </a:p>
        </p:txBody>
      </p:sp>
      <p:sp>
        <p:nvSpPr>
          <p:cNvPr id="3" name="Slide Number Placeholder 2">
            <a:extLst>
              <a:ext uri="{FF2B5EF4-FFF2-40B4-BE49-F238E27FC236}">
                <a16:creationId xmlns:a16="http://schemas.microsoft.com/office/drawing/2014/main" xmlns="" id="{C9509180-5380-4AD5-A72A-75354134ECC6}"/>
              </a:ext>
            </a:extLst>
          </p:cNvPr>
          <p:cNvSpPr>
            <a:spLocks noGrp="1"/>
          </p:cNvSpPr>
          <p:nvPr>
            <p:ph type="sldNum" sz="quarter" idx="12"/>
          </p:nvPr>
        </p:nvSpPr>
        <p:spPr/>
        <p:txBody>
          <a:bodyPr/>
          <a:lstStyle/>
          <a:p>
            <a:fld id="{D495E168-DA5E-4888-8D8A-92B118324C14}" type="slidenum">
              <a:rPr lang="en-US" smtClean="0"/>
              <a:pPr/>
              <a:t>5</a:t>
            </a:fld>
            <a:endParaRPr lang="en-US" dirty="0"/>
          </a:p>
        </p:txBody>
      </p:sp>
      <p:sp>
        <p:nvSpPr>
          <p:cNvPr id="11" name="TextBox 10">
            <a:extLst>
              <a:ext uri="{FF2B5EF4-FFF2-40B4-BE49-F238E27FC236}">
                <a16:creationId xmlns:a16="http://schemas.microsoft.com/office/drawing/2014/main" xmlns="" id="{4C4AC467-E43D-419C-801C-12705E7131B1}"/>
              </a:ext>
            </a:extLst>
          </p:cNvPr>
          <p:cNvSpPr txBox="1"/>
          <p:nvPr/>
        </p:nvSpPr>
        <p:spPr>
          <a:xfrm>
            <a:off x="557351" y="1465960"/>
            <a:ext cx="5538650" cy="4523161"/>
          </a:xfrm>
          <a:prstGeom prst="rect">
            <a:avLst/>
          </a:prstGeom>
          <a:noFill/>
        </p:spPr>
        <p:txBody>
          <a:bodyPr wrap="square">
            <a:spAutoFit/>
          </a:bodyPr>
          <a:lstStyle/>
          <a:p>
            <a:pPr marL="499110">
              <a:lnSpc>
                <a:spcPct val="107000"/>
              </a:lnSpc>
            </a:pPr>
            <a:r>
              <a:rPr lang="en-IN"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NATURE:</a:t>
            </a:r>
          </a:p>
          <a:p>
            <a:pPr marL="499110">
              <a:lnSpc>
                <a:spcPct val="107000"/>
              </a:lnSpc>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Lip prints are normal lines or fissure in the form of wrinkles and grooves present in the zone of transition of human lip between the inner labial mucous and outer skin.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499110">
              <a:lnSpc>
                <a:spcPct val="107000"/>
              </a:lnSpc>
            </a:pPr>
            <a:r>
              <a:rPr lang="en-IN" sz="1800" b="1" u="sng"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800" b="1" u="sng"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LOCATION</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0000"/>
              </a:buClr>
              <a:buFont typeface="Courier New" panose="02070309020205020404" pitchFamily="49" charset="0"/>
              <a:buChar char="o"/>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Encountered at the scene of the crime of burglary, sexual assault, house trespass, homicide, rape etc.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0000"/>
              </a:buClr>
              <a:buFont typeface="Courier New" panose="02070309020205020404" pitchFamily="49" charset="0"/>
              <a:buChar char="o"/>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Depending upon the scenario of crime scene, lip print may be found on various physical evidences at the crime scene such as shirt, handkerchief, tissue paper/ wipes, cups, photograph, letter, glass, window panes, cutlery, fruit skin/ peel, cigarette butts, clothing and even biological materials such as skin.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ED6127A6-411C-4C37-B35F-A35C63BD164C}"/>
              </a:ext>
            </a:extLst>
          </p:cNvPr>
          <p:cNvPicPr>
            <a:picLocks noChangeAspect="1"/>
          </p:cNvPicPr>
          <p:nvPr/>
        </p:nvPicPr>
        <p:blipFill rotWithShape="1">
          <a:blip r:embed="rId2"/>
          <a:srcRect r="3611" b="22794"/>
          <a:stretch/>
        </p:blipFill>
        <p:spPr>
          <a:xfrm>
            <a:off x="8971536" y="491789"/>
            <a:ext cx="2417765" cy="1772397"/>
          </a:xfrm>
          <a:prstGeom prst="rect">
            <a:avLst/>
          </a:prstGeom>
        </p:spPr>
      </p:pic>
      <p:pic>
        <p:nvPicPr>
          <p:cNvPr id="19" name="Picture 18">
            <a:extLst>
              <a:ext uri="{FF2B5EF4-FFF2-40B4-BE49-F238E27FC236}">
                <a16:creationId xmlns:a16="http://schemas.microsoft.com/office/drawing/2014/main" xmlns="" id="{DBCB4F1A-F2AF-4FDD-83AA-7A6075438BDA}"/>
              </a:ext>
            </a:extLst>
          </p:cNvPr>
          <p:cNvPicPr>
            <a:picLocks noChangeAspect="1"/>
          </p:cNvPicPr>
          <p:nvPr/>
        </p:nvPicPr>
        <p:blipFill>
          <a:blip r:embed="rId3"/>
          <a:stretch>
            <a:fillRect/>
          </a:stretch>
        </p:blipFill>
        <p:spPr>
          <a:xfrm>
            <a:off x="8500200" y="2297458"/>
            <a:ext cx="3186067" cy="2033089"/>
          </a:xfrm>
          <a:prstGeom prst="rect">
            <a:avLst/>
          </a:prstGeom>
        </p:spPr>
      </p:pic>
      <p:pic>
        <p:nvPicPr>
          <p:cNvPr id="21" name="Picture 20">
            <a:extLst>
              <a:ext uri="{FF2B5EF4-FFF2-40B4-BE49-F238E27FC236}">
                <a16:creationId xmlns:a16="http://schemas.microsoft.com/office/drawing/2014/main" xmlns="" id="{9DBA22D7-BDC2-4E0F-AE63-77DEDA4CEA8D}"/>
              </a:ext>
            </a:extLst>
          </p:cNvPr>
          <p:cNvPicPr>
            <a:picLocks noChangeAspect="1"/>
          </p:cNvPicPr>
          <p:nvPr/>
        </p:nvPicPr>
        <p:blipFill rotWithShape="1">
          <a:blip r:embed="rId4"/>
          <a:srcRect r="19546" b="28127"/>
          <a:stretch/>
        </p:blipFill>
        <p:spPr>
          <a:xfrm>
            <a:off x="7829005" y="4444251"/>
            <a:ext cx="3929746" cy="1917375"/>
          </a:xfrm>
          <a:prstGeom prst="rect">
            <a:avLst/>
          </a:prstGeom>
        </p:spPr>
      </p:pic>
      <p:pic>
        <p:nvPicPr>
          <p:cNvPr id="23" name="Picture 22">
            <a:extLst>
              <a:ext uri="{FF2B5EF4-FFF2-40B4-BE49-F238E27FC236}">
                <a16:creationId xmlns:a16="http://schemas.microsoft.com/office/drawing/2014/main" xmlns="" id="{D7079704-A306-4F76-898F-DAA33043AD3B}"/>
              </a:ext>
            </a:extLst>
          </p:cNvPr>
          <p:cNvPicPr>
            <a:picLocks noChangeAspect="1"/>
          </p:cNvPicPr>
          <p:nvPr/>
        </p:nvPicPr>
        <p:blipFill>
          <a:blip r:embed="rId5"/>
          <a:stretch>
            <a:fillRect/>
          </a:stretch>
        </p:blipFill>
        <p:spPr>
          <a:xfrm>
            <a:off x="6894610" y="552500"/>
            <a:ext cx="1868790" cy="1325563"/>
          </a:xfrm>
          <a:prstGeom prst="rect">
            <a:avLst/>
          </a:prstGeom>
        </p:spPr>
      </p:pic>
      <p:sp>
        <p:nvSpPr>
          <p:cNvPr id="26" name="Arrow: Down 25">
            <a:extLst>
              <a:ext uri="{FF2B5EF4-FFF2-40B4-BE49-F238E27FC236}">
                <a16:creationId xmlns:a16="http://schemas.microsoft.com/office/drawing/2014/main" xmlns="" id="{22FB5E9E-C260-47E9-871E-FCD188939B76}"/>
              </a:ext>
            </a:extLst>
          </p:cNvPr>
          <p:cNvSpPr/>
          <p:nvPr/>
        </p:nvSpPr>
        <p:spPr>
          <a:xfrm>
            <a:off x="10255312" y="661851"/>
            <a:ext cx="534608" cy="366055"/>
          </a:xfrm>
          <a:prstGeom prst="downArrow">
            <a:avLst/>
          </a:prstGeom>
          <a:solidFill>
            <a:srgbClr val="FFFF00"/>
          </a:solidFill>
          <a:ln w="12700" cap="flat">
            <a:solidFill>
              <a:srgbClr val="FFFF00"/>
            </a:solidFill>
            <a:prstDash val="solid"/>
            <a:miter/>
          </a:ln>
        </p:spPr>
        <p:txBody>
          <a:bodyPr rtlCol="0" anchor="ctr"/>
          <a:lstStyle/>
          <a:p>
            <a:pPr algn="l"/>
            <a:endParaRPr lang="en-IN" dirty="0"/>
          </a:p>
        </p:txBody>
      </p:sp>
      <p:pic>
        <p:nvPicPr>
          <p:cNvPr id="30" name="Picture 29">
            <a:extLst>
              <a:ext uri="{FF2B5EF4-FFF2-40B4-BE49-F238E27FC236}">
                <a16:creationId xmlns:a16="http://schemas.microsoft.com/office/drawing/2014/main" xmlns="" id="{EBE0F341-C9CD-4AAB-B0CC-3E26556A8CCF}"/>
              </a:ext>
            </a:extLst>
          </p:cNvPr>
          <p:cNvPicPr>
            <a:picLocks noChangeAspect="1"/>
          </p:cNvPicPr>
          <p:nvPr/>
        </p:nvPicPr>
        <p:blipFill rotWithShape="1">
          <a:blip r:embed="rId6"/>
          <a:srcRect b="13757"/>
          <a:stretch/>
        </p:blipFill>
        <p:spPr>
          <a:xfrm>
            <a:off x="6334341" y="3917626"/>
            <a:ext cx="1745395" cy="2464389"/>
          </a:xfrm>
          <a:prstGeom prst="rect">
            <a:avLst/>
          </a:prstGeom>
        </p:spPr>
      </p:pic>
      <p:sp>
        <p:nvSpPr>
          <p:cNvPr id="31" name="Arrow: Down 30">
            <a:extLst>
              <a:ext uri="{FF2B5EF4-FFF2-40B4-BE49-F238E27FC236}">
                <a16:creationId xmlns:a16="http://schemas.microsoft.com/office/drawing/2014/main" xmlns="" id="{FD55697E-6844-4AF1-9FED-9A2C7493F2BA}"/>
              </a:ext>
            </a:extLst>
          </p:cNvPr>
          <p:cNvSpPr/>
          <p:nvPr/>
        </p:nvSpPr>
        <p:spPr>
          <a:xfrm>
            <a:off x="10101943" y="4624251"/>
            <a:ext cx="975360" cy="748938"/>
          </a:xfrm>
          <a:prstGeom prst="downArrow">
            <a:avLst/>
          </a:prstGeom>
          <a:solidFill>
            <a:srgbClr val="FFFF00"/>
          </a:solidFill>
          <a:ln w="12700" cap="flat">
            <a:noFill/>
            <a:prstDash val="solid"/>
            <a:miter/>
          </a:ln>
        </p:spPr>
        <p:txBody>
          <a:bodyPr rtlCol="0" anchor="ctr"/>
          <a:lstStyle/>
          <a:p>
            <a:pPr algn="l"/>
            <a:endParaRPr lang="en-IN" dirty="0"/>
          </a:p>
        </p:txBody>
      </p:sp>
      <p:sp>
        <p:nvSpPr>
          <p:cNvPr id="32" name="Arrow: Down 31">
            <a:extLst>
              <a:ext uri="{FF2B5EF4-FFF2-40B4-BE49-F238E27FC236}">
                <a16:creationId xmlns:a16="http://schemas.microsoft.com/office/drawing/2014/main" xmlns="" id="{D090E9C0-74E7-4B86-94E0-B06C96C4F626}"/>
              </a:ext>
            </a:extLst>
          </p:cNvPr>
          <p:cNvSpPr/>
          <p:nvPr/>
        </p:nvSpPr>
        <p:spPr>
          <a:xfrm>
            <a:off x="7119257" y="3659625"/>
            <a:ext cx="252548" cy="592183"/>
          </a:xfrm>
          <a:prstGeom prst="downArrow">
            <a:avLst/>
          </a:prstGeom>
          <a:solidFill>
            <a:srgbClr val="FFFF00"/>
          </a:solidFill>
          <a:ln w="12700" cap="flat">
            <a:noFill/>
            <a:prstDash val="solid"/>
            <a:miter/>
          </a:ln>
        </p:spPr>
        <p:txBody>
          <a:bodyPr rtlCol="0" anchor="ctr"/>
          <a:lstStyle/>
          <a:p>
            <a:pPr algn="l"/>
            <a:endParaRPr lang="en-IN" dirty="0"/>
          </a:p>
        </p:txBody>
      </p:sp>
      <p:pic>
        <p:nvPicPr>
          <p:cNvPr id="34" name="Picture 33">
            <a:extLst>
              <a:ext uri="{FF2B5EF4-FFF2-40B4-BE49-F238E27FC236}">
                <a16:creationId xmlns:a16="http://schemas.microsoft.com/office/drawing/2014/main" xmlns="" id="{45B6DE1C-1407-4BB9-B721-9004981C068E}"/>
              </a:ext>
            </a:extLst>
          </p:cNvPr>
          <p:cNvPicPr>
            <a:picLocks noChangeAspect="1"/>
          </p:cNvPicPr>
          <p:nvPr/>
        </p:nvPicPr>
        <p:blipFill>
          <a:blip r:embed="rId7"/>
          <a:stretch>
            <a:fillRect/>
          </a:stretch>
        </p:blipFill>
        <p:spPr>
          <a:xfrm>
            <a:off x="6178908" y="2028126"/>
            <a:ext cx="2247900" cy="1495425"/>
          </a:xfrm>
          <a:prstGeom prst="rect">
            <a:avLst/>
          </a:prstGeom>
        </p:spPr>
      </p:pic>
      <p:sp>
        <p:nvSpPr>
          <p:cNvPr id="35" name="Arrow: Down 34">
            <a:extLst>
              <a:ext uri="{FF2B5EF4-FFF2-40B4-BE49-F238E27FC236}">
                <a16:creationId xmlns:a16="http://schemas.microsoft.com/office/drawing/2014/main" xmlns="" id="{C509D286-21A5-43E2-A040-273472149DDC}"/>
              </a:ext>
            </a:extLst>
          </p:cNvPr>
          <p:cNvSpPr/>
          <p:nvPr/>
        </p:nvSpPr>
        <p:spPr>
          <a:xfrm>
            <a:off x="7065303" y="2033732"/>
            <a:ext cx="465595" cy="288959"/>
          </a:xfrm>
          <a:prstGeom prst="downArrow">
            <a:avLst/>
          </a:prstGeom>
          <a:solidFill>
            <a:srgbClr val="FFFF00"/>
          </a:solidFill>
          <a:ln w="12700" cap="flat">
            <a:noFill/>
            <a:prstDash val="solid"/>
            <a:miter/>
          </a:ln>
        </p:spPr>
        <p:txBody>
          <a:bodyPr rtlCol="0" anchor="ctr"/>
          <a:lstStyle/>
          <a:p>
            <a:pPr algn="l"/>
            <a:endParaRPr lang="en-IN" dirty="0"/>
          </a:p>
        </p:txBody>
      </p:sp>
    </p:spTree>
    <p:extLst>
      <p:ext uri="{BB962C8B-B14F-4D97-AF65-F5344CB8AC3E}">
        <p14:creationId xmlns:p14="http://schemas.microsoft.com/office/powerpoint/2010/main" val="185518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78F25C1-8DF8-4521-8E14-C1B37A10F6E6}"/>
              </a:ext>
            </a:extLst>
          </p:cNvPr>
          <p:cNvSpPr>
            <a:spLocks noGrp="1"/>
          </p:cNvSpPr>
          <p:nvPr>
            <p:ph type="title"/>
          </p:nvPr>
        </p:nvSpPr>
        <p:spPr/>
        <p:txBody>
          <a:bodyPr/>
          <a:lstStyle/>
          <a:p>
            <a:r>
              <a:rPr lang="en-US" dirty="0"/>
              <a:t>          Anatomy </a:t>
            </a:r>
          </a:p>
        </p:txBody>
      </p:sp>
      <p:sp>
        <p:nvSpPr>
          <p:cNvPr id="2" name="Footer Placeholder 1">
            <a:extLst>
              <a:ext uri="{FF2B5EF4-FFF2-40B4-BE49-F238E27FC236}">
                <a16:creationId xmlns:a16="http://schemas.microsoft.com/office/drawing/2014/main" xmlns="" id="{D4503F63-2B71-48DD-A2D5-A9756260543D}"/>
              </a:ext>
            </a:extLst>
          </p:cNvPr>
          <p:cNvSpPr>
            <a:spLocks noGrp="1"/>
          </p:cNvSpPr>
          <p:nvPr>
            <p:ph type="ftr" sz="quarter" idx="11"/>
          </p:nvPr>
        </p:nvSpPr>
        <p:spPr/>
        <p:txBody>
          <a:bodyPr/>
          <a:lstStyle/>
          <a:p>
            <a:r>
              <a:rPr lang="en-US" dirty="0"/>
              <a:t>ADD A FOOTER</a:t>
            </a:r>
          </a:p>
        </p:txBody>
      </p:sp>
      <p:sp>
        <p:nvSpPr>
          <p:cNvPr id="3" name="Slide Number Placeholder 2">
            <a:extLst>
              <a:ext uri="{FF2B5EF4-FFF2-40B4-BE49-F238E27FC236}">
                <a16:creationId xmlns:a16="http://schemas.microsoft.com/office/drawing/2014/main" xmlns="" id="{C83AE076-A30C-408A-B733-749BA1FA561C}"/>
              </a:ext>
            </a:extLst>
          </p:cNvPr>
          <p:cNvSpPr>
            <a:spLocks noGrp="1"/>
          </p:cNvSpPr>
          <p:nvPr>
            <p:ph type="sldNum" sz="quarter" idx="12"/>
          </p:nvPr>
        </p:nvSpPr>
        <p:spPr/>
        <p:txBody>
          <a:bodyPr/>
          <a:lstStyle/>
          <a:p>
            <a:fld id="{D495E168-DA5E-4888-8D8A-92B118324C14}" type="slidenum">
              <a:rPr lang="en-US" smtClean="0"/>
              <a:pPr/>
              <a:t>6</a:t>
            </a:fld>
            <a:endParaRPr lang="en-US" dirty="0"/>
          </a:p>
        </p:txBody>
      </p:sp>
      <p:sp>
        <p:nvSpPr>
          <p:cNvPr id="30" name="TextBox 29">
            <a:extLst>
              <a:ext uri="{FF2B5EF4-FFF2-40B4-BE49-F238E27FC236}">
                <a16:creationId xmlns:a16="http://schemas.microsoft.com/office/drawing/2014/main" xmlns="" id="{43D2FE70-92D1-4610-AB52-A43E5D0F5C59}"/>
              </a:ext>
            </a:extLst>
          </p:cNvPr>
          <p:cNvSpPr txBox="1"/>
          <p:nvPr/>
        </p:nvSpPr>
        <p:spPr>
          <a:xfrm>
            <a:off x="661851" y="1521000"/>
            <a:ext cx="5965372" cy="3930435"/>
          </a:xfrm>
          <a:prstGeom prst="rect">
            <a:avLst/>
          </a:prstGeom>
          <a:noFill/>
        </p:spPr>
        <p:txBody>
          <a:bodyPr wrap="square">
            <a:spAutoFit/>
          </a:bodyPr>
          <a:lstStyle/>
          <a:p>
            <a:pPr marL="342900" lvl="0" indent="-342900">
              <a:lnSpc>
                <a:spcPct val="107000"/>
              </a:lnSpc>
              <a:buClr>
                <a:srgbClr val="000000"/>
              </a:buClr>
              <a:buFont typeface="Courier New" panose="02070309020205020404" pitchFamily="49" charset="0"/>
              <a:buChar char="o"/>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Lips can be described as two highly sensitive mobile folds that surround the oral orifice and form the anterior boundary of the oral cavity.</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0000"/>
              </a:buClr>
              <a:buFont typeface="Courier New" panose="02070309020205020404" pitchFamily="49" charset="0"/>
              <a:buChar char="o"/>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Each lip is composed of skin muscle, glands and mucous membrane.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0000"/>
              </a:buClr>
              <a:buFont typeface="Courier New" panose="02070309020205020404" pitchFamily="49" charset="0"/>
              <a:buChar char="o"/>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Lip area is considered as the surface that forms the oral sphincter irrespective of covering.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0000"/>
              </a:buClr>
              <a:buFont typeface="Courier New" panose="02070309020205020404" pitchFamily="49" charset="0"/>
              <a:buChar char="o"/>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Lip can be divided into upper lip and lower lip.</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0000"/>
              </a:buClr>
              <a:buFont typeface="Courier New" panose="02070309020205020404" pitchFamily="49" charset="0"/>
              <a:buChar char="o"/>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Two lips are joined at the corners of the mouth and separated by the buccal fend.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0000"/>
              </a:buClr>
              <a:buFont typeface="Courier New" panose="02070309020205020404" pitchFamily="49" charset="0"/>
              <a:buChar char="o"/>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meeting point of mucosal and skin covering of the lip is termed labial cord, which is white wavy line called vermillion border.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31">
            <a:extLst>
              <a:ext uri="{FF2B5EF4-FFF2-40B4-BE49-F238E27FC236}">
                <a16:creationId xmlns:a16="http://schemas.microsoft.com/office/drawing/2014/main" xmlns="" id="{B7465C55-37FE-49E9-BE4F-F9E816BF2D34}"/>
              </a:ext>
            </a:extLst>
          </p:cNvPr>
          <p:cNvPicPr>
            <a:picLocks noChangeAspect="1"/>
          </p:cNvPicPr>
          <p:nvPr/>
        </p:nvPicPr>
        <p:blipFill>
          <a:blip r:embed="rId2"/>
          <a:stretch>
            <a:fillRect/>
          </a:stretch>
        </p:blipFill>
        <p:spPr>
          <a:xfrm>
            <a:off x="7062651" y="1288869"/>
            <a:ext cx="4584247" cy="4402319"/>
          </a:xfrm>
          <a:prstGeom prst="rect">
            <a:avLst/>
          </a:prstGeom>
        </p:spPr>
      </p:pic>
    </p:spTree>
    <p:extLst>
      <p:ext uri="{BB962C8B-B14F-4D97-AF65-F5344CB8AC3E}">
        <p14:creationId xmlns:p14="http://schemas.microsoft.com/office/powerpoint/2010/main" val="220625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4A09745-9520-4241-8D53-E68C835D8BB0}"/>
              </a:ext>
            </a:extLst>
          </p:cNvPr>
          <p:cNvSpPr>
            <a:spLocks noGrp="1"/>
          </p:cNvSpPr>
          <p:nvPr>
            <p:ph type="title"/>
          </p:nvPr>
        </p:nvSpPr>
        <p:spPr/>
        <p:txBody>
          <a:bodyPr>
            <a:noAutofit/>
          </a:bodyPr>
          <a:lstStyle/>
          <a:p>
            <a:r>
              <a:rPr lang="en-US" sz="4400" dirty="0"/>
              <a:t>Collection of print from crime scene</a:t>
            </a:r>
          </a:p>
        </p:txBody>
      </p:sp>
      <p:sp>
        <p:nvSpPr>
          <p:cNvPr id="2" name="Footer Placeholder 1">
            <a:extLst>
              <a:ext uri="{FF2B5EF4-FFF2-40B4-BE49-F238E27FC236}">
                <a16:creationId xmlns:a16="http://schemas.microsoft.com/office/drawing/2014/main" xmlns="" id="{13994364-7633-47F4-80EE-E7B090E9FA7D}"/>
              </a:ext>
            </a:extLst>
          </p:cNvPr>
          <p:cNvSpPr>
            <a:spLocks noGrp="1"/>
          </p:cNvSpPr>
          <p:nvPr>
            <p:ph type="ftr" sz="quarter" idx="11"/>
          </p:nvPr>
        </p:nvSpPr>
        <p:spPr/>
        <p:txBody>
          <a:bodyPr/>
          <a:lstStyle/>
          <a:p>
            <a:r>
              <a:rPr lang="en-US" dirty="0"/>
              <a:t>ADD A FOOTER</a:t>
            </a:r>
          </a:p>
        </p:txBody>
      </p:sp>
      <p:sp>
        <p:nvSpPr>
          <p:cNvPr id="3" name="Slide Number Placeholder 2">
            <a:extLst>
              <a:ext uri="{FF2B5EF4-FFF2-40B4-BE49-F238E27FC236}">
                <a16:creationId xmlns:a16="http://schemas.microsoft.com/office/drawing/2014/main" xmlns="" id="{CD68BD0A-9D26-4228-91FB-8BF24FE228B1}"/>
              </a:ext>
            </a:extLst>
          </p:cNvPr>
          <p:cNvSpPr>
            <a:spLocks noGrp="1"/>
          </p:cNvSpPr>
          <p:nvPr>
            <p:ph type="sldNum" sz="quarter" idx="12"/>
          </p:nvPr>
        </p:nvSpPr>
        <p:spPr/>
        <p:txBody>
          <a:bodyPr/>
          <a:lstStyle/>
          <a:p>
            <a:fld id="{D495E168-DA5E-4888-8D8A-92B118324C14}" type="slidenum">
              <a:rPr lang="en-US" smtClean="0"/>
              <a:pPr/>
              <a:t>7</a:t>
            </a:fld>
            <a:endParaRPr lang="en-US" dirty="0"/>
          </a:p>
        </p:txBody>
      </p:sp>
      <p:sp>
        <p:nvSpPr>
          <p:cNvPr id="12" name="TextBox 11">
            <a:extLst>
              <a:ext uri="{FF2B5EF4-FFF2-40B4-BE49-F238E27FC236}">
                <a16:creationId xmlns:a16="http://schemas.microsoft.com/office/drawing/2014/main" xmlns="" id="{8B911D3E-A641-4251-948C-318D01EF9E00}"/>
              </a:ext>
            </a:extLst>
          </p:cNvPr>
          <p:cNvSpPr txBox="1"/>
          <p:nvPr/>
        </p:nvSpPr>
        <p:spPr>
          <a:xfrm>
            <a:off x="627018" y="1614141"/>
            <a:ext cx="7114902" cy="3634072"/>
          </a:xfrm>
          <a:prstGeom prst="rect">
            <a:avLst/>
          </a:prstGeom>
          <a:noFill/>
        </p:spPr>
        <p:txBody>
          <a:bodyPr wrap="square">
            <a:spAutoFit/>
          </a:bodyPr>
          <a:lstStyle/>
          <a:p>
            <a:pPr marL="342900" lvl="0" indent="-342900">
              <a:lnSpc>
                <a:spcPct val="107000"/>
              </a:lnSpc>
              <a:buFont typeface="+mj-lt"/>
              <a:buAutoNum type="arabicPeriod"/>
            </a:pPr>
            <a:r>
              <a:rPr lang="en-IN" sz="18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Powder method -</a:t>
            </a:r>
            <a:endParaRPr lang="en-IN" sz="14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Clr>
                <a:srgbClr val="000000"/>
              </a:buClr>
              <a:buFont typeface="Wingdings" panose="05000000000000000000" pitchFamily="2"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used to identify latent prints or weak prints in the crime scene.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endPar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8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8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Photography method-</a:t>
            </a:r>
            <a:endParaRPr lang="en-IN" sz="14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Directly used, when the lip print is clearly visible like a lipstick mark on a non-porous flat surface such as mirror, cups, letters, window panes, etc.</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And if latent it can be observed under white light and can be photographed without any further treatment.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Also, can be seen by holding the flashlight at low angles so that the surface is observed under oblique lighting can be photographed.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17364043-3B70-4AA3-A39A-2C5C4492C5C4}"/>
              </a:ext>
            </a:extLst>
          </p:cNvPr>
          <p:cNvPicPr>
            <a:picLocks noChangeAspect="1"/>
          </p:cNvPicPr>
          <p:nvPr/>
        </p:nvPicPr>
        <p:blipFill>
          <a:blip r:embed="rId2"/>
          <a:stretch>
            <a:fillRect/>
          </a:stretch>
        </p:blipFill>
        <p:spPr>
          <a:xfrm>
            <a:off x="7953102" y="584340"/>
            <a:ext cx="3398763" cy="1678093"/>
          </a:xfrm>
          <a:prstGeom prst="rect">
            <a:avLst/>
          </a:prstGeom>
        </p:spPr>
      </p:pic>
      <p:pic>
        <p:nvPicPr>
          <p:cNvPr id="16" name="Picture 15">
            <a:extLst>
              <a:ext uri="{FF2B5EF4-FFF2-40B4-BE49-F238E27FC236}">
                <a16:creationId xmlns:a16="http://schemas.microsoft.com/office/drawing/2014/main" xmlns="" id="{8E48DD9D-5BD8-4ECD-B4D4-ED815C2DD571}"/>
              </a:ext>
            </a:extLst>
          </p:cNvPr>
          <p:cNvPicPr>
            <a:picLocks noChangeAspect="1"/>
          </p:cNvPicPr>
          <p:nvPr/>
        </p:nvPicPr>
        <p:blipFill>
          <a:blip r:embed="rId3"/>
          <a:stretch>
            <a:fillRect/>
          </a:stretch>
        </p:blipFill>
        <p:spPr>
          <a:xfrm>
            <a:off x="8018430" y="4430598"/>
            <a:ext cx="3546552" cy="1843062"/>
          </a:xfrm>
          <a:prstGeom prst="rect">
            <a:avLst/>
          </a:prstGeom>
        </p:spPr>
      </p:pic>
      <p:pic>
        <p:nvPicPr>
          <p:cNvPr id="18" name="Picture 17">
            <a:extLst>
              <a:ext uri="{FF2B5EF4-FFF2-40B4-BE49-F238E27FC236}">
                <a16:creationId xmlns:a16="http://schemas.microsoft.com/office/drawing/2014/main" xmlns="" id="{D1805234-7979-4B6F-8F88-BD3812F24101}"/>
              </a:ext>
            </a:extLst>
          </p:cNvPr>
          <p:cNvPicPr>
            <a:picLocks noChangeAspect="1"/>
          </p:cNvPicPr>
          <p:nvPr/>
        </p:nvPicPr>
        <p:blipFill>
          <a:blip r:embed="rId4"/>
          <a:stretch>
            <a:fillRect/>
          </a:stretch>
        </p:blipFill>
        <p:spPr>
          <a:xfrm>
            <a:off x="8465270" y="2288357"/>
            <a:ext cx="3099712" cy="2038350"/>
          </a:xfrm>
          <a:prstGeom prst="rect">
            <a:avLst/>
          </a:prstGeom>
        </p:spPr>
      </p:pic>
    </p:spTree>
    <p:extLst>
      <p:ext uri="{BB962C8B-B14F-4D97-AF65-F5344CB8AC3E}">
        <p14:creationId xmlns:p14="http://schemas.microsoft.com/office/powerpoint/2010/main" val="301268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39D0299-4D56-413F-BF46-38A7B016172D}"/>
              </a:ext>
            </a:extLst>
          </p:cNvPr>
          <p:cNvSpPr>
            <a:spLocks noGrp="1"/>
          </p:cNvSpPr>
          <p:nvPr>
            <p:ph type="title"/>
          </p:nvPr>
        </p:nvSpPr>
        <p:spPr/>
        <p:txBody>
          <a:bodyPr/>
          <a:lstStyle/>
          <a:p>
            <a:r>
              <a:rPr lang="en-IN" dirty="0"/>
              <a:t>                 Collection of specimens</a:t>
            </a:r>
          </a:p>
        </p:txBody>
      </p:sp>
      <p:sp>
        <p:nvSpPr>
          <p:cNvPr id="2" name="Footer Placeholder 1">
            <a:extLst>
              <a:ext uri="{FF2B5EF4-FFF2-40B4-BE49-F238E27FC236}">
                <a16:creationId xmlns:a16="http://schemas.microsoft.com/office/drawing/2014/main" xmlns="" id="{E45C8C93-8D1C-4B92-87D4-43C5CF877594}"/>
              </a:ext>
            </a:extLst>
          </p:cNvPr>
          <p:cNvSpPr>
            <a:spLocks noGrp="1"/>
          </p:cNvSpPr>
          <p:nvPr>
            <p:ph type="ftr" sz="quarter" idx="11"/>
          </p:nvPr>
        </p:nvSpPr>
        <p:spPr/>
        <p:txBody>
          <a:bodyPr/>
          <a:lstStyle/>
          <a:p>
            <a:r>
              <a:rPr lang="en-US" dirty="0"/>
              <a:t>ADD A FOOTER</a:t>
            </a:r>
          </a:p>
        </p:txBody>
      </p:sp>
      <p:sp>
        <p:nvSpPr>
          <p:cNvPr id="3" name="Slide Number Placeholder 2">
            <a:extLst>
              <a:ext uri="{FF2B5EF4-FFF2-40B4-BE49-F238E27FC236}">
                <a16:creationId xmlns:a16="http://schemas.microsoft.com/office/drawing/2014/main" xmlns="" id="{08C1B33C-CD10-46DE-98D6-94BCA8759EB7}"/>
              </a:ext>
            </a:extLst>
          </p:cNvPr>
          <p:cNvSpPr>
            <a:spLocks noGrp="1"/>
          </p:cNvSpPr>
          <p:nvPr>
            <p:ph type="sldNum" sz="quarter" idx="12"/>
          </p:nvPr>
        </p:nvSpPr>
        <p:spPr/>
        <p:txBody>
          <a:bodyPr/>
          <a:lstStyle/>
          <a:p>
            <a:fld id="{D495E168-DA5E-4888-8D8A-92B118324C14}" type="slidenum">
              <a:rPr lang="en-US" smtClean="0"/>
              <a:pPr/>
              <a:t>8</a:t>
            </a:fld>
            <a:endParaRPr lang="en-US" dirty="0"/>
          </a:p>
        </p:txBody>
      </p:sp>
      <p:sp>
        <p:nvSpPr>
          <p:cNvPr id="9" name="TextBox 8">
            <a:extLst>
              <a:ext uri="{FF2B5EF4-FFF2-40B4-BE49-F238E27FC236}">
                <a16:creationId xmlns:a16="http://schemas.microsoft.com/office/drawing/2014/main" xmlns="" id="{5627B4C9-C963-41E0-A737-5306301666C7}"/>
              </a:ext>
            </a:extLst>
          </p:cNvPr>
          <p:cNvSpPr txBox="1"/>
          <p:nvPr/>
        </p:nvSpPr>
        <p:spPr>
          <a:xfrm>
            <a:off x="720631" y="1514495"/>
            <a:ext cx="8553997" cy="1559529"/>
          </a:xfrm>
          <a:prstGeom prst="rect">
            <a:avLst/>
          </a:prstGeom>
          <a:noFill/>
        </p:spPr>
        <p:txBody>
          <a:bodyPr wrap="square">
            <a:spAutoFit/>
          </a:bodyPr>
          <a:lstStyle/>
          <a:p>
            <a:pPr lvl="0">
              <a:lnSpc>
                <a:spcPct val="107000"/>
              </a:lnSpc>
            </a:pPr>
            <a:r>
              <a:rPr lang="en-IN"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1.     </a:t>
            </a:r>
            <a:r>
              <a:rPr lang="en-IN" sz="1800" b="1" u="sng"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LIPSTICK METHODS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arenR"/>
            </a:pPr>
            <a:r>
              <a:rPr lang="en-I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IN"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he glued portion of cellophane tape strip is placed</a:t>
            </a:r>
            <a:endParaRPr lang="en-IN"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and then it is asked to make a lip impression in the normal rest position of the lip.</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Then cellophane strip is stuck to the white chart paper for permanent record purpose.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Then it will be visualized by magnifying lens.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BCF06BD4-0B29-4EC8-B724-F8177AB0B5AC}"/>
              </a:ext>
            </a:extLst>
          </p:cNvPr>
          <p:cNvPicPr>
            <a:picLocks noChangeAspect="1"/>
          </p:cNvPicPr>
          <p:nvPr/>
        </p:nvPicPr>
        <p:blipFill>
          <a:blip r:embed="rId2"/>
          <a:stretch>
            <a:fillRect/>
          </a:stretch>
        </p:blipFill>
        <p:spPr>
          <a:xfrm>
            <a:off x="2786743" y="3130680"/>
            <a:ext cx="7576457" cy="3086323"/>
          </a:xfrm>
          <a:prstGeom prst="rect">
            <a:avLst/>
          </a:prstGeom>
        </p:spPr>
      </p:pic>
    </p:spTree>
    <p:extLst>
      <p:ext uri="{BB962C8B-B14F-4D97-AF65-F5344CB8AC3E}">
        <p14:creationId xmlns:p14="http://schemas.microsoft.com/office/powerpoint/2010/main" val="276400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D14FB92-447E-4F30-89FB-8EB0A6FA8A23}"/>
              </a:ext>
            </a:extLst>
          </p:cNvPr>
          <p:cNvSpPr>
            <a:spLocks noGrp="1"/>
          </p:cNvSpPr>
          <p:nvPr>
            <p:ph type="title"/>
          </p:nvPr>
        </p:nvSpPr>
        <p:spPr>
          <a:xfrm>
            <a:off x="563479" y="528208"/>
            <a:ext cx="10515600" cy="784866"/>
          </a:xfrm>
        </p:spPr>
        <p:txBody>
          <a:bodyPr>
            <a:normAutofit/>
          </a:bodyPr>
          <a:lstStyle/>
          <a:p>
            <a:r>
              <a:rPr lang="en-IN" sz="4000" dirty="0"/>
              <a:t>Collection of specimens(continued….)</a:t>
            </a:r>
          </a:p>
        </p:txBody>
      </p:sp>
      <p:sp>
        <p:nvSpPr>
          <p:cNvPr id="4" name="Footer Placeholder 3">
            <a:extLst>
              <a:ext uri="{FF2B5EF4-FFF2-40B4-BE49-F238E27FC236}">
                <a16:creationId xmlns:a16="http://schemas.microsoft.com/office/drawing/2014/main" xmlns="" id="{6D44575B-0326-4337-9D1E-49BFDE3752CA}"/>
              </a:ext>
            </a:extLst>
          </p:cNvPr>
          <p:cNvSpPr>
            <a:spLocks noGrp="1"/>
          </p:cNvSpPr>
          <p:nvPr>
            <p:ph type="ftr" sz="quarter" idx="11"/>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xmlns="" id="{AF314A87-8C71-4BF4-8D76-CB70FE7F3DD1}"/>
              </a:ext>
            </a:extLst>
          </p:cNvPr>
          <p:cNvSpPr>
            <a:spLocks noGrp="1"/>
          </p:cNvSpPr>
          <p:nvPr>
            <p:ph type="sldNum" sz="quarter" idx="12"/>
          </p:nvPr>
        </p:nvSpPr>
        <p:spPr/>
        <p:txBody>
          <a:bodyPr/>
          <a:lstStyle/>
          <a:p>
            <a:fld id="{D495E168-DA5E-4888-8D8A-92B118324C14}" type="slidenum">
              <a:rPr lang="en-US" noProof="0" smtClean="0"/>
              <a:pPr/>
              <a:t>9</a:t>
            </a:fld>
            <a:endParaRPr lang="en-US" noProof="0" dirty="0"/>
          </a:p>
        </p:txBody>
      </p:sp>
      <p:sp>
        <p:nvSpPr>
          <p:cNvPr id="9" name="TextBox 8">
            <a:extLst>
              <a:ext uri="{FF2B5EF4-FFF2-40B4-BE49-F238E27FC236}">
                <a16:creationId xmlns:a16="http://schemas.microsoft.com/office/drawing/2014/main" xmlns="" id="{B57D2B13-CB85-46EE-8325-BBCB30529093}"/>
              </a:ext>
            </a:extLst>
          </p:cNvPr>
          <p:cNvSpPr txBox="1"/>
          <p:nvPr/>
        </p:nvSpPr>
        <p:spPr>
          <a:xfrm>
            <a:off x="513803" y="1417310"/>
            <a:ext cx="6522720" cy="2448619"/>
          </a:xfrm>
          <a:prstGeom prst="rect">
            <a:avLst/>
          </a:prstGeom>
          <a:noFill/>
        </p:spPr>
        <p:txBody>
          <a:bodyPr wrap="square">
            <a:spAutoFit/>
          </a:bodyPr>
          <a:lstStyle/>
          <a:p>
            <a:pPr lvl="0">
              <a:lnSpc>
                <a:spcPct val="107000"/>
              </a:lnSpc>
            </a:pPr>
            <a:r>
              <a:rPr lang="en-IN"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A hinge of folded paper is inserted in a portion between the lips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is asked to press his/ her lips against it.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After that the paper is unfolded and analysed under magnifying lens.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IN"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  A clean microscopic glass slides is placed on the lips.</a:t>
            </a:r>
            <a:endParaRPr lang="en-IN"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will result in picking off the lip print.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Which is preserved with cellophane tape and analysed using magnifying lens.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2968C89B-0E8D-4E20-9F83-C9D1DB6B4F8C}"/>
              </a:ext>
            </a:extLst>
          </p:cNvPr>
          <p:cNvPicPr>
            <a:picLocks noChangeAspect="1"/>
          </p:cNvPicPr>
          <p:nvPr/>
        </p:nvPicPr>
        <p:blipFill>
          <a:blip r:embed="rId2"/>
          <a:stretch>
            <a:fillRect/>
          </a:stretch>
        </p:blipFill>
        <p:spPr>
          <a:xfrm>
            <a:off x="3303815" y="4212544"/>
            <a:ext cx="3529148" cy="1714500"/>
          </a:xfrm>
          <a:prstGeom prst="rect">
            <a:avLst/>
          </a:prstGeom>
        </p:spPr>
      </p:pic>
      <p:pic>
        <p:nvPicPr>
          <p:cNvPr id="13" name="Picture 12">
            <a:extLst>
              <a:ext uri="{FF2B5EF4-FFF2-40B4-BE49-F238E27FC236}">
                <a16:creationId xmlns:a16="http://schemas.microsoft.com/office/drawing/2014/main" xmlns="" id="{D358D81E-2A2D-4AC3-A345-E0CFCC372506}"/>
              </a:ext>
            </a:extLst>
          </p:cNvPr>
          <p:cNvPicPr>
            <a:picLocks noChangeAspect="1"/>
          </p:cNvPicPr>
          <p:nvPr/>
        </p:nvPicPr>
        <p:blipFill rotWithShape="1">
          <a:blip r:embed="rId3"/>
          <a:srcRect l="13062" r="11037" b="39643"/>
          <a:stretch/>
        </p:blipFill>
        <p:spPr>
          <a:xfrm>
            <a:off x="7123612" y="1313074"/>
            <a:ext cx="4554585" cy="4034425"/>
          </a:xfrm>
          <a:prstGeom prst="rect">
            <a:avLst/>
          </a:prstGeom>
        </p:spPr>
      </p:pic>
    </p:spTree>
    <p:extLst>
      <p:ext uri="{BB962C8B-B14F-4D97-AF65-F5344CB8AC3E}">
        <p14:creationId xmlns:p14="http://schemas.microsoft.com/office/powerpoint/2010/main" val="3510017951"/>
      </p:ext>
    </p:extLst>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6D3200"/>
      </a:dk2>
      <a:lt2>
        <a:srgbClr val="D8B97A"/>
      </a:lt2>
      <a:accent1>
        <a:srgbClr val="306994"/>
      </a:accent1>
      <a:accent2>
        <a:srgbClr val="39577A"/>
      </a:accent2>
      <a:accent3>
        <a:srgbClr val="7E5E34"/>
      </a:accent3>
      <a:accent4>
        <a:srgbClr val="B7B374"/>
      </a:accent4>
      <a:accent5>
        <a:srgbClr val="2C1600"/>
      </a:accent5>
      <a:accent6>
        <a:srgbClr val="864A3F"/>
      </a:accent6>
      <a:hlink>
        <a:srgbClr val="D8B97A"/>
      </a:hlink>
      <a:folHlink>
        <a:srgbClr val="D8B97A"/>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87246_Vintage presentation_RVA_v4.potx" id="{792D8318-D202-4ACE-96A1-4E0E612A1DB4}" vid="{D9DED42A-5960-40D0-85AD-C903AF13B4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680A15-7E49-40AD-A17E-9EA09874786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D231387-47F6-4916-BE7C-BCBC21D16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B73D12-7B2D-4DCB-83EA-85380446C9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tf22987246_win32</Template>
  <TotalTime>345</TotalTime>
  <Words>1041</Words>
  <Application>Microsoft Office PowerPoint</Application>
  <PresentationFormat>Widescreen</PresentationFormat>
  <Paragraphs>147</Paragraphs>
  <Slides>17</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Book Antiqua</vt:lpstr>
      <vt:lpstr>Calibri</vt:lpstr>
      <vt:lpstr>Courier New</vt:lpstr>
      <vt:lpstr>Edwardian Script ITC</vt:lpstr>
      <vt:lpstr>Nueva Std</vt:lpstr>
      <vt:lpstr>Symbol</vt:lpstr>
      <vt:lpstr>Times New Roman</vt:lpstr>
      <vt:lpstr>Wingdings</vt:lpstr>
      <vt:lpstr>Office Theme</vt:lpstr>
      <vt:lpstr>Lip Print </vt:lpstr>
      <vt:lpstr> Content</vt:lpstr>
      <vt:lpstr>Introduction</vt:lpstr>
      <vt:lpstr>Why lip print is used for identification?</vt:lpstr>
      <vt:lpstr>   Nature  and location</vt:lpstr>
      <vt:lpstr>          Anatomy </vt:lpstr>
      <vt:lpstr>Collection of print from crime scene</vt:lpstr>
      <vt:lpstr>                 Collection of specimens</vt:lpstr>
      <vt:lpstr>Collection of specimens(continued….)</vt:lpstr>
      <vt:lpstr>Collection of specimen (continued)….</vt:lpstr>
      <vt:lpstr>Collection of specimen (continued)….</vt:lpstr>
      <vt:lpstr>PowerPoint Presentation</vt:lpstr>
      <vt:lpstr>Application</vt:lpstr>
      <vt:lpstr>Application (continued)</vt:lpstr>
      <vt:lpstr>Limitations</vt:lpstr>
      <vt:lpstr>Limitations (continued)</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Trisha Dey</dc:creator>
  <cp:lastModifiedBy>Shruti Rajwar</cp:lastModifiedBy>
  <cp:revision>39</cp:revision>
  <dcterms:created xsi:type="dcterms:W3CDTF">2020-09-24T13:09:46Z</dcterms:created>
  <dcterms:modified xsi:type="dcterms:W3CDTF">2021-04-21T15:19:09Z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