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159507" y="2499360"/>
            <a:ext cx="7882128" cy="2654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9852" y="1980387"/>
            <a:ext cx="9772294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9852" y="1980387"/>
            <a:ext cx="9772294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7.png"/><Relationship Id="rId18" Type="http://schemas.openxmlformats.org/officeDocument/2006/relationships/image" Target="../media/image331.png"/><Relationship Id="rId26" Type="http://schemas.openxmlformats.org/officeDocument/2006/relationships/image" Target="../media/image337.png"/><Relationship Id="rId39" Type="http://schemas.openxmlformats.org/officeDocument/2006/relationships/image" Target="../media/image347.png"/><Relationship Id="rId21" Type="http://schemas.openxmlformats.org/officeDocument/2006/relationships/image" Target="../media/image334.png"/><Relationship Id="rId34" Type="http://schemas.openxmlformats.org/officeDocument/2006/relationships/image" Target="../media/image342.png"/><Relationship Id="rId42" Type="http://schemas.openxmlformats.org/officeDocument/2006/relationships/image" Target="../media/image309.png"/><Relationship Id="rId47" Type="http://schemas.openxmlformats.org/officeDocument/2006/relationships/image" Target="../media/image353.png"/><Relationship Id="rId50" Type="http://schemas.openxmlformats.org/officeDocument/2006/relationships/image" Target="../media/image356.png"/><Relationship Id="rId7" Type="http://schemas.openxmlformats.org/officeDocument/2006/relationships/image" Target="../media/image321.png"/><Relationship Id="rId2" Type="http://schemas.openxmlformats.org/officeDocument/2006/relationships/image" Target="../media/image317.png"/><Relationship Id="rId16" Type="http://schemas.openxmlformats.org/officeDocument/2006/relationships/image" Target="../media/image92.png"/><Relationship Id="rId29" Type="http://schemas.openxmlformats.org/officeDocument/2006/relationships/image" Target="../media/image340.png"/><Relationship Id="rId11" Type="http://schemas.openxmlformats.org/officeDocument/2006/relationships/image" Target="../media/image325.png"/><Relationship Id="rId24" Type="http://schemas.openxmlformats.org/officeDocument/2006/relationships/image" Target="../media/image267.png"/><Relationship Id="rId32" Type="http://schemas.openxmlformats.org/officeDocument/2006/relationships/image" Target="../media/image341.png"/><Relationship Id="rId37" Type="http://schemas.openxmlformats.org/officeDocument/2006/relationships/image" Target="../media/image345.png"/><Relationship Id="rId40" Type="http://schemas.openxmlformats.org/officeDocument/2006/relationships/image" Target="../media/image348.png"/><Relationship Id="rId45" Type="http://schemas.openxmlformats.org/officeDocument/2006/relationships/image" Target="../media/image351.png"/><Relationship Id="rId5" Type="http://schemas.openxmlformats.org/officeDocument/2006/relationships/image" Target="../media/image319.png"/><Relationship Id="rId15" Type="http://schemas.openxmlformats.org/officeDocument/2006/relationships/image" Target="../media/image329.png"/><Relationship Id="rId23" Type="http://schemas.openxmlformats.org/officeDocument/2006/relationships/image" Target="../media/image335.png"/><Relationship Id="rId28" Type="http://schemas.openxmlformats.org/officeDocument/2006/relationships/image" Target="../media/image339.png"/><Relationship Id="rId36" Type="http://schemas.openxmlformats.org/officeDocument/2006/relationships/image" Target="../media/image344.png"/><Relationship Id="rId49" Type="http://schemas.openxmlformats.org/officeDocument/2006/relationships/image" Target="../media/image355.png"/><Relationship Id="rId10" Type="http://schemas.openxmlformats.org/officeDocument/2006/relationships/image" Target="../media/image324.png"/><Relationship Id="rId19" Type="http://schemas.openxmlformats.org/officeDocument/2006/relationships/image" Target="../media/image332.png"/><Relationship Id="rId31" Type="http://schemas.openxmlformats.org/officeDocument/2006/relationships/image" Target="../media/image100.png"/><Relationship Id="rId44" Type="http://schemas.openxmlformats.org/officeDocument/2006/relationships/image" Target="../media/image350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Relationship Id="rId14" Type="http://schemas.openxmlformats.org/officeDocument/2006/relationships/image" Target="../media/image328.png"/><Relationship Id="rId22" Type="http://schemas.openxmlformats.org/officeDocument/2006/relationships/image" Target="../media/image303.png"/><Relationship Id="rId27" Type="http://schemas.openxmlformats.org/officeDocument/2006/relationships/image" Target="../media/image338.png"/><Relationship Id="rId30" Type="http://schemas.openxmlformats.org/officeDocument/2006/relationships/image" Target="../media/image54.png"/><Relationship Id="rId35" Type="http://schemas.openxmlformats.org/officeDocument/2006/relationships/image" Target="../media/image343.png"/><Relationship Id="rId43" Type="http://schemas.openxmlformats.org/officeDocument/2006/relationships/image" Target="../media/image310.png"/><Relationship Id="rId48" Type="http://schemas.openxmlformats.org/officeDocument/2006/relationships/image" Target="../media/image354.png"/><Relationship Id="rId8" Type="http://schemas.openxmlformats.org/officeDocument/2006/relationships/image" Target="../media/image322.png"/><Relationship Id="rId3" Type="http://schemas.openxmlformats.org/officeDocument/2006/relationships/image" Target="../media/image287.png"/><Relationship Id="rId12" Type="http://schemas.openxmlformats.org/officeDocument/2006/relationships/image" Target="../media/image326.png"/><Relationship Id="rId17" Type="http://schemas.openxmlformats.org/officeDocument/2006/relationships/image" Target="../media/image330.png"/><Relationship Id="rId25" Type="http://schemas.openxmlformats.org/officeDocument/2006/relationships/image" Target="../media/image336.png"/><Relationship Id="rId33" Type="http://schemas.openxmlformats.org/officeDocument/2006/relationships/image" Target="../media/image85.png"/><Relationship Id="rId38" Type="http://schemas.openxmlformats.org/officeDocument/2006/relationships/image" Target="../media/image346.png"/><Relationship Id="rId46" Type="http://schemas.openxmlformats.org/officeDocument/2006/relationships/image" Target="../media/image352.png"/><Relationship Id="rId20" Type="http://schemas.openxmlformats.org/officeDocument/2006/relationships/image" Target="../media/image333.png"/><Relationship Id="rId41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4.png"/><Relationship Id="rId18" Type="http://schemas.openxmlformats.org/officeDocument/2006/relationships/image" Target="../media/image368.png"/><Relationship Id="rId26" Type="http://schemas.openxmlformats.org/officeDocument/2006/relationships/image" Target="../media/image372.png"/><Relationship Id="rId39" Type="http://schemas.openxmlformats.org/officeDocument/2006/relationships/image" Target="../media/image384.png"/><Relationship Id="rId21" Type="http://schemas.openxmlformats.org/officeDocument/2006/relationships/image" Target="../media/image370.png"/><Relationship Id="rId34" Type="http://schemas.openxmlformats.org/officeDocument/2006/relationships/image" Target="../media/image379.png"/><Relationship Id="rId42" Type="http://schemas.openxmlformats.org/officeDocument/2006/relationships/image" Target="../media/image387.png"/><Relationship Id="rId47" Type="http://schemas.openxmlformats.org/officeDocument/2006/relationships/image" Target="../media/image391.png"/><Relationship Id="rId50" Type="http://schemas.openxmlformats.org/officeDocument/2006/relationships/image" Target="../media/image392.png"/><Relationship Id="rId55" Type="http://schemas.openxmlformats.org/officeDocument/2006/relationships/image" Target="../media/image397.png"/><Relationship Id="rId7" Type="http://schemas.openxmlformats.org/officeDocument/2006/relationships/image" Target="../media/image303.png"/><Relationship Id="rId2" Type="http://schemas.openxmlformats.org/officeDocument/2006/relationships/image" Target="../media/image357.png"/><Relationship Id="rId16" Type="http://schemas.openxmlformats.org/officeDocument/2006/relationships/image" Target="../media/image367.png"/><Relationship Id="rId29" Type="http://schemas.openxmlformats.org/officeDocument/2006/relationships/image" Target="../media/image375.png"/><Relationship Id="rId11" Type="http://schemas.openxmlformats.org/officeDocument/2006/relationships/image" Target="../media/image362.png"/><Relationship Id="rId24" Type="http://schemas.openxmlformats.org/officeDocument/2006/relationships/image" Target="../media/image371.png"/><Relationship Id="rId32" Type="http://schemas.openxmlformats.org/officeDocument/2006/relationships/image" Target="../media/image378.png"/><Relationship Id="rId37" Type="http://schemas.openxmlformats.org/officeDocument/2006/relationships/image" Target="../media/image382.png"/><Relationship Id="rId40" Type="http://schemas.openxmlformats.org/officeDocument/2006/relationships/image" Target="../media/image385.png"/><Relationship Id="rId45" Type="http://schemas.openxmlformats.org/officeDocument/2006/relationships/image" Target="../media/image390.png"/><Relationship Id="rId53" Type="http://schemas.openxmlformats.org/officeDocument/2006/relationships/image" Target="../media/image395.png"/><Relationship Id="rId58" Type="http://schemas.openxmlformats.org/officeDocument/2006/relationships/image" Target="../media/image400.png"/><Relationship Id="rId5" Type="http://schemas.openxmlformats.org/officeDocument/2006/relationships/image" Target="../media/image359.png"/><Relationship Id="rId61" Type="http://schemas.openxmlformats.org/officeDocument/2006/relationships/image" Target="../media/image403.png"/><Relationship Id="rId19" Type="http://schemas.openxmlformats.org/officeDocument/2006/relationships/image" Target="../media/image331.png"/><Relationship Id="rId14" Type="http://schemas.openxmlformats.org/officeDocument/2006/relationships/image" Target="../media/image365.png"/><Relationship Id="rId22" Type="http://schemas.openxmlformats.org/officeDocument/2006/relationships/image" Target="../media/image102.png"/><Relationship Id="rId27" Type="http://schemas.openxmlformats.org/officeDocument/2006/relationships/image" Target="../media/image373.png"/><Relationship Id="rId30" Type="http://schemas.openxmlformats.org/officeDocument/2006/relationships/image" Target="../media/image376.png"/><Relationship Id="rId35" Type="http://schemas.openxmlformats.org/officeDocument/2006/relationships/image" Target="../media/image380.png"/><Relationship Id="rId43" Type="http://schemas.openxmlformats.org/officeDocument/2006/relationships/image" Target="../media/image388.png"/><Relationship Id="rId48" Type="http://schemas.openxmlformats.org/officeDocument/2006/relationships/image" Target="../media/image309.png"/><Relationship Id="rId56" Type="http://schemas.openxmlformats.org/officeDocument/2006/relationships/image" Target="../media/image398.png"/><Relationship Id="rId8" Type="http://schemas.openxmlformats.org/officeDocument/2006/relationships/image" Target="../media/image294.png"/><Relationship Id="rId51" Type="http://schemas.openxmlformats.org/officeDocument/2006/relationships/image" Target="../media/image393.png"/><Relationship Id="rId3" Type="http://schemas.openxmlformats.org/officeDocument/2006/relationships/image" Target="../media/image287.png"/><Relationship Id="rId12" Type="http://schemas.openxmlformats.org/officeDocument/2006/relationships/image" Target="../media/image363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333.png"/><Relationship Id="rId38" Type="http://schemas.openxmlformats.org/officeDocument/2006/relationships/image" Target="../media/image383.png"/><Relationship Id="rId46" Type="http://schemas.openxmlformats.org/officeDocument/2006/relationships/image" Target="../media/image96.png"/><Relationship Id="rId59" Type="http://schemas.openxmlformats.org/officeDocument/2006/relationships/image" Target="../media/image401.png"/><Relationship Id="rId20" Type="http://schemas.openxmlformats.org/officeDocument/2006/relationships/image" Target="../media/image369.png"/><Relationship Id="rId41" Type="http://schemas.openxmlformats.org/officeDocument/2006/relationships/image" Target="../media/image386.png"/><Relationship Id="rId54" Type="http://schemas.openxmlformats.org/officeDocument/2006/relationships/image" Target="../media/image3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5" Type="http://schemas.openxmlformats.org/officeDocument/2006/relationships/image" Target="../media/image366.png"/><Relationship Id="rId23" Type="http://schemas.openxmlformats.org/officeDocument/2006/relationships/image" Target="../media/image54.png"/><Relationship Id="rId28" Type="http://schemas.openxmlformats.org/officeDocument/2006/relationships/image" Target="../media/image374.png"/><Relationship Id="rId36" Type="http://schemas.openxmlformats.org/officeDocument/2006/relationships/image" Target="../media/image381.png"/><Relationship Id="rId49" Type="http://schemas.openxmlformats.org/officeDocument/2006/relationships/image" Target="../media/image310.png"/><Relationship Id="rId57" Type="http://schemas.openxmlformats.org/officeDocument/2006/relationships/image" Target="../media/image399.png"/><Relationship Id="rId10" Type="http://schemas.openxmlformats.org/officeDocument/2006/relationships/image" Target="../media/image267.png"/><Relationship Id="rId31" Type="http://schemas.openxmlformats.org/officeDocument/2006/relationships/image" Target="../media/image377.png"/><Relationship Id="rId44" Type="http://schemas.openxmlformats.org/officeDocument/2006/relationships/image" Target="../media/image389.png"/><Relationship Id="rId52" Type="http://schemas.openxmlformats.org/officeDocument/2006/relationships/image" Target="../media/image394.png"/><Relationship Id="rId60" Type="http://schemas.openxmlformats.org/officeDocument/2006/relationships/image" Target="../media/image402.png"/><Relationship Id="rId4" Type="http://schemas.openxmlformats.org/officeDocument/2006/relationships/image" Target="../media/image358.png"/><Relationship Id="rId9" Type="http://schemas.openxmlformats.org/officeDocument/2006/relationships/image" Target="../media/image36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18" Type="http://schemas.openxmlformats.org/officeDocument/2006/relationships/image" Target="../media/image417.png"/><Relationship Id="rId26" Type="http://schemas.openxmlformats.org/officeDocument/2006/relationships/image" Target="../media/image423.png"/><Relationship Id="rId39" Type="http://schemas.openxmlformats.org/officeDocument/2006/relationships/image" Target="../media/image431.png"/><Relationship Id="rId21" Type="http://schemas.openxmlformats.org/officeDocument/2006/relationships/image" Target="../media/image420.png"/><Relationship Id="rId34" Type="http://schemas.openxmlformats.org/officeDocument/2006/relationships/image" Target="../media/image429.png"/><Relationship Id="rId42" Type="http://schemas.openxmlformats.org/officeDocument/2006/relationships/image" Target="../media/image433.png"/><Relationship Id="rId47" Type="http://schemas.openxmlformats.org/officeDocument/2006/relationships/image" Target="../media/image435.png"/><Relationship Id="rId50" Type="http://schemas.openxmlformats.org/officeDocument/2006/relationships/image" Target="../media/image436.png"/><Relationship Id="rId7" Type="http://schemas.openxmlformats.org/officeDocument/2006/relationships/image" Target="../media/image408.png"/><Relationship Id="rId2" Type="http://schemas.openxmlformats.org/officeDocument/2006/relationships/image" Target="../media/image404.png"/><Relationship Id="rId16" Type="http://schemas.openxmlformats.org/officeDocument/2006/relationships/image" Target="../media/image415.png"/><Relationship Id="rId29" Type="http://schemas.openxmlformats.org/officeDocument/2006/relationships/image" Target="../media/image425.png"/><Relationship Id="rId11" Type="http://schemas.openxmlformats.org/officeDocument/2006/relationships/image" Target="../media/image377.png"/><Relationship Id="rId24" Type="http://schemas.openxmlformats.org/officeDocument/2006/relationships/image" Target="../media/image100.png"/><Relationship Id="rId32" Type="http://schemas.openxmlformats.org/officeDocument/2006/relationships/image" Target="../media/image427.png"/><Relationship Id="rId37" Type="http://schemas.openxmlformats.org/officeDocument/2006/relationships/image" Target="../media/image320.png"/><Relationship Id="rId40" Type="http://schemas.openxmlformats.org/officeDocument/2006/relationships/image" Target="../media/image432.png"/><Relationship Id="rId45" Type="http://schemas.openxmlformats.org/officeDocument/2006/relationships/image" Target="../media/image434.png"/><Relationship Id="rId53" Type="http://schemas.openxmlformats.org/officeDocument/2006/relationships/image" Target="../media/image439.png"/><Relationship Id="rId5" Type="http://schemas.openxmlformats.org/officeDocument/2006/relationships/image" Target="../media/image406.png"/><Relationship Id="rId10" Type="http://schemas.openxmlformats.org/officeDocument/2006/relationships/image" Target="../media/image411.png"/><Relationship Id="rId19" Type="http://schemas.openxmlformats.org/officeDocument/2006/relationships/image" Target="../media/image418.png"/><Relationship Id="rId31" Type="http://schemas.openxmlformats.org/officeDocument/2006/relationships/image" Target="../media/image426.png"/><Relationship Id="rId44" Type="http://schemas.openxmlformats.org/officeDocument/2006/relationships/image" Target="../media/image301.png"/><Relationship Id="rId52" Type="http://schemas.openxmlformats.org/officeDocument/2006/relationships/image" Target="../media/image438.png"/><Relationship Id="rId4" Type="http://schemas.openxmlformats.org/officeDocument/2006/relationships/image" Target="../media/image405.png"/><Relationship Id="rId9" Type="http://schemas.openxmlformats.org/officeDocument/2006/relationships/image" Target="../media/image410.png"/><Relationship Id="rId14" Type="http://schemas.openxmlformats.org/officeDocument/2006/relationships/image" Target="../media/image413.png"/><Relationship Id="rId22" Type="http://schemas.openxmlformats.org/officeDocument/2006/relationships/image" Target="../media/image388.png"/><Relationship Id="rId27" Type="http://schemas.openxmlformats.org/officeDocument/2006/relationships/image" Target="../media/image96.png"/><Relationship Id="rId30" Type="http://schemas.openxmlformats.org/officeDocument/2006/relationships/image" Target="../media/image365.png"/><Relationship Id="rId35" Type="http://schemas.openxmlformats.org/officeDocument/2006/relationships/image" Target="../media/image340.png"/><Relationship Id="rId43" Type="http://schemas.openxmlformats.org/officeDocument/2006/relationships/image" Target="../media/image342.png"/><Relationship Id="rId48" Type="http://schemas.openxmlformats.org/officeDocument/2006/relationships/image" Target="../media/image309.png"/><Relationship Id="rId8" Type="http://schemas.openxmlformats.org/officeDocument/2006/relationships/image" Target="../media/image409.png"/><Relationship Id="rId51" Type="http://schemas.openxmlformats.org/officeDocument/2006/relationships/image" Target="../media/image437.png"/><Relationship Id="rId3" Type="http://schemas.openxmlformats.org/officeDocument/2006/relationships/image" Target="../media/image287.png"/><Relationship Id="rId12" Type="http://schemas.openxmlformats.org/officeDocument/2006/relationships/image" Target="../media/image92.png"/><Relationship Id="rId17" Type="http://schemas.openxmlformats.org/officeDocument/2006/relationships/image" Target="../media/image416.png"/><Relationship Id="rId25" Type="http://schemas.openxmlformats.org/officeDocument/2006/relationships/image" Target="../media/image422.png"/><Relationship Id="rId33" Type="http://schemas.openxmlformats.org/officeDocument/2006/relationships/image" Target="../media/image428.png"/><Relationship Id="rId38" Type="http://schemas.openxmlformats.org/officeDocument/2006/relationships/image" Target="../media/image331.png"/><Relationship Id="rId46" Type="http://schemas.openxmlformats.org/officeDocument/2006/relationships/image" Target="../media/image362.png"/><Relationship Id="rId20" Type="http://schemas.openxmlformats.org/officeDocument/2006/relationships/image" Target="../media/image419.png"/><Relationship Id="rId41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7.png"/><Relationship Id="rId15" Type="http://schemas.openxmlformats.org/officeDocument/2006/relationships/image" Target="../media/image414.png"/><Relationship Id="rId23" Type="http://schemas.openxmlformats.org/officeDocument/2006/relationships/image" Target="../media/image421.png"/><Relationship Id="rId28" Type="http://schemas.openxmlformats.org/officeDocument/2006/relationships/image" Target="../media/image424.png"/><Relationship Id="rId36" Type="http://schemas.openxmlformats.org/officeDocument/2006/relationships/image" Target="../media/image430.png"/><Relationship Id="rId49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7.png"/><Relationship Id="rId18" Type="http://schemas.openxmlformats.org/officeDocument/2006/relationships/image" Target="../media/image451.png"/><Relationship Id="rId26" Type="http://schemas.openxmlformats.org/officeDocument/2006/relationships/image" Target="../media/image459.png"/><Relationship Id="rId39" Type="http://schemas.openxmlformats.org/officeDocument/2006/relationships/image" Target="../media/image465.png"/><Relationship Id="rId21" Type="http://schemas.openxmlformats.org/officeDocument/2006/relationships/image" Target="../media/image454.png"/><Relationship Id="rId34" Type="http://schemas.openxmlformats.org/officeDocument/2006/relationships/image" Target="../media/image365.png"/><Relationship Id="rId42" Type="http://schemas.openxmlformats.org/officeDocument/2006/relationships/image" Target="../media/image468.png"/><Relationship Id="rId47" Type="http://schemas.openxmlformats.org/officeDocument/2006/relationships/image" Target="../media/image472.png"/><Relationship Id="rId7" Type="http://schemas.openxmlformats.org/officeDocument/2006/relationships/image" Target="../media/image443.png"/><Relationship Id="rId2" Type="http://schemas.openxmlformats.org/officeDocument/2006/relationships/image" Target="../media/image440.png"/><Relationship Id="rId16" Type="http://schemas.openxmlformats.org/officeDocument/2006/relationships/image" Target="../media/image376.png"/><Relationship Id="rId29" Type="http://schemas.openxmlformats.org/officeDocument/2006/relationships/image" Target="../media/image461.png"/><Relationship Id="rId11" Type="http://schemas.openxmlformats.org/officeDocument/2006/relationships/image" Target="../media/image100.png"/><Relationship Id="rId24" Type="http://schemas.openxmlformats.org/officeDocument/2006/relationships/image" Target="../media/image457.png"/><Relationship Id="rId32" Type="http://schemas.openxmlformats.org/officeDocument/2006/relationships/image" Target="../media/image307.png"/><Relationship Id="rId37" Type="http://schemas.openxmlformats.org/officeDocument/2006/relationships/image" Target="../media/image407.png"/><Relationship Id="rId40" Type="http://schemas.openxmlformats.org/officeDocument/2006/relationships/image" Target="../media/image466.png"/><Relationship Id="rId45" Type="http://schemas.openxmlformats.org/officeDocument/2006/relationships/image" Target="../media/image470.png"/><Relationship Id="rId5" Type="http://schemas.openxmlformats.org/officeDocument/2006/relationships/image" Target="../media/image442.png"/><Relationship Id="rId15" Type="http://schemas.openxmlformats.org/officeDocument/2006/relationships/image" Target="../media/image449.png"/><Relationship Id="rId23" Type="http://schemas.openxmlformats.org/officeDocument/2006/relationships/image" Target="../media/image456.png"/><Relationship Id="rId28" Type="http://schemas.openxmlformats.org/officeDocument/2006/relationships/image" Target="../media/image102.png"/><Relationship Id="rId36" Type="http://schemas.openxmlformats.org/officeDocument/2006/relationships/image" Target="../media/image406.png"/><Relationship Id="rId49" Type="http://schemas.openxmlformats.org/officeDocument/2006/relationships/image" Target="../media/image474.png"/><Relationship Id="rId10" Type="http://schemas.openxmlformats.org/officeDocument/2006/relationships/image" Target="../media/image445.png"/><Relationship Id="rId19" Type="http://schemas.openxmlformats.org/officeDocument/2006/relationships/image" Target="../media/image452.png"/><Relationship Id="rId31" Type="http://schemas.openxmlformats.org/officeDocument/2006/relationships/image" Target="../media/image96.png"/><Relationship Id="rId44" Type="http://schemas.openxmlformats.org/officeDocument/2006/relationships/image" Target="../media/image469.png"/><Relationship Id="rId4" Type="http://schemas.openxmlformats.org/officeDocument/2006/relationships/image" Target="../media/image441.png"/><Relationship Id="rId9" Type="http://schemas.openxmlformats.org/officeDocument/2006/relationships/image" Target="../media/image301.png"/><Relationship Id="rId14" Type="http://schemas.openxmlformats.org/officeDocument/2006/relationships/image" Target="../media/image448.png"/><Relationship Id="rId22" Type="http://schemas.openxmlformats.org/officeDocument/2006/relationships/image" Target="../media/image455.png"/><Relationship Id="rId27" Type="http://schemas.openxmlformats.org/officeDocument/2006/relationships/image" Target="../media/image460.png"/><Relationship Id="rId30" Type="http://schemas.openxmlformats.org/officeDocument/2006/relationships/image" Target="../media/image462.png"/><Relationship Id="rId35" Type="http://schemas.openxmlformats.org/officeDocument/2006/relationships/image" Target="../media/image463.png"/><Relationship Id="rId43" Type="http://schemas.openxmlformats.org/officeDocument/2006/relationships/image" Target="../media/image320.png"/><Relationship Id="rId48" Type="http://schemas.openxmlformats.org/officeDocument/2006/relationships/image" Target="../media/image473.png"/><Relationship Id="rId8" Type="http://schemas.openxmlformats.org/officeDocument/2006/relationships/image" Target="../media/image444.png"/><Relationship Id="rId3" Type="http://schemas.openxmlformats.org/officeDocument/2006/relationships/image" Target="../media/image287.png"/><Relationship Id="rId12" Type="http://schemas.openxmlformats.org/officeDocument/2006/relationships/image" Target="../media/image446.png"/><Relationship Id="rId17" Type="http://schemas.openxmlformats.org/officeDocument/2006/relationships/image" Target="../media/image450.png"/><Relationship Id="rId25" Type="http://schemas.openxmlformats.org/officeDocument/2006/relationships/image" Target="../media/image458.png"/><Relationship Id="rId33" Type="http://schemas.openxmlformats.org/officeDocument/2006/relationships/image" Target="../media/image92.png"/><Relationship Id="rId38" Type="http://schemas.openxmlformats.org/officeDocument/2006/relationships/image" Target="../media/image464.png"/><Relationship Id="rId46" Type="http://schemas.openxmlformats.org/officeDocument/2006/relationships/image" Target="../media/image471.png"/><Relationship Id="rId20" Type="http://schemas.openxmlformats.org/officeDocument/2006/relationships/image" Target="../media/image453.png"/><Relationship Id="rId41" Type="http://schemas.openxmlformats.org/officeDocument/2006/relationships/image" Target="../media/image4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png"/><Relationship Id="rId18" Type="http://schemas.openxmlformats.org/officeDocument/2006/relationships/image" Target="../media/image483.png"/><Relationship Id="rId26" Type="http://schemas.openxmlformats.org/officeDocument/2006/relationships/image" Target="../media/image489.png"/><Relationship Id="rId39" Type="http://schemas.openxmlformats.org/officeDocument/2006/relationships/image" Target="../media/image502.png"/><Relationship Id="rId21" Type="http://schemas.openxmlformats.org/officeDocument/2006/relationships/image" Target="../media/image485.png"/><Relationship Id="rId34" Type="http://schemas.openxmlformats.org/officeDocument/2006/relationships/image" Target="../media/image497.png"/><Relationship Id="rId42" Type="http://schemas.openxmlformats.org/officeDocument/2006/relationships/image" Target="../media/image505.png"/><Relationship Id="rId47" Type="http://schemas.openxmlformats.org/officeDocument/2006/relationships/image" Target="../media/image510.png"/><Relationship Id="rId7" Type="http://schemas.openxmlformats.org/officeDocument/2006/relationships/image" Target="../media/image54.png"/><Relationship Id="rId2" Type="http://schemas.openxmlformats.org/officeDocument/2006/relationships/image" Target="../media/image475.png"/><Relationship Id="rId16" Type="http://schemas.openxmlformats.org/officeDocument/2006/relationships/image" Target="../media/image99.png"/><Relationship Id="rId29" Type="http://schemas.openxmlformats.org/officeDocument/2006/relationships/image" Target="../media/image4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7.png"/><Relationship Id="rId11" Type="http://schemas.openxmlformats.org/officeDocument/2006/relationships/image" Target="../media/image479.png"/><Relationship Id="rId24" Type="http://schemas.openxmlformats.org/officeDocument/2006/relationships/image" Target="../media/image310.png"/><Relationship Id="rId32" Type="http://schemas.openxmlformats.org/officeDocument/2006/relationships/image" Target="../media/image495.png"/><Relationship Id="rId37" Type="http://schemas.openxmlformats.org/officeDocument/2006/relationships/image" Target="../media/image500.png"/><Relationship Id="rId40" Type="http://schemas.openxmlformats.org/officeDocument/2006/relationships/image" Target="../media/image503.png"/><Relationship Id="rId45" Type="http://schemas.openxmlformats.org/officeDocument/2006/relationships/image" Target="../media/image508.png"/><Relationship Id="rId5" Type="http://schemas.openxmlformats.org/officeDocument/2006/relationships/image" Target="../media/image318.png"/><Relationship Id="rId15" Type="http://schemas.openxmlformats.org/officeDocument/2006/relationships/image" Target="../media/image85.png"/><Relationship Id="rId23" Type="http://schemas.openxmlformats.org/officeDocument/2006/relationships/image" Target="../media/image487.png"/><Relationship Id="rId28" Type="http://schemas.openxmlformats.org/officeDocument/2006/relationships/image" Target="../media/image491.png"/><Relationship Id="rId36" Type="http://schemas.openxmlformats.org/officeDocument/2006/relationships/image" Target="../media/image499.png"/><Relationship Id="rId10" Type="http://schemas.openxmlformats.org/officeDocument/2006/relationships/image" Target="../media/image92.png"/><Relationship Id="rId19" Type="http://schemas.openxmlformats.org/officeDocument/2006/relationships/image" Target="../media/image102.png"/><Relationship Id="rId31" Type="http://schemas.openxmlformats.org/officeDocument/2006/relationships/image" Target="../media/image494.png"/><Relationship Id="rId44" Type="http://schemas.openxmlformats.org/officeDocument/2006/relationships/image" Target="../media/image507.png"/><Relationship Id="rId4" Type="http://schemas.openxmlformats.org/officeDocument/2006/relationships/image" Target="../media/image287.png"/><Relationship Id="rId9" Type="http://schemas.openxmlformats.org/officeDocument/2006/relationships/image" Target="../media/image430.png"/><Relationship Id="rId14" Type="http://schemas.openxmlformats.org/officeDocument/2006/relationships/image" Target="../media/image481.png"/><Relationship Id="rId22" Type="http://schemas.openxmlformats.org/officeDocument/2006/relationships/image" Target="../media/image486.png"/><Relationship Id="rId27" Type="http://schemas.openxmlformats.org/officeDocument/2006/relationships/image" Target="../media/image490.png"/><Relationship Id="rId30" Type="http://schemas.openxmlformats.org/officeDocument/2006/relationships/image" Target="../media/image493.png"/><Relationship Id="rId35" Type="http://schemas.openxmlformats.org/officeDocument/2006/relationships/image" Target="../media/image498.png"/><Relationship Id="rId43" Type="http://schemas.openxmlformats.org/officeDocument/2006/relationships/image" Target="../media/image506.png"/><Relationship Id="rId48" Type="http://schemas.openxmlformats.org/officeDocument/2006/relationships/image" Target="../media/image511.png"/><Relationship Id="rId8" Type="http://schemas.openxmlformats.org/officeDocument/2006/relationships/image" Target="../media/image478.png"/><Relationship Id="rId3" Type="http://schemas.openxmlformats.org/officeDocument/2006/relationships/image" Target="../media/image476.png"/><Relationship Id="rId12" Type="http://schemas.openxmlformats.org/officeDocument/2006/relationships/image" Target="../media/image480.png"/><Relationship Id="rId17" Type="http://schemas.openxmlformats.org/officeDocument/2006/relationships/image" Target="../media/image482.png"/><Relationship Id="rId25" Type="http://schemas.openxmlformats.org/officeDocument/2006/relationships/image" Target="../media/image488.png"/><Relationship Id="rId33" Type="http://schemas.openxmlformats.org/officeDocument/2006/relationships/image" Target="../media/image496.png"/><Relationship Id="rId38" Type="http://schemas.openxmlformats.org/officeDocument/2006/relationships/image" Target="../media/image501.png"/><Relationship Id="rId46" Type="http://schemas.openxmlformats.org/officeDocument/2006/relationships/image" Target="../media/image509.png"/><Relationship Id="rId20" Type="http://schemas.openxmlformats.org/officeDocument/2006/relationships/image" Target="../media/image484.png"/><Relationship Id="rId41" Type="http://schemas.openxmlformats.org/officeDocument/2006/relationships/image" Target="../media/image504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2.png"/><Relationship Id="rId21" Type="http://schemas.openxmlformats.org/officeDocument/2006/relationships/image" Target="../media/image528.png"/><Relationship Id="rId42" Type="http://schemas.openxmlformats.org/officeDocument/2006/relationships/image" Target="../media/image540.png"/><Relationship Id="rId47" Type="http://schemas.openxmlformats.org/officeDocument/2006/relationships/image" Target="../media/image544.png"/><Relationship Id="rId63" Type="http://schemas.openxmlformats.org/officeDocument/2006/relationships/image" Target="../media/image558.png"/><Relationship Id="rId68" Type="http://schemas.openxmlformats.org/officeDocument/2006/relationships/image" Target="../media/image563.png"/><Relationship Id="rId7" Type="http://schemas.openxmlformats.org/officeDocument/2006/relationships/image" Target="../media/image516.png"/><Relationship Id="rId2" Type="http://schemas.openxmlformats.org/officeDocument/2006/relationships/image" Target="../media/image512.png"/><Relationship Id="rId16" Type="http://schemas.openxmlformats.org/officeDocument/2006/relationships/image" Target="../media/image523.png"/><Relationship Id="rId29" Type="http://schemas.openxmlformats.org/officeDocument/2006/relationships/image" Target="../media/image96.png"/><Relationship Id="rId11" Type="http://schemas.openxmlformats.org/officeDocument/2006/relationships/image" Target="../media/image520.png"/><Relationship Id="rId24" Type="http://schemas.openxmlformats.org/officeDocument/2006/relationships/image" Target="../media/image530.png"/><Relationship Id="rId32" Type="http://schemas.openxmlformats.org/officeDocument/2006/relationships/image" Target="../media/image375.png"/><Relationship Id="rId37" Type="http://schemas.openxmlformats.org/officeDocument/2006/relationships/image" Target="../media/image538.png"/><Relationship Id="rId40" Type="http://schemas.openxmlformats.org/officeDocument/2006/relationships/image" Target="../media/image485.png"/><Relationship Id="rId45" Type="http://schemas.openxmlformats.org/officeDocument/2006/relationships/image" Target="../media/image542.png"/><Relationship Id="rId53" Type="http://schemas.openxmlformats.org/officeDocument/2006/relationships/image" Target="../media/image550.png"/><Relationship Id="rId58" Type="http://schemas.openxmlformats.org/officeDocument/2006/relationships/image" Target="../media/image554.png"/><Relationship Id="rId66" Type="http://schemas.openxmlformats.org/officeDocument/2006/relationships/image" Target="../media/image561.png"/><Relationship Id="rId5" Type="http://schemas.openxmlformats.org/officeDocument/2006/relationships/image" Target="../media/image514.png"/><Relationship Id="rId61" Type="http://schemas.openxmlformats.org/officeDocument/2006/relationships/image" Target="../media/image556.png"/><Relationship Id="rId19" Type="http://schemas.openxmlformats.org/officeDocument/2006/relationships/image" Target="../media/image526.png"/><Relationship Id="rId14" Type="http://schemas.openxmlformats.org/officeDocument/2006/relationships/image" Target="../media/image241.png"/><Relationship Id="rId22" Type="http://schemas.openxmlformats.org/officeDocument/2006/relationships/image" Target="../media/image529.png"/><Relationship Id="rId27" Type="http://schemas.openxmlformats.org/officeDocument/2006/relationships/image" Target="../media/image533.png"/><Relationship Id="rId30" Type="http://schemas.openxmlformats.org/officeDocument/2006/relationships/image" Target="../media/image535.png"/><Relationship Id="rId35" Type="http://schemas.openxmlformats.org/officeDocument/2006/relationships/image" Target="../media/image537.png"/><Relationship Id="rId43" Type="http://schemas.openxmlformats.org/officeDocument/2006/relationships/image" Target="../media/image92.png"/><Relationship Id="rId48" Type="http://schemas.openxmlformats.org/officeDocument/2006/relationships/image" Target="../media/image545.png"/><Relationship Id="rId56" Type="http://schemas.openxmlformats.org/officeDocument/2006/relationships/image" Target="../media/image553.png"/><Relationship Id="rId64" Type="http://schemas.openxmlformats.org/officeDocument/2006/relationships/image" Target="../media/image559.png"/><Relationship Id="rId69" Type="http://schemas.openxmlformats.org/officeDocument/2006/relationships/image" Target="../media/image564.png"/><Relationship Id="rId8" Type="http://schemas.openxmlformats.org/officeDocument/2006/relationships/image" Target="../media/image517.png"/><Relationship Id="rId51" Type="http://schemas.openxmlformats.org/officeDocument/2006/relationships/image" Target="../media/image548.png"/><Relationship Id="rId3" Type="http://schemas.openxmlformats.org/officeDocument/2006/relationships/image" Target="../media/image513.png"/><Relationship Id="rId12" Type="http://schemas.openxmlformats.org/officeDocument/2006/relationships/image" Target="../media/image521.png"/><Relationship Id="rId17" Type="http://schemas.openxmlformats.org/officeDocument/2006/relationships/image" Target="../media/image524.png"/><Relationship Id="rId25" Type="http://schemas.openxmlformats.org/officeDocument/2006/relationships/image" Target="../media/image531.png"/><Relationship Id="rId33" Type="http://schemas.openxmlformats.org/officeDocument/2006/relationships/image" Target="../media/image536.png"/><Relationship Id="rId38" Type="http://schemas.openxmlformats.org/officeDocument/2006/relationships/image" Target="../media/image539.png"/><Relationship Id="rId46" Type="http://schemas.openxmlformats.org/officeDocument/2006/relationships/image" Target="../media/image543.png"/><Relationship Id="rId59" Type="http://schemas.openxmlformats.org/officeDocument/2006/relationships/image" Target="../media/image555.png"/><Relationship Id="rId67" Type="http://schemas.openxmlformats.org/officeDocument/2006/relationships/image" Target="../media/image562.png"/><Relationship Id="rId20" Type="http://schemas.openxmlformats.org/officeDocument/2006/relationships/image" Target="../media/image527.png"/><Relationship Id="rId41" Type="http://schemas.openxmlformats.org/officeDocument/2006/relationships/image" Target="../media/image331.png"/><Relationship Id="rId54" Type="http://schemas.openxmlformats.org/officeDocument/2006/relationships/image" Target="../media/image551.png"/><Relationship Id="rId62" Type="http://schemas.openxmlformats.org/officeDocument/2006/relationships/image" Target="../media/image557.png"/><Relationship Id="rId70" Type="http://schemas.openxmlformats.org/officeDocument/2006/relationships/image" Target="../media/image5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5.png"/><Relationship Id="rId15" Type="http://schemas.openxmlformats.org/officeDocument/2006/relationships/image" Target="../media/image522.png"/><Relationship Id="rId23" Type="http://schemas.openxmlformats.org/officeDocument/2006/relationships/image" Target="../media/image259.png"/><Relationship Id="rId28" Type="http://schemas.openxmlformats.org/officeDocument/2006/relationships/image" Target="../media/image534.png"/><Relationship Id="rId36" Type="http://schemas.openxmlformats.org/officeDocument/2006/relationships/image" Target="../media/image370.png"/><Relationship Id="rId49" Type="http://schemas.openxmlformats.org/officeDocument/2006/relationships/image" Target="../media/image546.png"/><Relationship Id="rId57" Type="http://schemas.openxmlformats.org/officeDocument/2006/relationships/image" Target="../media/image100.png"/><Relationship Id="rId10" Type="http://schemas.openxmlformats.org/officeDocument/2006/relationships/image" Target="../media/image519.png"/><Relationship Id="rId31" Type="http://schemas.openxmlformats.org/officeDocument/2006/relationships/image" Target="../media/image85.png"/><Relationship Id="rId44" Type="http://schemas.openxmlformats.org/officeDocument/2006/relationships/image" Target="../media/image541.png"/><Relationship Id="rId52" Type="http://schemas.openxmlformats.org/officeDocument/2006/relationships/image" Target="../media/image549.png"/><Relationship Id="rId60" Type="http://schemas.openxmlformats.org/officeDocument/2006/relationships/image" Target="../media/image455.png"/><Relationship Id="rId65" Type="http://schemas.openxmlformats.org/officeDocument/2006/relationships/image" Target="../media/image560.png"/><Relationship Id="rId4" Type="http://schemas.openxmlformats.org/officeDocument/2006/relationships/image" Target="../media/image12.png"/><Relationship Id="rId9" Type="http://schemas.openxmlformats.org/officeDocument/2006/relationships/image" Target="../media/image518.png"/><Relationship Id="rId13" Type="http://schemas.openxmlformats.org/officeDocument/2006/relationships/image" Target="../media/image18.png"/><Relationship Id="rId18" Type="http://schemas.openxmlformats.org/officeDocument/2006/relationships/image" Target="../media/image525.png"/><Relationship Id="rId39" Type="http://schemas.openxmlformats.org/officeDocument/2006/relationships/image" Target="../media/image99.png"/><Relationship Id="rId34" Type="http://schemas.openxmlformats.org/officeDocument/2006/relationships/image" Target="../media/image303.png"/><Relationship Id="rId50" Type="http://schemas.openxmlformats.org/officeDocument/2006/relationships/image" Target="../media/image547.png"/><Relationship Id="rId55" Type="http://schemas.openxmlformats.org/officeDocument/2006/relationships/image" Target="../media/image5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576.png"/><Relationship Id="rId18" Type="http://schemas.openxmlformats.org/officeDocument/2006/relationships/image" Target="../media/image579.png"/><Relationship Id="rId3" Type="http://schemas.openxmlformats.org/officeDocument/2006/relationships/image" Target="../media/image12.png"/><Relationship Id="rId21" Type="http://schemas.openxmlformats.org/officeDocument/2006/relationships/image" Target="../media/image582.png"/><Relationship Id="rId7" Type="http://schemas.openxmlformats.org/officeDocument/2006/relationships/image" Target="../media/image570.png"/><Relationship Id="rId12" Type="http://schemas.openxmlformats.org/officeDocument/2006/relationships/image" Target="../media/image575.png"/><Relationship Id="rId17" Type="http://schemas.openxmlformats.org/officeDocument/2006/relationships/image" Target="../media/image578.png"/><Relationship Id="rId2" Type="http://schemas.openxmlformats.org/officeDocument/2006/relationships/image" Target="../media/image566.png"/><Relationship Id="rId16" Type="http://schemas.openxmlformats.org/officeDocument/2006/relationships/hyperlink" Target="http://www.slideshare.net/juffrizal/lecture-01-introduction-to-" TargetMode="External"/><Relationship Id="rId20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9.png"/><Relationship Id="rId11" Type="http://schemas.openxmlformats.org/officeDocument/2006/relationships/image" Target="../media/image574.png"/><Relationship Id="rId5" Type="http://schemas.openxmlformats.org/officeDocument/2006/relationships/image" Target="../media/image568.png"/><Relationship Id="rId15" Type="http://schemas.openxmlformats.org/officeDocument/2006/relationships/image" Target="../media/image577.png"/><Relationship Id="rId10" Type="http://schemas.openxmlformats.org/officeDocument/2006/relationships/image" Target="../media/image573.png"/><Relationship Id="rId19" Type="http://schemas.openxmlformats.org/officeDocument/2006/relationships/image" Target="../media/image580.png"/><Relationship Id="rId4" Type="http://schemas.openxmlformats.org/officeDocument/2006/relationships/image" Target="../media/image567.png"/><Relationship Id="rId9" Type="http://schemas.openxmlformats.org/officeDocument/2006/relationships/image" Target="../media/image572.png"/><Relationship Id="rId14" Type="http://schemas.openxmlformats.org/officeDocument/2006/relationships/image" Target="../media/image79.png"/><Relationship Id="rId22" Type="http://schemas.openxmlformats.org/officeDocument/2006/relationships/hyperlink" Target="http://www.wikipedia.net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47" Type="http://schemas.openxmlformats.org/officeDocument/2006/relationships/image" Target="../media/image118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0" Type="http://schemas.openxmlformats.org/officeDocument/2006/relationships/image" Target="../media/image91.png"/><Relationship Id="rId41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5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166.png"/><Relationship Id="rId55" Type="http://schemas.openxmlformats.org/officeDocument/2006/relationships/image" Target="../media/image171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9" Type="http://schemas.openxmlformats.org/officeDocument/2006/relationships/image" Target="../media/image146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5" Type="http://schemas.openxmlformats.org/officeDocument/2006/relationships/image" Target="../media/image122.png"/><Relationship Id="rId61" Type="http://schemas.openxmlformats.org/officeDocument/2006/relationships/image" Target="../media/image177.png"/><Relationship Id="rId19" Type="http://schemas.openxmlformats.org/officeDocument/2006/relationships/image" Target="../media/image13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54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56" Type="http://schemas.openxmlformats.org/officeDocument/2006/relationships/image" Target="../media/image172.png"/><Relationship Id="rId8" Type="http://schemas.openxmlformats.org/officeDocument/2006/relationships/image" Target="../media/image125.png"/><Relationship Id="rId51" Type="http://schemas.openxmlformats.org/officeDocument/2006/relationships/image" Target="../media/image167.png"/><Relationship Id="rId3" Type="http://schemas.openxmlformats.org/officeDocument/2006/relationships/image" Target="../media/image120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59" Type="http://schemas.openxmlformats.org/officeDocument/2006/relationships/image" Target="../media/image175.png"/><Relationship Id="rId20" Type="http://schemas.openxmlformats.org/officeDocument/2006/relationships/image" Target="../media/image137.png"/><Relationship Id="rId41" Type="http://schemas.openxmlformats.org/officeDocument/2006/relationships/image" Target="../media/image157.png"/><Relationship Id="rId54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57" Type="http://schemas.openxmlformats.org/officeDocument/2006/relationships/image" Target="../media/image173.png"/><Relationship Id="rId10" Type="http://schemas.openxmlformats.org/officeDocument/2006/relationships/image" Target="../media/image127.png"/><Relationship Id="rId31" Type="http://schemas.openxmlformats.org/officeDocument/2006/relationships/image" Target="../media/image148.png"/><Relationship Id="rId44" Type="http://schemas.openxmlformats.org/officeDocument/2006/relationships/image" Target="../media/image160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9" Type="http://schemas.openxmlformats.org/officeDocument/2006/relationships/image" Target="../media/image234.png"/><Relationship Id="rId21" Type="http://schemas.openxmlformats.org/officeDocument/2006/relationships/image" Target="../media/image216.png"/><Relationship Id="rId34" Type="http://schemas.openxmlformats.org/officeDocument/2006/relationships/image" Target="../media/image229.png"/><Relationship Id="rId42" Type="http://schemas.openxmlformats.org/officeDocument/2006/relationships/image" Target="../media/image237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29" Type="http://schemas.openxmlformats.org/officeDocument/2006/relationships/image" Target="../media/image224.png"/><Relationship Id="rId41" Type="http://schemas.openxmlformats.org/officeDocument/2006/relationships/image" Target="../media/image2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24" Type="http://schemas.openxmlformats.org/officeDocument/2006/relationships/image" Target="../media/image219.png"/><Relationship Id="rId32" Type="http://schemas.openxmlformats.org/officeDocument/2006/relationships/image" Target="../media/image227.png"/><Relationship Id="rId37" Type="http://schemas.openxmlformats.org/officeDocument/2006/relationships/image" Target="../media/image232.png"/><Relationship Id="rId40" Type="http://schemas.openxmlformats.org/officeDocument/2006/relationships/image" Target="../media/image235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31" Type="http://schemas.openxmlformats.org/officeDocument/2006/relationships/image" Target="../media/image226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38" Type="http://schemas.openxmlformats.org/officeDocument/2006/relationships/image" Target="../media/image23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.png"/><Relationship Id="rId18" Type="http://schemas.openxmlformats.org/officeDocument/2006/relationships/image" Target="../media/image254.png"/><Relationship Id="rId26" Type="http://schemas.openxmlformats.org/officeDocument/2006/relationships/image" Target="../media/image261.png"/><Relationship Id="rId39" Type="http://schemas.openxmlformats.org/officeDocument/2006/relationships/image" Target="../media/image273.png"/><Relationship Id="rId21" Type="http://schemas.openxmlformats.org/officeDocument/2006/relationships/image" Target="../media/image75.png"/><Relationship Id="rId34" Type="http://schemas.openxmlformats.org/officeDocument/2006/relationships/image" Target="../media/image92.png"/><Relationship Id="rId42" Type="http://schemas.openxmlformats.org/officeDocument/2006/relationships/image" Target="../media/image276.png"/><Relationship Id="rId47" Type="http://schemas.openxmlformats.org/officeDocument/2006/relationships/image" Target="../media/image280.png"/><Relationship Id="rId50" Type="http://schemas.openxmlformats.org/officeDocument/2006/relationships/image" Target="../media/image283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6" Type="http://schemas.openxmlformats.org/officeDocument/2006/relationships/image" Target="../media/image252.png"/><Relationship Id="rId29" Type="http://schemas.openxmlformats.org/officeDocument/2006/relationships/image" Target="../media/image264.png"/><Relationship Id="rId11" Type="http://schemas.openxmlformats.org/officeDocument/2006/relationships/image" Target="../media/image247.png"/><Relationship Id="rId24" Type="http://schemas.openxmlformats.org/officeDocument/2006/relationships/image" Target="../media/image259.png"/><Relationship Id="rId32" Type="http://schemas.openxmlformats.org/officeDocument/2006/relationships/image" Target="../media/image267.png"/><Relationship Id="rId37" Type="http://schemas.openxmlformats.org/officeDocument/2006/relationships/image" Target="../media/image271.png"/><Relationship Id="rId40" Type="http://schemas.openxmlformats.org/officeDocument/2006/relationships/image" Target="../media/image274.png"/><Relationship Id="rId45" Type="http://schemas.openxmlformats.org/officeDocument/2006/relationships/image" Target="../media/image279.png"/><Relationship Id="rId5" Type="http://schemas.openxmlformats.org/officeDocument/2006/relationships/image" Target="../media/image241.png"/><Relationship Id="rId15" Type="http://schemas.openxmlformats.org/officeDocument/2006/relationships/image" Target="../media/image251.png"/><Relationship Id="rId23" Type="http://schemas.openxmlformats.org/officeDocument/2006/relationships/image" Target="../media/image258.png"/><Relationship Id="rId28" Type="http://schemas.openxmlformats.org/officeDocument/2006/relationships/image" Target="../media/image263.png"/><Relationship Id="rId36" Type="http://schemas.openxmlformats.org/officeDocument/2006/relationships/image" Target="../media/image270.png"/><Relationship Id="rId49" Type="http://schemas.openxmlformats.org/officeDocument/2006/relationships/image" Target="../media/image282.png"/><Relationship Id="rId10" Type="http://schemas.openxmlformats.org/officeDocument/2006/relationships/image" Target="../media/image246.png"/><Relationship Id="rId19" Type="http://schemas.openxmlformats.org/officeDocument/2006/relationships/image" Target="../media/image255.png"/><Relationship Id="rId31" Type="http://schemas.openxmlformats.org/officeDocument/2006/relationships/image" Target="../media/image266.png"/><Relationship Id="rId44" Type="http://schemas.openxmlformats.org/officeDocument/2006/relationships/image" Target="../media/image278.png"/><Relationship Id="rId52" Type="http://schemas.openxmlformats.org/officeDocument/2006/relationships/image" Target="../media/image285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Relationship Id="rId14" Type="http://schemas.openxmlformats.org/officeDocument/2006/relationships/image" Target="../media/image250.png"/><Relationship Id="rId22" Type="http://schemas.openxmlformats.org/officeDocument/2006/relationships/image" Target="../media/image257.png"/><Relationship Id="rId27" Type="http://schemas.openxmlformats.org/officeDocument/2006/relationships/image" Target="../media/image262.png"/><Relationship Id="rId30" Type="http://schemas.openxmlformats.org/officeDocument/2006/relationships/image" Target="../media/image265.png"/><Relationship Id="rId35" Type="http://schemas.openxmlformats.org/officeDocument/2006/relationships/image" Target="../media/image269.png"/><Relationship Id="rId43" Type="http://schemas.openxmlformats.org/officeDocument/2006/relationships/image" Target="../media/image277.png"/><Relationship Id="rId48" Type="http://schemas.openxmlformats.org/officeDocument/2006/relationships/image" Target="../media/image281.png"/><Relationship Id="rId8" Type="http://schemas.openxmlformats.org/officeDocument/2006/relationships/image" Target="../media/image244.png"/><Relationship Id="rId51" Type="http://schemas.openxmlformats.org/officeDocument/2006/relationships/image" Target="../media/image284.png"/><Relationship Id="rId3" Type="http://schemas.openxmlformats.org/officeDocument/2006/relationships/image" Target="../media/image239.png"/><Relationship Id="rId12" Type="http://schemas.openxmlformats.org/officeDocument/2006/relationships/image" Target="../media/image248.png"/><Relationship Id="rId17" Type="http://schemas.openxmlformats.org/officeDocument/2006/relationships/image" Target="../media/image253.png"/><Relationship Id="rId25" Type="http://schemas.openxmlformats.org/officeDocument/2006/relationships/image" Target="../media/image260.png"/><Relationship Id="rId33" Type="http://schemas.openxmlformats.org/officeDocument/2006/relationships/image" Target="../media/image268.png"/><Relationship Id="rId38" Type="http://schemas.openxmlformats.org/officeDocument/2006/relationships/image" Target="../media/image272.png"/><Relationship Id="rId46" Type="http://schemas.openxmlformats.org/officeDocument/2006/relationships/image" Target="../media/image96.png"/><Relationship Id="rId20" Type="http://schemas.openxmlformats.org/officeDocument/2006/relationships/image" Target="../media/image256.png"/><Relationship Id="rId41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5.png"/><Relationship Id="rId18" Type="http://schemas.openxmlformats.org/officeDocument/2006/relationships/image" Target="../media/image92.png"/><Relationship Id="rId26" Type="http://schemas.openxmlformats.org/officeDocument/2006/relationships/image" Target="../media/image304.png"/><Relationship Id="rId21" Type="http://schemas.openxmlformats.org/officeDocument/2006/relationships/image" Target="../media/image300.png"/><Relationship Id="rId34" Type="http://schemas.openxmlformats.org/officeDocument/2006/relationships/image" Target="../media/image312.png"/><Relationship Id="rId7" Type="http://schemas.openxmlformats.org/officeDocument/2006/relationships/image" Target="../media/image290.png"/><Relationship Id="rId12" Type="http://schemas.openxmlformats.org/officeDocument/2006/relationships/image" Target="../media/image294.png"/><Relationship Id="rId17" Type="http://schemas.openxmlformats.org/officeDocument/2006/relationships/image" Target="../media/image267.png"/><Relationship Id="rId25" Type="http://schemas.openxmlformats.org/officeDocument/2006/relationships/image" Target="../media/image303.png"/><Relationship Id="rId33" Type="http://schemas.openxmlformats.org/officeDocument/2006/relationships/image" Target="../media/image311.png"/><Relationship Id="rId38" Type="http://schemas.openxmlformats.org/officeDocument/2006/relationships/image" Target="../media/image316.png"/><Relationship Id="rId2" Type="http://schemas.openxmlformats.org/officeDocument/2006/relationships/image" Target="../media/image286.png"/><Relationship Id="rId16" Type="http://schemas.openxmlformats.org/officeDocument/2006/relationships/image" Target="../media/image85.png"/><Relationship Id="rId20" Type="http://schemas.openxmlformats.org/officeDocument/2006/relationships/image" Target="../media/image299.png"/><Relationship Id="rId29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293.png"/><Relationship Id="rId24" Type="http://schemas.openxmlformats.org/officeDocument/2006/relationships/image" Target="../media/image100.png"/><Relationship Id="rId32" Type="http://schemas.openxmlformats.org/officeDocument/2006/relationships/image" Target="../media/image310.png"/><Relationship Id="rId37" Type="http://schemas.openxmlformats.org/officeDocument/2006/relationships/image" Target="../media/image315.png"/><Relationship Id="rId5" Type="http://schemas.openxmlformats.org/officeDocument/2006/relationships/image" Target="../media/image289.png"/><Relationship Id="rId15" Type="http://schemas.openxmlformats.org/officeDocument/2006/relationships/image" Target="../media/image297.png"/><Relationship Id="rId23" Type="http://schemas.openxmlformats.org/officeDocument/2006/relationships/image" Target="../media/image302.png"/><Relationship Id="rId28" Type="http://schemas.openxmlformats.org/officeDocument/2006/relationships/image" Target="../media/image306.png"/><Relationship Id="rId36" Type="http://schemas.openxmlformats.org/officeDocument/2006/relationships/image" Target="../media/image314.png"/><Relationship Id="rId10" Type="http://schemas.openxmlformats.org/officeDocument/2006/relationships/image" Target="../media/image96.png"/><Relationship Id="rId19" Type="http://schemas.openxmlformats.org/officeDocument/2006/relationships/image" Target="../media/image298.png"/><Relationship Id="rId31" Type="http://schemas.openxmlformats.org/officeDocument/2006/relationships/image" Target="../media/image309.png"/><Relationship Id="rId4" Type="http://schemas.openxmlformats.org/officeDocument/2006/relationships/image" Target="../media/image288.png"/><Relationship Id="rId9" Type="http://schemas.openxmlformats.org/officeDocument/2006/relationships/image" Target="../media/image292.png"/><Relationship Id="rId14" Type="http://schemas.openxmlformats.org/officeDocument/2006/relationships/image" Target="../media/image296.png"/><Relationship Id="rId22" Type="http://schemas.openxmlformats.org/officeDocument/2006/relationships/image" Target="../media/image301.png"/><Relationship Id="rId27" Type="http://schemas.openxmlformats.org/officeDocument/2006/relationships/image" Target="../media/image305.png"/><Relationship Id="rId30" Type="http://schemas.openxmlformats.org/officeDocument/2006/relationships/image" Target="../media/image308.png"/><Relationship Id="rId35" Type="http://schemas.openxmlformats.org/officeDocument/2006/relationships/image" Target="../media/image313.png"/><Relationship Id="rId8" Type="http://schemas.openxmlformats.org/officeDocument/2006/relationships/image" Target="../media/image291.png"/><Relationship Id="rId3" Type="http://schemas.openxmlformats.org/officeDocument/2006/relationships/image" Target="../media/image2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7136" y="1783079"/>
            <a:ext cx="9235440" cy="2839720"/>
            <a:chOff x="707136" y="1783079"/>
            <a:chExt cx="9235440" cy="2839720"/>
          </a:xfrm>
        </p:grpSpPr>
        <p:sp>
          <p:nvSpPr>
            <p:cNvPr id="3" name="object 3"/>
            <p:cNvSpPr/>
            <p:nvPr/>
          </p:nvSpPr>
          <p:spPr>
            <a:xfrm>
              <a:off x="707136" y="1783079"/>
              <a:ext cx="6653783" cy="1833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7136" y="2788919"/>
              <a:ext cx="9235440" cy="1833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Introduction </a:t>
            </a:r>
            <a:r>
              <a:rPr spc="275" dirty="0"/>
              <a:t>to  </a:t>
            </a:r>
            <a:r>
              <a:rPr spc="-50" dirty="0"/>
              <a:t>Manufacturing</a:t>
            </a:r>
            <a:r>
              <a:rPr spc="-445" dirty="0"/>
              <a:t> </a:t>
            </a:r>
            <a:r>
              <a:rPr spc="-330" dirty="0"/>
              <a:t>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32" y="320040"/>
            <a:ext cx="343814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0815" y="449326"/>
            <a:ext cx="2734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65" dirty="0"/>
              <a:t>2. </a:t>
            </a:r>
            <a:r>
              <a:rPr sz="4400" spc="-120" dirty="0"/>
              <a:t>Job</a:t>
            </a:r>
            <a:r>
              <a:rPr sz="4400" spc="-365" dirty="0"/>
              <a:t> </a:t>
            </a:r>
            <a:r>
              <a:rPr sz="4400" spc="-190" dirty="0"/>
              <a:t>Shop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598420"/>
            <a:chOff x="1074419" y="2016251"/>
            <a:chExt cx="9063355" cy="2598420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800100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7483" y="2016251"/>
              <a:ext cx="113538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9503" y="2016251"/>
              <a:ext cx="740664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8331" y="2016251"/>
              <a:ext cx="1528572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5067" y="2016251"/>
              <a:ext cx="1409700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2931" y="2016251"/>
              <a:ext cx="964691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85787" y="2016251"/>
              <a:ext cx="629411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3363" y="2016251"/>
              <a:ext cx="854964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6491" y="2016251"/>
              <a:ext cx="816863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1519" y="2016251"/>
              <a:ext cx="806196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45879" y="2016251"/>
              <a:ext cx="1191768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9219" y="2321051"/>
              <a:ext cx="1071371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2263" y="2321051"/>
              <a:ext cx="402336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4419" y="28209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9219" y="2752343"/>
              <a:ext cx="1225295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21052" y="2752343"/>
              <a:ext cx="463295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00883" y="2752343"/>
              <a:ext cx="1109471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25368" y="2752343"/>
              <a:ext cx="656843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98747" y="2752343"/>
              <a:ext cx="1709927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26735" y="2752343"/>
              <a:ext cx="569976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4772" y="2752343"/>
              <a:ext cx="1074420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08775" y="2752343"/>
              <a:ext cx="1193292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63740" y="2752343"/>
              <a:ext cx="402335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74419" y="32537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9219" y="3185159"/>
              <a:ext cx="1176528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72283" y="3185159"/>
              <a:ext cx="804671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96540" y="3185159"/>
              <a:ext cx="740663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55263" y="3185159"/>
              <a:ext cx="944880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18203" y="3185159"/>
              <a:ext cx="894588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30852" y="3185159"/>
              <a:ext cx="466344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13731" y="3185159"/>
              <a:ext cx="571500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00243" y="3185159"/>
              <a:ext cx="1190244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60363" y="3185159"/>
              <a:ext cx="46329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41719" y="3185159"/>
              <a:ext cx="1071372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9628" y="3185159"/>
              <a:ext cx="566927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11567" y="3185159"/>
              <a:ext cx="1618487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91727" y="3185159"/>
              <a:ext cx="402335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4419" y="36850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79219" y="3616451"/>
              <a:ext cx="495300" cy="56692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92579" y="3616451"/>
              <a:ext cx="905256" cy="56692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14372" y="3616451"/>
              <a:ext cx="1254252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86684" y="3616451"/>
              <a:ext cx="1284732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89475" y="3616451"/>
              <a:ext cx="571500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75987" y="3616451"/>
              <a:ext cx="1159764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52287" y="3616451"/>
              <a:ext cx="1136903" cy="56692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05728" y="3616451"/>
              <a:ext cx="1005840" cy="56692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73240" y="3616451"/>
              <a:ext cx="402335" cy="5669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4419" y="41163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79219" y="4047744"/>
              <a:ext cx="1263395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04287" y="4047744"/>
              <a:ext cx="402336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21636" y="4047744"/>
              <a:ext cx="957072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95243" y="4047744"/>
              <a:ext cx="1257300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70603" y="4047744"/>
              <a:ext cx="1121664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08804" y="4047744"/>
              <a:ext cx="1164336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88152" y="4047744"/>
              <a:ext cx="1290827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5516" y="4047744"/>
              <a:ext cx="1115568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29143" y="4047744"/>
              <a:ext cx="1583436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74251" y="4047744"/>
              <a:ext cx="402335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182116" y="2069719"/>
            <a:ext cx="8792210" cy="236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4909820" algn="l"/>
                <a:tab pos="792289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tit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000" spc="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zes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prod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ct 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variety.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Satisfies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nonstandard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skill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sz="20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equipments.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duration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custom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goods.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vehicles,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reactor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vessels,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turbines,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aircraft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component.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9540" y="303275"/>
            <a:ext cx="2987040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3903" y="446278"/>
            <a:ext cx="2089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35" dirty="0"/>
              <a:t>3.</a:t>
            </a:r>
            <a:r>
              <a:rPr sz="4800" spc="-370" dirty="0"/>
              <a:t> </a:t>
            </a:r>
            <a:r>
              <a:rPr sz="4800" spc="-125" dirty="0"/>
              <a:t>Batch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3081655"/>
            <a:chOff x="1074419" y="2016251"/>
            <a:chExt cx="9063355" cy="3081655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955547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0927" y="2016251"/>
              <a:ext cx="1528572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5659" y="2016251"/>
              <a:ext cx="1232915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4735" y="2016251"/>
              <a:ext cx="569976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0872" y="2016251"/>
              <a:ext cx="1170431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17463" y="2016251"/>
              <a:ext cx="720851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4475" y="2016251"/>
              <a:ext cx="1193292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3928" y="2016251"/>
              <a:ext cx="530351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1963" y="2016251"/>
              <a:ext cx="1091183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79308" y="2016251"/>
              <a:ext cx="979931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15400" y="2016251"/>
              <a:ext cx="499872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71431" y="2016251"/>
              <a:ext cx="96621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219" y="2321051"/>
              <a:ext cx="1441704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82595" y="2321051"/>
              <a:ext cx="40233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4419" y="28209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9219" y="2752343"/>
              <a:ext cx="740663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95855" y="2752343"/>
              <a:ext cx="1232916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6268" y="2752343"/>
              <a:ext cx="463295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45536" y="2752343"/>
              <a:ext cx="1072896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4403" y="2752343"/>
              <a:ext cx="565403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5779" y="2752343"/>
              <a:ext cx="1299972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1723" y="2752343"/>
              <a:ext cx="466344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54040" y="2752343"/>
              <a:ext cx="1280160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10172" y="2752343"/>
              <a:ext cx="571500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57643" y="2752343"/>
              <a:ext cx="46329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96911" y="2752343"/>
              <a:ext cx="1536192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09076" y="2752343"/>
              <a:ext cx="1528572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79219" y="3057143"/>
              <a:ext cx="1234440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28672" y="3057143"/>
              <a:ext cx="569976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5183" y="3057143"/>
              <a:ext cx="463295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96540" y="3057143"/>
              <a:ext cx="748284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61359" y="3057143"/>
              <a:ext cx="824484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2380" y="3057143"/>
              <a:ext cx="1527048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91099" y="3057143"/>
              <a:ext cx="40233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74419" y="35585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79219" y="3489959"/>
              <a:ext cx="1028700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09800" y="3489959"/>
              <a:ext cx="656844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68523" y="3489959"/>
              <a:ext cx="1388364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58768" y="3489959"/>
              <a:ext cx="781812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42460" y="3489959"/>
              <a:ext cx="1033272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77611" y="3489959"/>
              <a:ext cx="1267967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48984" y="3489959"/>
              <a:ext cx="931163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41819" y="3489959"/>
              <a:ext cx="405383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08875" y="3489959"/>
              <a:ext cx="1299972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10727" y="3489959"/>
              <a:ext cx="655320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67927" y="3489959"/>
              <a:ext cx="978407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348215" y="3489959"/>
              <a:ext cx="484631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36251" y="3489959"/>
              <a:ext cx="501396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79219" y="3794759"/>
              <a:ext cx="1161288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57044" y="3794759"/>
              <a:ext cx="571500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5080" y="3794759"/>
              <a:ext cx="1225295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83863" y="3794759"/>
              <a:ext cx="697991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98391" y="3794759"/>
              <a:ext cx="1220724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80787" y="3794759"/>
              <a:ext cx="40233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74419" y="42946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79219" y="4226051"/>
              <a:ext cx="1263395" cy="566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04287" y="4226051"/>
              <a:ext cx="402336" cy="56692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61259" y="4226051"/>
              <a:ext cx="1037843" cy="56692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53740" y="4226051"/>
              <a:ext cx="1293876" cy="5669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03775" y="4226051"/>
              <a:ext cx="931163" cy="56692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89575" y="4226051"/>
              <a:ext cx="941831" cy="56692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86043" y="4226051"/>
              <a:ext cx="1566672" cy="56692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08875" y="4226051"/>
              <a:ext cx="531876" cy="56692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96911" y="4226051"/>
              <a:ext cx="1185672" cy="56692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44255" y="4226051"/>
              <a:ext cx="402335" cy="56692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01227" y="4226051"/>
              <a:ext cx="1130807" cy="56692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186672" y="4226051"/>
              <a:ext cx="950976" cy="56692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79219" y="4530851"/>
              <a:ext cx="877824" cy="56692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76627" y="4530851"/>
              <a:ext cx="877824" cy="56692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16123" y="4530851"/>
              <a:ext cx="402336" cy="5669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182116" y="2069719"/>
            <a:ext cx="8791575" cy="284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Batch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called 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“batches”.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variety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opposed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process,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000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sz="20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1186180" algn="l"/>
                <a:tab pos="1644650" algn="l"/>
                <a:tab pos="2835275" algn="l"/>
                <a:tab pos="3418840" algn="l"/>
                <a:tab pos="4254500" algn="l"/>
                <a:tab pos="5325745" algn="l"/>
                <a:tab pos="7087870" algn="l"/>
                <a:tab pos="7545070" algn="l"/>
                <a:tab pos="8325484" algn="l"/>
                <a:tab pos="861377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ful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industr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seas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\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cts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forecast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demand.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sz="2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20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20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20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2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periodically</a:t>
            </a:r>
            <a:r>
              <a:rPr sz="20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batches;</a:t>
            </a:r>
            <a:r>
              <a:rPr sz="2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bakery,</a:t>
            </a:r>
            <a:r>
              <a:rPr sz="2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paint,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tools.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0" y="303275"/>
            <a:ext cx="2865120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4863" y="446278"/>
            <a:ext cx="1968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20" dirty="0"/>
              <a:t>4.</a:t>
            </a:r>
            <a:r>
              <a:rPr sz="4800" spc="-380" dirty="0"/>
              <a:t> </a:t>
            </a:r>
            <a:r>
              <a:rPr sz="4800" spc="-250" dirty="0"/>
              <a:t>Mass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598420"/>
            <a:chOff x="1074419" y="2016251"/>
            <a:chExt cx="9063355" cy="2598420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801624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98903" y="2016251"/>
              <a:ext cx="107442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9859" y="2016251"/>
              <a:ext cx="569976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7896" y="2016251"/>
              <a:ext cx="819911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4343" y="2016251"/>
              <a:ext cx="1591055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1935" y="2016251"/>
              <a:ext cx="137769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4643" y="2016251"/>
              <a:ext cx="819911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1091" y="2016251"/>
              <a:ext cx="1591056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58684" y="2016251"/>
              <a:ext cx="95859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3815" y="2016251"/>
              <a:ext cx="1527048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22536" y="2016251"/>
              <a:ext cx="402335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4419" y="25161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219" y="2447543"/>
              <a:ext cx="1466088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9087" y="2447543"/>
              <a:ext cx="559307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0068" y="2447543"/>
              <a:ext cx="400812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2552" y="2447543"/>
              <a:ext cx="475488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29712" y="2447543"/>
              <a:ext cx="466343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59836" y="2447543"/>
              <a:ext cx="1114043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37659" y="2447543"/>
              <a:ext cx="124815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9596" y="2447543"/>
              <a:ext cx="1004315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17691" y="2447543"/>
              <a:ext cx="784860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6331" y="2447543"/>
              <a:ext cx="501395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1508" y="2447543"/>
              <a:ext cx="1149096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44384" y="2447543"/>
              <a:ext cx="571500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79663" y="2447543"/>
              <a:ext cx="667512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12479" y="2447543"/>
              <a:ext cx="615696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91955" y="2447543"/>
              <a:ext cx="697992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55251" y="2447543"/>
              <a:ext cx="882396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79219" y="2752343"/>
              <a:ext cx="1527047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24327" y="2752343"/>
              <a:ext cx="719327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1715" y="2752343"/>
              <a:ext cx="49987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79647" y="2752343"/>
              <a:ext cx="586739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82924" y="2752343"/>
              <a:ext cx="1421891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66487" y="2752343"/>
              <a:ext cx="402336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74419" y="32537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79219" y="3185159"/>
              <a:ext cx="1260347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57627" y="3185159"/>
              <a:ext cx="972312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44952" y="3185159"/>
              <a:ext cx="894588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7599" y="3185159"/>
              <a:ext cx="792479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65091" y="3185159"/>
              <a:ext cx="740663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23816" y="3185159"/>
              <a:ext cx="463296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05172" y="3185159"/>
              <a:ext cx="969263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89448" y="3185159"/>
              <a:ext cx="775715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81699" y="3185159"/>
              <a:ext cx="566927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63640" y="3185159"/>
              <a:ext cx="1527047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52360" y="3185159"/>
              <a:ext cx="402335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4419" y="36850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79219" y="3616451"/>
              <a:ext cx="890016" cy="56692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87295" y="3616451"/>
              <a:ext cx="740663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46019" y="3616451"/>
              <a:ext cx="1618487" cy="56692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79519" y="3616451"/>
              <a:ext cx="684276" cy="56692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81855" y="3616451"/>
              <a:ext cx="1313688" cy="56692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13604" y="3616451"/>
              <a:ext cx="530351" cy="56692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62016" y="3616451"/>
              <a:ext cx="463296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43372" y="3616451"/>
              <a:ext cx="819912" cy="5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79819" y="3616451"/>
              <a:ext cx="719327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18731" y="3616451"/>
              <a:ext cx="1008887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289291" y="3616451"/>
              <a:ext cx="402335" cy="5669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74419" y="41163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79219" y="4047744"/>
              <a:ext cx="1263395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04287" y="4047744"/>
              <a:ext cx="402336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21636" y="4047744"/>
              <a:ext cx="816863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56559" y="4047744"/>
              <a:ext cx="986027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60647" y="4047744"/>
              <a:ext cx="1661160" cy="56692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36819" y="4047744"/>
              <a:ext cx="608076" cy="56692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06567" y="4047744"/>
              <a:ext cx="402336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182116" y="1943836"/>
            <a:ext cx="8791575" cy="2488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production,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repetitive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production,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series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Machinery (e.g.: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robots,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machine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press)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mass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line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0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expensive.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fewer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faster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equipments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arranged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layout.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Example: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light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bulbs,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refrigerator,</a:t>
            </a:r>
            <a:r>
              <a:rPr sz="2000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TV.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9635" y="303275"/>
            <a:ext cx="7415783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3617" y="446278"/>
            <a:ext cx="66459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5" dirty="0">
                <a:solidFill>
                  <a:srgbClr val="EA6212"/>
                </a:solidFill>
              </a:rPr>
              <a:t>What </a:t>
            </a:r>
            <a:r>
              <a:rPr sz="4800" spc="-210" dirty="0">
                <a:solidFill>
                  <a:srgbClr val="EA6212"/>
                </a:solidFill>
              </a:rPr>
              <a:t>is </a:t>
            </a:r>
            <a:r>
              <a:rPr sz="4800" spc="-130" dirty="0">
                <a:solidFill>
                  <a:srgbClr val="EA6212"/>
                </a:solidFill>
              </a:rPr>
              <a:t>Just </a:t>
            </a:r>
            <a:r>
              <a:rPr sz="4800" spc="-35" dirty="0">
                <a:solidFill>
                  <a:srgbClr val="EA6212"/>
                </a:solidFill>
              </a:rPr>
              <a:t>In</a:t>
            </a:r>
            <a:r>
              <a:rPr sz="4800" spc="-915" dirty="0">
                <a:solidFill>
                  <a:srgbClr val="EA6212"/>
                </a:solidFill>
              </a:rPr>
              <a:t> </a:t>
            </a:r>
            <a:r>
              <a:rPr sz="4800" spc="-200" dirty="0">
                <a:solidFill>
                  <a:srgbClr val="EA6212"/>
                </a:solidFill>
              </a:rPr>
              <a:t>Time </a:t>
            </a:r>
            <a:r>
              <a:rPr sz="4800" spc="-290" dirty="0">
                <a:solidFill>
                  <a:srgbClr val="EA6212"/>
                </a:solidFill>
              </a:rPr>
              <a:t>(JIT)?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345690"/>
            <a:chOff x="1074419" y="2016251"/>
            <a:chExt cx="9063355" cy="2345690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812292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7859" y="2016251"/>
              <a:ext cx="139446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58668" y="2016251"/>
              <a:ext cx="893063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88080" y="2016251"/>
              <a:ext cx="512063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6491" y="2016251"/>
              <a:ext cx="1688591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1431" y="2016251"/>
              <a:ext cx="68427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2055" y="2016251"/>
              <a:ext cx="1336548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4952" y="2016251"/>
              <a:ext cx="57150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2799" y="2016251"/>
              <a:ext cx="696468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5615" y="2016251"/>
              <a:ext cx="1810512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2476" y="2016251"/>
              <a:ext cx="726948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05772" y="2016251"/>
              <a:ext cx="53187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219" y="2321051"/>
              <a:ext cx="824483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17775" y="2321051"/>
              <a:ext cx="56997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01823" y="2321051"/>
              <a:ext cx="914400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0296" y="2321051"/>
              <a:ext cx="893063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7431" y="2321051"/>
              <a:ext cx="512063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63568" y="2321051"/>
              <a:ext cx="1690115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67755" y="2321051"/>
              <a:ext cx="68427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66104" y="2321051"/>
              <a:ext cx="1373124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51775" y="2321051"/>
              <a:ext cx="643127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08976" y="2321051"/>
              <a:ext cx="569976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93024" y="2321051"/>
              <a:ext cx="61112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18219" y="2321051"/>
              <a:ext cx="941831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74124" y="2321051"/>
              <a:ext cx="763524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79219" y="2625851"/>
              <a:ext cx="1891283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09899" y="2625851"/>
              <a:ext cx="512063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61359" y="2625851"/>
              <a:ext cx="1572767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3523" y="2625851"/>
              <a:ext cx="742188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55108" y="2625851"/>
              <a:ext cx="1299972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4475" y="2625851"/>
              <a:ext cx="68427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18148" y="2625851"/>
              <a:ext cx="1190244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49311" y="2625851"/>
              <a:ext cx="643127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31836" y="2625851"/>
              <a:ext cx="57150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42731" y="2625851"/>
              <a:ext cx="61112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93251" y="2625851"/>
              <a:ext cx="1336548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69196" y="2625851"/>
              <a:ext cx="56845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79219" y="2930651"/>
              <a:ext cx="697992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3747" y="2930651"/>
              <a:ext cx="1357884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13303" y="2930651"/>
              <a:ext cx="402336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74419" y="34305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79219" y="3361943"/>
              <a:ext cx="643128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37359" y="3361943"/>
              <a:ext cx="499872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55291" y="3361943"/>
              <a:ext cx="769619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42972" y="3361943"/>
              <a:ext cx="1074420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5452" y="3361943"/>
              <a:ext cx="569976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1963" y="3361943"/>
              <a:ext cx="858012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99559" y="3361943"/>
              <a:ext cx="1252727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13960" y="3361943"/>
              <a:ext cx="402336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4419" y="38633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79219" y="3794759"/>
              <a:ext cx="499871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95627" y="3794759"/>
              <a:ext cx="944880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5519" y="3794759"/>
              <a:ext cx="57150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43555" y="3794759"/>
              <a:ext cx="1168908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27475" y="3794759"/>
              <a:ext cx="740663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86199" y="3794759"/>
              <a:ext cx="950976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52187" y="3794759"/>
              <a:ext cx="697991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6716" y="3794759"/>
              <a:ext cx="1001267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86043" y="3794759"/>
              <a:ext cx="1101852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499860" y="3794759"/>
              <a:ext cx="763523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81443" y="3794759"/>
              <a:ext cx="958596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58100" y="3794759"/>
              <a:ext cx="1703831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78467" y="3794759"/>
              <a:ext cx="864107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604248" y="3794759"/>
              <a:ext cx="402335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182116" y="2069719"/>
            <a:ext cx="8791575" cy="2110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Raw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materials,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components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delivered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manufacturer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used,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components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produced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subassemblies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assemblies,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finished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delivered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customer.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“Pull</a:t>
            </a:r>
            <a:r>
              <a:rPr sz="20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System”.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sz="1600" spc="850" dirty="0">
                <a:solidFill>
                  <a:srgbClr val="89D0D5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tends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simplify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small,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autonomous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units.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76" y="1002791"/>
            <a:ext cx="4361815" cy="1175385"/>
            <a:chOff x="455676" y="1002791"/>
            <a:chExt cx="4361815" cy="1175385"/>
          </a:xfrm>
        </p:grpSpPr>
        <p:sp>
          <p:nvSpPr>
            <p:cNvPr id="3" name="object 3"/>
            <p:cNvSpPr/>
            <p:nvPr/>
          </p:nvSpPr>
          <p:spPr>
            <a:xfrm>
              <a:off x="455676" y="1034795"/>
              <a:ext cx="891540" cy="1091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0956" y="1002791"/>
              <a:ext cx="4026408" cy="1175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8995" y="1126363"/>
            <a:ext cx="37185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2745" algn="l"/>
              </a:tabLst>
            </a:pPr>
            <a:r>
              <a:rPr sz="4200" spc="-65" dirty="0">
                <a:solidFill>
                  <a:srgbClr val="EBEBEB"/>
                </a:solidFill>
                <a:latin typeface="Arial"/>
                <a:cs typeface="Arial"/>
              </a:rPr>
              <a:t>Benefits </a:t>
            </a:r>
            <a:r>
              <a:rPr sz="4200" spc="130" dirty="0">
                <a:solidFill>
                  <a:srgbClr val="EBEBEB"/>
                </a:solidFill>
                <a:latin typeface="Arial"/>
                <a:cs typeface="Arial"/>
              </a:rPr>
              <a:t>of</a:t>
            </a:r>
            <a:r>
              <a:rPr sz="4200" spc="-54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4200" spc="-254" dirty="0">
                <a:solidFill>
                  <a:srgbClr val="EBEBEB"/>
                </a:solidFill>
                <a:latin typeface="Arial"/>
                <a:cs typeface="Arial"/>
              </a:rPr>
              <a:t>JIT:</a:t>
            </a:r>
            <a:endParaRPr sz="4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4419" y="2016251"/>
            <a:ext cx="5328285" cy="3853179"/>
            <a:chOff x="1074419" y="2016251"/>
            <a:chExt cx="5328285" cy="3853179"/>
          </a:xfrm>
        </p:grpSpPr>
        <p:sp>
          <p:nvSpPr>
            <p:cNvPr id="7" name="object 7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9219" y="2016251"/>
              <a:ext cx="800100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5855" y="2016251"/>
              <a:ext cx="1362456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4847" y="2016251"/>
              <a:ext cx="466344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7727" y="2016251"/>
              <a:ext cx="1205484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1271" y="2016251"/>
              <a:ext cx="792479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5423" y="2016251"/>
              <a:ext cx="40233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4419" y="2516123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9219" y="2447543"/>
              <a:ext cx="1284732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78963" y="2447543"/>
              <a:ext cx="1449324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6347" y="2447543"/>
              <a:ext cx="740663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5071" y="2447543"/>
              <a:ext cx="1440179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1787" y="2447543"/>
              <a:ext cx="566927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5252" y="2447543"/>
              <a:ext cx="893063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99987" y="2447543"/>
              <a:ext cx="40233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4419" y="2948939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9219" y="2880359"/>
              <a:ext cx="833628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29383" y="2880359"/>
              <a:ext cx="1063752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11196" y="2880359"/>
              <a:ext cx="1299971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27703" y="2880359"/>
              <a:ext cx="943355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6072" y="2880359"/>
              <a:ext cx="554736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57343" y="2880359"/>
              <a:ext cx="73304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08448" y="2880359"/>
              <a:ext cx="792479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2599" y="2880359"/>
              <a:ext cx="402336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4419" y="3380231"/>
              <a:ext cx="443484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9219" y="3311651"/>
              <a:ext cx="1438656" cy="5669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34411" y="3311651"/>
              <a:ext cx="566927" cy="5669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63012" y="3311651"/>
              <a:ext cx="402336" cy="5669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43811" y="3817619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5271" y="3750563"/>
              <a:ext cx="537972" cy="5135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25395" y="3750563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91511" y="3750563"/>
              <a:ext cx="518160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50591" y="3750563"/>
              <a:ext cx="554736" cy="5135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97480" y="3750563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63596" y="3750563"/>
              <a:ext cx="4815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86099" y="3750563"/>
              <a:ext cx="1077468" cy="5135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02963" y="3750563"/>
              <a:ext cx="717803" cy="51358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12919" y="3750563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43811" y="4218431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5271" y="4151375"/>
              <a:ext cx="559307" cy="51358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46731" y="4151375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11323" y="4151375"/>
              <a:ext cx="518160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0403" y="4151375"/>
              <a:ext cx="559307" cy="51358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21863" y="4151375"/>
              <a:ext cx="423672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86455" y="4151375"/>
              <a:ext cx="4815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07436" y="4151375"/>
              <a:ext cx="1229867" cy="5135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29455" y="4151375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43811" y="4619244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95271" y="4552187"/>
              <a:ext cx="589788" cy="5135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7503" y="4552187"/>
              <a:ext cx="518159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85059" y="4552187"/>
              <a:ext cx="5577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34995" y="4552187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01112" y="4552187"/>
              <a:ext cx="481584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23615" y="4552187"/>
              <a:ext cx="1161287" cy="5135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24299" y="4552187"/>
              <a:ext cx="797051" cy="51358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13504" y="4552187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43811" y="5021579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95271" y="4954523"/>
              <a:ext cx="5577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45208" y="4954523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11323" y="4954523"/>
              <a:ext cx="481584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33827" y="4954523"/>
              <a:ext cx="716280" cy="51358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1027" y="4954523"/>
              <a:ext cx="841248" cy="51358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24427" y="4954523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3811" y="5422392"/>
              <a:ext cx="381000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95271" y="5355336"/>
              <a:ext cx="545592" cy="51358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33016" y="5355336"/>
              <a:ext cx="423671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99131" y="5355336"/>
              <a:ext cx="4815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20111" y="5355336"/>
              <a:ext cx="827532" cy="51358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88563" y="5355336"/>
              <a:ext cx="463296" cy="51358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194303" y="5355336"/>
              <a:ext cx="1001268" cy="51358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87724" y="5355336"/>
              <a:ext cx="365760" cy="5135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182116" y="1943836"/>
            <a:ext cx="5053965" cy="376110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inventory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carrying</a:t>
            </a:r>
            <a:r>
              <a:rPr sz="20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cost.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Reduced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inspection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reworking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cost.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0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15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800" spc="-295" dirty="0">
                <a:solidFill>
                  <a:srgbClr val="FFFFFF"/>
                </a:solidFill>
                <a:latin typeface="Arial"/>
                <a:cs typeface="Arial"/>
              </a:rPr>
              <a:t>20% 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254" dirty="0">
                <a:solidFill>
                  <a:srgbClr val="FFFFFF"/>
                </a:solidFill>
                <a:latin typeface="Arial"/>
                <a:cs typeface="Arial"/>
              </a:rPr>
              <a:t>40%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8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cost.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800" spc="-240" dirty="0">
                <a:solidFill>
                  <a:srgbClr val="FFFFFF"/>
                </a:solidFill>
                <a:latin typeface="Arial"/>
                <a:cs typeface="Arial"/>
              </a:rPr>
              <a:t>60% 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240" dirty="0">
                <a:solidFill>
                  <a:srgbClr val="FFFFFF"/>
                </a:solidFill>
                <a:latin typeface="Arial"/>
                <a:cs typeface="Arial"/>
              </a:rPr>
              <a:t>80%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inventory.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245" dirty="0">
                <a:solidFill>
                  <a:srgbClr val="FFFFFF"/>
                </a:solidFill>
                <a:latin typeface="Arial"/>
                <a:cs typeface="Arial"/>
              </a:rPr>
              <a:t>90%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rejection</a:t>
            </a:r>
            <a:r>
              <a:rPr sz="18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rates.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800" spc="-245" dirty="0">
                <a:solidFill>
                  <a:srgbClr val="FFFFFF"/>
                </a:solidFill>
                <a:latin typeface="Arial"/>
                <a:cs typeface="Arial"/>
              </a:rPr>
              <a:t>90%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18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times.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800" spc="-280" dirty="0">
                <a:solidFill>
                  <a:srgbClr val="FFFFFF"/>
                </a:solidFill>
                <a:latin typeface="Arial"/>
                <a:cs typeface="Arial"/>
              </a:rPr>
              <a:t>50%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scrap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rework.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227064" y="1248156"/>
            <a:ext cx="5222875" cy="4805680"/>
            <a:chOff x="6227064" y="1248156"/>
            <a:chExt cx="5222875" cy="4805680"/>
          </a:xfrm>
        </p:grpSpPr>
        <p:sp>
          <p:nvSpPr>
            <p:cNvPr id="80" name="object 80"/>
            <p:cNvSpPr/>
            <p:nvPr/>
          </p:nvSpPr>
          <p:spPr>
            <a:xfrm>
              <a:off x="6227064" y="1248156"/>
              <a:ext cx="5222747" cy="480517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22136" y="1443227"/>
              <a:ext cx="4634484" cy="421690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5516" y="303275"/>
            <a:ext cx="4764405" cy="1341120"/>
            <a:chOff x="2985516" y="303275"/>
            <a:chExt cx="4764405" cy="1341120"/>
          </a:xfrm>
        </p:grpSpPr>
        <p:sp>
          <p:nvSpPr>
            <p:cNvPr id="3" name="object 3"/>
            <p:cNvSpPr/>
            <p:nvPr/>
          </p:nvSpPr>
          <p:spPr>
            <a:xfrm>
              <a:off x="2985516" y="303275"/>
              <a:ext cx="2750820" cy="1341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3395" y="303275"/>
              <a:ext cx="2676144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9497" y="446278"/>
            <a:ext cx="3995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90" dirty="0">
                <a:solidFill>
                  <a:srgbClr val="EA6212"/>
                </a:solidFill>
              </a:rPr>
              <a:t>Kanban</a:t>
            </a:r>
            <a:r>
              <a:rPr sz="4800" spc="-380" dirty="0">
                <a:solidFill>
                  <a:srgbClr val="EA6212"/>
                </a:solidFill>
              </a:rPr>
              <a:t> </a:t>
            </a:r>
            <a:r>
              <a:rPr sz="4800" spc="-204" dirty="0">
                <a:solidFill>
                  <a:srgbClr val="EA6212"/>
                </a:solidFill>
              </a:rPr>
              <a:t>System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1048511" y="1962911"/>
            <a:ext cx="9988550" cy="4634865"/>
            <a:chOff x="1048511" y="1962911"/>
            <a:chExt cx="9988550" cy="4634865"/>
          </a:xfrm>
        </p:grpSpPr>
        <p:sp>
          <p:nvSpPr>
            <p:cNvPr id="7" name="object 7"/>
            <p:cNvSpPr/>
            <p:nvPr/>
          </p:nvSpPr>
          <p:spPr>
            <a:xfrm>
              <a:off x="1048511" y="2045207"/>
              <a:ext cx="531876" cy="52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7215" y="1962911"/>
              <a:ext cx="177698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7395" y="1962911"/>
              <a:ext cx="979932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0" y="1962911"/>
              <a:ext cx="836676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7347" y="1962911"/>
              <a:ext cx="2461260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47232" y="1962911"/>
              <a:ext cx="67970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7083" y="1962911"/>
              <a:ext cx="771143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21423" y="1962911"/>
              <a:ext cx="1450848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6888" y="1962911"/>
              <a:ext cx="481583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8511" y="2502407"/>
              <a:ext cx="531876" cy="52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47215" y="2420111"/>
              <a:ext cx="1382268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2679" y="2420111"/>
              <a:ext cx="557783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2136" y="2420111"/>
              <a:ext cx="125425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6535" y="2420111"/>
              <a:ext cx="1363980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50664" y="2420111"/>
              <a:ext cx="1408176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53455" y="2420111"/>
              <a:ext cx="48158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48511" y="2958083"/>
              <a:ext cx="531876" cy="52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7215" y="2875787"/>
              <a:ext cx="1620011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7375" y="2875787"/>
              <a:ext cx="1635252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2776" y="2875787"/>
              <a:ext cx="67970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2627" y="2875787"/>
              <a:ext cx="918972" cy="6797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41747" y="2875787"/>
              <a:ext cx="1110996" cy="6797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2891" y="2875787"/>
              <a:ext cx="67970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52744" y="2875787"/>
              <a:ext cx="1095755" cy="6797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43115" y="2875787"/>
              <a:ext cx="481583" cy="6797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1619" y="3441191"/>
              <a:ext cx="385571" cy="4373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80031" y="3354323"/>
              <a:ext cx="1546859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3907" y="3354323"/>
              <a:ext cx="841247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76827" y="3354323"/>
              <a:ext cx="402336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27704" y="3354323"/>
              <a:ext cx="1469136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45379" y="3354323"/>
              <a:ext cx="697991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91911" y="3354323"/>
              <a:ext cx="1525524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65976" y="3354323"/>
              <a:ext cx="566927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1444" y="3354323"/>
              <a:ext cx="748283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78267" y="3354323"/>
              <a:ext cx="1359407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86216" y="3354323"/>
              <a:ext cx="569976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04731" y="3354323"/>
              <a:ext cx="762000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15271" y="3354323"/>
              <a:ext cx="565403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29216" y="3354323"/>
              <a:ext cx="1307592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80031" y="3628644"/>
              <a:ext cx="1299971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95016" y="3628644"/>
              <a:ext cx="893063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04616" y="3628644"/>
              <a:ext cx="554736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75888" y="3628644"/>
              <a:ext cx="463296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57244" y="3628644"/>
              <a:ext cx="1638300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57215" y="3628644"/>
              <a:ext cx="402336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31619" y="4116323"/>
              <a:ext cx="385571" cy="4373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80031" y="4029455"/>
              <a:ext cx="1645920" cy="56692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87623" y="4029455"/>
              <a:ext cx="405384" cy="56692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54679" y="4029455"/>
              <a:ext cx="946404" cy="56692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49623" y="4029455"/>
              <a:ext cx="813815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25111" y="4029455"/>
              <a:ext cx="402336" cy="5669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75988" y="4029455"/>
              <a:ext cx="1467612" cy="566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92140" y="4029455"/>
              <a:ext cx="697991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38671" y="4029455"/>
              <a:ext cx="1196340" cy="56692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83552" y="4029455"/>
              <a:ext cx="566927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97496" y="4029455"/>
              <a:ext cx="748283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94319" y="4029455"/>
              <a:ext cx="1360931" cy="56692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03792" y="4029455"/>
              <a:ext cx="569976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322307" y="4029455"/>
              <a:ext cx="758951" cy="5669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29800" y="4029455"/>
              <a:ext cx="566927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145268" y="4029455"/>
              <a:ext cx="891540" cy="56692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031" y="4303776"/>
              <a:ext cx="865632" cy="56692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60675" y="4303776"/>
              <a:ext cx="783336" cy="56692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60547" y="4303776"/>
              <a:ext cx="1363979" cy="56692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45635" y="4303776"/>
              <a:ext cx="1350264" cy="56692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12435" y="4303776"/>
              <a:ext cx="571500" cy="56692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98947" y="4303776"/>
              <a:ext cx="697991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13476" y="4303776"/>
              <a:ext cx="1350264" cy="56692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80276" y="4303776"/>
              <a:ext cx="1022603" cy="56692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20940" y="4303776"/>
              <a:ext cx="697992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35468" y="4303776"/>
              <a:ext cx="893064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45068" y="4303776"/>
              <a:ext cx="704087" cy="56692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68740" y="4303776"/>
              <a:ext cx="611124" cy="56692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294876" y="4303776"/>
              <a:ext cx="851916" cy="56692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808464" y="4303776"/>
              <a:ext cx="402335" cy="56692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61615" y="4715255"/>
              <a:ext cx="3552444" cy="51358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04872" y="5146547"/>
              <a:ext cx="315468" cy="380999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81300" y="5100827"/>
              <a:ext cx="1533144" cy="45720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04872" y="5492496"/>
              <a:ext cx="359663" cy="38100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81300" y="5446776"/>
              <a:ext cx="2246376" cy="45720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04872" y="5839967"/>
              <a:ext cx="405384" cy="381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81300" y="5794247"/>
              <a:ext cx="1400555" cy="45719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04872" y="6185915"/>
              <a:ext cx="406907" cy="3810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81300" y="6140196"/>
              <a:ext cx="2831592" cy="45720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182116" y="1938655"/>
            <a:ext cx="9691370" cy="45142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Integrated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JIT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concept.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Kanban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means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“visible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record”.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Originally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consisted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cards: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ts val="2160"/>
              </a:lnSpc>
              <a:spcBef>
                <a:spcPts val="1060"/>
              </a:spcBef>
              <a:buClr>
                <a:srgbClr val="89D0D5"/>
              </a:buClr>
              <a:buSzPct val="80000"/>
              <a:buFont typeface="Courier New"/>
              <a:buChar char="o"/>
              <a:tabLst>
                <a:tab pos="756920" algn="l"/>
              </a:tabLst>
            </a:pP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Production </a:t>
            </a: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Card: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authorizes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container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cart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identical, 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specified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workstation.</a:t>
            </a:r>
            <a:endParaRPr sz="2000">
              <a:latin typeface="Arial"/>
              <a:cs typeface="Arial"/>
            </a:endParaRPr>
          </a:p>
          <a:p>
            <a:pPr marL="756285" marR="5080" indent="-287020">
              <a:lnSpc>
                <a:spcPts val="216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Courier New"/>
              <a:buChar char="o"/>
              <a:tabLst>
                <a:tab pos="756920" algn="l"/>
              </a:tabLst>
            </a:pP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Conveyance\move </a:t>
            </a:r>
            <a:r>
              <a:rPr sz="2000" b="1" spc="-125" dirty="0">
                <a:solidFill>
                  <a:srgbClr val="FFFFFF"/>
                </a:solidFill>
                <a:latin typeface="Trebuchet MS"/>
                <a:cs typeface="Trebuchet MS"/>
              </a:rPr>
              <a:t>card: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authorizes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transfer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container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cart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parts 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w/station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w/station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2000">
              <a:latin typeface="Arial"/>
              <a:cs typeface="Arial"/>
            </a:endParaRPr>
          </a:p>
          <a:p>
            <a:pPr marL="1223010">
              <a:lnSpc>
                <a:spcPct val="100000"/>
              </a:lnSpc>
              <a:spcBef>
                <a:spcPts val="770"/>
              </a:spcBef>
            </a:pP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cards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contain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on:</a:t>
            </a:r>
            <a:endParaRPr sz="1800">
              <a:latin typeface="Arial"/>
              <a:cs typeface="Arial"/>
            </a:endParaRPr>
          </a:p>
          <a:p>
            <a:pPr marL="1727200" lvl="1" indent="-400050">
              <a:lnSpc>
                <a:spcPct val="100000"/>
              </a:lnSpc>
              <a:spcBef>
                <a:spcPts val="82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1600">
              <a:latin typeface="Arial"/>
              <a:cs typeface="Arial"/>
            </a:endParaRPr>
          </a:p>
          <a:p>
            <a:pPr marL="1727200" lvl="1" indent="-400050">
              <a:lnSpc>
                <a:spcPct val="100000"/>
              </a:lnSpc>
              <a:spcBef>
                <a:spcPts val="80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issued.</a:t>
            </a:r>
            <a:endParaRPr sz="1600">
              <a:latin typeface="Arial"/>
              <a:cs typeface="Arial"/>
            </a:endParaRPr>
          </a:p>
          <a:p>
            <a:pPr marL="1727200" lvl="1" indent="-400050">
              <a:lnSpc>
                <a:spcPct val="100000"/>
              </a:lnSpc>
              <a:spcBef>
                <a:spcPts val="81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endParaRPr sz="1600">
              <a:latin typeface="Arial"/>
              <a:cs typeface="Arial"/>
            </a:endParaRPr>
          </a:p>
          <a:p>
            <a:pPr marL="1727200" lvl="1" indent="-400050">
              <a:lnSpc>
                <a:spcPct val="100000"/>
              </a:lnSpc>
              <a:spcBef>
                <a:spcPts val="805"/>
              </a:spcBef>
              <a:buClr>
                <a:srgbClr val="89D0D5"/>
              </a:buClr>
              <a:buSzPct val="78125"/>
              <a:buAutoNum type="romanUcPeriod"/>
              <a:tabLst>
                <a:tab pos="1727200" algn="l"/>
                <a:tab pos="1727835" algn="l"/>
              </a:tabLst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items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container.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8915" y="303275"/>
            <a:ext cx="3697224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3278" y="446278"/>
            <a:ext cx="2926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75" dirty="0">
                <a:solidFill>
                  <a:srgbClr val="EA6212"/>
                </a:solidFill>
              </a:rPr>
              <a:t>References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48511" y="1999488"/>
            <a:ext cx="2056130" cy="680085"/>
            <a:chOff x="1048511" y="1999488"/>
            <a:chExt cx="2056130" cy="680085"/>
          </a:xfrm>
        </p:grpSpPr>
        <p:sp>
          <p:nvSpPr>
            <p:cNvPr id="5" name="object 5"/>
            <p:cNvSpPr/>
            <p:nvPr/>
          </p:nvSpPr>
          <p:spPr>
            <a:xfrm>
              <a:off x="1048511" y="2081784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7215" y="1999488"/>
              <a:ext cx="175717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2116" y="2066671"/>
            <a:ext cx="17202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SlideShare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4951" y="2061972"/>
            <a:ext cx="7097395" cy="573405"/>
            <a:chOff x="3044951" y="2061972"/>
            <a:chExt cx="7097395" cy="573405"/>
          </a:xfrm>
        </p:grpSpPr>
        <p:sp>
          <p:nvSpPr>
            <p:cNvPr id="9" name="object 9"/>
            <p:cNvSpPr/>
            <p:nvPr/>
          </p:nvSpPr>
          <p:spPr>
            <a:xfrm>
              <a:off x="3044951" y="2061972"/>
              <a:ext cx="1001268" cy="573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1795" y="2061972"/>
              <a:ext cx="408431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5803" y="2061972"/>
              <a:ext cx="1065276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86655" y="2061972"/>
              <a:ext cx="4084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0663" y="2061972"/>
              <a:ext cx="1424939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1179" y="2061972"/>
              <a:ext cx="4084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5187" y="2061972"/>
              <a:ext cx="2400300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51063" y="2061972"/>
              <a:ext cx="408431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15072" y="2061972"/>
              <a:ext cx="573024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43672" y="2061972"/>
              <a:ext cx="408431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07680" y="2061972"/>
              <a:ext cx="1674876" cy="5730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38131" y="2061972"/>
              <a:ext cx="408431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02139" y="2061972"/>
              <a:ext cx="577596" cy="5730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35311" y="2061972"/>
              <a:ext cx="406907" cy="5730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92526" y="2116963"/>
            <a:ext cx="6781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[https://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www.slideshare.net/juffrizal/lecture-01-introduction-to-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8511" y="2382011"/>
            <a:ext cx="4269105" cy="1096010"/>
            <a:chOff x="1048511" y="2382011"/>
            <a:chExt cx="4269105" cy="1096010"/>
          </a:xfrm>
        </p:grpSpPr>
        <p:sp>
          <p:nvSpPr>
            <p:cNvPr id="25" name="object 25"/>
            <p:cNvSpPr/>
            <p:nvPr/>
          </p:nvSpPr>
          <p:spPr>
            <a:xfrm>
              <a:off x="1379219" y="2382011"/>
              <a:ext cx="2007108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8511" y="2880359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47215" y="2798063"/>
              <a:ext cx="1668780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97479" y="2860547"/>
              <a:ext cx="1019556" cy="5730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72611" y="2860547"/>
              <a:ext cx="408432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36619" y="2860547"/>
              <a:ext cx="1367027" cy="573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59223" y="2860547"/>
              <a:ext cx="4084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23232" y="2860547"/>
              <a:ext cx="794003" cy="5730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82116" y="2331997"/>
            <a:ext cx="3963670" cy="9245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1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manufacturing]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Wikipedia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  <a:hlinkClick r:id="rId22"/>
              </a:rPr>
              <a:t>[www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  <a:hlinkClick r:id="rId22"/>
              </a:rPr>
              <a:t>wikipedia.net]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092" y="2791205"/>
            <a:ext cx="63449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675" dirty="0">
                <a:solidFill>
                  <a:srgbClr val="EA6212"/>
                </a:solidFill>
              </a:rPr>
              <a:t>THANK</a:t>
            </a:r>
            <a:r>
              <a:rPr sz="9600" spc="-670" dirty="0">
                <a:solidFill>
                  <a:srgbClr val="EA6212"/>
                </a:solidFill>
              </a:rPr>
              <a:t> </a:t>
            </a:r>
            <a:r>
              <a:rPr sz="9600" spc="-775" dirty="0">
                <a:solidFill>
                  <a:srgbClr val="EA6212"/>
                </a:solidFill>
              </a:rPr>
              <a:t>YOU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5284" y="257556"/>
            <a:ext cx="3910584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2610" y="436829"/>
            <a:ext cx="29514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30" dirty="0"/>
              <a:t>Contents</a:t>
            </a:r>
            <a:endParaRPr sz="6000"/>
          </a:p>
        </p:txBody>
      </p:sp>
      <p:grpSp>
        <p:nvGrpSpPr>
          <p:cNvPr id="4" name="object 4"/>
          <p:cNvGrpSpPr/>
          <p:nvPr/>
        </p:nvGrpSpPr>
        <p:grpSpPr>
          <a:xfrm>
            <a:off x="1048511" y="1999488"/>
            <a:ext cx="5257800" cy="3144520"/>
            <a:chOff x="1048511" y="1999488"/>
            <a:chExt cx="5257800" cy="3144520"/>
          </a:xfrm>
        </p:grpSpPr>
        <p:sp>
          <p:nvSpPr>
            <p:cNvPr id="5" name="object 5"/>
            <p:cNvSpPr/>
            <p:nvPr/>
          </p:nvSpPr>
          <p:spPr>
            <a:xfrm>
              <a:off x="1048511" y="2081784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7215" y="1999488"/>
              <a:ext cx="167335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8511" y="2575560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7215" y="2493264"/>
              <a:ext cx="345643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8511" y="3067812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7215" y="2985516"/>
              <a:ext cx="2828544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8511" y="3560063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7215" y="3477768"/>
              <a:ext cx="4959096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8511" y="4053839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7215" y="3971544"/>
              <a:ext cx="1900427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8511" y="4546092"/>
              <a:ext cx="531876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7215" y="4463795"/>
              <a:ext cx="1382268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2679" y="4463795"/>
              <a:ext cx="1347216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82116" y="1938655"/>
            <a:ext cx="4928235" cy="29838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Industries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sz="24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JIT?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Kanban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95516" y="1815083"/>
            <a:ext cx="4335780" cy="4046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676" y="281940"/>
            <a:ext cx="3732276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3759" y="441705"/>
            <a:ext cx="2873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>
                <a:solidFill>
                  <a:srgbClr val="EA6212"/>
                </a:solidFill>
              </a:rPr>
              <a:t>Definition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1004316" y="1571244"/>
            <a:ext cx="9133840" cy="2981325"/>
            <a:chOff x="1004316" y="1571244"/>
            <a:chExt cx="9133840" cy="2981325"/>
          </a:xfrm>
        </p:grpSpPr>
        <p:sp>
          <p:nvSpPr>
            <p:cNvPr id="5" name="object 5"/>
            <p:cNvSpPr/>
            <p:nvPr/>
          </p:nvSpPr>
          <p:spPr>
            <a:xfrm>
              <a:off x="1004316" y="1571244"/>
              <a:ext cx="1580387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9319" y="1571244"/>
              <a:ext cx="235000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3944" y="1571244"/>
              <a:ext cx="66751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944" y="2154936"/>
              <a:ext cx="440436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9220" y="2080260"/>
              <a:ext cx="826007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1763" y="2080260"/>
              <a:ext cx="1170432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07208" y="2080260"/>
              <a:ext cx="566928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0672" y="2080260"/>
              <a:ext cx="1495044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03775" y="2080260"/>
              <a:ext cx="812291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4127" y="2080260"/>
              <a:ext cx="1328927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79592" y="2080260"/>
              <a:ext cx="763523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1175" y="2080260"/>
              <a:ext cx="1299972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22819" y="2080260"/>
              <a:ext cx="402335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6827" y="2080260"/>
              <a:ext cx="466344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5944" y="2587752"/>
              <a:ext cx="440436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9220" y="2513076"/>
              <a:ext cx="736092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6232" y="2513076"/>
              <a:ext cx="90525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02408" y="2513076"/>
              <a:ext cx="2176272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9600" y="2513076"/>
              <a:ext cx="499872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60392" y="2513076"/>
              <a:ext cx="1336548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37860" y="2513076"/>
              <a:ext cx="865632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44412" y="2513076"/>
              <a:ext cx="697991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3324" y="2513076"/>
              <a:ext cx="871727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95972" y="2513076"/>
              <a:ext cx="944879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81772" y="2513076"/>
              <a:ext cx="981455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24899" y="2513076"/>
              <a:ext cx="402335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66632" y="2513076"/>
              <a:ext cx="1271016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9220" y="2817876"/>
              <a:ext cx="943356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37588" y="2817876"/>
              <a:ext cx="598932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3055" y="2817876"/>
              <a:ext cx="877824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92551" y="2817876"/>
              <a:ext cx="40233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5944" y="3323844"/>
              <a:ext cx="440436" cy="4282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9220" y="3249167"/>
              <a:ext cx="826007" cy="5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1763" y="3249167"/>
              <a:ext cx="1514856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56204" y="3249167"/>
              <a:ext cx="566928" cy="5669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38144" y="3249167"/>
              <a:ext cx="845820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98976" y="3249167"/>
              <a:ext cx="763524" cy="5669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79036" y="3249167"/>
              <a:ext cx="1130808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29427" y="3249167"/>
              <a:ext cx="466344" cy="56692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10783" y="3249167"/>
              <a:ext cx="688848" cy="56692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14644" y="3249167"/>
              <a:ext cx="1493520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69836" y="3249167"/>
              <a:ext cx="402335" cy="5669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87183" y="3249167"/>
              <a:ext cx="847344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96199" y="3249167"/>
              <a:ext cx="428244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5944" y="3755136"/>
              <a:ext cx="440436" cy="428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9220" y="3680460"/>
              <a:ext cx="1510283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09088" y="3680460"/>
              <a:ext cx="964691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93364" y="3680460"/>
              <a:ext cx="656843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69792" y="3680460"/>
              <a:ext cx="1124712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14087" y="3680460"/>
              <a:ext cx="1005839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39512" y="3680460"/>
              <a:ext cx="740663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99760" y="3680460"/>
              <a:ext cx="1194815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14160" y="3680460"/>
              <a:ext cx="1283207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16951" y="3680460"/>
              <a:ext cx="571500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08035" y="3680460"/>
              <a:ext cx="1025651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53272" y="3680460"/>
              <a:ext cx="1484376" cy="56692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79220" y="3985260"/>
              <a:ext cx="466344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62100" y="3985260"/>
              <a:ext cx="688848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64436" y="3985260"/>
              <a:ext cx="467868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93976" y="3985260"/>
              <a:ext cx="40233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12848" y="3985260"/>
              <a:ext cx="973836" cy="56692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03220" y="3985260"/>
              <a:ext cx="795528" cy="56692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60420" y="3985260"/>
              <a:ext cx="428244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182116" y="1482350"/>
            <a:ext cx="8790305" cy="288734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Manufacturing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”?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converting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products.”</a:t>
            </a:r>
            <a:endParaRPr sz="2000">
              <a:latin typeface="Arial"/>
              <a:cs typeface="Arial"/>
            </a:endParaRPr>
          </a:p>
          <a:p>
            <a:pPr marL="355600" marR="6985" indent="-34290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word “manufacturing”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delivered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Latin </a:t>
            </a:r>
            <a:r>
              <a:rPr sz="2000" b="1" i="1" spc="-80" dirty="0">
                <a:solidFill>
                  <a:srgbClr val="FFFFFF"/>
                </a:solidFill>
                <a:latin typeface="Trebuchet MS"/>
                <a:cs typeface="Trebuchet MS"/>
              </a:rPr>
              <a:t>manu </a:t>
            </a:r>
            <a:r>
              <a:rPr sz="2000" b="1" i="1" spc="-130" dirty="0">
                <a:solidFill>
                  <a:srgbClr val="FFFFFF"/>
                </a:solidFill>
                <a:latin typeface="Trebuchet MS"/>
                <a:cs typeface="Trebuchet MS"/>
              </a:rPr>
              <a:t>factus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meaning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hand.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conversion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stuff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things”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(by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DeGramon,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1998)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“economic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goods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satisfy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customer”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(by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T.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Black,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1991)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19" y="281940"/>
            <a:ext cx="7895844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3222" y="441705"/>
            <a:ext cx="6891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30" dirty="0">
                <a:solidFill>
                  <a:srgbClr val="EA6212"/>
                </a:solidFill>
              </a:rPr>
              <a:t>Types </a:t>
            </a:r>
            <a:r>
              <a:rPr sz="5400" spc="170" dirty="0">
                <a:solidFill>
                  <a:srgbClr val="EA6212"/>
                </a:solidFill>
              </a:rPr>
              <a:t>of</a:t>
            </a:r>
            <a:r>
              <a:rPr sz="5400" spc="-360" dirty="0">
                <a:solidFill>
                  <a:srgbClr val="EA6212"/>
                </a:solidFill>
              </a:rPr>
              <a:t> </a:t>
            </a:r>
            <a:r>
              <a:rPr sz="5400" spc="-40" dirty="0">
                <a:solidFill>
                  <a:srgbClr val="EA6212"/>
                </a:solidFill>
              </a:rPr>
              <a:t>Manufacturing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1051560" y="1999488"/>
            <a:ext cx="9090660" cy="1746885"/>
            <a:chOff x="1051560" y="1999488"/>
            <a:chExt cx="9090660" cy="1746885"/>
          </a:xfrm>
        </p:grpSpPr>
        <p:sp>
          <p:nvSpPr>
            <p:cNvPr id="5" name="object 5"/>
            <p:cNvSpPr/>
            <p:nvPr/>
          </p:nvSpPr>
          <p:spPr>
            <a:xfrm>
              <a:off x="2761488" y="1999488"/>
              <a:ext cx="565251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1560" y="2583180"/>
              <a:ext cx="422147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7216" y="2493264"/>
              <a:ext cx="188366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92424" y="2555748"/>
              <a:ext cx="774191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26408" y="2555748"/>
              <a:ext cx="1178052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64251" y="2555748"/>
              <a:ext cx="577596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01639" y="2555748"/>
              <a:ext cx="1546860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8292" y="2555748"/>
              <a:ext cx="1927859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5943" y="2555748"/>
              <a:ext cx="1114044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9779" y="2555748"/>
              <a:ext cx="472440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9220" y="2874263"/>
              <a:ext cx="1687068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85872" y="2874263"/>
              <a:ext cx="566927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2383" y="2874263"/>
              <a:ext cx="1519428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1395" y="2874263"/>
              <a:ext cx="940308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71288" y="2874263"/>
              <a:ext cx="1037843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28716" y="2874263"/>
              <a:ext cx="739139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87439" y="2874263"/>
              <a:ext cx="1129284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7831" y="2874263"/>
              <a:ext cx="896112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95616" y="2874263"/>
              <a:ext cx="402335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17536" y="2874263"/>
              <a:ext cx="1927860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66503" y="2874263"/>
              <a:ext cx="771144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79220" y="3179063"/>
              <a:ext cx="1216152" cy="5669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14956" y="3179063"/>
              <a:ext cx="697992" cy="5669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27960" y="3179063"/>
              <a:ext cx="1335024" cy="5669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77995" y="3179063"/>
              <a:ext cx="566927" cy="5669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59936" y="3179063"/>
              <a:ext cx="1217676" cy="5669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95672" y="3179063"/>
              <a:ext cx="893063" cy="5669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05272" y="3179063"/>
              <a:ext cx="571500" cy="5669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91783" y="3179063"/>
              <a:ext cx="928115" cy="56692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34912" y="3179063"/>
              <a:ext cx="1299972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96556" y="3179063"/>
              <a:ext cx="402335" cy="5669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182116" y="1938655"/>
            <a:ext cx="8789670" cy="16249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769745" algn="just">
              <a:lnSpc>
                <a:spcPct val="100000"/>
              </a:lnSpc>
              <a:spcBef>
                <a:spcPts val="1105"/>
              </a:spcBef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Manufacturing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defined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ways: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299"/>
              </a:lnSpc>
              <a:spcBef>
                <a:spcPts val="1000"/>
              </a:spcBef>
              <a:buSzPct val="79166"/>
              <a:buFont typeface="Wingdings"/>
              <a:buChar char=""/>
              <a:tabLst>
                <a:tab pos="355600" algn="l"/>
              </a:tabLst>
            </a:pPr>
            <a:r>
              <a:rPr sz="2400" spc="-80" dirty="0">
                <a:solidFill>
                  <a:srgbClr val="89D0D5"/>
                </a:solidFill>
                <a:latin typeface="Arial"/>
                <a:cs typeface="Arial"/>
              </a:rPr>
              <a:t>Technology </a:t>
            </a:r>
            <a:r>
              <a:rPr sz="2000" spc="-114" dirty="0">
                <a:solidFill>
                  <a:srgbClr val="89D0D5"/>
                </a:solidFill>
                <a:latin typeface="Arial"/>
                <a:cs typeface="Arial"/>
              </a:rPr>
              <a:t>–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accomplish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manufacturing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involve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machinery,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tools,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labor.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also 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assembly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products.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41520" y="4363211"/>
            <a:ext cx="2181225" cy="1120140"/>
            <a:chOff x="4541520" y="4363211"/>
            <a:chExt cx="2181225" cy="1120140"/>
          </a:xfrm>
        </p:grpSpPr>
        <p:sp>
          <p:nvSpPr>
            <p:cNvPr id="38" name="object 38"/>
            <p:cNvSpPr/>
            <p:nvPr/>
          </p:nvSpPr>
          <p:spPr>
            <a:xfrm>
              <a:off x="4541520" y="4363211"/>
              <a:ext cx="2180844" cy="112014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72584" y="4497323"/>
              <a:ext cx="1984248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50536" y="4802123"/>
              <a:ext cx="1168908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18634" y="4551121"/>
            <a:ext cx="16135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374392" y="4526279"/>
            <a:ext cx="2243455" cy="554990"/>
            <a:chOff x="2374392" y="4526279"/>
            <a:chExt cx="2243455" cy="554990"/>
          </a:xfrm>
        </p:grpSpPr>
        <p:sp>
          <p:nvSpPr>
            <p:cNvPr id="43" name="object 43"/>
            <p:cNvSpPr/>
            <p:nvPr/>
          </p:nvSpPr>
          <p:spPr>
            <a:xfrm>
              <a:off x="2374392" y="4774691"/>
              <a:ext cx="2243328" cy="3063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18588" y="4800599"/>
              <a:ext cx="2153412" cy="20421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18588" y="4800599"/>
              <a:ext cx="2153920" cy="204470"/>
            </a:xfrm>
            <a:custGeom>
              <a:avLst/>
              <a:gdLst/>
              <a:ahLst/>
              <a:cxnLst/>
              <a:rect l="l" t="t" r="r" b="b"/>
              <a:pathLst>
                <a:path w="2153920" h="204470">
                  <a:moveTo>
                    <a:pt x="0" y="51054"/>
                  </a:moveTo>
                  <a:lnTo>
                    <a:pt x="2051303" y="51054"/>
                  </a:lnTo>
                  <a:lnTo>
                    <a:pt x="2051303" y="0"/>
                  </a:lnTo>
                  <a:lnTo>
                    <a:pt x="2153412" y="102107"/>
                  </a:lnTo>
                  <a:lnTo>
                    <a:pt x="2051303" y="204216"/>
                  </a:lnTo>
                  <a:lnTo>
                    <a:pt x="2051303" y="153162"/>
                  </a:lnTo>
                  <a:lnTo>
                    <a:pt x="0" y="153162"/>
                  </a:lnTo>
                  <a:lnTo>
                    <a:pt x="0" y="51054"/>
                  </a:lnTo>
                  <a:close/>
                </a:path>
              </a:pathLst>
            </a:custGeom>
            <a:ln w="9144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34056" y="4526279"/>
              <a:ext cx="1493520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849117" y="4569714"/>
            <a:ext cx="1243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17207" y="4322064"/>
            <a:ext cx="1621790" cy="840105"/>
            <a:chOff x="6617207" y="4322064"/>
            <a:chExt cx="1621790" cy="840105"/>
          </a:xfrm>
        </p:grpSpPr>
        <p:sp>
          <p:nvSpPr>
            <p:cNvPr id="49" name="object 49"/>
            <p:cNvSpPr/>
            <p:nvPr/>
          </p:nvSpPr>
          <p:spPr>
            <a:xfrm>
              <a:off x="6621779" y="4570476"/>
              <a:ext cx="1616964" cy="2819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65975" y="4596384"/>
              <a:ext cx="1527048" cy="17983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65975" y="4596384"/>
              <a:ext cx="1527175" cy="180340"/>
            </a:xfrm>
            <a:custGeom>
              <a:avLst/>
              <a:gdLst/>
              <a:ahLst/>
              <a:cxnLst/>
              <a:rect l="l" t="t" r="r" b="b"/>
              <a:pathLst>
                <a:path w="1527175" h="180339">
                  <a:moveTo>
                    <a:pt x="0" y="44958"/>
                  </a:moveTo>
                  <a:lnTo>
                    <a:pt x="1437131" y="44958"/>
                  </a:lnTo>
                  <a:lnTo>
                    <a:pt x="1437131" y="0"/>
                  </a:lnTo>
                  <a:lnTo>
                    <a:pt x="1527048" y="89916"/>
                  </a:lnTo>
                  <a:lnTo>
                    <a:pt x="1437131" y="179832"/>
                  </a:lnTo>
                  <a:lnTo>
                    <a:pt x="1437131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17207" y="4878324"/>
              <a:ext cx="1618488" cy="2834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61403" y="4904232"/>
              <a:ext cx="1528572" cy="18135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61403" y="4904232"/>
              <a:ext cx="1529080" cy="181610"/>
            </a:xfrm>
            <a:custGeom>
              <a:avLst/>
              <a:gdLst/>
              <a:ahLst/>
              <a:cxnLst/>
              <a:rect l="l" t="t" r="r" b="b"/>
              <a:pathLst>
                <a:path w="1529079" h="181610">
                  <a:moveTo>
                    <a:pt x="0" y="45339"/>
                  </a:moveTo>
                  <a:lnTo>
                    <a:pt x="1437894" y="45339"/>
                  </a:lnTo>
                  <a:lnTo>
                    <a:pt x="1437894" y="0"/>
                  </a:lnTo>
                  <a:lnTo>
                    <a:pt x="1528572" y="90678"/>
                  </a:lnTo>
                  <a:lnTo>
                    <a:pt x="1437894" y="181356"/>
                  </a:lnTo>
                  <a:lnTo>
                    <a:pt x="1437894" y="136017"/>
                  </a:lnTo>
                  <a:lnTo>
                    <a:pt x="0" y="136017"/>
                  </a:lnTo>
                  <a:lnTo>
                    <a:pt x="0" y="45339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90587" y="4322064"/>
              <a:ext cx="955548" cy="457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106157" y="4365116"/>
            <a:ext cx="706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034783" y="4995671"/>
            <a:ext cx="757427" cy="4571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150989" y="5039105"/>
            <a:ext cx="5086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754879" y="5350764"/>
            <a:ext cx="1304925" cy="1106805"/>
            <a:chOff x="4754879" y="5350764"/>
            <a:chExt cx="1304925" cy="1106805"/>
          </a:xfrm>
        </p:grpSpPr>
        <p:sp>
          <p:nvSpPr>
            <p:cNvPr id="60" name="object 60"/>
            <p:cNvSpPr/>
            <p:nvPr/>
          </p:nvSpPr>
          <p:spPr>
            <a:xfrm>
              <a:off x="5049139" y="5350764"/>
              <a:ext cx="1010285" cy="880744"/>
            </a:xfrm>
            <a:custGeom>
              <a:avLst/>
              <a:gdLst/>
              <a:ahLst/>
              <a:cxnLst/>
              <a:rect l="l" t="t" r="r" b="b"/>
              <a:pathLst>
                <a:path w="1010285" h="880745">
                  <a:moveTo>
                    <a:pt x="103378" y="91694"/>
                  </a:moveTo>
                  <a:lnTo>
                    <a:pt x="58039" y="13944"/>
                  </a:lnTo>
                  <a:lnTo>
                    <a:pt x="58039" y="18796"/>
                  </a:lnTo>
                  <a:lnTo>
                    <a:pt x="58026" y="13944"/>
                  </a:lnTo>
                  <a:lnTo>
                    <a:pt x="58039" y="12065"/>
                  </a:lnTo>
                  <a:lnTo>
                    <a:pt x="55410" y="9448"/>
                  </a:lnTo>
                  <a:lnTo>
                    <a:pt x="55308" y="9271"/>
                  </a:lnTo>
                  <a:lnTo>
                    <a:pt x="51689" y="3048"/>
                  </a:lnTo>
                  <a:lnTo>
                    <a:pt x="47955" y="9448"/>
                  </a:lnTo>
                  <a:lnTo>
                    <a:pt x="45339" y="12065"/>
                  </a:lnTo>
                  <a:lnTo>
                    <a:pt x="45339" y="13944"/>
                  </a:lnTo>
                  <a:lnTo>
                    <a:pt x="0" y="91694"/>
                  </a:lnTo>
                  <a:lnTo>
                    <a:pt x="1016" y="95504"/>
                  </a:lnTo>
                  <a:lnTo>
                    <a:pt x="7112" y="99060"/>
                  </a:lnTo>
                  <a:lnTo>
                    <a:pt x="10922" y="98044"/>
                  </a:lnTo>
                  <a:lnTo>
                    <a:pt x="45339" y="39052"/>
                  </a:lnTo>
                  <a:lnTo>
                    <a:pt x="45339" y="860793"/>
                  </a:lnTo>
                  <a:lnTo>
                    <a:pt x="48133" y="863638"/>
                  </a:lnTo>
                  <a:lnTo>
                    <a:pt x="55245" y="863638"/>
                  </a:lnTo>
                  <a:lnTo>
                    <a:pt x="58039" y="860793"/>
                  </a:lnTo>
                  <a:lnTo>
                    <a:pt x="58039" y="39052"/>
                  </a:lnTo>
                  <a:lnTo>
                    <a:pt x="92456" y="98044"/>
                  </a:lnTo>
                  <a:lnTo>
                    <a:pt x="96266" y="99060"/>
                  </a:lnTo>
                  <a:lnTo>
                    <a:pt x="102362" y="95504"/>
                  </a:lnTo>
                  <a:lnTo>
                    <a:pt x="103378" y="91694"/>
                  </a:lnTo>
                  <a:close/>
                </a:path>
                <a:path w="1010285" h="880745">
                  <a:moveTo>
                    <a:pt x="400558" y="88646"/>
                  </a:moveTo>
                  <a:lnTo>
                    <a:pt x="355219" y="10896"/>
                  </a:lnTo>
                  <a:lnTo>
                    <a:pt x="355219" y="15748"/>
                  </a:lnTo>
                  <a:lnTo>
                    <a:pt x="355206" y="10896"/>
                  </a:lnTo>
                  <a:lnTo>
                    <a:pt x="355219" y="9017"/>
                  </a:lnTo>
                  <a:lnTo>
                    <a:pt x="352590" y="6400"/>
                  </a:lnTo>
                  <a:lnTo>
                    <a:pt x="352488" y="6223"/>
                  </a:lnTo>
                  <a:lnTo>
                    <a:pt x="348869" y="0"/>
                  </a:lnTo>
                  <a:lnTo>
                    <a:pt x="345135" y="6400"/>
                  </a:lnTo>
                  <a:lnTo>
                    <a:pt x="342519" y="9017"/>
                  </a:lnTo>
                  <a:lnTo>
                    <a:pt x="342519" y="10896"/>
                  </a:lnTo>
                  <a:lnTo>
                    <a:pt x="297180" y="88646"/>
                  </a:lnTo>
                  <a:lnTo>
                    <a:pt x="298196" y="92456"/>
                  </a:lnTo>
                  <a:lnTo>
                    <a:pt x="304292" y="96012"/>
                  </a:lnTo>
                  <a:lnTo>
                    <a:pt x="308102" y="94996"/>
                  </a:lnTo>
                  <a:lnTo>
                    <a:pt x="342519" y="36004"/>
                  </a:lnTo>
                  <a:lnTo>
                    <a:pt x="342519" y="857745"/>
                  </a:lnTo>
                  <a:lnTo>
                    <a:pt x="345313" y="860590"/>
                  </a:lnTo>
                  <a:lnTo>
                    <a:pt x="352425" y="860590"/>
                  </a:lnTo>
                  <a:lnTo>
                    <a:pt x="355219" y="857745"/>
                  </a:lnTo>
                  <a:lnTo>
                    <a:pt x="355219" y="36004"/>
                  </a:lnTo>
                  <a:lnTo>
                    <a:pt x="389636" y="94996"/>
                  </a:lnTo>
                  <a:lnTo>
                    <a:pt x="393446" y="96012"/>
                  </a:lnTo>
                  <a:lnTo>
                    <a:pt x="399542" y="92456"/>
                  </a:lnTo>
                  <a:lnTo>
                    <a:pt x="400558" y="88646"/>
                  </a:lnTo>
                  <a:close/>
                </a:path>
                <a:path w="1010285" h="880745">
                  <a:moveTo>
                    <a:pt x="705358" y="103886"/>
                  </a:moveTo>
                  <a:lnTo>
                    <a:pt x="660019" y="26136"/>
                  </a:lnTo>
                  <a:lnTo>
                    <a:pt x="660019" y="30988"/>
                  </a:lnTo>
                  <a:lnTo>
                    <a:pt x="660006" y="26136"/>
                  </a:lnTo>
                  <a:lnTo>
                    <a:pt x="660019" y="24257"/>
                  </a:lnTo>
                  <a:lnTo>
                    <a:pt x="657390" y="21640"/>
                  </a:lnTo>
                  <a:lnTo>
                    <a:pt x="657288" y="21463"/>
                  </a:lnTo>
                  <a:lnTo>
                    <a:pt x="653669" y="15240"/>
                  </a:lnTo>
                  <a:lnTo>
                    <a:pt x="649935" y="21640"/>
                  </a:lnTo>
                  <a:lnTo>
                    <a:pt x="647319" y="24257"/>
                  </a:lnTo>
                  <a:lnTo>
                    <a:pt x="647319" y="26136"/>
                  </a:lnTo>
                  <a:lnTo>
                    <a:pt x="601980" y="103886"/>
                  </a:lnTo>
                  <a:lnTo>
                    <a:pt x="602996" y="107696"/>
                  </a:lnTo>
                  <a:lnTo>
                    <a:pt x="609092" y="111252"/>
                  </a:lnTo>
                  <a:lnTo>
                    <a:pt x="612902" y="110236"/>
                  </a:lnTo>
                  <a:lnTo>
                    <a:pt x="647319" y="51244"/>
                  </a:lnTo>
                  <a:lnTo>
                    <a:pt x="647319" y="872985"/>
                  </a:lnTo>
                  <a:lnTo>
                    <a:pt x="650113" y="875830"/>
                  </a:lnTo>
                  <a:lnTo>
                    <a:pt x="657225" y="875830"/>
                  </a:lnTo>
                  <a:lnTo>
                    <a:pt x="660019" y="872985"/>
                  </a:lnTo>
                  <a:lnTo>
                    <a:pt x="660019" y="51244"/>
                  </a:lnTo>
                  <a:lnTo>
                    <a:pt x="694436" y="110236"/>
                  </a:lnTo>
                  <a:lnTo>
                    <a:pt x="698246" y="111252"/>
                  </a:lnTo>
                  <a:lnTo>
                    <a:pt x="704342" y="107696"/>
                  </a:lnTo>
                  <a:lnTo>
                    <a:pt x="705358" y="103886"/>
                  </a:lnTo>
                  <a:close/>
                </a:path>
                <a:path w="1010285" h="880745">
                  <a:moveTo>
                    <a:pt x="1010158" y="108458"/>
                  </a:moveTo>
                  <a:lnTo>
                    <a:pt x="964819" y="30708"/>
                  </a:lnTo>
                  <a:lnTo>
                    <a:pt x="964819" y="35560"/>
                  </a:lnTo>
                  <a:lnTo>
                    <a:pt x="964806" y="30708"/>
                  </a:lnTo>
                  <a:lnTo>
                    <a:pt x="964819" y="28829"/>
                  </a:lnTo>
                  <a:lnTo>
                    <a:pt x="962190" y="26212"/>
                  </a:lnTo>
                  <a:lnTo>
                    <a:pt x="962088" y="26035"/>
                  </a:lnTo>
                  <a:lnTo>
                    <a:pt x="958469" y="19812"/>
                  </a:lnTo>
                  <a:lnTo>
                    <a:pt x="954735" y="26212"/>
                  </a:lnTo>
                  <a:lnTo>
                    <a:pt x="952119" y="28829"/>
                  </a:lnTo>
                  <a:lnTo>
                    <a:pt x="952119" y="30708"/>
                  </a:lnTo>
                  <a:lnTo>
                    <a:pt x="906780" y="108458"/>
                  </a:lnTo>
                  <a:lnTo>
                    <a:pt x="907796" y="112268"/>
                  </a:lnTo>
                  <a:lnTo>
                    <a:pt x="913892" y="115824"/>
                  </a:lnTo>
                  <a:lnTo>
                    <a:pt x="917702" y="114808"/>
                  </a:lnTo>
                  <a:lnTo>
                    <a:pt x="952119" y="55816"/>
                  </a:lnTo>
                  <a:lnTo>
                    <a:pt x="952119" y="877557"/>
                  </a:lnTo>
                  <a:lnTo>
                    <a:pt x="954913" y="880402"/>
                  </a:lnTo>
                  <a:lnTo>
                    <a:pt x="962025" y="880402"/>
                  </a:lnTo>
                  <a:lnTo>
                    <a:pt x="964819" y="877557"/>
                  </a:lnTo>
                  <a:lnTo>
                    <a:pt x="964819" y="55816"/>
                  </a:lnTo>
                  <a:lnTo>
                    <a:pt x="999236" y="114808"/>
                  </a:lnTo>
                  <a:lnTo>
                    <a:pt x="1003046" y="115824"/>
                  </a:lnTo>
                  <a:lnTo>
                    <a:pt x="1009142" y="112268"/>
                  </a:lnTo>
                  <a:lnTo>
                    <a:pt x="1010158" y="108458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54879" y="5430012"/>
              <a:ext cx="400812" cy="102717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837639" y="5547011"/>
            <a:ext cx="203835" cy="812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95"/>
              </a:lnSpc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126735" y="5652515"/>
            <a:ext cx="996950" cy="791210"/>
            <a:chOff x="5126735" y="5652515"/>
            <a:chExt cx="996950" cy="791210"/>
          </a:xfrm>
        </p:grpSpPr>
        <p:sp>
          <p:nvSpPr>
            <p:cNvPr id="64" name="object 64"/>
            <p:cNvSpPr/>
            <p:nvPr/>
          </p:nvSpPr>
          <p:spPr>
            <a:xfrm>
              <a:off x="5126735" y="5652515"/>
              <a:ext cx="400812" cy="79095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22391" y="5695187"/>
              <a:ext cx="400812" cy="72999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22619" y="5737859"/>
              <a:ext cx="400812" cy="67513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210638" y="5769115"/>
            <a:ext cx="799465" cy="575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95"/>
              </a:lnSpc>
            </a:pP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42545" marR="46990" indent="-12700">
              <a:lnSpc>
                <a:spcPts val="2370"/>
              </a:lnSpc>
              <a:spcBef>
                <a:spcPts val="14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Pow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er 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9367" y="1650492"/>
            <a:ext cx="9090660" cy="680085"/>
            <a:chOff x="1039367" y="1650492"/>
            <a:chExt cx="9090660" cy="680085"/>
          </a:xfrm>
        </p:grpSpPr>
        <p:sp>
          <p:nvSpPr>
            <p:cNvPr id="3" name="object 3"/>
            <p:cNvSpPr/>
            <p:nvPr/>
          </p:nvSpPr>
          <p:spPr>
            <a:xfrm>
              <a:off x="1039367" y="1740408"/>
              <a:ext cx="42214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5023" y="1650492"/>
              <a:ext cx="1661160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3575" y="1703832"/>
              <a:ext cx="486156" cy="573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7603" y="1712976"/>
              <a:ext cx="1935480" cy="573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00955" y="1712976"/>
              <a:ext cx="505968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4796" y="1712976"/>
              <a:ext cx="704088" cy="573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6755" y="1712976"/>
              <a:ext cx="1970531" cy="573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95159" y="1712976"/>
              <a:ext cx="573024" cy="573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04532" y="1712976"/>
              <a:ext cx="1335024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77427" y="1712976"/>
              <a:ext cx="769620" cy="573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4920" y="1712976"/>
              <a:ext cx="937259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58527" y="1712976"/>
              <a:ext cx="571500" cy="5730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70228" y="1717675"/>
            <a:ext cx="8790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89D0D5"/>
                </a:solidFill>
                <a:latin typeface="Arial"/>
                <a:cs typeface="Arial"/>
              </a:rPr>
              <a:t>Economic </a:t>
            </a:r>
            <a:r>
              <a:rPr sz="2000" dirty="0">
                <a:solidFill>
                  <a:srgbClr val="89D0D5"/>
                </a:solidFill>
                <a:latin typeface="Arial"/>
                <a:cs typeface="Arial"/>
              </a:rPr>
              <a:t>–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Manufacturing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transformation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materials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2000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67027" y="2033016"/>
            <a:ext cx="8758555" cy="567055"/>
            <a:chOff x="1367027" y="2033016"/>
            <a:chExt cx="8758555" cy="567055"/>
          </a:xfrm>
        </p:grpSpPr>
        <p:sp>
          <p:nvSpPr>
            <p:cNvPr id="17" name="object 17"/>
            <p:cNvSpPr/>
            <p:nvPr/>
          </p:nvSpPr>
          <p:spPr>
            <a:xfrm>
              <a:off x="1367027" y="2033016"/>
              <a:ext cx="1132332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4580" y="2033016"/>
              <a:ext cx="912875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2676" y="2033016"/>
              <a:ext cx="598931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6827" y="2033016"/>
              <a:ext cx="1046988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9035" y="2033016"/>
              <a:ext cx="749808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84063" y="2033016"/>
              <a:ext cx="56997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09260" y="2033016"/>
              <a:ext cx="911351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75831" y="2033016"/>
              <a:ext cx="1499615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32192" y="2033016"/>
              <a:ext cx="1106424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00287" y="2033016"/>
              <a:ext cx="402335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9368" y="2033016"/>
              <a:ext cx="1466087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13077" y="2086482"/>
            <a:ext cx="8448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0125" algn="l"/>
                <a:tab pos="1768475" algn="l"/>
                <a:tab pos="2222500" algn="l"/>
                <a:tab pos="3124835" algn="l"/>
                <a:tab pos="3729990" algn="l"/>
                <a:tab pos="4155440" algn="l"/>
                <a:tab pos="4921885" algn="l"/>
                <a:tab pos="6278245" algn="l"/>
                <a:tab pos="7305675" algn="l"/>
              </a:tabLst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greater	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value	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by	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means	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one	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	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more	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processing	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involve.	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Therefore,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67027" y="2337816"/>
            <a:ext cx="8758555" cy="1303020"/>
            <a:chOff x="1367027" y="2337816"/>
            <a:chExt cx="8758555" cy="1303020"/>
          </a:xfrm>
        </p:grpSpPr>
        <p:sp>
          <p:nvSpPr>
            <p:cNvPr id="30" name="object 30"/>
            <p:cNvSpPr/>
            <p:nvPr/>
          </p:nvSpPr>
          <p:spPr>
            <a:xfrm>
              <a:off x="1367027" y="2337816"/>
              <a:ext cx="1917192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03804" y="2337816"/>
              <a:ext cx="499871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21735" y="2337816"/>
              <a:ext cx="1143000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79748" y="2337816"/>
              <a:ext cx="1037844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37175" y="2337816"/>
              <a:ext cx="571500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25212" y="2337816"/>
              <a:ext cx="69799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9739" y="2337816"/>
              <a:ext cx="1222247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23660" y="2337816"/>
              <a:ext cx="402336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7027" y="2769108"/>
              <a:ext cx="402335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59051" y="2769108"/>
              <a:ext cx="1175004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23744" y="2769108"/>
              <a:ext cx="1053083" cy="5669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66516" y="2769108"/>
              <a:ext cx="466343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22548" y="2769108"/>
              <a:ext cx="598931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11167" y="2769108"/>
              <a:ext cx="1318260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19116" y="2769108"/>
              <a:ext cx="697991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6795" y="2769108"/>
              <a:ext cx="1394459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90943" y="2769108"/>
              <a:ext cx="979931" cy="566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60563" y="2769108"/>
              <a:ext cx="56997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20227" y="2769108"/>
              <a:ext cx="1456944" cy="5669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166859" y="2769108"/>
              <a:ext cx="569976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6523" y="2769108"/>
              <a:ext cx="598931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7027" y="3073908"/>
              <a:ext cx="1466087" cy="5669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51175" y="3073908"/>
              <a:ext cx="484631" cy="5669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52344" y="3073908"/>
              <a:ext cx="816863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87267" y="3073908"/>
              <a:ext cx="929639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33444" y="3073908"/>
              <a:ext cx="1328927" cy="56692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80431" y="3073908"/>
              <a:ext cx="783336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80304" y="3073908"/>
              <a:ext cx="853439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51804" y="3073908"/>
              <a:ext cx="879348" cy="5669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47687" y="3073908"/>
              <a:ext cx="1213103" cy="5669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78851" y="3073908"/>
              <a:ext cx="1104900" cy="5669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45423" y="3073908"/>
              <a:ext cx="402335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513077" y="2265146"/>
            <a:ext cx="8446770" cy="11938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“added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value”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material.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  <a:tabLst>
                <a:tab pos="204470" algn="l"/>
                <a:tab pos="1169035" algn="l"/>
                <a:tab pos="2012314" algn="l"/>
                <a:tab pos="2268220" algn="l"/>
                <a:tab pos="2656840" algn="l"/>
                <a:tab pos="3764915" algn="l"/>
                <a:tab pos="4252595" algn="l"/>
                <a:tab pos="5436870" algn="l"/>
                <a:tab pos="6207125" algn="l"/>
                <a:tab pos="6566534" algn="l"/>
                <a:tab pos="7813040" algn="l"/>
                <a:tab pos="8173084" algn="l"/>
              </a:tabLst>
            </a:pP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“Add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teria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propert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by  combining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similarly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altered.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048000" y="3749040"/>
            <a:ext cx="5516880" cy="3077210"/>
            <a:chOff x="3048000" y="3749040"/>
            <a:chExt cx="5516880" cy="3077210"/>
          </a:xfrm>
        </p:grpSpPr>
        <p:sp>
          <p:nvSpPr>
            <p:cNvPr id="64" name="object 64"/>
            <p:cNvSpPr/>
            <p:nvPr/>
          </p:nvSpPr>
          <p:spPr>
            <a:xfrm>
              <a:off x="4696967" y="3749040"/>
              <a:ext cx="2182367" cy="124053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29555" y="3944112"/>
              <a:ext cx="1984248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07507" y="4248912"/>
              <a:ext cx="1168908" cy="56692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34939" y="5440680"/>
              <a:ext cx="1107948" cy="110947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91377" y="4885182"/>
              <a:ext cx="181610" cy="626745"/>
            </a:xfrm>
            <a:custGeom>
              <a:avLst/>
              <a:gdLst/>
              <a:ahLst/>
              <a:cxnLst/>
              <a:rect l="l" t="t" r="r" b="b"/>
              <a:pathLst>
                <a:path w="181610" h="626745">
                  <a:moveTo>
                    <a:pt x="136017" y="0"/>
                  </a:moveTo>
                  <a:lnTo>
                    <a:pt x="45338" y="0"/>
                  </a:lnTo>
                  <a:lnTo>
                    <a:pt x="45338" y="535686"/>
                  </a:lnTo>
                  <a:lnTo>
                    <a:pt x="0" y="535686"/>
                  </a:lnTo>
                  <a:lnTo>
                    <a:pt x="90677" y="626364"/>
                  </a:lnTo>
                  <a:lnTo>
                    <a:pt x="181356" y="535686"/>
                  </a:lnTo>
                  <a:lnTo>
                    <a:pt x="136017" y="535686"/>
                  </a:lnTo>
                  <a:lnTo>
                    <a:pt x="136017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91377" y="4885182"/>
              <a:ext cx="181610" cy="626745"/>
            </a:xfrm>
            <a:custGeom>
              <a:avLst/>
              <a:gdLst/>
              <a:ahLst/>
              <a:cxnLst/>
              <a:rect l="l" t="t" r="r" b="b"/>
              <a:pathLst>
                <a:path w="181610" h="626745">
                  <a:moveTo>
                    <a:pt x="0" y="535686"/>
                  </a:moveTo>
                  <a:lnTo>
                    <a:pt x="45338" y="535686"/>
                  </a:lnTo>
                  <a:lnTo>
                    <a:pt x="45338" y="0"/>
                  </a:lnTo>
                  <a:lnTo>
                    <a:pt x="136017" y="0"/>
                  </a:lnTo>
                  <a:lnTo>
                    <a:pt x="136017" y="535686"/>
                  </a:lnTo>
                  <a:lnTo>
                    <a:pt x="181356" y="535686"/>
                  </a:lnTo>
                  <a:lnTo>
                    <a:pt x="90677" y="626364"/>
                  </a:lnTo>
                  <a:lnTo>
                    <a:pt x="0" y="535686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64380" y="6312406"/>
              <a:ext cx="2427731" cy="51358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48000" y="5455920"/>
              <a:ext cx="1062227" cy="106375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92196" y="5474208"/>
              <a:ext cx="973836" cy="97536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92196" y="5474208"/>
              <a:ext cx="974090" cy="975360"/>
            </a:xfrm>
            <a:custGeom>
              <a:avLst/>
              <a:gdLst/>
              <a:ahLst/>
              <a:cxnLst/>
              <a:rect l="l" t="t" r="r" b="b"/>
              <a:pathLst>
                <a:path w="974089" h="975360">
                  <a:moveTo>
                    <a:pt x="0" y="487679"/>
                  </a:moveTo>
                  <a:lnTo>
                    <a:pt x="2229" y="440712"/>
                  </a:lnTo>
                  <a:lnTo>
                    <a:pt x="8781" y="395008"/>
                  </a:lnTo>
                  <a:lnTo>
                    <a:pt x="19453" y="350772"/>
                  </a:lnTo>
                  <a:lnTo>
                    <a:pt x="34038" y="308207"/>
                  </a:lnTo>
                  <a:lnTo>
                    <a:pt x="52334" y="267519"/>
                  </a:lnTo>
                  <a:lnTo>
                    <a:pt x="74135" y="228911"/>
                  </a:lnTo>
                  <a:lnTo>
                    <a:pt x="99238" y="192589"/>
                  </a:lnTo>
                  <a:lnTo>
                    <a:pt x="127439" y="158756"/>
                  </a:lnTo>
                  <a:lnTo>
                    <a:pt x="158532" y="127616"/>
                  </a:lnTo>
                  <a:lnTo>
                    <a:pt x="192314" y="99375"/>
                  </a:lnTo>
                  <a:lnTo>
                    <a:pt x="228581" y="74236"/>
                  </a:lnTo>
                  <a:lnTo>
                    <a:pt x="267128" y="52404"/>
                  </a:lnTo>
                  <a:lnTo>
                    <a:pt x="307751" y="34083"/>
                  </a:lnTo>
                  <a:lnTo>
                    <a:pt x="350246" y="19478"/>
                  </a:lnTo>
                  <a:lnTo>
                    <a:pt x="394408" y="8793"/>
                  </a:lnTo>
                  <a:lnTo>
                    <a:pt x="440033" y="2232"/>
                  </a:lnTo>
                  <a:lnTo>
                    <a:pt x="486918" y="0"/>
                  </a:lnTo>
                  <a:lnTo>
                    <a:pt x="533802" y="2232"/>
                  </a:lnTo>
                  <a:lnTo>
                    <a:pt x="579427" y="8793"/>
                  </a:lnTo>
                  <a:lnTo>
                    <a:pt x="623589" y="19478"/>
                  </a:lnTo>
                  <a:lnTo>
                    <a:pt x="666084" y="34083"/>
                  </a:lnTo>
                  <a:lnTo>
                    <a:pt x="706707" y="52404"/>
                  </a:lnTo>
                  <a:lnTo>
                    <a:pt x="745254" y="74236"/>
                  </a:lnTo>
                  <a:lnTo>
                    <a:pt x="781521" y="99375"/>
                  </a:lnTo>
                  <a:lnTo>
                    <a:pt x="815303" y="127616"/>
                  </a:lnTo>
                  <a:lnTo>
                    <a:pt x="846396" y="158756"/>
                  </a:lnTo>
                  <a:lnTo>
                    <a:pt x="874597" y="192589"/>
                  </a:lnTo>
                  <a:lnTo>
                    <a:pt x="899700" y="228911"/>
                  </a:lnTo>
                  <a:lnTo>
                    <a:pt x="921501" y="267519"/>
                  </a:lnTo>
                  <a:lnTo>
                    <a:pt x="939797" y="308207"/>
                  </a:lnTo>
                  <a:lnTo>
                    <a:pt x="954382" y="350772"/>
                  </a:lnTo>
                  <a:lnTo>
                    <a:pt x="965054" y="395008"/>
                  </a:lnTo>
                  <a:lnTo>
                    <a:pt x="971606" y="440712"/>
                  </a:lnTo>
                  <a:lnTo>
                    <a:pt x="973836" y="487679"/>
                  </a:lnTo>
                  <a:lnTo>
                    <a:pt x="971606" y="534647"/>
                  </a:lnTo>
                  <a:lnTo>
                    <a:pt x="965054" y="580351"/>
                  </a:lnTo>
                  <a:lnTo>
                    <a:pt x="954382" y="624587"/>
                  </a:lnTo>
                  <a:lnTo>
                    <a:pt x="939797" y="667152"/>
                  </a:lnTo>
                  <a:lnTo>
                    <a:pt x="921501" y="707840"/>
                  </a:lnTo>
                  <a:lnTo>
                    <a:pt x="899700" y="746448"/>
                  </a:lnTo>
                  <a:lnTo>
                    <a:pt x="874597" y="782770"/>
                  </a:lnTo>
                  <a:lnTo>
                    <a:pt x="846396" y="816603"/>
                  </a:lnTo>
                  <a:lnTo>
                    <a:pt x="815303" y="847743"/>
                  </a:lnTo>
                  <a:lnTo>
                    <a:pt x="781521" y="875984"/>
                  </a:lnTo>
                  <a:lnTo>
                    <a:pt x="745254" y="901123"/>
                  </a:lnTo>
                  <a:lnTo>
                    <a:pt x="706707" y="922955"/>
                  </a:lnTo>
                  <a:lnTo>
                    <a:pt x="666084" y="941276"/>
                  </a:lnTo>
                  <a:lnTo>
                    <a:pt x="623589" y="955881"/>
                  </a:lnTo>
                  <a:lnTo>
                    <a:pt x="579427" y="966566"/>
                  </a:lnTo>
                  <a:lnTo>
                    <a:pt x="533802" y="973127"/>
                  </a:lnTo>
                  <a:lnTo>
                    <a:pt x="486918" y="975359"/>
                  </a:lnTo>
                  <a:lnTo>
                    <a:pt x="440033" y="973127"/>
                  </a:lnTo>
                  <a:lnTo>
                    <a:pt x="394408" y="966566"/>
                  </a:lnTo>
                  <a:lnTo>
                    <a:pt x="350246" y="955881"/>
                  </a:lnTo>
                  <a:lnTo>
                    <a:pt x="307751" y="941276"/>
                  </a:lnTo>
                  <a:lnTo>
                    <a:pt x="267128" y="922955"/>
                  </a:lnTo>
                  <a:lnTo>
                    <a:pt x="228581" y="901123"/>
                  </a:lnTo>
                  <a:lnTo>
                    <a:pt x="192314" y="875984"/>
                  </a:lnTo>
                  <a:lnTo>
                    <a:pt x="158532" y="847743"/>
                  </a:lnTo>
                  <a:lnTo>
                    <a:pt x="127439" y="816603"/>
                  </a:lnTo>
                  <a:lnTo>
                    <a:pt x="99238" y="782770"/>
                  </a:lnTo>
                  <a:lnTo>
                    <a:pt x="74135" y="746448"/>
                  </a:lnTo>
                  <a:lnTo>
                    <a:pt x="52334" y="707840"/>
                  </a:lnTo>
                  <a:lnTo>
                    <a:pt x="34038" y="667152"/>
                  </a:lnTo>
                  <a:lnTo>
                    <a:pt x="19453" y="624587"/>
                  </a:lnTo>
                  <a:lnTo>
                    <a:pt x="8781" y="580351"/>
                  </a:lnTo>
                  <a:lnTo>
                    <a:pt x="2229" y="534647"/>
                  </a:lnTo>
                  <a:lnTo>
                    <a:pt x="0" y="487679"/>
                  </a:lnTo>
                  <a:close/>
                </a:path>
              </a:pathLst>
            </a:custGeom>
            <a:ln w="9143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56932" y="5449824"/>
              <a:ext cx="1107948" cy="110794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696714" y="6363411"/>
            <a:ext cx="214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298447" y="5780532"/>
            <a:ext cx="1933955" cy="5135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429638" y="5830316"/>
            <a:ext cx="165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356092" y="5731764"/>
            <a:ext cx="2148840" cy="5135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489060" y="5782157"/>
            <a:ext cx="1866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Processed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069079" y="4863084"/>
            <a:ext cx="3434079" cy="1199515"/>
            <a:chOff x="4069079" y="4863084"/>
            <a:chExt cx="3434079" cy="1199515"/>
          </a:xfrm>
        </p:grpSpPr>
        <p:sp>
          <p:nvSpPr>
            <p:cNvPr id="81" name="object 81"/>
            <p:cNvSpPr/>
            <p:nvPr/>
          </p:nvSpPr>
          <p:spPr>
            <a:xfrm>
              <a:off x="4078985" y="5932170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60" h="120650">
                  <a:moveTo>
                    <a:pt x="1143762" y="0"/>
                  </a:moveTo>
                  <a:lnTo>
                    <a:pt x="1143762" y="30098"/>
                  </a:lnTo>
                  <a:lnTo>
                    <a:pt x="0" y="30098"/>
                  </a:lnTo>
                  <a:lnTo>
                    <a:pt x="0" y="90296"/>
                  </a:lnTo>
                  <a:lnTo>
                    <a:pt x="1143762" y="90296"/>
                  </a:lnTo>
                  <a:lnTo>
                    <a:pt x="1143762" y="120395"/>
                  </a:lnTo>
                  <a:lnTo>
                    <a:pt x="1203960" y="60197"/>
                  </a:lnTo>
                  <a:lnTo>
                    <a:pt x="1143762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78985" y="5932170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60" h="120650">
                  <a:moveTo>
                    <a:pt x="0" y="30098"/>
                  </a:moveTo>
                  <a:lnTo>
                    <a:pt x="1143762" y="30098"/>
                  </a:lnTo>
                  <a:lnTo>
                    <a:pt x="1143762" y="0"/>
                  </a:lnTo>
                  <a:lnTo>
                    <a:pt x="1203960" y="60197"/>
                  </a:lnTo>
                  <a:lnTo>
                    <a:pt x="1143762" y="120395"/>
                  </a:lnTo>
                  <a:lnTo>
                    <a:pt x="1143762" y="90296"/>
                  </a:lnTo>
                  <a:lnTo>
                    <a:pt x="0" y="90296"/>
                  </a:lnTo>
                  <a:lnTo>
                    <a:pt x="0" y="30098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88785" y="5892546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59" h="120650">
                  <a:moveTo>
                    <a:pt x="1143762" y="0"/>
                  </a:moveTo>
                  <a:lnTo>
                    <a:pt x="1143762" y="30098"/>
                  </a:lnTo>
                  <a:lnTo>
                    <a:pt x="0" y="30098"/>
                  </a:lnTo>
                  <a:lnTo>
                    <a:pt x="0" y="90296"/>
                  </a:lnTo>
                  <a:lnTo>
                    <a:pt x="1143762" y="90296"/>
                  </a:lnTo>
                  <a:lnTo>
                    <a:pt x="1143762" y="120395"/>
                  </a:lnTo>
                  <a:lnTo>
                    <a:pt x="1203960" y="60197"/>
                  </a:lnTo>
                  <a:lnTo>
                    <a:pt x="1143762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88785" y="5892546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59" h="120650">
                  <a:moveTo>
                    <a:pt x="0" y="30098"/>
                  </a:moveTo>
                  <a:lnTo>
                    <a:pt x="1143762" y="30098"/>
                  </a:lnTo>
                  <a:lnTo>
                    <a:pt x="1143762" y="0"/>
                  </a:lnTo>
                  <a:lnTo>
                    <a:pt x="1203960" y="60197"/>
                  </a:lnTo>
                  <a:lnTo>
                    <a:pt x="1143762" y="120395"/>
                  </a:lnTo>
                  <a:lnTo>
                    <a:pt x="1143762" y="90296"/>
                  </a:lnTo>
                  <a:lnTo>
                    <a:pt x="0" y="90296"/>
                  </a:lnTo>
                  <a:lnTo>
                    <a:pt x="0" y="30098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774435" y="4863084"/>
              <a:ext cx="743712" cy="45719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774435" y="5106924"/>
              <a:ext cx="810767" cy="4572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975352" y="3997833"/>
            <a:ext cx="1614170" cy="1421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927735" marR="140335">
              <a:lnSpc>
                <a:spcPct val="100000"/>
              </a:lnSpc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Value 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ded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655" y="281940"/>
            <a:ext cx="6336792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0357" y="441705"/>
            <a:ext cx="5471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30" dirty="0">
                <a:solidFill>
                  <a:srgbClr val="EA6212"/>
                </a:solidFill>
              </a:rPr>
              <a:t>Types </a:t>
            </a:r>
            <a:r>
              <a:rPr sz="5400" spc="170" dirty="0">
                <a:solidFill>
                  <a:srgbClr val="EA6212"/>
                </a:solidFill>
              </a:rPr>
              <a:t>of</a:t>
            </a:r>
            <a:r>
              <a:rPr sz="5400" spc="-350" dirty="0">
                <a:solidFill>
                  <a:srgbClr val="EA6212"/>
                </a:solidFill>
              </a:rPr>
              <a:t> </a:t>
            </a:r>
            <a:r>
              <a:rPr sz="5400" spc="-90" dirty="0">
                <a:solidFill>
                  <a:srgbClr val="EA6212"/>
                </a:solidFill>
              </a:rPr>
              <a:t>Industries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4613147" y="4434840"/>
            <a:ext cx="3154680" cy="2071370"/>
            <a:chOff x="4613147" y="4434840"/>
            <a:chExt cx="3154680" cy="2071370"/>
          </a:xfrm>
        </p:grpSpPr>
        <p:sp>
          <p:nvSpPr>
            <p:cNvPr id="5" name="object 5"/>
            <p:cNvSpPr/>
            <p:nvPr/>
          </p:nvSpPr>
          <p:spPr>
            <a:xfrm>
              <a:off x="4613147" y="4434840"/>
              <a:ext cx="3154679" cy="2071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5171" y="4966716"/>
              <a:ext cx="2793492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05983" y="5332476"/>
              <a:ext cx="1993391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82971" y="5035041"/>
            <a:ext cx="2413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MANU</a:t>
            </a:r>
            <a:r>
              <a:rPr sz="2400" spc="-140" dirty="0">
                <a:latin typeface="Arial"/>
                <a:cs typeface="Arial"/>
              </a:rPr>
              <a:t>F</a:t>
            </a:r>
            <a:r>
              <a:rPr sz="2400" spc="-190" dirty="0">
                <a:latin typeface="Arial"/>
                <a:cs typeface="Arial"/>
              </a:rPr>
              <a:t>ACTURING  </a:t>
            </a:r>
            <a:r>
              <a:rPr sz="2400" spc="-210" dirty="0">
                <a:latin typeface="Arial"/>
                <a:cs typeface="Arial"/>
              </a:rPr>
              <a:t>INDUSTRIES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3771" y="1354836"/>
            <a:ext cx="2132330" cy="2131060"/>
            <a:chOff x="5033771" y="1354836"/>
            <a:chExt cx="2132330" cy="2131060"/>
          </a:xfrm>
        </p:grpSpPr>
        <p:sp>
          <p:nvSpPr>
            <p:cNvPr id="10" name="object 10"/>
            <p:cNvSpPr/>
            <p:nvPr/>
          </p:nvSpPr>
          <p:spPr>
            <a:xfrm>
              <a:off x="5033771" y="1354836"/>
              <a:ext cx="2132076" cy="2130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3143" y="2031491"/>
              <a:ext cx="1533144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6775" y="2305811"/>
              <a:ext cx="1324355" cy="5135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75223" y="2080386"/>
            <a:ext cx="1250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solidFill>
                  <a:srgbClr val="FFFFFF"/>
                </a:solidFill>
                <a:latin typeface="Arial"/>
                <a:cs typeface="Arial"/>
              </a:rPr>
              <a:t>SECON</a:t>
            </a:r>
            <a:r>
              <a:rPr sz="1800" spc="-2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endParaRPr sz="180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3167" y="3287267"/>
            <a:ext cx="2132330" cy="2132330"/>
            <a:chOff x="963167" y="3287267"/>
            <a:chExt cx="2132330" cy="2132330"/>
          </a:xfrm>
        </p:grpSpPr>
        <p:sp>
          <p:nvSpPr>
            <p:cNvPr id="15" name="object 15"/>
            <p:cNvSpPr/>
            <p:nvPr/>
          </p:nvSpPr>
          <p:spPr>
            <a:xfrm>
              <a:off x="963167" y="3287267"/>
              <a:ext cx="2132076" cy="21320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4835" y="3928871"/>
              <a:ext cx="1371600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4543" y="4233671"/>
              <a:ext cx="1470659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49705" y="3981958"/>
            <a:ext cx="11582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PRIMARY  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61119" y="3078479"/>
            <a:ext cx="2131060" cy="2132330"/>
            <a:chOff x="8961119" y="3078479"/>
            <a:chExt cx="2131060" cy="2132330"/>
          </a:xfrm>
        </p:grpSpPr>
        <p:sp>
          <p:nvSpPr>
            <p:cNvPr id="20" name="object 20"/>
            <p:cNvSpPr/>
            <p:nvPr/>
          </p:nvSpPr>
          <p:spPr>
            <a:xfrm>
              <a:off x="8961119" y="3078479"/>
              <a:ext cx="2130552" cy="21320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34499" y="3720083"/>
              <a:ext cx="1405127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00971" y="4024883"/>
              <a:ext cx="1470659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47656" y="3773170"/>
            <a:ext cx="11582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TERTIARY  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82823" y="3386328"/>
            <a:ext cx="6513830" cy="1172210"/>
            <a:chOff x="2782823" y="3386328"/>
            <a:chExt cx="6513830" cy="1172210"/>
          </a:xfrm>
        </p:grpSpPr>
        <p:sp>
          <p:nvSpPr>
            <p:cNvPr id="25" name="object 25"/>
            <p:cNvSpPr/>
            <p:nvPr/>
          </p:nvSpPr>
          <p:spPr>
            <a:xfrm>
              <a:off x="2782823" y="3831336"/>
              <a:ext cx="2247900" cy="7269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27019" y="3849624"/>
              <a:ext cx="2159000" cy="6385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27019" y="3849624"/>
              <a:ext cx="2159000" cy="638810"/>
            </a:xfrm>
            <a:custGeom>
              <a:avLst/>
              <a:gdLst/>
              <a:ahLst/>
              <a:cxnLst/>
              <a:rect l="l" t="t" r="r" b="b"/>
              <a:pathLst>
                <a:path w="2159000" h="638810">
                  <a:moveTo>
                    <a:pt x="1055116" y="2158"/>
                  </a:moveTo>
                  <a:lnTo>
                    <a:pt x="997267" y="6391"/>
                  </a:lnTo>
                  <a:lnTo>
                    <a:pt x="940545" y="12774"/>
                  </a:lnTo>
                  <a:lnTo>
                    <a:pt x="885044" y="21240"/>
                  </a:lnTo>
                  <a:lnTo>
                    <a:pt x="830855" y="31724"/>
                  </a:lnTo>
                  <a:lnTo>
                    <a:pt x="778074" y="44158"/>
                  </a:lnTo>
                  <a:lnTo>
                    <a:pt x="726791" y="58478"/>
                  </a:lnTo>
                  <a:lnTo>
                    <a:pt x="677102" y="74615"/>
                  </a:lnTo>
                  <a:lnTo>
                    <a:pt x="629099" y="92505"/>
                  </a:lnTo>
                  <a:lnTo>
                    <a:pt x="582876" y="112080"/>
                  </a:lnTo>
                  <a:lnTo>
                    <a:pt x="538525" y="133275"/>
                  </a:lnTo>
                  <a:lnTo>
                    <a:pt x="496139" y="156023"/>
                  </a:lnTo>
                  <a:lnTo>
                    <a:pt x="455813" y="180258"/>
                  </a:lnTo>
                  <a:lnTo>
                    <a:pt x="417639" y="205914"/>
                  </a:lnTo>
                  <a:lnTo>
                    <a:pt x="381710" y="232924"/>
                  </a:lnTo>
                  <a:lnTo>
                    <a:pt x="348120" y="261222"/>
                  </a:lnTo>
                  <a:lnTo>
                    <a:pt x="316962" y="290742"/>
                  </a:lnTo>
                  <a:lnTo>
                    <a:pt x="288329" y="321418"/>
                  </a:lnTo>
                  <a:lnTo>
                    <a:pt x="262314" y="353182"/>
                  </a:lnTo>
                  <a:lnTo>
                    <a:pt x="239011" y="385970"/>
                  </a:lnTo>
                  <a:lnTo>
                    <a:pt x="218512" y="419714"/>
                  </a:lnTo>
                  <a:lnTo>
                    <a:pt x="200911" y="454348"/>
                  </a:lnTo>
                  <a:lnTo>
                    <a:pt x="186302" y="489807"/>
                  </a:lnTo>
                  <a:lnTo>
                    <a:pt x="166429" y="562931"/>
                  </a:lnTo>
                  <a:lnTo>
                    <a:pt x="159638" y="638556"/>
                  </a:lnTo>
                  <a:lnTo>
                    <a:pt x="0" y="638556"/>
                  </a:lnTo>
                  <a:lnTo>
                    <a:pt x="6561" y="564084"/>
                  </a:lnTo>
                  <a:lnTo>
                    <a:pt x="25756" y="492136"/>
                  </a:lnTo>
                  <a:lnTo>
                    <a:pt x="56854" y="423191"/>
                  </a:lnTo>
                  <a:lnTo>
                    <a:pt x="76638" y="389995"/>
                  </a:lnTo>
                  <a:lnTo>
                    <a:pt x="99123" y="357729"/>
                  </a:lnTo>
                  <a:lnTo>
                    <a:pt x="124218" y="326453"/>
                  </a:lnTo>
                  <a:lnTo>
                    <a:pt x="151831" y="296227"/>
                  </a:lnTo>
                  <a:lnTo>
                    <a:pt x="181872" y="267111"/>
                  </a:lnTo>
                  <a:lnTo>
                    <a:pt x="214247" y="239165"/>
                  </a:lnTo>
                  <a:lnTo>
                    <a:pt x="248866" y="212449"/>
                  </a:lnTo>
                  <a:lnTo>
                    <a:pt x="285638" y="187023"/>
                  </a:lnTo>
                  <a:lnTo>
                    <a:pt x="324471" y="162946"/>
                  </a:lnTo>
                  <a:lnTo>
                    <a:pt x="365274" y="140279"/>
                  </a:lnTo>
                  <a:lnTo>
                    <a:pt x="407954" y="119080"/>
                  </a:lnTo>
                  <a:lnTo>
                    <a:pt x="452421" y="99411"/>
                  </a:lnTo>
                  <a:lnTo>
                    <a:pt x="498584" y="81332"/>
                  </a:lnTo>
                  <a:lnTo>
                    <a:pt x="546349" y="64901"/>
                  </a:lnTo>
                  <a:lnTo>
                    <a:pt x="595628" y="50178"/>
                  </a:lnTo>
                  <a:lnTo>
                    <a:pt x="646326" y="37225"/>
                  </a:lnTo>
                  <a:lnTo>
                    <a:pt x="698354" y="26100"/>
                  </a:lnTo>
                  <a:lnTo>
                    <a:pt x="751620" y="16863"/>
                  </a:lnTo>
                  <a:lnTo>
                    <a:pt x="806033" y="9575"/>
                  </a:lnTo>
                  <a:lnTo>
                    <a:pt x="861500" y="4295"/>
                  </a:lnTo>
                  <a:lnTo>
                    <a:pt x="917930" y="1083"/>
                  </a:lnTo>
                  <a:lnTo>
                    <a:pt x="975232" y="0"/>
                  </a:lnTo>
                  <a:lnTo>
                    <a:pt x="1134871" y="0"/>
                  </a:lnTo>
                  <a:lnTo>
                    <a:pt x="1192545" y="1107"/>
                  </a:lnTo>
                  <a:lnTo>
                    <a:pt x="1249470" y="4394"/>
                  </a:lnTo>
                  <a:lnTo>
                    <a:pt x="1305538" y="9805"/>
                  </a:lnTo>
                  <a:lnTo>
                    <a:pt x="1360640" y="17283"/>
                  </a:lnTo>
                  <a:lnTo>
                    <a:pt x="1414666" y="26775"/>
                  </a:lnTo>
                  <a:lnTo>
                    <a:pt x="1467509" y="38226"/>
                  </a:lnTo>
                  <a:lnTo>
                    <a:pt x="1519059" y="51578"/>
                  </a:lnTo>
                  <a:lnTo>
                    <a:pt x="1569208" y="66778"/>
                  </a:lnTo>
                  <a:lnTo>
                    <a:pt x="1617847" y="83771"/>
                  </a:lnTo>
                  <a:lnTo>
                    <a:pt x="1664866" y="102500"/>
                  </a:lnTo>
                  <a:lnTo>
                    <a:pt x="1710157" y="122912"/>
                  </a:lnTo>
                  <a:lnTo>
                    <a:pt x="1753611" y="144949"/>
                  </a:lnTo>
                  <a:lnTo>
                    <a:pt x="1795120" y="168558"/>
                  </a:lnTo>
                  <a:lnTo>
                    <a:pt x="1834574" y="193683"/>
                  </a:lnTo>
                  <a:lnTo>
                    <a:pt x="1871865" y="220269"/>
                  </a:lnTo>
                  <a:lnTo>
                    <a:pt x="1906883" y="248261"/>
                  </a:lnTo>
                  <a:lnTo>
                    <a:pt x="1939520" y="277602"/>
                  </a:lnTo>
                  <a:lnTo>
                    <a:pt x="1969667" y="308239"/>
                  </a:lnTo>
                  <a:lnTo>
                    <a:pt x="1997215" y="340116"/>
                  </a:lnTo>
                  <a:lnTo>
                    <a:pt x="2022056" y="373177"/>
                  </a:lnTo>
                  <a:lnTo>
                    <a:pt x="2044080" y="407368"/>
                  </a:lnTo>
                  <a:lnTo>
                    <a:pt x="2063179" y="442633"/>
                  </a:lnTo>
                  <a:lnTo>
                    <a:pt x="2079244" y="478917"/>
                  </a:lnTo>
                  <a:lnTo>
                    <a:pt x="2159000" y="478917"/>
                  </a:lnTo>
                  <a:lnTo>
                    <a:pt x="2030349" y="638556"/>
                  </a:lnTo>
                  <a:lnTo>
                    <a:pt x="1839721" y="478917"/>
                  </a:lnTo>
                  <a:lnTo>
                    <a:pt x="1919605" y="478917"/>
                  </a:lnTo>
                  <a:lnTo>
                    <a:pt x="1903540" y="442633"/>
                  </a:lnTo>
                  <a:lnTo>
                    <a:pt x="1884441" y="407368"/>
                  </a:lnTo>
                  <a:lnTo>
                    <a:pt x="1862417" y="373177"/>
                  </a:lnTo>
                  <a:lnTo>
                    <a:pt x="1837576" y="340116"/>
                  </a:lnTo>
                  <a:lnTo>
                    <a:pt x="1810028" y="308239"/>
                  </a:lnTo>
                  <a:lnTo>
                    <a:pt x="1779881" y="277602"/>
                  </a:lnTo>
                  <a:lnTo>
                    <a:pt x="1747244" y="248261"/>
                  </a:lnTo>
                  <a:lnTo>
                    <a:pt x="1712226" y="220269"/>
                  </a:lnTo>
                  <a:lnTo>
                    <a:pt x="1674935" y="193683"/>
                  </a:lnTo>
                  <a:lnTo>
                    <a:pt x="1635481" y="168558"/>
                  </a:lnTo>
                  <a:lnTo>
                    <a:pt x="1593972" y="144949"/>
                  </a:lnTo>
                  <a:lnTo>
                    <a:pt x="1550518" y="122912"/>
                  </a:lnTo>
                  <a:lnTo>
                    <a:pt x="1505227" y="102500"/>
                  </a:lnTo>
                  <a:lnTo>
                    <a:pt x="1458208" y="83771"/>
                  </a:lnTo>
                  <a:lnTo>
                    <a:pt x="1409569" y="66778"/>
                  </a:lnTo>
                  <a:lnTo>
                    <a:pt x="1359420" y="51578"/>
                  </a:lnTo>
                  <a:lnTo>
                    <a:pt x="1307870" y="38226"/>
                  </a:lnTo>
                  <a:lnTo>
                    <a:pt x="1255027" y="26775"/>
                  </a:lnTo>
                  <a:lnTo>
                    <a:pt x="1201001" y="17283"/>
                  </a:lnTo>
                  <a:lnTo>
                    <a:pt x="1145899" y="9805"/>
                  </a:lnTo>
                  <a:lnTo>
                    <a:pt x="1089831" y="4394"/>
                  </a:lnTo>
                  <a:lnTo>
                    <a:pt x="1032906" y="1107"/>
                  </a:lnTo>
                  <a:lnTo>
                    <a:pt x="975232" y="0"/>
                  </a:lnTo>
                </a:path>
              </a:pathLst>
            </a:custGeom>
            <a:ln w="9144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64323" y="3755136"/>
              <a:ext cx="2132076" cy="7269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08646" y="3773424"/>
              <a:ext cx="2043556" cy="6385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08646" y="3773424"/>
              <a:ext cx="2044064" cy="638810"/>
            </a:xfrm>
            <a:custGeom>
              <a:avLst/>
              <a:gdLst/>
              <a:ahLst/>
              <a:cxnLst/>
              <a:rect l="l" t="t" r="r" b="b"/>
              <a:pathLst>
                <a:path w="2044065" h="638810">
                  <a:moveTo>
                    <a:pt x="1047114" y="2412"/>
                  </a:moveTo>
                  <a:lnTo>
                    <a:pt x="1103384" y="7047"/>
                  </a:lnTo>
                  <a:lnTo>
                    <a:pt x="1158500" y="13983"/>
                  </a:lnTo>
                  <a:lnTo>
                    <a:pt x="1212364" y="23146"/>
                  </a:lnTo>
                  <a:lnTo>
                    <a:pt x="1264880" y="34462"/>
                  </a:lnTo>
                  <a:lnTo>
                    <a:pt x="1315949" y="47857"/>
                  </a:lnTo>
                  <a:lnTo>
                    <a:pt x="1365475" y="63258"/>
                  </a:lnTo>
                  <a:lnTo>
                    <a:pt x="1413361" y="80590"/>
                  </a:lnTo>
                  <a:lnTo>
                    <a:pt x="1459509" y="99780"/>
                  </a:lnTo>
                  <a:lnTo>
                    <a:pt x="1503822" y="120753"/>
                  </a:lnTo>
                  <a:lnTo>
                    <a:pt x="1546202" y="143435"/>
                  </a:lnTo>
                  <a:lnTo>
                    <a:pt x="1586553" y="167754"/>
                  </a:lnTo>
                  <a:lnTo>
                    <a:pt x="1624778" y="193634"/>
                  </a:lnTo>
                  <a:lnTo>
                    <a:pt x="1660778" y="221002"/>
                  </a:lnTo>
                  <a:lnTo>
                    <a:pt x="1694457" y="249784"/>
                  </a:lnTo>
                  <a:lnTo>
                    <a:pt x="1725718" y="279905"/>
                  </a:lnTo>
                  <a:lnTo>
                    <a:pt x="1754463" y="311293"/>
                  </a:lnTo>
                  <a:lnTo>
                    <a:pt x="1780595" y="343873"/>
                  </a:lnTo>
                  <a:lnTo>
                    <a:pt x="1804017" y="377571"/>
                  </a:lnTo>
                  <a:lnTo>
                    <a:pt x="1824632" y="412313"/>
                  </a:lnTo>
                  <a:lnTo>
                    <a:pt x="1842342" y="448026"/>
                  </a:lnTo>
                  <a:lnTo>
                    <a:pt x="1857050" y="484635"/>
                  </a:lnTo>
                  <a:lnTo>
                    <a:pt x="1868659" y="522066"/>
                  </a:lnTo>
                  <a:lnTo>
                    <a:pt x="1877071" y="560246"/>
                  </a:lnTo>
                  <a:lnTo>
                    <a:pt x="1882190" y="599100"/>
                  </a:lnTo>
                  <a:lnTo>
                    <a:pt x="1883918" y="638556"/>
                  </a:lnTo>
                  <a:lnTo>
                    <a:pt x="2043556" y="638556"/>
                  </a:lnTo>
                  <a:lnTo>
                    <a:pt x="2041884" y="599655"/>
                  </a:lnTo>
                  <a:lnTo>
                    <a:pt x="2036930" y="561371"/>
                  </a:lnTo>
                  <a:lnTo>
                    <a:pt x="2028790" y="523770"/>
                  </a:lnTo>
                  <a:lnTo>
                    <a:pt x="2017561" y="486920"/>
                  </a:lnTo>
                  <a:lnTo>
                    <a:pt x="2003338" y="450887"/>
                  </a:lnTo>
                  <a:lnTo>
                    <a:pt x="1986217" y="415737"/>
                  </a:lnTo>
                  <a:lnTo>
                    <a:pt x="1966293" y="381538"/>
                  </a:lnTo>
                  <a:lnTo>
                    <a:pt x="1943664" y="348356"/>
                  </a:lnTo>
                  <a:lnTo>
                    <a:pt x="1918424" y="316258"/>
                  </a:lnTo>
                  <a:lnTo>
                    <a:pt x="1890669" y="285311"/>
                  </a:lnTo>
                  <a:lnTo>
                    <a:pt x="1860496" y="255581"/>
                  </a:lnTo>
                  <a:lnTo>
                    <a:pt x="1828000" y="227136"/>
                  </a:lnTo>
                  <a:lnTo>
                    <a:pt x="1793277" y="200042"/>
                  </a:lnTo>
                  <a:lnTo>
                    <a:pt x="1756423" y="174366"/>
                  </a:lnTo>
                  <a:lnTo>
                    <a:pt x="1717533" y="150175"/>
                  </a:lnTo>
                  <a:lnTo>
                    <a:pt x="1676704" y="127536"/>
                  </a:lnTo>
                  <a:lnTo>
                    <a:pt x="1634032" y="106514"/>
                  </a:lnTo>
                  <a:lnTo>
                    <a:pt x="1589611" y="87178"/>
                  </a:lnTo>
                  <a:lnTo>
                    <a:pt x="1543539" y="69594"/>
                  </a:lnTo>
                  <a:lnTo>
                    <a:pt x="1495911" y="53828"/>
                  </a:lnTo>
                  <a:lnTo>
                    <a:pt x="1446823" y="39948"/>
                  </a:lnTo>
                  <a:lnTo>
                    <a:pt x="1396370" y="28019"/>
                  </a:lnTo>
                  <a:lnTo>
                    <a:pt x="1344649" y="18110"/>
                  </a:lnTo>
                  <a:lnTo>
                    <a:pt x="1291756" y="10287"/>
                  </a:lnTo>
                  <a:lnTo>
                    <a:pt x="1237785" y="4616"/>
                  </a:lnTo>
                  <a:lnTo>
                    <a:pt x="1182834" y="1165"/>
                  </a:lnTo>
                  <a:lnTo>
                    <a:pt x="1126998" y="0"/>
                  </a:lnTo>
                  <a:lnTo>
                    <a:pt x="967358" y="0"/>
                  </a:lnTo>
                  <a:lnTo>
                    <a:pt x="910711" y="1210"/>
                  </a:lnTo>
                  <a:lnTo>
                    <a:pt x="854836" y="4799"/>
                  </a:lnTo>
                  <a:lnTo>
                    <a:pt x="799850" y="10704"/>
                  </a:lnTo>
                  <a:lnTo>
                    <a:pt x="745871" y="18861"/>
                  </a:lnTo>
                  <a:lnTo>
                    <a:pt x="693015" y="29208"/>
                  </a:lnTo>
                  <a:lnTo>
                    <a:pt x="641400" y="41681"/>
                  </a:lnTo>
                  <a:lnTo>
                    <a:pt x="591143" y="56217"/>
                  </a:lnTo>
                  <a:lnTo>
                    <a:pt x="542360" y="72753"/>
                  </a:lnTo>
                  <a:lnTo>
                    <a:pt x="495170" y="91226"/>
                  </a:lnTo>
                  <a:lnTo>
                    <a:pt x="449689" y="111573"/>
                  </a:lnTo>
                  <a:lnTo>
                    <a:pt x="406034" y="133731"/>
                  </a:lnTo>
                  <a:lnTo>
                    <a:pt x="364323" y="157636"/>
                  </a:lnTo>
                  <a:lnTo>
                    <a:pt x="324673" y="183225"/>
                  </a:lnTo>
                  <a:lnTo>
                    <a:pt x="287201" y="210436"/>
                  </a:lnTo>
                  <a:lnTo>
                    <a:pt x="252023" y="239205"/>
                  </a:lnTo>
                  <a:lnTo>
                    <a:pt x="219258" y="269469"/>
                  </a:lnTo>
                  <a:lnTo>
                    <a:pt x="189022" y="301165"/>
                  </a:lnTo>
                  <a:lnTo>
                    <a:pt x="161433" y="334230"/>
                  </a:lnTo>
                  <a:lnTo>
                    <a:pt x="136607" y="368601"/>
                  </a:lnTo>
                  <a:lnTo>
                    <a:pt x="114662" y="404214"/>
                  </a:lnTo>
                  <a:lnTo>
                    <a:pt x="95715" y="441007"/>
                  </a:lnTo>
                  <a:lnTo>
                    <a:pt x="79882" y="478917"/>
                  </a:lnTo>
                  <a:lnTo>
                    <a:pt x="0" y="478917"/>
                  </a:lnTo>
                  <a:lnTo>
                    <a:pt x="130555" y="638556"/>
                  </a:lnTo>
                  <a:lnTo>
                    <a:pt x="319277" y="478917"/>
                  </a:lnTo>
                  <a:lnTo>
                    <a:pt x="239522" y="478917"/>
                  </a:lnTo>
                  <a:lnTo>
                    <a:pt x="255354" y="441007"/>
                  </a:lnTo>
                  <a:lnTo>
                    <a:pt x="274301" y="404214"/>
                  </a:lnTo>
                  <a:lnTo>
                    <a:pt x="296246" y="368601"/>
                  </a:lnTo>
                  <a:lnTo>
                    <a:pt x="321072" y="334230"/>
                  </a:lnTo>
                  <a:lnTo>
                    <a:pt x="348661" y="301165"/>
                  </a:lnTo>
                  <a:lnTo>
                    <a:pt x="378897" y="269469"/>
                  </a:lnTo>
                  <a:lnTo>
                    <a:pt x="411662" y="239205"/>
                  </a:lnTo>
                  <a:lnTo>
                    <a:pt x="446840" y="210436"/>
                  </a:lnTo>
                  <a:lnTo>
                    <a:pt x="484312" y="183225"/>
                  </a:lnTo>
                  <a:lnTo>
                    <a:pt x="523962" y="157636"/>
                  </a:lnTo>
                  <a:lnTo>
                    <a:pt x="565673" y="133731"/>
                  </a:lnTo>
                  <a:lnTo>
                    <a:pt x="609328" y="111573"/>
                  </a:lnTo>
                  <a:lnTo>
                    <a:pt x="654809" y="91226"/>
                  </a:lnTo>
                  <a:lnTo>
                    <a:pt x="701999" y="72753"/>
                  </a:lnTo>
                  <a:lnTo>
                    <a:pt x="750782" y="56217"/>
                  </a:lnTo>
                  <a:lnTo>
                    <a:pt x="801039" y="41681"/>
                  </a:lnTo>
                  <a:lnTo>
                    <a:pt x="852654" y="29208"/>
                  </a:lnTo>
                  <a:lnTo>
                    <a:pt x="905510" y="18861"/>
                  </a:lnTo>
                  <a:lnTo>
                    <a:pt x="959489" y="10704"/>
                  </a:lnTo>
                  <a:lnTo>
                    <a:pt x="1014475" y="4799"/>
                  </a:lnTo>
                  <a:lnTo>
                    <a:pt x="1070350" y="1210"/>
                  </a:lnTo>
                  <a:lnTo>
                    <a:pt x="1126998" y="0"/>
                  </a:lnTo>
                </a:path>
              </a:pathLst>
            </a:custGeom>
            <a:ln w="9144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56731" y="3386328"/>
              <a:ext cx="461772" cy="11125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07023" y="3404616"/>
              <a:ext cx="361188" cy="10226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07023" y="3404616"/>
              <a:ext cx="361315" cy="1022985"/>
            </a:xfrm>
            <a:custGeom>
              <a:avLst/>
              <a:gdLst/>
              <a:ahLst/>
              <a:cxnLst/>
              <a:rect l="l" t="t" r="r" b="b"/>
              <a:pathLst>
                <a:path w="361314" h="1022985">
                  <a:moveTo>
                    <a:pt x="0" y="842010"/>
                  </a:moveTo>
                  <a:lnTo>
                    <a:pt x="90297" y="842010"/>
                  </a:lnTo>
                  <a:lnTo>
                    <a:pt x="90297" y="0"/>
                  </a:lnTo>
                  <a:lnTo>
                    <a:pt x="270890" y="0"/>
                  </a:lnTo>
                  <a:lnTo>
                    <a:pt x="270890" y="842010"/>
                  </a:lnTo>
                  <a:lnTo>
                    <a:pt x="361188" y="842010"/>
                  </a:lnTo>
                  <a:lnTo>
                    <a:pt x="180593" y="1022604"/>
                  </a:lnTo>
                  <a:lnTo>
                    <a:pt x="0" y="842010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2749295"/>
            <a:ext cx="803148" cy="357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7730" y="2989928"/>
            <a:ext cx="381000" cy="3127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85"/>
              </a:lnSpc>
            </a:pP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6191" y="2275332"/>
            <a:ext cx="2590800" cy="4197350"/>
            <a:chOff x="1536191" y="2275332"/>
            <a:chExt cx="2590800" cy="4197350"/>
          </a:xfrm>
        </p:grpSpPr>
        <p:sp>
          <p:nvSpPr>
            <p:cNvPr id="5" name="object 5"/>
            <p:cNvSpPr/>
            <p:nvPr/>
          </p:nvSpPr>
          <p:spPr>
            <a:xfrm>
              <a:off x="1536191" y="2275332"/>
              <a:ext cx="2590800" cy="4197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199" y="2619756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8800" y="2619756"/>
              <a:ext cx="1542288" cy="580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199" y="2945892"/>
              <a:ext cx="515112" cy="58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8800" y="2945892"/>
              <a:ext cx="1242060" cy="5806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199" y="3272028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00" y="3272028"/>
              <a:ext cx="1100327" cy="580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0199" y="3596640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3596640"/>
              <a:ext cx="1359408" cy="580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0199" y="3922776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800" y="3922776"/>
              <a:ext cx="1086612" cy="5806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0199" y="4248911"/>
              <a:ext cx="515112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8800" y="4248911"/>
              <a:ext cx="1475231" cy="5806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51202" y="2659227"/>
            <a:ext cx="1449070" cy="19812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Agriculture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Forestry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Fishing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Livestock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Mining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Petroleum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5275" y="1629155"/>
            <a:ext cx="1112520" cy="1114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6947" y="2484120"/>
            <a:ext cx="801624" cy="4041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21731" y="2727722"/>
            <a:ext cx="381000" cy="3587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85"/>
              </a:lnSpc>
            </a:pPr>
            <a:r>
              <a:rPr sz="2800" spc="-310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17591" y="2275332"/>
            <a:ext cx="2573020" cy="4197350"/>
            <a:chOff x="5117591" y="2275332"/>
            <a:chExt cx="2573020" cy="4197350"/>
          </a:xfrm>
        </p:grpSpPr>
        <p:sp>
          <p:nvSpPr>
            <p:cNvPr id="23" name="object 23"/>
            <p:cNvSpPr/>
            <p:nvPr/>
          </p:nvSpPr>
          <p:spPr>
            <a:xfrm>
              <a:off x="5117591" y="2275332"/>
              <a:ext cx="2572512" cy="41970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07507" y="2619756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36107" y="2619756"/>
              <a:ext cx="1485899" cy="5806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07507" y="2945892"/>
              <a:ext cx="515112" cy="5806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6107" y="2945892"/>
              <a:ext cx="1623060" cy="5806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07507" y="3272028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36107" y="3272028"/>
              <a:ext cx="1271015" cy="5806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36107" y="3550920"/>
              <a:ext cx="1338071" cy="5806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07507" y="3875532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36107" y="3875532"/>
              <a:ext cx="1423415" cy="5806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07507" y="4201667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36107" y="4201667"/>
              <a:ext cx="1534667" cy="5806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07507" y="4527804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6107" y="4527804"/>
              <a:ext cx="1519428" cy="5806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07507" y="4852416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36107" y="4852416"/>
              <a:ext cx="2104643" cy="5806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07507" y="5178552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36107" y="5178552"/>
              <a:ext cx="1056132" cy="5806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07507" y="5504688"/>
              <a:ext cx="515112" cy="580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36107" y="5504688"/>
              <a:ext cx="1272539" cy="5806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36107" y="5783579"/>
              <a:ext cx="1354836" cy="58064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357876" y="2659227"/>
            <a:ext cx="2011045" cy="35159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Aerospace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3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3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Computers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Electronics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Pharmaceuticals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Textile</a:t>
            </a:r>
            <a:endParaRPr sz="2000">
              <a:latin typeface="Arial"/>
              <a:cs typeface="Arial"/>
            </a:endParaRPr>
          </a:p>
          <a:p>
            <a:pPr marL="241300" marR="808990" indent="-228600">
              <a:lnSpc>
                <a:spcPts val="220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Wood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fur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28388" y="1629155"/>
            <a:ext cx="1112519" cy="11140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00059" y="2404871"/>
            <a:ext cx="803148" cy="37048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285733" y="2728419"/>
            <a:ext cx="381000" cy="3171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85"/>
              </a:lnSpc>
            </a:pPr>
            <a:r>
              <a:rPr sz="2800" spc="-270" dirty="0">
                <a:solidFill>
                  <a:srgbClr val="FFFFFF"/>
                </a:solidFill>
                <a:latin typeface="Arial"/>
                <a:cs typeface="Arial"/>
              </a:rPr>
              <a:t>TERTIARY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666988" y="2275332"/>
            <a:ext cx="2588260" cy="4197350"/>
            <a:chOff x="8666988" y="2275332"/>
            <a:chExt cx="2588260" cy="4197350"/>
          </a:xfrm>
        </p:grpSpPr>
        <p:sp>
          <p:nvSpPr>
            <p:cNvPr id="49" name="object 49"/>
            <p:cNvSpPr/>
            <p:nvPr/>
          </p:nvSpPr>
          <p:spPr>
            <a:xfrm>
              <a:off x="8666988" y="2275332"/>
              <a:ext cx="2587752" cy="419709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32520" y="2644140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04732" y="2644140"/>
              <a:ext cx="969264" cy="46482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32520" y="2904744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04732" y="2904744"/>
              <a:ext cx="1676400" cy="4648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32520" y="3163824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04732" y="3163824"/>
              <a:ext cx="1133855" cy="46481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32520" y="3424428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04732" y="3424428"/>
              <a:ext cx="1520952" cy="4648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732520" y="3685032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4732" y="3685032"/>
              <a:ext cx="1751076" cy="4648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732520" y="3945636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04732" y="3945636"/>
              <a:ext cx="1353312" cy="46481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32520" y="4206239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04732" y="4206239"/>
              <a:ext cx="746759" cy="46481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32520" y="4466844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04732" y="4466844"/>
              <a:ext cx="1114044" cy="46481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32520" y="4727448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04732" y="4727448"/>
              <a:ext cx="1225296" cy="4648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32520" y="4988052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04732" y="4988052"/>
              <a:ext cx="1549907" cy="46482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32520" y="5247132"/>
              <a:ext cx="413003" cy="4648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04732" y="5247132"/>
              <a:ext cx="958596" cy="46482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32520" y="5507736"/>
              <a:ext cx="413003" cy="46481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04732" y="5507736"/>
              <a:ext cx="1234440" cy="46481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850630" y="2673248"/>
            <a:ext cx="1670050" cy="31502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Banking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Entertainment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Hotel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Restaurant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estate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191500" y="1629155"/>
            <a:ext cx="1114044" cy="11140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08" y="303275"/>
            <a:ext cx="9389364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336" y="446278"/>
            <a:ext cx="8630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90" dirty="0">
                <a:solidFill>
                  <a:srgbClr val="EA6212"/>
                </a:solidFill>
              </a:rPr>
              <a:t>Types </a:t>
            </a:r>
            <a:r>
              <a:rPr sz="4800" spc="150" dirty="0">
                <a:solidFill>
                  <a:srgbClr val="EA6212"/>
                </a:solidFill>
              </a:rPr>
              <a:t>of </a:t>
            </a:r>
            <a:r>
              <a:rPr sz="4800" spc="-35" dirty="0">
                <a:solidFill>
                  <a:srgbClr val="EA6212"/>
                </a:solidFill>
              </a:rPr>
              <a:t>Manufacturing</a:t>
            </a:r>
            <a:r>
              <a:rPr sz="4800" spc="-765" dirty="0">
                <a:solidFill>
                  <a:srgbClr val="EA6212"/>
                </a:solidFill>
              </a:rPr>
              <a:t> </a:t>
            </a:r>
            <a:r>
              <a:rPr sz="4800" spc="-40" dirty="0">
                <a:solidFill>
                  <a:srgbClr val="EA6212"/>
                </a:solidFill>
              </a:rPr>
              <a:t>Operator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37844" y="1999488"/>
            <a:ext cx="4257040" cy="2158365"/>
            <a:chOff x="1037844" y="1999488"/>
            <a:chExt cx="4257040" cy="2158365"/>
          </a:xfrm>
        </p:grpSpPr>
        <p:sp>
          <p:nvSpPr>
            <p:cNvPr id="5" name="object 5"/>
            <p:cNvSpPr/>
            <p:nvPr/>
          </p:nvSpPr>
          <p:spPr>
            <a:xfrm>
              <a:off x="1037844" y="2069592"/>
              <a:ext cx="484631" cy="560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1516" y="1999488"/>
              <a:ext cx="1324356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46019" y="1999488"/>
              <a:ext cx="557783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65476" y="1999488"/>
              <a:ext cx="512063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7688" y="1999488"/>
              <a:ext cx="6858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83636" y="1999488"/>
              <a:ext cx="67970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3488" y="1999488"/>
              <a:ext cx="103784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844" y="2563368"/>
              <a:ext cx="512063" cy="5608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1516" y="2493264"/>
              <a:ext cx="871728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4916" y="2493264"/>
              <a:ext cx="103784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2908" y="2493264"/>
              <a:ext cx="557783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12364" y="2493264"/>
              <a:ext cx="67970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52216" y="2493264"/>
              <a:ext cx="6858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98164" y="2493264"/>
              <a:ext cx="847343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04132" y="2493264"/>
              <a:ext cx="103784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7844" y="3055620"/>
              <a:ext cx="518159" cy="5608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61516" y="2985516"/>
              <a:ext cx="1144523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9236" y="2985516"/>
              <a:ext cx="557784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8691" y="2985516"/>
              <a:ext cx="847344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94660" y="2985516"/>
              <a:ext cx="685800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40608" y="2985516"/>
              <a:ext cx="679703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14927" y="2985516"/>
              <a:ext cx="481584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1127" y="2985516"/>
              <a:ext cx="908303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56532" y="2985516"/>
              <a:ext cx="1037843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7844" y="3547872"/>
              <a:ext cx="528828" cy="5608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61516" y="3477768"/>
              <a:ext cx="1071372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91511" y="3477768"/>
              <a:ext cx="55778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10968" y="3477768"/>
              <a:ext cx="1235963" cy="6797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07079" y="3477768"/>
              <a:ext cx="67970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81400" y="3477768"/>
              <a:ext cx="481584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57600" y="3477768"/>
              <a:ext cx="908303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4527" y="3477768"/>
              <a:ext cx="103784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82116" y="1938655"/>
            <a:ext cx="3910329" cy="19977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5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sz="2400" spc="-35" dirty="0">
                <a:solidFill>
                  <a:srgbClr val="89D0D5"/>
                </a:solidFill>
                <a:latin typeface="Arial"/>
                <a:cs typeface="Arial"/>
              </a:rPr>
              <a:t>Project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sz="2400" spc="-70" dirty="0">
                <a:solidFill>
                  <a:srgbClr val="89D0D5"/>
                </a:solidFill>
                <a:latin typeface="Arial"/>
                <a:cs typeface="Arial"/>
              </a:rPr>
              <a:t>Job </a:t>
            </a:r>
            <a:r>
              <a:rPr sz="2400" spc="-60" dirty="0">
                <a:solidFill>
                  <a:srgbClr val="89D0D5"/>
                </a:solidFill>
                <a:latin typeface="Arial"/>
                <a:cs typeface="Arial"/>
              </a:rPr>
              <a:t>shop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260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2400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sz="2400" spc="-65" dirty="0">
                <a:solidFill>
                  <a:srgbClr val="89D0D5"/>
                </a:solidFill>
                <a:latin typeface="Arial"/>
                <a:cs typeface="Arial"/>
              </a:rPr>
              <a:t>Batch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10,000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00"/>
              </a:spcBef>
              <a:buSzPct val="79166"/>
              <a:buAutoNum type="arabicPeriod"/>
              <a:tabLst>
                <a:tab pos="469900" algn="l"/>
                <a:tab pos="470534" algn="l"/>
              </a:tabLst>
            </a:pPr>
            <a:r>
              <a:rPr sz="2400" spc="-125" dirty="0">
                <a:solidFill>
                  <a:srgbClr val="89D0D5"/>
                </a:solidFill>
                <a:latin typeface="Arial"/>
                <a:cs typeface="Arial"/>
              </a:rPr>
              <a:t>Mass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Above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10,000</a:t>
            </a: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51560" y="4463796"/>
            <a:ext cx="9090660" cy="1746885"/>
            <a:chOff x="1051560" y="4463796"/>
            <a:chExt cx="9090660" cy="1746885"/>
          </a:xfrm>
        </p:grpSpPr>
        <p:sp>
          <p:nvSpPr>
            <p:cNvPr id="39" name="object 39"/>
            <p:cNvSpPr/>
            <p:nvPr/>
          </p:nvSpPr>
          <p:spPr>
            <a:xfrm>
              <a:off x="1051560" y="4553712"/>
              <a:ext cx="422147" cy="5135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1516" y="4463796"/>
              <a:ext cx="1833372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55036" y="4463796"/>
              <a:ext cx="1522476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72127" y="4463796"/>
              <a:ext cx="481584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35195" y="4526280"/>
              <a:ext cx="1188720" cy="57302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86172" y="4526280"/>
              <a:ext cx="573024" cy="5730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22975" y="4526280"/>
              <a:ext cx="765048" cy="5730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50280" y="4526280"/>
              <a:ext cx="1379220" cy="5730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4804" y="4526280"/>
              <a:ext cx="1242059" cy="5730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0643" y="4526280"/>
              <a:ext cx="573024" cy="5730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37448" y="4526280"/>
              <a:ext cx="469392" cy="5730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70619" y="4526280"/>
              <a:ext cx="1371600" cy="5730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93520" y="4846320"/>
              <a:ext cx="1193292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03348" y="4846320"/>
              <a:ext cx="821436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86455" y="4846320"/>
              <a:ext cx="402335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1560" y="5350764"/>
              <a:ext cx="422147" cy="5135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61516" y="5260848"/>
              <a:ext cx="1431036" cy="67970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95372" y="5260848"/>
              <a:ext cx="1301496" cy="6797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91483" y="5260848"/>
              <a:ext cx="481584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80460" y="5323332"/>
              <a:ext cx="1292352" cy="5730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10683" y="5323332"/>
              <a:ext cx="1199388" cy="5730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47944" y="5323332"/>
              <a:ext cx="1158240" cy="5730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44056" y="5323332"/>
              <a:ext cx="577596" cy="57302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59524" y="5323332"/>
              <a:ext cx="932687" cy="57302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0083" y="5323332"/>
              <a:ext cx="787907" cy="57302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055864" y="5323332"/>
              <a:ext cx="691896" cy="57302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631" y="5323332"/>
              <a:ext cx="1380744" cy="57302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604248" y="5323332"/>
              <a:ext cx="537972" cy="57302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93520" y="5643372"/>
              <a:ext cx="697992" cy="56692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08048" y="5643372"/>
              <a:ext cx="891539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1260" y="5643372"/>
              <a:ext cx="402336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182116" y="4530928"/>
            <a:ext cx="8790305" cy="149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25" dirty="0">
                <a:solidFill>
                  <a:srgbClr val="E6B729"/>
                </a:solidFill>
                <a:latin typeface="Arial"/>
                <a:cs typeface="Arial"/>
              </a:rPr>
              <a:t>Production Quantity: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produced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annually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type.</a:t>
            </a:r>
            <a:endParaRPr sz="2000">
              <a:latin typeface="Arial"/>
              <a:cs typeface="Arial"/>
            </a:endParaRPr>
          </a:p>
          <a:p>
            <a:pPr marL="469900" marR="6985" indent="-457834">
              <a:lnSpc>
                <a:spcPct val="101000"/>
              </a:lnSpc>
              <a:spcBef>
                <a:spcPts val="940"/>
              </a:spcBef>
              <a:buClr>
                <a:srgbClr val="89D0D5"/>
              </a:buClr>
              <a:buSzPct val="79166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35" dirty="0">
                <a:solidFill>
                  <a:srgbClr val="E6B729"/>
                </a:solidFill>
                <a:latin typeface="Arial"/>
                <a:cs typeface="Arial"/>
              </a:rPr>
              <a:t>Product </a:t>
            </a:r>
            <a:r>
              <a:rPr sz="2400" spc="-65" dirty="0">
                <a:solidFill>
                  <a:srgbClr val="E6B729"/>
                </a:solidFill>
                <a:latin typeface="Arial"/>
                <a:cs typeface="Arial"/>
              </a:rPr>
              <a:t>Variety: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designs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produced in 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plant.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213347" y="2249423"/>
            <a:ext cx="2162555" cy="56692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5263896" y="2150364"/>
            <a:ext cx="3511550" cy="1447800"/>
            <a:chOff x="5263896" y="2150364"/>
            <a:chExt cx="3511550" cy="1447800"/>
          </a:xfrm>
        </p:grpSpPr>
        <p:sp>
          <p:nvSpPr>
            <p:cNvPr id="73" name="object 73"/>
            <p:cNvSpPr/>
            <p:nvPr/>
          </p:nvSpPr>
          <p:spPr>
            <a:xfrm>
              <a:off x="5263896" y="2150364"/>
              <a:ext cx="577596" cy="78181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17998" y="2178558"/>
              <a:ext cx="469900" cy="673735"/>
            </a:xfrm>
            <a:custGeom>
              <a:avLst/>
              <a:gdLst/>
              <a:ahLst/>
              <a:cxnLst/>
              <a:rect l="l" t="t" r="r" b="b"/>
              <a:pathLst>
                <a:path w="469900" h="673735">
                  <a:moveTo>
                    <a:pt x="0" y="0"/>
                  </a:moveTo>
                  <a:lnTo>
                    <a:pt x="76130" y="512"/>
                  </a:lnTo>
                  <a:lnTo>
                    <a:pt x="148352" y="1995"/>
                  </a:lnTo>
                  <a:lnTo>
                    <a:pt x="215698" y="4368"/>
                  </a:lnTo>
                  <a:lnTo>
                    <a:pt x="277203" y="7550"/>
                  </a:lnTo>
                  <a:lnTo>
                    <a:pt x="331898" y="11461"/>
                  </a:lnTo>
                  <a:lnTo>
                    <a:pt x="378817" y="16020"/>
                  </a:lnTo>
                  <a:lnTo>
                    <a:pt x="416993" y="21145"/>
                  </a:lnTo>
                  <a:lnTo>
                    <a:pt x="463247" y="32774"/>
                  </a:lnTo>
                  <a:lnTo>
                    <a:pt x="469391" y="39115"/>
                  </a:lnTo>
                  <a:lnTo>
                    <a:pt x="469391" y="634491"/>
                  </a:lnTo>
                  <a:lnTo>
                    <a:pt x="416993" y="652462"/>
                  </a:lnTo>
                  <a:lnTo>
                    <a:pt x="378817" y="657587"/>
                  </a:lnTo>
                  <a:lnTo>
                    <a:pt x="331898" y="662146"/>
                  </a:lnTo>
                  <a:lnTo>
                    <a:pt x="277203" y="666057"/>
                  </a:lnTo>
                  <a:lnTo>
                    <a:pt x="215698" y="669239"/>
                  </a:lnTo>
                  <a:lnTo>
                    <a:pt x="148352" y="671612"/>
                  </a:lnTo>
                  <a:lnTo>
                    <a:pt x="76130" y="673095"/>
                  </a:lnTo>
                  <a:lnTo>
                    <a:pt x="0" y="673607"/>
                  </a:lnTo>
                </a:path>
              </a:pathLst>
            </a:custGeom>
            <a:ln w="28956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45480" y="2474976"/>
              <a:ext cx="408431" cy="10820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99582" y="2503170"/>
              <a:ext cx="300990" cy="0"/>
            </a:xfrm>
            <a:custGeom>
              <a:avLst/>
              <a:gdLst/>
              <a:ahLst/>
              <a:cxnLst/>
              <a:rect l="l" t="t" r="r" b="b"/>
              <a:pathLst>
                <a:path w="300989">
                  <a:moveTo>
                    <a:pt x="0" y="0"/>
                  </a:moveTo>
                  <a:lnTo>
                    <a:pt x="300735" y="0"/>
                  </a:lnTo>
                </a:path>
              </a:pathLst>
            </a:custGeom>
            <a:ln w="28956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01156" y="3031236"/>
              <a:ext cx="2574036" cy="5669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360033" y="2302891"/>
            <a:ext cx="1849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[Low</a:t>
            </a:r>
            <a:r>
              <a:rPr sz="2000" i="1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Production]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47840" y="3084957"/>
            <a:ext cx="22625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65" dirty="0">
                <a:solidFill>
                  <a:srgbClr val="FFFFFF"/>
                </a:solidFill>
                <a:latin typeface="Trebuchet MS"/>
                <a:cs typeface="Trebuchet MS"/>
              </a:rPr>
              <a:t>[Medium</a:t>
            </a:r>
            <a:r>
              <a:rPr sz="2000" i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Production]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188964" y="3584447"/>
            <a:ext cx="2196084" cy="56692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336029" y="3638550"/>
            <a:ext cx="1883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75" dirty="0">
                <a:solidFill>
                  <a:srgbClr val="FFFFFF"/>
                </a:solidFill>
                <a:latin typeface="Trebuchet MS"/>
                <a:cs typeface="Trebuchet MS"/>
              </a:rPr>
              <a:t>[High</a:t>
            </a:r>
            <a:r>
              <a:rPr sz="2000" i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70" dirty="0">
                <a:solidFill>
                  <a:srgbClr val="FFFFFF"/>
                </a:solidFill>
                <a:latin typeface="Trebuchet MS"/>
                <a:cs typeface="Trebuchet MS"/>
              </a:rPr>
              <a:t>Production]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5428" y="303275"/>
            <a:ext cx="3256787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9790" y="446278"/>
            <a:ext cx="2358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60" dirty="0"/>
              <a:t>1.</a:t>
            </a:r>
            <a:r>
              <a:rPr sz="4800" spc="-375" dirty="0"/>
              <a:t> </a:t>
            </a:r>
            <a:r>
              <a:rPr sz="4800" spc="-75" dirty="0"/>
              <a:t>Project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1074419" y="2016251"/>
            <a:ext cx="9063355" cy="2167255"/>
            <a:chOff x="1074419" y="2016251"/>
            <a:chExt cx="9063355" cy="2167255"/>
          </a:xfrm>
        </p:grpSpPr>
        <p:sp>
          <p:nvSpPr>
            <p:cNvPr id="5" name="object 5"/>
            <p:cNvSpPr/>
            <p:nvPr/>
          </p:nvSpPr>
          <p:spPr>
            <a:xfrm>
              <a:off x="1074419" y="20848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9219" y="2016251"/>
              <a:ext cx="1191768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9047" y="2016251"/>
              <a:ext cx="1207008" cy="566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4115" y="2016251"/>
              <a:ext cx="466344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8519" y="2016251"/>
              <a:ext cx="1191768" cy="566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08347" y="2016251"/>
              <a:ext cx="1421891" cy="566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8299" y="2016251"/>
              <a:ext cx="1034796" cy="566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01155" y="2016251"/>
              <a:ext cx="697992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17208" y="2016251"/>
              <a:ext cx="1920240" cy="566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55508" y="2016251"/>
              <a:ext cx="1170431" cy="566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44000" y="2016251"/>
              <a:ext cx="466344" cy="566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28403" y="2016251"/>
              <a:ext cx="809244" cy="566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9219" y="2321051"/>
              <a:ext cx="1149095" cy="566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852" y="2321051"/>
              <a:ext cx="1202436" cy="566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5347" y="2321051"/>
              <a:ext cx="566927" cy="566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7287" y="2321051"/>
              <a:ext cx="697991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61815" y="2321051"/>
              <a:ext cx="1193291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6779" y="2321051"/>
              <a:ext cx="40233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4419" y="2820923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9219" y="2752343"/>
              <a:ext cx="1402080" cy="566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97836" y="2752343"/>
              <a:ext cx="1147572" cy="566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60419" y="2752343"/>
              <a:ext cx="1455420" cy="566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33899" y="2752343"/>
              <a:ext cx="684276" cy="5669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34711" y="2752343"/>
              <a:ext cx="1213103" cy="5669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5875" y="2752343"/>
              <a:ext cx="571500" cy="566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52387" y="2752343"/>
              <a:ext cx="697991" cy="566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66916" y="2752343"/>
              <a:ext cx="1193292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76743" y="2752343"/>
              <a:ext cx="569976" cy="566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64779" y="2752343"/>
              <a:ext cx="1193292" cy="5669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73084" y="2752343"/>
              <a:ext cx="722376" cy="5669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57131" y="2752343"/>
              <a:ext cx="402335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4419" y="3253739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9219" y="3185159"/>
              <a:ext cx="990600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86355" y="3185159"/>
              <a:ext cx="617219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20111" y="3185159"/>
              <a:ext cx="1357884" cy="5669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94531" y="3185159"/>
              <a:ext cx="1799843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56048" y="3185159"/>
              <a:ext cx="402336" cy="5669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74419" y="3685031"/>
              <a:ext cx="443484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79219" y="3616451"/>
              <a:ext cx="1263395" cy="566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04287" y="3616451"/>
              <a:ext cx="402336" cy="5669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21636" y="3616451"/>
              <a:ext cx="1097280" cy="5669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5452" y="3616451"/>
              <a:ext cx="1197864" cy="5669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52899" y="3616451"/>
              <a:ext cx="1758696" cy="56692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9655" y="3616451"/>
              <a:ext cx="1179576" cy="56692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25767" y="3616451"/>
              <a:ext cx="949451" cy="56692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3279" y="3616451"/>
              <a:ext cx="1543812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98763" y="3616451"/>
              <a:ext cx="402335" cy="5669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82116" y="2069719"/>
            <a:ext cx="8790940" cy="193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stationary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size,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weight,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Materials,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people,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site.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specifications.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bridge,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construction,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aircraft,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ships,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locomotive.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964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Trebuchet MS</vt:lpstr>
      <vt:lpstr>Wingdings</vt:lpstr>
      <vt:lpstr>Office Theme</vt:lpstr>
      <vt:lpstr>PowerPoint Presentation</vt:lpstr>
      <vt:lpstr>Contents</vt:lpstr>
      <vt:lpstr>Definition</vt:lpstr>
      <vt:lpstr>Types of Manufacturing</vt:lpstr>
      <vt:lpstr>PowerPoint Presentation</vt:lpstr>
      <vt:lpstr>Types of Industries</vt:lpstr>
      <vt:lpstr>PowerPoint Presentation</vt:lpstr>
      <vt:lpstr>Types of Manufacturing Operator</vt:lpstr>
      <vt:lpstr>1. Project</vt:lpstr>
      <vt:lpstr>2. Job Shop</vt:lpstr>
      <vt:lpstr>3. Batch</vt:lpstr>
      <vt:lpstr>4. Mass</vt:lpstr>
      <vt:lpstr>What is Just In Time (JIT)?</vt:lpstr>
      <vt:lpstr>PowerPoint Presentation</vt:lpstr>
      <vt:lpstr>Kanban System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lipsasamal90@gmail.com</cp:lastModifiedBy>
  <cp:revision>1</cp:revision>
  <dcterms:created xsi:type="dcterms:W3CDTF">2021-05-06T11:41:02Z</dcterms:created>
  <dcterms:modified xsi:type="dcterms:W3CDTF">2021-05-06T11:44:17Z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2021-05-06T00:00:00Z</vt:filetime>
  </property>
</Properties>
</file>