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8"/>
  </p:notesMasterIdLst>
  <p:sldIdLst>
    <p:sldId id="290" r:id="rId2"/>
    <p:sldId id="291" r:id="rId3"/>
    <p:sldId id="292" r:id="rId4"/>
    <p:sldId id="293" r:id="rId5"/>
    <p:sldId id="294" r:id="rId6"/>
    <p:sldId id="29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462" y="792"/>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8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8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8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8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8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9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2097153" name="Picture 6" descr="Celestia-R1---OverlayTitleHD.png"/>
          <p:cNvPicPr>
            <a:picLocks noChangeAspect="1"/>
          </p:cNvPicPr>
          <p:nvPr/>
        </p:nvPicPr>
        <p:blipFill>
          <a:blip r:embed="rId2"/>
          <a:stretch>
            <a:fillRect/>
          </a:stretch>
        </p:blipFill>
        <p:spPr>
          <a:xfrm>
            <a:off x="0" y="0"/>
            <a:ext cx="12188825" cy="6856214"/>
          </a:xfrm>
          <a:prstGeom prst="rect">
            <a:avLst/>
          </a:prstGeom>
        </p:spPr>
      </p:pic>
      <p:sp>
        <p:nvSpPr>
          <p:cNvPr id="1048590"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1048591"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48592"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3/2/2021</a:t>
            </a:fld>
            <a:endParaRPr lang="en-US" dirty="0"/>
          </a:p>
        </p:txBody>
      </p:sp>
      <p:sp>
        <p:nvSpPr>
          <p:cNvPr id="1048593" name="Footer Placeholder 4"/>
          <p:cNvSpPr>
            <a:spLocks noGrp="1"/>
          </p:cNvSpPr>
          <p:nvPr>
            <p:ph type="ftr" sz="quarter" idx="11"/>
          </p:nvPr>
        </p:nvSpPr>
        <p:spPr>
          <a:xfrm>
            <a:off x="3962399" y="5870575"/>
            <a:ext cx="4893958" cy="377825"/>
          </a:xfrm>
        </p:spPr>
        <p:txBody>
          <a:bodyPr/>
          <a:lstStyle/>
          <a:p>
            <a:endParaRPr lang="en-US" dirty="0"/>
          </a:p>
        </p:txBody>
      </p:sp>
      <p:sp>
        <p:nvSpPr>
          <p:cNvPr id="1048594"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2097165" name="Picture 7"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54"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1048655"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656"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57" name="Date Placeholder 4"/>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58" name="Footer Placeholder 5"/>
          <p:cNvSpPr>
            <a:spLocks noGrp="1"/>
          </p:cNvSpPr>
          <p:nvPr>
            <p:ph type="ftr" sz="quarter" idx="11"/>
          </p:nvPr>
        </p:nvSpPr>
        <p:spPr/>
        <p:txBody>
          <a:bodyPr/>
          <a:lstStyle/>
          <a:p>
            <a:endParaRPr lang="en-US" dirty="0"/>
          </a:p>
        </p:txBody>
      </p:sp>
      <p:sp>
        <p:nvSpPr>
          <p:cNvPr id="1048659"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2097158" name="Picture 6"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08"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1048609"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10"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11" name="Footer Placeholder 4"/>
          <p:cNvSpPr>
            <a:spLocks noGrp="1"/>
          </p:cNvSpPr>
          <p:nvPr>
            <p:ph type="ftr" sz="quarter" idx="11"/>
          </p:nvPr>
        </p:nvSpPr>
        <p:spPr/>
        <p:txBody>
          <a:bodyPr/>
          <a:lstStyle/>
          <a:p>
            <a:endParaRPr lang="en-US" dirty="0"/>
          </a:p>
        </p:txBody>
      </p:sp>
      <p:sp>
        <p:nvSpPr>
          <p:cNvPr id="1048612"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2097164" name="Picture 15"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46"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048647"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048648"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48649" name="Text Placeholder 9"/>
          <p:cNvSpPr>
            <a:spLocks noGrp="1"/>
          </p:cNvSpPr>
          <p:nvPr>
            <p:ph type="body" sz="quarter" idx="13"/>
          </p:nvPr>
        </p:nvSpPr>
        <p:spPr>
          <a:xfrm>
            <a:off x="1097875" y="3352800"/>
            <a:ext cx="9339184" cy="381000"/>
          </a:xfrm>
        </p:spPr>
        <p:txBody>
          <a:bodyPr anchor="ctr"/>
          <a:lstStyle>
            <a:lvl1pPr marL="0" indent="0">
              <a:buFontTx/>
              <a:buNone/>
            </a:lvl1pPr>
            <a:lvl2pPr marL="457200" indent="0">
              <a:buFontTx/>
              <a:buNone/>
            </a:lvl2pPr>
            <a:lvl3pPr marL="914400" indent="0">
              <a:buFontTx/>
              <a:buNone/>
            </a:lvl3pPr>
            <a:lvl4pPr marL="1371600" indent="0">
              <a:buFontTx/>
              <a:buNone/>
            </a:lvl4pPr>
            <a:lvl5pPr marL="1828800" indent="0">
              <a:buFontTx/>
              <a:buNone/>
            </a:lvl5pPr>
          </a:lstStyle>
          <a:p>
            <a:pPr lvl="0"/>
            <a:r>
              <a:rPr lang="en-US"/>
              <a:t>Click to edit Master text styles</a:t>
            </a:r>
          </a:p>
        </p:txBody>
      </p:sp>
      <p:sp>
        <p:nvSpPr>
          <p:cNvPr id="1048650"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51"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52" name="Footer Placeholder 4"/>
          <p:cNvSpPr>
            <a:spLocks noGrp="1"/>
          </p:cNvSpPr>
          <p:nvPr>
            <p:ph type="ftr" sz="quarter" idx="11"/>
          </p:nvPr>
        </p:nvSpPr>
        <p:spPr/>
        <p:txBody>
          <a:bodyPr/>
          <a:lstStyle/>
          <a:p>
            <a:endParaRPr lang="en-US" dirty="0"/>
          </a:p>
        </p:txBody>
      </p:sp>
      <p:sp>
        <p:nvSpPr>
          <p:cNvPr id="1048653"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2097157" name="Picture 7"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03"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1048604"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05"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06" name="Footer Placeholder 4"/>
          <p:cNvSpPr>
            <a:spLocks noGrp="1"/>
          </p:cNvSpPr>
          <p:nvPr>
            <p:ph type="ftr" sz="quarter" idx="11"/>
          </p:nvPr>
        </p:nvSpPr>
        <p:spPr/>
        <p:txBody>
          <a:bodyPr/>
          <a:lstStyle/>
          <a:p>
            <a:endParaRPr lang="en-US" dirty="0"/>
          </a:p>
        </p:txBody>
      </p:sp>
      <p:sp>
        <p:nvSpPr>
          <p:cNvPr id="1048607"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2097167" name="Picture 10"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66"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048667"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048668"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48669"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1048670"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71"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72" name="Footer Placeholder 4"/>
          <p:cNvSpPr>
            <a:spLocks noGrp="1"/>
          </p:cNvSpPr>
          <p:nvPr>
            <p:ph type="ftr" sz="quarter" idx="11"/>
          </p:nvPr>
        </p:nvSpPr>
        <p:spPr/>
        <p:txBody>
          <a:bodyPr/>
          <a:lstStyle/>
          <a:p>
            <a:endParaRPr lang="en-US" dirty="0"/>
          </a:p>
        </p:txBody>
      </p:sp>
      <p:sp>
        <p:nvSpPr>
          <p:cNvPr id="1048673"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2097160" name="Picture 7"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19"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4862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1048621"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22"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23" name="Footer Placeholder 4"/>
          <p:cNvSpPr>
            <a:spLocks noGrp="1"/>
          </p:cNvSpPr>
          <p:nvPr>
            <p:ph type="ftr" sz="quarter" idx="11"/>
          </p:nvPr>
        </p:nvSpPr>
        <p:spPr/>
        <p:txBody>
          <a:bodyPr/>
          <a:lstStyle/>
          <a:p>
            <a:endParaRPr lang="en-US" dirty="0"/>
          </a:p>
        </p:txBody>
      </p:sp>
      <p:sp>
        <p:nvSpPr>
          <p:cNvPr id="1048624"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2097169" name="Picture 6"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80"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81"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82" name="Footer Placeholder 4"/>
          <p:cNvSpPr>
            <a:spLocks noGrp="1"/>
          </p:cNvSpPr>
          <p:nvPr>
            <p:ph type="ftr" sz="quarter" idx="11"/>
          </p:nvPr>
        </p:nvSpPr>
        <p:spPr/>
        <p:txBody>
          <a:bodyPr/>
          <a:lstStyle/>
          <a:p>
            <a:endParaRPr lang="en-US" dirty="0"/>
          </a:p>
        </p:txBody>
      </p:sp>
      <p:sp>
        <p:nvSpPr>
          <p:cNvPr id="1048683"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048684"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2097163" name="Picture 6"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41"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1048642"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43"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44" name="Footer Placeholder 4"/>
          <p:cNvSpPr>
            <a:spLocks noGrp="1"/>
          </p:cNvSpPr>
          <p:nvPr>
            <p:ph type="ftr" sz="quarter" idx="11"/>
          </p:nvPr>
        </p:nvSpPr>
        <p:spPr/>
        <p:txBody>
          <a:bodyPr/>
          <a:lstStyle/>
          <a:p>
            <a:endParaRPr lang="en-US" dirty="0"/>
          </a:p>
        </p:txBody>
      </p:sp>
      <p:sp>
        <p:nvSpPr>
          <p:cNvPr id="1048645"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97152" name="Picture 6"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581" name="Title 1"/>
          <p:cNvSpPr>
            <a:spLocks noGrp="1"/>
          </p:cNvSpPr>
          <p:nvPr>
            <p:ph type="title"/>
          </p:nvPr>
        </p:nvSpPr>
        <p:spPr/>
        <p:txBody>
          <a:bodyPr/>
          <a:lstStyle/>
          <a:p>
            <a:r>
              <a:rPr lang="en-US"/>
              <a:t>Click to edit Master title style</a:t>
            </a:r>
            <a:endParaRPr lang="en-US" dirty="0"/>
          </a:p>
        </p:txBody>
      </p:sp>
      <p:sp>
        <p:nvSpPr>
          <p:cNvPr id="1048582"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83"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584" name="Footer Placeholder 4"/>
          <p:cNvSpPr>
            <a:spLocks noGrp="1"/>
          </p:cNvSpPr>
          <p:nvPr>
            <p:ph type="ftr" sz="quarter" idx="11"/>
          </p:nvPr>
        </p:nvSpPr>
        <p:spPr/>
        <p:txBody>
          <a:bodyPr/>
          <a:lstStyle/>
          <a:p>
            <a:endParaRPr lang="en-US" dirty="0"/>
          </a:p>
        </p:txBody>
      </p:sp>
      <p:sp>
        <p:nvSpPr>
          <p:cNvPr id="1048585"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97161" name="Picture 6"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25"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1048626"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27" name="Date Placeholder 3"/>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28" name="Footer Placeholder 4"/>
          <p:cNvSpPr>
            <a:spLocks noGrp="1"/>
          </p:cNvSpPr>
          <p:nvPr>
            <p:ph type="ftr" sz="quarter" idx="11"/>
          </p:nvPr>
        </p:nvSpPr>
        <p:spPr/>
        <p:txBody>
          <a:bodyPr/>
          <a:lstStyle/>
          <a:p>
            <a:endParaRPr lang="en-US" dirty="0"/>
          </a:p>
        </p:txBody>
      </p:sp>
      <p:sp>
        <p:nvSpPr>
          <p:cNvPr id="1048629"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2097166" name="Picture 7"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60" name="Title 1"/>
          <p:cNvSpPr>
            <a:spLocks noGrp="1"/>
          </p:cNvSpPr>
          <p:nvPr>
            <p:ph type="title"/>
          </p:nvPr>
        </p:nvSpPr>
        <p:spPr/>
        <p:txBody>
          <a:bodyPr/>
          <a:lstStyle/>
          <a:p>
            <a:r>
              <a:rPr lang="en-US"/>
              <a:t>Click to edit Master title style</a:t>
            </a:r>
            <a:endParaRPr lang="en-US" dirty="0"/>
          </a:p>
        </p:txBody>
      </p:sp>
      <p:sp>
        <p:nvSpPr>
          <p:cNvPr id="1048661"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62"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63" name="Date Placeholder 4"/>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64" name="Footer Placeholder 5"/>
          <p:cNvSpPr>
            <a:spLocks noGrp="1"/>
          </p:cNvSpPr>
          <p:nvPr>
            <p:ph type="ftr" sz="quarter" idx="11"/>
          </p:nvPr>
        </p:nvSpPr>
        <p:spPr/>
        <p:txBody>
          <a:bodyPr/>
          <a:lstStyle/>
          <a:p>
            <a:endParaRPr lang="en-US" dirty="0"/>
          </a:p>
        </p:txBody>
      </p:sp>
      <p:sp>
        <p:nvSpPr>
          <p:cNvPr id="1048665"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lang="en-US"/>
              <a:t>Click to edit Master title style</a:t>
            </a:r>
            <a:endParaRPr lang="en-US" dirty="0"/>
          </a:p>
        </p:txBody>
      </p:sp>
      <p:sp>
        <p:nvSpPr>
          <p:cNvPr id="1048631"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32"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33"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34"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35" name="Date Placeholder 6"/>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36" name="Footer Placeholder 7"/>
          <p:cNvSpPr>
            <a:spLocks noGrp="1"/>
          </p:cNvSpPr>
          <p:nvPr>
            <p:ph type="ftr" sz="quarter" idx="11"/>
          </p:nvPr>
        </p:nvSpPr>
        <p:spPr/>
        <p:txBody>
          <a:bodyPr/>
          <a:lstStyle/>
          <a:p>
            <a:endParaRPr lang="en-US" dirty="0"/>
          </a:p>
        </p:txBody>
      </p:sp>
      <p:sp>
        <p:nvSpPr>
          <p:cNvPr id="1048637"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2097156" name="Picture 5"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599" name="Title 1"/>
          <p:cNvSpPr>
            <a:spLocks noGrp="1"/>
          </p:cNvSpPr>
          <p:nvPr>
            <p:ph type="title"/>
          </p:nvPr>
        </p:nvSpPr>
        <p:spPr/>
        <p:txBody>
          <a:bodyPr/>
          <a:lstStyle/>
          <a:p>
            <a:r>
              <a:rPr lang="en-US"/>
              <a:t>Click to edit Master title style</a:t>
            </a:r>
            <a:endParaRPr lang="en-US" dirty="0"/>
          </a:p>
        </p:txBody>
      </p:sp>
      <p:sp>
        <p:nvSpPr>
          <p:cNvPr id="1048600" name="Date Placeholder 2"/>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01" name="Footer Placeholder 3"/>
          <p:cNvSpPr>
            <a:spLocks noGrp="1"/>
          </p:cNvSpPr>
          <p:nvPr>
            <p:ph type="ftr" sz="quarter" idx="11"/>
          </p:nvPr>
        </p:nvSpPr>
        <p:spPr/>
        <p:txBody>
          <a:bodyPr/>
          <a:lstStyle/>
          <a:p>
            <a:endParaRPr lang="en-US" dirty="0"/>
          </a:p>
        </p:txBody>
      </p:sp>
      <p:sp>
        <p:nvSpPr>
          <p:cNvPr id="1048602"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097162" name="Picture 4"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38" name="Date Placeholder 1"/>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39" name="Footer Placeholder 2"/>
          <p:cNvSpPr>
            <a:spLocks noGrp="1"/>
          </p:cNvSpPr>
          <p:nvPr>
            <p:ph type="ftr" sz="quarter" idx="11"/>
          </p:nvPr>
        </p:nvSpPr>
        <p:spPr/>
        <p:txBody>
          <a:bodyPr/>
          <a:lstStyle/>
          <a:p>
            <a:endParaRPr lang="en-US" dirty="0"/>
          </a:p>
        </p:txBody>
      </p:sp>
      <p:sp>
        <p:nvSpPr>
          <p:cNvPr id="1048640"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2097168" name="Picture 7"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74"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1048675"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76"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77" name="Date Placeholder 4"/>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78" name="Footer Placeholder 5"/>
          <p:cNvSpPr>
            <a:spLocks noGrp="1"/>
          </p:cNvSpPr>
          <p:nvPr>
            <p:ph type="ftr" sz="quarter" idx="11"/>
          </p:nvPr>
        </p:nvSpPr>
        <p:spPr/>
        <p:txBody>
          <a:bodyPr/>
          <a:lstStyle/>
          <a:p>
            <a:endParaRPr lang="en-US" dirty="0"/>
          </a:p>
        </p:txBody>
      </p:sp>
      <p:sp>
        <p:nvSpPr>
          <p:cNvPr id="1048679"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097159" name="Picture 7" descr="Celestia-R1---OverlayContentHD.png"/>
          <p:cNvPicPr>
            <a:picLocks noChangeAspect="1"/>
          </p:cNvPicPr>
          <p:nvPr/>
        </p:nvPicPr>
        <p:blipFill>
          <a:blip r:embed="rId2"/>
          <a:stretch>
            <a:fillRect/>
          </a:stretch>
        </p:blipFill>
        <p:spPr>
          <a:xfrm>
            <a:off x="0" y="0"/>
            <a:ext cx="12188825" cy="6856214"/>
          </a:xfrm>
          <a:prstGeom prst="rect">
            <a:avLst/>
          </a:prstGeom>
        </p:spPr>
      </p:pic>
      <p:sp>
        <p:nvSpPr>
          <p:cNvPr id="1048613"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0486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615"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16" name="Date Placeholder 4"/>
          <p:cNvSpPr>
            <a:spLocks noGrp="1"/>
          </p:cNvSpPr>
          <p:nvPr>
            <p:ph type="dt" sz="half" idx="10"/>
          </p:nvPr>
        </p:nvSpPr>
        <p:spPr/>
        <p:txBody>
          <a:bodyPr/>
          <a:lstStyle/>
          <a:p>
            <a:fld id="{B61BEF0D-F0BB-DE4B-95CE-6DB70DBA9567}" type="datetimeFigureOut">
              <a:rPr lang="en-US" dirty="0"/>
              <a:pPr/>
              <a:t>3/2/2021</a:t>
            </a:fld>
            <a:endParaRPr lang="en-US" dirty="0"/>
          </a:p>
        </p:txBody>
      </p:sp>
      <p:sp>
        <p:nvSpPr>
          <p:cNvPr id="1048617" name="Footer Placeholder 5"/>
          <p:cNvSpPr>
            <a:spLocks noGrp="1"/>
          </p:cNvSpPr>
          <p:nvPr>
            <p:ph type="ftr" sz="quarter" idx="11"/>
          </p:nvPr>
        </p:nvSpPr>
        <p:spPr/>
        <p:txBody>
          <a:bodyPr/>
          <a:lstStyle/>
          <a:p>
            <a:endParaRPr lang="en-US" dirty="0"/>
          </a:p>
        </p:txBody>
      </p:sp>
      <p:sp>
        <p:nvSpPr>
          <p:cNvPr id="1048618"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1048577"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78"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3/2/2021</a:t>
            </a:fld>
            <a:endParaRPr lang="en-US" dirty="0"/>
          </a:p>
        </p:txBody>
      </p:sp>
      <p:sp>
        <p:nvSpPr>
          <p:cNvPr id="1048579"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1048580"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ctrTitle"/>
          </p:nvPr>
        </p:nvSpPr>
        <p:spPr/>
        <p:txBody>
          <a:bodyPr/>
          <a:lstStyle/>
          <a:p>
            <a:r>
              <a:rPr lang="en-US"/>
              <a:t>Application of random variables</a:t>
            </a:r>
          </a:p>
        </p:txBody>
      </p:sp>
      <p:sp>
        <p:nvSpPr>
          <p:cNvPr id="1048596" name="Subtitle 2"/>
          <p:cNvSpPr>
            <a:spLocks noGrp="1"/>
          </p:cNvSpPr>
          <p:nvPr>
            <p:ph type="subTitle" idx="1"/>
          </p:nvPr>
        </p:nvSpPr>
        <p:spPr/>
        <p:txBody>
          <a:bodyPr>
            <a:normAutofit fontScale="77778" lnSpcReduction="20000"/>
          </a:bodyPr>
          <a:lstStyle/>
          <a:p>
            <a:r>
              <a:rPr lang="en-US"/>
              <a:t>In probability and statistics, a random variable, random quantity, aleatory variable, or stochastic variable is described informally as a variable whose values depend on outcomes of a random phenomenon.[1] The formal mathematical treatment of random variables is a topic in probability theory. In that context, a random variable is understood as a measurable function defined on a probability space that maps from the sample space to the real numbers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r>
              <a:rPr lang="en-US"/>
              <a:t>Discrete Random Variables</a:t>
            </a:r>
          </a:p>
        </p:txBody>
      </p:sp>
      <p:sp>
        <p:nvSpPr>
          <p:cNvPr id="1048587" name="Content Placeholder 2"/>
          <p:cNvSpPr>
            <a:spLocks noGrp="1"/>
          </p:cNvSpPr>
          <p:nvPr>
            <p:ph idx="1"/>
          </p:nvPr>
        </p:nvSpPr>
        <p:spPr/>
        <p:txBody>
          <a:bodyPr/>
          <a:lstStyle/>
          <a:p>
            <a:r>
              <a:rPr lang="en-US"/>
              <a:t>A discrete random variable is one which may take on only a countable number of distinct values such as 0,1,2,3,4,…….. Discrete random variables are usually (but not necessarily) counts. If a random variable can take only a finite number of distinct values, then it must be discrete. Examples of discrete random variables include the number of children in a family, the Friday night attendance at a cinema, the number of patients in a doctor’s surgery, the number of defective light bulbs in a box of ten.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Continuous Random Variables</a:t>
            </a:r>
          </a:p>
        </p:txBody>
      </p:sp>
      <p:sp>
        <p:nvSpPr>
          <p:cNvPr id="1048589" name="Content Placeholder 2"/>
          <p:cNvSpPr>
            <a:spLocks noGrp="1"/>
          </p:cNvSpPr>
          <p:nvPr>
            <p:ph idx="1"/>
          </p:nvPr>
        </p:nvSpPr>
        <p:spPr>
          <a:xfrm>
            <a:off x="685801" y="2339578"/>
            <a:ext cx="10131425" cy="3451622"/>
          </a:xfrm>
        </p:spPr>
        <p:txBody>
          <a:bodyPr/>
          <a:lstStyle/>
          <a:p>
            <a:r>
              <a:rPr lang="en-US"/>
              <a:t>Continuous random variable is one which takes an infinite number of possible values. Continuous random variables are usually measurements. Examples include height, weight, the amount of sugar in an orange, the time required to run a mile.</a:t>
            </a:r>
          </a:p>
          <a:p>
            <a:r>
              <a:rPr lang="en-US"/>
              <a:t>Continuous random variable is not defined at specific values. Instead, it is defined over an interval of values, and is represented by the area under a curve (in advanced mathematics, this is known as an integral). The probability of observing any single value is equal to 0, since the number of values which may be assumed by the random variable is infinite.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endParaRPr lang="en-US"/>
          </a:p>
        </p:txBody>
      </p:sp>
      <p:pic>
        <p:nvPicPr>
          <p:cNvPr id="2097154" name="Content Placeholder 5"/>
          <p:cNvPicPr>
            <a:picLocks noGrp="1" noChangeAspect="1"/>
          </p:cNvPicPr>
          <p:nvPr>
            <p:ph idx="1"/>
          </p:nvPr>
        </p:nvPicPr>
        <p:blipFill>
          <a:blip r:embed="rId2"/>
          <a:stretch>
            <a:fillRect/>
          </a:stretch>
        </p:blipFill>
        <p:spPr>
          <a:xfrm>
            <a:off x="-303609" y="-487099"/>
            <a:ext cx="12495609" cy="750583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endParaRPr lang="en-US"/>
          </a:p>
        </p:txBody>
      </p:sp>
      <p:pic>
        <p:nvPicPr>
          <p:cNvPr id="2097155" name="Content Placeholder 5"/>
          <p:cNvPicPr>
            <a:picLocks noGrp="1" noChangeAspect="1"/>
          </p:cNvPicPr>
          <p:nvPr>
            <p:ph idx="1"/>
          </p:nvPr>
        </p:nvPicPr>
        <p:blipFill>
          <a:blip r:embed="rId2"/>
          <a:stretch>
            <a:fillRect/>
          </a:stretch>
        </p:blipFill>
        <p:spPr>
          <a:xfrm>
            <a:off x="0" y="1"/>
            <a:ext cx="12192000" cy="685799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1" name="TextBox 1048690"/>
          <p:cNvSpPr txBox="1"/>
          <p:nvPr/>
        </p:nvSpPr>
        <p:spPr>
          <a:xfrm>
            <a:off x="0" y="697698"/>
            <a:ext cx="8224979" cy="3279140"/>
          </a:xfrm>
          <a:prstGeom prst="rect">
            <a:avLst/>
          </a:prstGeom>
        </p:spPr>
        <p:txBody>
          <a:bodyPr wrap="square" rtlCol="0">
            <a:spAutoFit/>
          </a:bodyPr>
          <a:lstStyle/>
          <a:p>
            <a:r>
              <a:rPr lang="en-US" sz="3200">
                <a:solidFill>
                  <a:srgbClr val="FFE5E5"/>
                </a:solidFill>
              </a:rPr>
              <a:t>NAME- DEEPAK KUMAR SINGH</a:t>
            </a:r>
            <a:endParaRPr lang="en-US" sz="2800">
              <a:solidFill>
                <a:srgbClr val="000000"/>
              </a:solidFill>
            </a:endParaRPr>
          </a:p>
          <a:p>
            <a:endParaRPr lang="en-US" sz="2800">
              <a:solidFill>
                <a:srgbClr val="000000"/>
              </a:solidFill>
            </a:endParaRPr>
          </a:p>
          <a:p>
            <a:r>
              <a:rPr lang="en-US" sz="3200">
                <a:solidFill>
                  <a:srgbClr val="FFE5E5"/>
                </a:solidFill>
              </a:rPr>
              <a:t>RGN. NO. -190301130002</a:t>
            </a:r>
            <a:endParaRPr lang="en-US" sz="2800">
              <a:solidFill>
                <a:srgbClr val="000000"/>
              </a:solidFill>
            </a:endParaRPr>
          </a:p>
          <a:p>
            <a:endParaRPr lang="en-US" sz="2800">
              <a:solidFill>
                <a:srgbClr val="000000"/>
              </a:solidFill>
            </a:endParaRPr>
          </a:p>
          <a:p>
            <a:r>
              <a:rPr lang="en-US" sz="3200">
                <a:solidFill>
                  <a:srgbClr val="FFE5E5"/>
                </a:solidFill>
              </a:rPr>
              <a:t>Branch - B.TECH (ECE)</a:t>
            </a:r>
            <a:endParaRPr lang="en-US" sz="2800">
              <a:solidFill>
                <a:srgbClr val="000000"/>
              </a:solidFill>
            </a:endParaRPr>
          </a:p>
          <a:p>
            <a:endParaRPr lang="en-US" sz="2800">
              <a:solidFill>
                <a:srgbClr val="000000"/>
              </a:solidFill>
            </a:endParaRPr>
          </a:p>
          <a:p>
            <a:r>
              <a:rPr lang="en-US" sz="3200">
                <a:solidFill>
                  <a:srgbClr val="FFE5E5"/>
                </a:solidFill>
              </a:rPr>
              <a:t>BHUBANESWAR</a:t>
            </a:r>
            <a:endParaRPr lang="en-US" sz="2800">
              <a:solidFill>
                <a:srgbClr val="0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314</Words>
  <Application>Microsoft Office PowerPoint</Application>
  <PresentationFormat>Custom</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Celestial</vt:lpstr>
      <vt:lpstr>Application of random variables</vt:lpstr>
      <vt:lpstr>Discrete Random Variables</vt:lpstr>
      <vt:lpstr>Continuous Random Variables</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random variables</dc:title>
  <dc:creator>sauravsuman7sept@gmail.com</dc:creator>
  <cp:lastModifiedBy>user</cp:lastModifiedBy>
  <cp:revision>1</cp:revision>
  <dcterms:created xsi:type="dcterms:W3CDTF">2020-10-27T22:01:47Z</dcterms:created>
  <dcterms:modified xsi:type="dcterms:W3CDTF">2021-03-02T05:05:42Z</dcterms:modified>
</cp:coreProperties>
</file>