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  <p:sldMasterId id="2147483663" r:id="rId3"/>
    <p:sldMasterId id="2147483665" r:id="rId4"/>
    <p:sldMasterId id="2147483669" r:id="rId5"/>
    <p:sldMasterId id="2147483778" r:id="rId6"/>
  </p:sldMasterIdLst>
  <p:sldIdLst>
    <p:sldId id="283" r:id="rId7"/>
    <p:sldId id="279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110" d="100"/>
          <a:sy n="110" d="100"/>
        </p:scale>
        <p:origin x="8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3800476" y="1789115"/>
            <a:ext cx="5340350" cy="5056187"/>
            <a:chOff x="2394" y="1127"/>
            <a:chExt cx="3364" cy="3185"/>
          </a:xfrm>
        </p:grpSpPr>
        <p:sp>
          <p:nvSpPr>
            <p:cNvPr id="9523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3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3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3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3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4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526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526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7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52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7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527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34E6EF-B4A7-4948-895B-957D2176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592D4-B4AC-49EC-99EA-75312EA13E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3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ED3AB-FAAC-4CDF-A1DD-20DDE1E3C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4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94C960-3886-49AF-8DFD-49E25CF92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4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1" y="0"/>
            <a:ext cx="9159875" cy="6858000"/>
            <a:chOff x="0" y="0"/>
            <a:chExt cx="5770" cy="4320"/>
          </a:xfrm>
        </p:grpSpPr>
        <p:sp>
          <p:nvSpPr>
            <p:cNvPr id="9830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0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0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1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832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832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832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2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8330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31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32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A51F23-1914-4DA9-B8EA-0EE088C23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F3576C-5CAC-48D9-83E7-DD913EEAEA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4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34CD12-E44A-48A2-ACC5-A9D2815FAE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24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34CEE-11C0-45EB-8EFA-08B09E818E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80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F5494A-5808-4E69-9F93-573DA423CE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4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8D382-B34D-41B3-A2B1-609F3E7CF7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34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77661C-0D96-4B4F-A0DF-D257FA9555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1A1B7-CCAD-4FEC-A437-8BE3DCFDB2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41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4EADE1-2462-4795-8926-A6BD5562ED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9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2DDD04-01BC-4E05-B283-4B0D6BB1B8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7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5FF60D-E34A-4B69-A796-BFB8524394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31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C2E04-6BF1-4486-A7ED-81D783CA8A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7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2"/>
            <a:ext cx="9144000" cy="6856413"/>
            <a:chOff x="0" y="0"/>
            <a:chExt cx="5760" cy="4319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3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14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14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14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14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1014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4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142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14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14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AB80FC-AF1E-477F-B0C0-15617A17C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CB030-1A0E-46FA-BE16-68BFD9416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43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E1A69-FCD1-4A6B-AAEB-FC25D0CAE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57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38CE-ECDA-48E0-8E15-D4B0240A3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48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9E504-D3EF-4F46-BA74-79844FC9B9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65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D75E0-FBD7-41BF-8E42-5E6D6ED063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2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9CE59-D693-4EB2-ABEA-D47E4165A7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108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B0C71-868D-4556-8574-56C733FB4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19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DF65F-9FF1-419F-B081-2CE67825F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79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4CF4-01BB-40AF-BFAA-FA63914AF3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82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458A-5266-4E8B-B1C9-D83D02CB6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437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7EF84-56DA-4127-A161-C607EF29A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5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AAB480-1DEF-432B-BA5F-74A5E568B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126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231495-48AD-4857-BBEF-50ACCAE0E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75491-6CB6-44DE-B9F1-B688C01D3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742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7F5E3-880A-4976-8BCC-E7E02D31CF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916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23931-B9EA-4A07-B00F-327876324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06A39-3446-4CD1-8575-ACDCCAFC53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453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9C890-70BA-4CD3-BE6A-9BD720860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154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CB0B1-17B7-48A8-9D82-71B690B60D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524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AF4B7-BFC1-4A1D-83BC-C7C8B59AD7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17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E52D-F8AE-4E3B-8F62-306D84015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983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83B3A-9347-44C2-BBD2-EACAB73A1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80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A6F63-C31B-47AE-9328-F07C8E2E32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2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A3584-EA89-4941-BDB0-C2271FB7F6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704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1" y="0"/>
            <a:ext cx="9140825" cy="6851650"/>
            <a:chOff x="0" y="0"/>
            <a:chExt cx="5758" cy="4316"/>
          </a:xfrm>
        </p:grpSpPr>
        <p:sp>
          <p:nvSpPr>
            <p:cNvPr id="12493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3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4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494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2494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2494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4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4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4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4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4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5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496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12496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2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7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71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4972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4973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19C3A4-4372-4CB5-B16E-E3D6CEA46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A1A4B-F78E-4DD3-9E27-79ABFC209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4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F6D81-4144-4C34-8D62-F5544CC41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3263-0D55-4EAA-9FBD-77C9EB15C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99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81AD8-AE4A-4C39-9124-26DFBCD2A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653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CA035-C8C0-4C63-844F-125BD76BC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64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C9E9B-1C14-4900-AB30-6E90936DE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3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340E6-B473-4B9E-BF46-A00987924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142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9CB64-1D0F-4FCD-9922-C916DA5C6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890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D3BE-C028-4695-9174-9CFC6C259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45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E0528-43C0-4FF1-8FA2-B3E5268BB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00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2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2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CCF44-EDE0-4633-9A24-A2B80D5E0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04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AF690-548F-4173-B244-952088D14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0640AE-AE38-430A-8105-DD0FBCF3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692942-35D3-4AEF-B506-FD3745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CEF-B642-472B-8A1C-590AEEF8A5F8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7E3777-6CBB-41D6-8862-C4B1ECB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8C626-62F4-42FE-81C5-E6583CCC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823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6205A-AD07-488C-BE12-74F89BC1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5BFD1-078E-46F7-B037-9256BBB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A8FF79-8799-471F-AA2A-7DA5D82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94A-1640-4733-B9BD-84E081763252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4BD91-BE9A-441B-ACBE-A71D8F8B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0D40B-3D58-4925-B593-5485DDCE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CCAC9-A1CB-4555-B993-0AEB6CF55A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11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F352B-C7F8-4115-82CE-AA5DBDCE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4F236-F5EC-4007-8FFA-A45B7261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CEA51-DA93-49EE-8C2F-5EE0BEFE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6C2-0B46-4CB6-A04A-9006DFC054A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85B73E-2482-4FE5-A41E-6B3467B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C8E51-3124-453A-8049-28906EB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828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74C522-2728-4A5F-90F4-EF0A8E7F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318E9-B5F6-407F-BD5D-577E7FC3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003179-8FCB-40E8-B8A5-8CF8D1A1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0BD12D-C924-429B-ADAC-C79B958B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767-A2E9-45CF-9DA0-5F6A62D0EA6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DD2FF3-40E3-47CC-87F9-3AC1446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8529F3-3596-43FF-984C-CA3CDFF7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064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CA805-B4EA-4862-BCF8-8643B5EF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7B2CFC-511A-47D6-B3EE-F00282CF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144F05-70FE-4593-AA21-4CFA30E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83DE7F-602D-4463-BA1C-ADF3442E6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5D3125-B792-4351-A6B2-813F4C193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7E6E39-68B2-422B-8198-659659F9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F52-8326-41F6-B69E-24B3351D5B8D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2CAF5E-E8B3-4095-B7FE-EFFBE9D8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1BF744-52E0-45F8-B198-A039E1F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07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267DB-D2C5-45A5-8332-42B525B2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475A20-F172-400C-B0A6-A56B14D5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AB3-03A1-4E75-9B96-5CBEE1BE47C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91B415-266E-4FDA-B537-8145901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AE4A1-1D87-4EFD-A32A-FA66BF4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174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545EFE-B75E-4C94-B3A7-F847954C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26B-971C-4535-BDF8-68AF7EB05F8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F5967F-2503-498F-ADA0-A180A2EF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A3A4B7-7D28-41FC-8505-F742F5F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258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30FEB-82C4-4600-BE33-FC213F76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3FAF2-4D2C-4F66-BEE7-6D155C16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21FCE2-DBA2-419B-9208-F7F4C22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CD9E6D-8F54-4375-ADF8-5EF8E48C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D6D9-213E-42CC-8FEB-A76E00319BF4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EEE92E-047F-4BEE-97CF-A755890E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8488D4-D348-411C-91EF-B04EBDB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195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EB643-91A5-41A3-9305-5079F89B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8BF18D-74B6-4DCC-A450-6A3F099C7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DB0D20-4E4A-4126-8E42-F9B44E8E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86CF89-B943-43C4-874C-8417F42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4D88-7D2A-4D9B-8D5A-AE0598B8BC7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84DDFB-DFB5-416D-B4AE-3C5B5E2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571227-00FF-4CB4-BDEC-A7EA9B9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756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ECC41-AB07-4163-B494-4F249B3C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109A7F-1BB4-4525-BF2A-C98602B3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DFD8B-C3DA-4C64-8EA3-A873E2B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FEE-48BA-466B-A404-BA4593E6FD0B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95F5E-1EAE-4CC0-847F-BC900395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E5CED3-FFC7-473A-AE2C-D03BBE9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670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918218-AC4F-4B41-B2DF-F2971123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772470-6A6F-4F31-A979-D8E4D8F8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DEFF4-0440-4646-B819-BCC5989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C1E-ED1D-4A05-86EE-24BA03AC6FE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07-07-2021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9C2721-E2C0-4824-8CE2-AAAA18C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DCA760-A99D-42D5-B18A-796645C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2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DB197-FE34-494E-97A7-86CA437D1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66AE8-29B1-4917-8E54-FFD290A7B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84D72-6476-4449-A9A1-2E30639F1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1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3800476" y="1789115"/>
            <a:ext cx="5340350" cy="5056187"/>
            <a:chOff x="2394" y="1127"/>
            <a:chExt cx="3364" cy="3185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42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42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F95774-BA25-48AF-9A4F-37F6476A6B0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7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1" y="0"/>
            <a:ext cx="9159875" cy="6858000"/>
            <a:chOff x="0" y="0"/>
            <a:chExt cx="5770" cy="4320"/>
          </a:xfrm>
        </p:grpSpPr>
        <p:sp>
          <p:nvSpPr>
            <p:cNvPr id="9728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8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8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8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8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8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8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29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30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30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730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9730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730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30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30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147D7F0-C9BD-42F5-AE20-6B78EE2F3E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730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0" y="2"/>
            <a:ext cx="9144000" cy="6856413"/>
            <a:chOff x="0" y="0"/>
            <a:chExt cx="5760" cy="4319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03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039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03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03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1003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03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03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8A564C0-3543-4AE6-A144-CB17C81A5AD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7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6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D753A43-4D69-4F74-8C7B-B279B02825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06" name="Group 2"/>
          <p:cNvGrpSpPr>
            <a:grpSpLocks/>
          </p:cNvGrpSpPr>
          <p:nvPr/>
        </p:nvGrpSpPr>
        <p:grpSpPr bwMode="auto">
          <a:xfrm>
            <a:off x="1" y="0"/>
            <a:ext cx="9140825" cy="6851650"/>
            <a:chOff x="0" y="0"/>
            <a:chExt cx="5758" cy="4316"/>
          </a:xfrm>
        </p:grpSpPr>
        <p:sp>
          <p:nvSpPr>
            <p:cNvPr id="12390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0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0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239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2391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2392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2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3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4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4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4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4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94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12394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4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4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394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394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2BE23CE-8567-424A-A329-69D0745E69D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F0DF5EE-FE23-4817-9ECA-DA85E24B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8F1155-05D0-415C-988A-675ED00F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39B819-1A56-404C-A658-99CF16479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0D9D48C-22FE-46EA-8DC8-D0E854B80ABE}" type="datetime1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07-07-2021</a:t>
            </a:fld>
            <a:endParaRPr lang="en-IN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E0BE3-A52A-4994-9CBD-8D197F78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83EAA2-EDFB-4513-A51D-B613F9D9B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B074337-37C2-4EC8-BB7B-2CF3AB49DF42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0132BA9-F2C8-42D0-9DF8-269A3036B13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7" y="548236"/>
            <a:ext cx="524479" cy="9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5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BCAAF-3DF5-4C27-8377-A3069477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5886" y="2195219"/>
            <a:ext cx="4451332" cy="2166836"/>
          </a:xfrm>
        </p:spPr>
        <p:txBody>
          <a:bodyPr anchor="b">
            <a:norm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Industrial </a:t>
            </a:r>
            <a:r>
              <a:rPr lang="en-US" sz="2700" b="1" dirty="0" smtClean="0">
                <a:solidFill>
                  <a:schemeClr val="bg1"/>
                </a:solidFill>
              </a:rPr>
              <a:t>Automation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SCADA-1</a:t>
            </a:r>
            <a:r>
              <a:rPr lang="en-IN" b="1" dirty="0">
                <a:solidFill>
                  <a:schemeClr val="bg1"/>
                </a:solidFill>
              </a:rPr>
              <a:t/>
            </a:r>
            <a:br>
              <a:rPr lang="en-IN" b="1" dirty="0">
                <a:solidFill>
                  <a:schemeClr val="bg1"/>
                </a:solidFill>
              </a:rPr>
            </a:b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857250"/>
            <a:ext cx="4629587" cy="51435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57250"/>
            <a:ext cx="4518116" cy="51435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91418EE2-015D-4ED1-BAFB-8B8AFAF00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3" y="1224153"/>
            <a:ext cx="2419248" cy="338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DYNAMIC REPRESENTATION</a:t>
            </a:r>
            <a:br>
              <a:rPr lang="en-US" sz="4000"/>
            </a:br>
            <a:endParaRPr lang="en-US" sz="400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feature explains about the representation of various symbols of field instruments which are present in tool library which can be utilized in Scada applications.</a:t>
            </a:r>
          </a:p>
          <a:p>
            <a:r>
              <a:rPr lang="en-US"/>
              <a:t>Scada is not dedicated to any specific industry hence its library is so large that u can use it for any industries available.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DATABASE CONNECTIVITY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2"/>
            <a:ext cx="8229600" cy="4530725"/>
          </a:xfrm>
        </p:spPr>
        <p:txBody>
          <a:bodyPr/>
          <a:lstStyle/>
          <a:p>
            <a:r>
              <a:rPr lang="en-US"/>
              <a:t>Scada doesn’t has its own database just like microsoft has.Hence for storage it rely on databases available in the market.</a:t>
            </a:r>
          </a:p>
          <a:p>
            <a:r>
              <a:rPr lang="en-US"/>
              <a:t>It can be connected to VB , SQL ,EXCEL 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  or SAP.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DEVICE CONNECTIVITY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2"/>
            <a:ext cx="8229600" cy="4530725"/>
          </a:xfrm>
        </p:spPr>
        <p:txBody>
          <a:bodyPr/>
          <a:lstStyle/>
          <a:p>
            <a:r>
              <a:rPr lang="en-US"/>
              <a:t>Scada is not a 100% controller.i.e.Scada alone can’t do any controlling .It has to be connected to controllers .</a:t>
            </a:r>
          </a:p>
          <a:p>
            <a:r>
              <a:rPr lang="en-US"/>
              <a:t>Hence any scada can be connected to any PLC or DCS that are available in the market by using specific driver software.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ALARMS and EVENTS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field area alarms are generated for warnings or to keep the process between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certain limits.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Generally these alarms are implemented by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indicating lamps or Hooters in field but Scada represents it with a format.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The format consists of date , time , status 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priorities , many such elements which can be used for generation of reports.</a:t>
            </a:r>
          </a:p>
          <a:p>
            <a:pPr>
              <a:buFont typeface="Wingdings" panose="05000000000000000000" pitchFamily="2" charset="2"/>
              <a:buNone/>
            </a:pPr>
            <a:endParaRPr lang="en-US" sz="2800"/>
          </a:p>
          <a:p>
            <a:pPr>
              <a:buFont typeface="Wingdings" panose="05000000000000000000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TRENDS</a:t>
            </a:r>
            <a:br>
              <a:rPr lang="en-US" sz="4000"/>
            </a:br>
            <a:endParaRPr lang="en-US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These are also called as XY plotters or Data loggers. Basically it represents the values in wave formats .It is one of the important feature of Scada</a:t>
            </a:r>
          </a:p>
          <a:p>
            <a:pPr>
              <a:lnSpc>
                <a:spcPct val="80000"/>
              </a:lnSpc>
            </a:pPr>
            <a:r>
              <a:rPr lang="en-US" sz="2800"/>
              <a:t>It plots the value with reference to time.</a:t>
            </a:r>
          </a:p>
          <a:p>
            <a:pPr>
              <a:lnSpc>
                <a:spcPct val="80000"/>
              </a:lnSpc>
            </a:pPr>
            <a:r>
              <a:rPr lang="en-US" sz="2800"/>
              <a:t>Trend is subdivided into real time and historical </a:t>
            </a:r>
          </a:p>
          <a:p>
            <a:pPr>
              <a:lnSpc>
                <a:spcPct val="80000"/>
              </a:lnSpc>
            </a:pPr>
            <a:r>
              <a:rPr lang="en-US" sz="2800"/>
              <a:t>real time trends we can see the present values of the process </a:t>
            </a:r>
          </a:p>
          <a:p>
            <a:pPr>
              <a:lnSpc>
                <a:spcPct val="80000"/>
              </a:lnSpc>
            </a:pPr>
            <a:r>
              <a:rPr lang="en-US" sz="2800"/>
              <a:t>historical trends we can see current as well past values and can be stored and records can be maintained for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5"/>
            <a:ext cx="8686800" cy="4522787"/>
          </a:xfrm>
        </p:spPr>
        <p:txBody>
          <a:bodyPr/>
          <a:lstStyle/>
          <a:p>
            <a:r>
              <a:rPr lang="en-US" sz="5400" b="1" i="1"/>
              <a:t>SCADA</a:t>
            </a:r>
            <a:br>
              <a:rPr lang="en-US" sz="5400" b="1" i="1"/>
            </a:br>
            <a:r>
              <a:rPr lang="en-US" sz="2800" b="1" i="1"/>
              <a:t>SUPERVISORY CONTROL AND DATA ACQUISITION</a:t>
            </a:r>
            <a:endParaRPr lang="en-US" sz="5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7772400" cy="1828800"/>
          </a:xfrm>
        </p:spPr>
        <p:txBody>
          <a:bodyPr/>
          <a:lstStyle/>
          <a:p>
            <a:r>
              <a:rPr lang="en-US"/>
              <a:t>SCADA</a:t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828800"/>
            <a:ext cx="7543800" cy="4572000"/>
          </a:xfrm>
        </p:spPr>
        <p:txBody>
          <a:bodyPr/>
          <a:lstStyle/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sz="2000"/>
              <a:t>Basically consists of data accessing feature from the controller and controlling process remotely.</a:t>
            </a:r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en-US" sz="2000"/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sz="2000"/>
              <a:t>Conversion of data is possible i.e. analog to digital and vice  versa.</a:t>
            </a:r>
          </a:p>
          <a:p>
            <a:pPr marL="381000" indent="-381000" algn="l">
              <a:lnSpc>
                <a:spcPct val="80000"/>
              </a:lnSpc>
            </a:pPr>
            <a:endParaRPr lang="en-US" sz="2000"/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sz="2000"/>
              <a:t>Can communicate to any of the protocols available in market. </a:t>
            </a:r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en-US" sz="2000"/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sz="2000"/>
              <a:t>Completely rely on window based operating systems                                     </a:t>
            </a:r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en-US" sz="2000"/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sz="2000"/>
              <a:t> Distance as such doesn’t hamper scada operation.</a:t>
            </a:r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en-US" sz="2000"/>
          </a:p>
          <a:p>
            <a:pPr marL="381000" indent="-381000" algn="l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sz="2000"/>
              <a:t> Scada is not dedicated to any one type of application or  industry.			</a:t>
            </a:r>
          </a:p>
          <a:p>
            <a:pPr marL="381000" indent="-381000">
              <a:lnSpc>
                <a:spcPct val="80000"/>
              </a:lnSpc>
            </a:pPr>
            <a:endParaRPr lang="en-US" sz="2000"/>
          </a:p>
          <a:p>
            <a:pPr marL="381000" indent="-381000">
              <a:lnSpc>
                <a:spcPct val="80000"/>
              </a:lnSpc>
            </a:pPr>
            <a:endParaRPr lang="en-US" sz="2000"/>
          </a:p>
          <a:p>
            <a:pPr marL="381000" indent="-381000">
              <a:lnSpc>
                <a:spcPct val="80000"/>
              </a:lnSpc>
            </a:pPr>
            <a:endParaRPr lang="en-US" sz="2000"/>
          </a:p>
          <a:p>
            <a:pPr marL="381000" indent="-381000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SCADA?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Previously without a scada a industrial process was entirely controlled by PLC, CNC , PID &amp; microcontrollers having programmed in certain languages or codes.</a:t>
            </a:r>
          </a:p>
          <a:p>
            <a:pPr>
              <a:lnSpc>
                <a:spcPct val="90000"/>
              </a:lnSpc>
            </a:pPr>
            <a:r>
              <a:rPr lang="en-US"/>
              <a:t>These codes were either written in assembly language or relay logic without any true animation that would explain the process running.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untitled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28600"/>
            <a:ext cx="8001000" cy="6172200"/>
          </a:xfrm>
          <a:solidFill>
            <a:srgbClr val="FF9900"/>
          </a:solidFill>
          <a:ln>
            <a:solidFill>
              <a:srgbClr val="33CCCC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83058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In the left side u see the ladder program which is written	 for PLC and on the right side is the process for which the logic is written.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Now we can easily understand the process if it is shown with some animations rather then written codes.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Hence Scada came to exist and with him he brought some exclulsive features that amazed the industrial peoples.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1"/>
                </a:solidFill>
              </a:rPr>
              <a:t>SCADA related to industrial process is called industrial scada.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SCADA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It works like a supervisor who supervises the entire plant area ,if needed it also controls the process as well it converts the data segments for storing process values.i.e. level , pressure , switch positions , density , temperature, messages , etc.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From a distant place if we want to run the process i.e. starting , stopping , opening and closing of field instruments as well logging the various values. Scada can do for you.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Scada is not a 100% controller it is just a software which has to be linked with controllers. ultimately it has to connected to PLC / PID / DCS systems which in turn are connected to field instruments.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/>
          <a:lstStyle/>
          <a:p>
            <a:r>
              <a:rPr lang="en-US"/>
              <a:t>How is scada connected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86800" cy="5181600"/>
          </a:xfrm>
        </p:spPr>
        <p:txBody>
          <a:bodyPr/>
          <a:lstStyle/>
          <a:p>
            <a:r>
              <a:rPr lang="en-US"/>
              <a:t>SCADA is installed in the computers and through serial port it is linked to PLC .</a:t>
            </a:r>
          </a:p>
          <a:p>
            <a:r>
              <a:rPr lang="en-US"/>
              <a:t>All the field devices are connected to PLC and they get signals or commands from PLC.</a:t>
            </a:r>
          </a:p>
          <a:p>
            <a:r>
              <a:rPr lang="en-US"/>
              <a:t>Whatever applications we want to run can be executed either through PLC or SCADA.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1676400"/>
            <a:ext cx="1905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657600" y="1676400"/>
            <a:ext cx="1676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2860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2860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410200" y="205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53340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42" name="WordArt 14"/>
          <p:cNvSpPr>
            <a:spLocks noChangeArrowheads="1" noChangeShapeType="1" noTextEdit="1"/>
          </p:cNvSpPr>
          <p:nvPr/>
        </p:nvSpPr>
        <p:spPr bwMode="auto">
          <a:xfrm>
            <a:off x="990602" y="2209802"/>
            <a:ext cx="7524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scada</a:t>
            </a:r>
          </a:p>
        </p:txBody>
      </p:sp>
      <p:sp>
        <p:nvSpPr>
          <p:cNvPr id="22543" name="WordArt 15"/>
          <p:cNvSpPr>
            <a:spLocks noChangeArrowheads="1" noChangeShapeType="1" noTextEdit="1"/>
          </p:cNvSpPr>
          <p:nvPr/>
        </p:nvSpPr>
        <p:spPr bwMode="auto">
          <a:xfrm>
            <a:off x="3657600" y="2057400"/>
            <a:ext cx="16764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CONTROLLER</a:t>
            </a: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6629400" y="2057400"/>
            <a:ext cx="1123950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field</a:t>
            </a:r>
          </a:p>
          <a:p>
            <a:pPr algn="ctr"/>
            <a:r>
              <a:rPr lang="en-IN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 instrument</a:t>
            </a: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2514602" y="2133600"/>
            <a:ext cx="847725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24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RS232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Hazardous areas , unhygienic places , hilly areas and sea beds were a person can’t be send regularly but process has to be watched continuously or it should be controlled then it can be done using SCADA.</a:t>
            </a:r>
          </a:p>
          <a:p>
            <a:r>
              <a:rPr lang="en-US" sz="2800"/>
              <a:t>Without going to field area if one wants to reset alarms or wants to log a data for a period of time or wants to know status of various units of his company then SCADA is the best option.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Features of SCADA</a:t>
            </a:r>
          </a:p>
        </p:txBody>
      </p:sp>
      <p:sp>
        <p:nvSpPr>
          <p:cNvPr id="32802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2"/>
            <a:ext cx="8763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Dynamic representation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Database connectivity 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Device connectivity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Alarms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Trends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Scripts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Security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Recipe Management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Networking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702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Tahoma</vt:lpstr>
      <vt:lpstr>Wingdings</vt:lpstr>
      <vt:lpstr>Times New Roman</vt:lpstr>
      <vt:lpstr>Verdana</vt:lpstr>
      <vt:lpstr>Garamond</vt:lpstr>
      <vt:lpstr>Balance</vt:lpstr>
      <vt:lpstr>Curtain Call</vt:lpstr>
      <vt:lpstr>Beam</vt:lpstr>
      <vt:lpstr>Textured</vt:lpstr>
      <vt:lpstr>Competition</vt:lpstr>
      <vt:lpstr>Office Theme</vt:lpstr>
      <vt:lpstr>Industrial Automation SCADA-1 </vt:lpstr>
      <vt:lpstr>SCADA SUPERVISORY CONTROL AND DATA ACQUISITION</vt:lpstr>
      <vt:lpstr>SCADA </vt:lpstr>
      <vt:lpstr>Why SCADA?</vt:lpstr>
      <vt:lpstr>PowerPoint Presentation</vt:lpstr>
      <vt:lpstr>Understanding SCADA</vt:lpstr>
      <vt:lpstr>How is scada connected</vt:lpstr>
      <vt:lpstr>PowerPoint Presentation</vt:lpstr>
      <vt:lpstr>Features of SCADA</vt:lpstr>
      <vt:lpstr>DYNAMIC REPRESENTATION </vt:lpstr>
      <vt:lpstr>DATABASE CONNECTIVITY  </vt:lpstr>
      <vt:lpstr>DEVICE CONNECTIVITY</vt:lpstr>
      <vt:lpstr>ALARMS and EVENTS</vt:lpstr>
      <vt:lpstr>TRENDS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SCADA</dc:title>
  <dc:creator>ajit</dc:creator>
  <cp:lastModifiedBy>JOY CHOUDHURY</cp:lastModifiedBy>
  <cp:revision>67</cp:revision>
  <dcterms:created xsi:type="dcterms:W3CDTF">2007-08-12T09:51:58Z</dcterms:created>
  <dcterms:modified xsi:type="dcterms:W3CDTF">2021-07-07T02:25:11Z</dcterms:modified>
</cp:coreProperties>
</file>