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sldIdLst>
    <p:sldId id="272"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386" y="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781A4DD0-1037-4931-AE68-97750910D9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CE27BA5F-56B3-4566-BBA1-B69C398AE3C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62C2B682-02F7-44CF-80FC-467C0C13808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9311F27D-974B-4D8D-86E8-7E2B03AB11E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DC5D6ECA-43A6-4491-9F46-99A4BBF02180}"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F7E64432-C982-4137-AA60-EA941B2513E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06A050F-7C54-4E48-9AD7-AA089A82D00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44339379-A89F-4D19-B841-9A1A70DF4FE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9C4D2A79-F369-418F-8492-D027605769F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EDA5ECEA-DE37-4AEA-868D-B6B4C792707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18D6B44D-BBB7-477C-A81C-4A4DA7CB9E9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A71FAFD0-1392-46E4-9EC5-BB747AD440EA}"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FA077393-2004-42B7-81FE-DC57244CBC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727200" y="3203575"/>
            <a:ext cx="7777163" cy="3313113"/>
          </a:xfrm>
        </p:spPr>
        <p:txBody>
          <a:bodyPr/>
          <a:lstStyle/>
          <a:p>
            <a:pPr eaLnBrk="1"/>
            <a:r>
              <a:rPr lang="en-IN" altLang="en-US" smtClean="0"/>
              <a:t>     </a:t>
            </a:r>
          </a:p>
        </p:txBody>
      </p:sp>
      <p:sp>
        <p:nvSpPr>
          <p:cNvPr id="2051" name="TextBox 4"/>
          <p:cNvSpPr txBox="1">
            <a:spLocks noChangeArrowheads="1"/>
          </p:cNvSpPr>
          <p:nvPr/>
        </p:nvSpPr>
        <p:spPr bwMode="auto">
          <a:xfrm>
            <a:off x="3168650" y="1258888"/>
            <a:ext cx="5111750" cy="523875"/>
          </a:xfrm>
          <a:prstGeom prst="rect">
            <a:avLst/>
          </a:prstGeom>
          <a:noFill/>
          <a:ln w="9525">
            <a:noFill/>
            <a:miter lim="800000"/>
            <a:headEnd/>
            <a:tailEnd/>
          </a:ln>
        </p:spPr>
        <p:txBody>
          <a:bodyPr wrap="none">
            <a:spAutoFit/>
          </a:bodyPr>
          <a:lstStyle/>
          <a:p>
            <a:r>
              <a:rPr lang="en-IN" sz="2800" b="1">
                <a:solidFill>
                  <a:schemeClr val="tx1"/>
                </a:solidFill>
                <a:latin typeface="Times New Roman" pitchFamily="18" charset="0"/>
                <a:cs typeface="Times New Roman" pitchFamily="18" charset="0"/>
              </a:rPr>
              <a:t>Skill course on Poultry Farming</a:t>
            </a:r>
            <a:endParaRPr lang="en-IN" b="1">
              <a:solidFill>
                <a:schemeClr val="tx1"/>
              </a:solidFill>
              <a:latin typeface="Times New Roman" pitchFamily="18" charset="0"/>
              <a:cs typeface="Times New Roman" pitchFamily="18" charset="0"/>
            </a:endParaRPr>
          </a:p>
        </p:txBody>
      </p:sp>
      <p:sp>
        <p:nvSpPr>
          <p:cNvPr id="2052" name="TextBox 3"/>
          <p:cNvSpPr txBox="1">
            <a:spLocks noChangeArrowheads="1"/>
          </p:cNvSpPr>
          <p:nvPr/>
        </p:nvSpPr>
        <p:spPr bwMode="auto">
          <a:xfrm>
            <a:off x="2447925" y="2771775"/>
            <a:ext cx="6858000" cy="4832092"/>
          </a:xfrm>
          <a:prstGeom prst="rect">
            <a:avLst/>
          </a:prstGeom>
          <a:noFill/>
          <a:ln w="9525">
            <a:noFill/>
            <a:miter lim="800000"/>
            <a:headEnd/>
            <a:tailEnd/>
          </a:ln>
        </p:spPr>
        <p:txBody>
          <a:bodyPr>
            <a:spAutoFit/>
          </a:bodyPr>
          <a:lstStyle/>
          <a:p>
            <a:pPr algn="ctr"/>
            <a:r>
              <a:rPr lang="en-IN" altLang="en-US" sz="2800" b="1" dirty="0">
                <a:solidFill>
                  <a:schemeClr val="tx1"/>
                </a:solidFill>
                <a:latin typeface="Times New Roman" pitchFamily="18" charset="0"/>
                <a:cs typeface="Times New Roman" pitchFamily="18" charset="0"/>
              </a:rPr>
              <a:t>ABC01(0-4-0)</a:t>
            </a:r>
            <a:r>
              <a:rPr lang="en-IN" altLang="en-US" sz="2800" dirty="0">
                <a:solidFill>
                  <a:schemeClr val="tx1"/>
                </a:solidFill>
              </a:rPr>
              <a:t>     </a:t>
            </a:r>
          </a:p>
          <a:p>
            <a:pPr algn="ctr"/>
            <a:endParaRPr lang="en-IN" sz="2800" b="1" dirty="0">
              <a:solidFill>
                <a:schemeClr val="tx1"/>
              </a:solidFill>
              <a:latin typeface="Times New Roman" pitchFamily="18" charset="0"/>
              <a:cs typeface="Times New Roman" pitchFamily="18" charset="0"/>
            </a:endParaRPr>
          </a:p>
          <a:p>
            <a:pPr algn="ctr"/>
            <a:r>
              <a:rPr lang="en-IN" sz="2800" b="1" dirty="0">
                <a:solidFill>
                  <a:schemeClr val="tx1"/>
                </a:solidFill>
                <a:latin typeface="Times New Roman" pitchFamily="18" charset="0"/>
                <a:cs typeface="Times New Roman" pitchFamily="18" charset="0"/>
              </a:rPr>
              <a:t>Session: </a:t>
            </a:r>
            <a:r>
              <a:rPr lang="en-IN" sz="2800" b="1" dirty="0" smtClean="0">
                <a:solidFill>
                  <a:schemeClr val="tx1"/>
                </a:solidFill>
                <a:latin typeface="Times New Roman" pitchFamily="18" charset="0"/>
                <a:cs typeface="Times New Roman" pitchFamily="18" charset="0"/>
              </a:rPr>
              <a:t>11</a:t>
            </a:r>
            <a:endParaRPr lang="en-IN" sz="2800" b="1" dirty="0">
              <a:solidFill>
                <a:schemeClr val="tx1"/>
              </a:solidFill>
              <a:latin typeface="Times New Roman" pitchFamily="18" charset="0"/>
              <a:cs typeface="Times New Roman" pitchFamily="18" charset="0"/>
            </a:endParaRPr>
          </a:p>
          <a:p>
            <a:pPr algn="ctr"/>
            <a:endParaRPr lang="en-IN" sz="2800" b="1" dirty="0">
              <a:solidFill>
                <a:srgbClr val="FF0000"/>
              </a:solidFill>
              <a:latin typeface="Times New Roman" pitchFamily="18" charset="0"/>
              <a:cs typeface="Times New Roman" pitchFamily="18" charset="0"/>
            </a:endParaRPr>
          </a:p>
          <a:p>
            <a:pPr algn="ctr"/>
            <a:r>
              <a:rPr lang="en-IN" sz="2800" dirty="0" smtClean="0">
                <a:solidFill>
                  <a:srgbClr val="FF0000"/>
                </a:solidFill>
                <a:latin typeface="Times New Roman" pitchFamily="18" charset="0"/>
                <a:cs typeface="Times New Roman" pitchFamily="18" charset="0"/>
              </a:rPr>
              <a:t>Skills of vaccinating the chicks and growing birds against common diseases. Identifying the diseased birds in poultry farms. Knowing skills of healthy symptoms, Skills of nasal inoculation, feather pricking and administrative of vaccinating material and medication.</a:t>
            </a:r>
            <a:endParaRPr lang="en-I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960" y="369563"/>
            <a:ext cx="7697490" cy="1121424"/>
          </a:xfrm>
          <a:prstGeom prst="rect">
            <a:avLst/>
          </a:prstGeom>
        </p:spPr>
        <p:txBody>
          <a:bodyPr vert="horz" wrap="square" lIns="0" tIns="13299" rIns="0" bIns="0" rtlCol="0">
            <a:spAutoFit/>
          </a:bodyPr>
          <a:lstStyle/>
          <a:p>
            <a:pPr marL="3217718" marR="5600" indent="-2762744">
              <a:lnSpc>
                <a:spcPct val="100000"/>
              </a:lnSpc>
              <a:spcBef>
                <a:spcPts val="105"/>
              </a:spcBef>
            </a:pPr>
            <a:r>
              <a:rPr sz="3600" spc="-6" dirty="0">
                <a:latin typeface="Times New Roman"/>
                <a:cs typeface="Times New Roman"/>
              </a:rPr>
              <a:t>While entering houses </a:t>
            </a:r>
            <a:r>
              <a:rPr sz="3600" b="0" dirty="0">
                <a:latin typeface="Times New Roman"/>
                <a:cs typeface="Times New Roman"/>
              </a:rPr>
              <a:t>footbath </a:t>
            </a:r>
            <a:r>
              <a:rPr sz="3600" spc="-6" dirty="0">
                <a:latin typeface="Times New Roman"/>
                <a:cs typeface="Times New Roman"/>
              </a:rPr>
              <a:t>at  entrance.</a:t>
            </a:r>
          </a:p>
        </p:txBody>
      </p:sp>
      <p:sp>
        <p:nvSpPr>
          <p:cNvPr id="3" name="object 3"/>
          <p:cNvSpPr/>
          <p:nvPr/>
        </p:nvSpPr>
        <p:spPr>
          <a:xfrm>
            <a:off x="823250" y="2351899"/>
            <a:ext cx="8333317" cy="50397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3238" y="308007"/>
            <a:ext cx="9066212" cy="1244535"/>
          </a:xfrm>
          <a:prstGeom prst="rect">
            <a:avLst/>
          </a:prstGeom>
        </p:spPr>
        <p:txBody>
          <a:bodyPr vert="horz" wrap="square" lIns="0" tIns="13299" rIns="0" bIns="0" rtlCol="0">
            <a:spAutoFit/>
          </a:bodyPr>
          <a:lstStyle/>
          <a:p>
            <a:pPr marL="2251073" marR="5600" indent="-1493716">
              <a:lnSpc>
                <a:spcPct val="100000"/>
              </a:lnSpc>
              <a:spcBef>
                <a:spcPts val="105"/>
              </a:spcBef>
            </a:pPr>
            <a:r>
              <a:rPr sz="4000" spc="-6" dirty="0">
                <a:latin typeface="Times New Roman"/>
                <a:cs typeface="Times New Roman"/>
              </a:rPr>
              <a:t>Farm </a:t>
            </a:r>
            <a:r>
              <a:rPr sz="4000" b="0" dirty="0">
                <a:latin typeface="Times New Roman"/>
                <a:cs typeface="Times New Roman"/>
              </a:rPr>
              <a:t>vehicles </a:t>
            </a:r>
            <a:r>
              <a:rPr sz="4000" spc="-6" dirty="0">
                <a:latin typeface="Times New Roman"/>
                <a:cs typeface="Times New Roman"/>
              </a:rPr>
              <a:t>allowed through  </a:t>
            </a:r>
            <a:r>
              <a:rPr sz="4000" b="0" dirty="0">
                <a:latin typeface="Times New Roman"/>
                <a:cs typeface="Times New Roman"/>
              </a:rPr>
              <a:t>disinfectant dips</a:t>
            </a:r>
            <a:r>
              <a:rPr sz="4000" spc="-28" dirty="0">
                <a:latin typeface="Times New Roman"/>
                <a:cs typeface="Times New Roman"/>
              </a:rPr>
              <a:t> </a:t>
            </a:r>
            <a:r>
              <a:rPr sz="4000" spc="-6" dirty="0">
                <a:latin typeface="Times New Roman"/>
                <a:cs typeface="Times New Roman"/>
              </a:rPr>
              <a:t>.</a:t>
            </a:r>
          </a:p>
        </p:txBody>
      </p:sp>
      <p:sp>
        <p:nvSpPr>
          <p:cNvPr id="3" name="object 3"/>
          <p:cNvSpPr/>
          <p:nvPr/>
        </p:nvSpPr>
        <p:spPr>
          <a:xfrm>
            <a:off x="924058" y="1763924"/>
            <a:ext cx="7442861" cy="49893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40112" y="2987749"/>
            <a:ext cx="6624489" cy="44999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15976" y="2555700"/>
            <a:ext cx="7728628" cy="419760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8129" y="2195660"/>
            <a:ext cx="7212623" cy="519602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4008" y="112421"/>
            <a:ext cx="7020961" cy="1214464"/>
          </a:xfrm>
          <a:prstGeom prst="rect">
            <a:avLst/>
          </a:prstGeom>
        </p:spPr>
        <p:txBody>
          <a:bodyPr vert="horz" wrap="square" lIns="0" tIns="13999" rIns="0" bIns="0" rtlCol="0">
            <a:spAutoFit/>
          </a:bodyPr>
          <a:lstStyle/>
          <a:p>
            <a:pPr marL="13999" marR="5600">
              <a:lnSpc>
                <a:spcPct val="100000"/>
              </a:lnSpc>
              <a:spcBef>
                <a:spcPts val="110"/>
              </a:spcBef>
            </a:pPr>
            <a:r>
              <a:rPr sz="2600" dirty="0">
                <a:latin typeface="Times New Roman"/>
                <a:cs typeface="Times New Roman"/>
              </a:rPr>
              <a:t>In breeder </a:t>
            </a:r>
            <a:r>
              <a:rPr sz="2600" spc="-6" dirty="0">
                <a:latin typeface="Times New Roman"/>
                <a:cs typeface="Times New Roman"/>
              </a:rPr>
              <a:t>farms, </a:t>
            </a:r>
            <a:r>
              <a:rPr sz="2600" dirty="0">
                <a:latin typeface="Times New Roman"/>
                <a:cs typeface="Times New Roman"/>
              </a:rPr>
              <a:t>all visitors and workers require to shower</a:t>
            </a:r>
            <a:r>
              <a:rPr sz="2600" spc="-116" dirty="0">
                <a:latin typeface="Times New Roman"/>
                <a:cs typeface="Times New Roman"/>
              </a:rPr>
              <a:t> </a:t>
            </a:r>
            <a:r>
              <a:rPr sz="2600" dirty="0">
                <a:latin typeface="Times New Roman"/>
                <a:cs typeface="Times New Roman"/>
              </a:rPr>
              <a:t>and  </a:t>
            </a:r>
            <a:r>
              <a:rPr sz="2600" spc="-6" dirty="0">
                <a:latin typeface="Times New Roman"/>
                <a:cs typeface="Times New Roman"/>
              </a:rPr>
              <a:t>use </a:t>
            </a:r>
            <a:r>
              <a:rPr sz="2600" dirty="0">
                <a:latin typeface="Times New Roman"/>
                <a:cs typeface="Times New Roman"/>
              </a:rPr>
              <a:t>clean farm clothes to prevent cross contamination between  </a:t>
            </a:r>
            <a:r>
              <a:rPr sz="2600" spc="-6" dirty="0">
                <a:latin typeface="Times New Roman"/>
                <a:cs typeface="Times New Roman"/>
              </a:rPr>
              <a:t>them.</a:t>
            </a:r>
            <a:endParaRPr sz="2600" dirty="0">
              <a:latin typeface="Times New Roman"/>
              <a:cs typeface="Times New Roman"/>
            </a:endParaRPr>
          </a:p>
        </p:txBody>
      </p:sp>
      <p:sp>
        <p:nvSpPr>
          <p:cNvPr id="3" name="object 3"/>
          <p:cNvSpPr/>
          <p:nvPr/>
        </p:nvSpPr>
        <p:spPr>
          <a:xfrm>
            <a:off x="2232000" y="1763924"/>
            <a:ext cx="7243788" cy="49893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36056" y="2195661"/>
            <a:ext cx="6480473" cy="47159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32000" y="1763613"/>
            <a:ext cx="5280380" cy="44279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9472" y="131619"/>
            <a:ext cx="4482377" cy="1522948"/>
          </a:xfrm>
          <a:prstGeom prst="rect">
            <a:avLst/>
          </a:prstGeom>
        </p:spPr>
        <p:txBody>
          <a:bodyPr vert="horz" wrap="square" lIns="0" tIns="14699" rIns="0" bIns="0" rtlCol="0">
            <a:spAutoFit/>
          </a:bodyPr>
          <a:lstStyle/>
          <a:p>
            <a:pPr marL="13999">
              <a:lnSpc>
                <a:spcPct val="100000"/>
              </a:lnSpc>
              <a:spcBef>
                <a:spcPts val="116"/>
              </a:spcBef>
            </a:pPr>
            <a:r>
              <a:rPr sz="4900" dirty="0">
                <a:latin typeface="Carlito"/>
                <a:cs typeface="Carlito"/>
              </a:rPr>
              <a:t>Wild </a:t>
            </a:r>
            <a:r>
              <a:rPr sz="4900" spc="-17" dirty="0">
                <a:latin typeface="Carlito"/>
                <a:cs typeface="Carlito"/>
              </a:rPr>
              <a:t>birds</a:t>
            </a:r>
            <a:r>
              <a:rPr sz="4900" spc="-72" dirty="0">
                <a:latin typeface="Carlito"/>
                <a:cs typeface="Carlito"/>
              </a:rPr>
              <a:t> </a:t>
            </a:r>
            <a:r>
              <a:rPr sz="4900" spc="-22" dirty="0">
                <a:latin typeface="Carlito"/>
                <a:cs typeface="Carlito"/>
              </a:rPr>
              <a:t>control</a:t>
            </a:r>
            <a:endParaRPr sz="4900" dirty="0">
              <a:latin typeface="Carlito"/>
              <a:cs typeface="Carlito"/>
            </a:endParaRPr>
          </a:p>
        </p:txBody>
      </p:sp>
      <p:sp>
        <p:nvSpPr>
          <p:cNvPr id="3" name="object 3"/>
          <p:cNvSpPr/>
          <p:nvPr/>
        </p:nvSpPr>
        <p:spPr>
          <a:xfrm>
            <a:off x="2087984" y="2102819"/>
            <a:ext cx="7694877" cy="49893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13706" y="1763924"/>
            <a:ext cx="6653213" cy="49893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80625" cy="75596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992" y="418693"/>
            <a:ext cx="7123284" cy="6893360"/>
          </a:xfrm>
          <a:prstGeom prst="rect">
            <a:avLst/>
          </a:prstGeom>
        </p:spPr>
        <p:txBody>
          <a:bodyPr vert="horz" wrap="square" lIns="0" tIns="121093" rIns="0" bIns="0" rtlCol="0">
            <a:spAutoFit/>
          </a:bodyPr>
          <a:lstStyle/>
          <a:p>
            <a:pPr marL="391978" indent="-377979">
              <a:spcBef>
                <a:spcPts val="953"/>
              </a:spcBef>
              <a:buFont typeface="Arial"/>
              <a:buChar char="•"/>
              <a:tabLst>
                <a:tab pos="391278" algn="l"/>
                <a:tab pos="391978" algn="l"/>
              </a:tabLst>
            </a:pPr>
            <a:r>
              <a:rPr sz="3500" dirty="0">
                <a:solidFill>
                  <a:schemeClr val="tx1"/>
                </a:solidFill>
                <a:latin typeface="Times New Roman"/>
                <a:cs typeface="Times New Roman"/>
              </a:rPr>
              <a:t>Maintain record for visitors </a:t>
            </a:r>
            <a:r>
              <a:rPr sz="3500" spc="6" dirty="0">
                <a:solidFill>
                  <a:schemeClr val="tx1"/>
                </a:solidFill>
                <a:latin typeface="Times New Roman"/>
                <a:cs typeface="Times New Roman"/>
              </a:rPr>
              <a:t>and </a:t>
            </a:r>
            <a:r>
              <a:rPr sz="3500" dirty="0">
                <a:solidFill>
                  <a:schemeClr val="tx1"/>
                </a:solidFill>
                <a:latin typeface="Times New Roman"/>
                <a:cs typeface="Times New Roman"/>
              </a:rPr>
              <a:t>their</a:t>
            </a:r>
            <a:r>
              <a:rPr sz="3500" spc="-88" dirty="0">
                <a:solidFill>
                  <a:schemeClr val="tx1"/>
                </a:solidFill>
                <a:latin typeface="Times New Roman"/>
                <a:cs typeface="Times New Roman"/>
              </a:rPr>
              <a:t> </a:t>
            </a:r>
            <a:r>
              <a:rPr sz="3500" dirty="0">
                <a:solidFill>
                  <a:schemeClr val="tx1"/>
                </a:solidFill>
                <a:latin typeface="Times New Roman"/>
                <a:cs typeface="Times New Roman"/>
              </a:rPr>
              <a:t>purpose.</a:t>
            </a:r>
          </a:p>
          <a:p>
            <a:pPr marL="391978" marR="144192" indent="-377979">
              <a:spcBef>
                <a:spcPts val="849"/>
              </a:spcBef>
              <a:buFont typeface="Arial"/>
              <a:buChar char="•"/>
              <a:tabLst>
                <a:tab pos="391278" algn="l"/>
                <a:tab pos="391978" algn="l"/>
              </a:tabLst>
            </a:pPr>
            <a:r>
              <a:rPr sz="3500" dirty="0">
                <a:solidFill>
                  <a:schemeClr val="tx1"/>
                </a:solidFill>
                <a:latin typeface="Times New Roman"/>
                <a:cs typeface="Times New Roman"/>
              </a:rPr>
              <a:t>In </a:t>
            </a:r>
            <a:r>
              <a:rPr sz="3500" spc="-6" dirty="0">
                <a:solidFill>
                  <a:schemeClr val="tx1"/>
                </a:solidFill>
                <a:latin typeface="Times New Roman"/>
                <a:cs typeface="Times New Roman"/>
              </a:rPr>
              <a:t>the </a:t>
            </a:r>
            <a:r>
              <a:rPr sz="3500" dirty="0">
                <a:solidFill>
                  <a:schemeClr val="tx1"/>
                </a:solidFill>
                <a:latin typeface="Times New Roman"/>
                <a:cs typeface="Times New Roman"/>
              </a:rPr>
              <a:t>case of breeders, no vehicles or  equipment should be allowed within the</a:t>
            </a:r>
            <a:r>
              <a:rPr sz="3500" spc="-77" dirty="0">
                <a:solidFill>
                  <a:schemeClr val="tx1"/>
                </a:solidFill>
                <a:latin typeface="Times New Roman"/>
                <a:cs typeface="Times New Roman"/>
              </a:rPr>
              <a:t> </a:t>
            </a:r>
            <a:r>
              <a:rPr sz="3500" dirty="0">
                <a:solidFill>
                  <a:schemeClr val="tx1"/>
                </a:solidFill>
                <a:latin typeface="Times New Roman"/>
                <a:cs typeface="Times New Roman"/>
              </a:rPr>
              <a:t>farm  area from the </a:t>
            </a:r>
            <a:r>
              <a:rPr sz="3500" spc="-6" dirty="0">
                <a:solidFill>
                  <a:schemeClr val="tx1"/>
                </a:solidFill>
                <a:latin typeface="Times New Roman"/>
                <a:cs typeface="Times New Roman"/>
              </a:rPr>
              <a:t>time </a:t>
            </a:r>
            <a:r>
              <a:rPr sz="3500" dirty="0">
                <a:solidFill>
                  <a:schemeClr val="tx1"/>
                </a:solidFill>
                <a:latin typeface="Times New Roman"/>
                <a:cs typeface="Times New Roman"/>
              </a:rPr>
              <a:t>of delivery of flock until  disposal.</a:t>
            </a:r>
          </a:p>
          <a:p>
            <a:pPr marL="391978" marR="202989" indent="-377979">
              <a:spcBef>
                <a:spcPts val="849"/>
              </a:spcBef>
              <a:buFont typeface="Arial"/>
              <a:buChar char="•"/>
              <a:tabLst>
                <a:tab pos="391278" algn="l"/>
                <a:tab pos="391978" algn="l"/>
              </a:tabLst>
            </a:pPr>
            <a:r>
              <a:rPr sz="3500" dirty="0">
                <a:solidFill>
                  <a:schemeClr val="tx1"/>
                </a:solidFill>
                <a:latin typeface="Times New Roman"/>
                <a:cs typeface="Times New Roman"/>
              </a:rPr>
              <a:t>In commercial broiler unit, a minimum inter  flock interval of two weeks is</a:t>
            </a:r>
            <a:r>
              <a:rPr sz="3500" spc="-61" dirty="0">
                <a:solidFill>
                  <a:schemeClr val="tx1"/>
                </a:solidFill>
                <a:latin typeface="Times New Roman"/>
                <a:cs typeface="Times New Roman"/>
              </a:rPr>
              <a:t> </a:t>
            </a:r>
            <a:r>
              <a:rPr sz="3500" dirty="0">
                <a:solidFill>
                  <a:schemeClr val="tx1"/>
                </a:solidFill>
                <a:latin typeface="Times New Roman"/>
                <a:cs typeface="Times New Roman"/>
              </a:rPr>
              <a:t>recommended.</a:t>
            </a:r>
          </a:p>
          <a:p>
            <a:pPr marL="391978" marR="641864" indent="-377979">
              <a:spcBef>
                <a:spcPts val="849"/>
              </a:spcBef>
              <a:buFont typeface="Arial"/>
              <a:buChar char="•"/>
              <a:tabLst>
                <a:tab pos="391278" algn="l"/>
                <a:tab pos="391978" algn="l"/>
              </a:tabLst>
            </a:pPr>
            <a:r>
              <a:rPr sz="3500" dirty="0">
                <a:solidFill>
                  <a:schemeClr val="tx1"/>
                </a:solidFill>
                <a:latin typeface="Times New Roman"/>
                <a:cs typeface="Times New Roman"/>
              </a:rPr>
              <a:t>control pest and rodent through</a:t>
            </a:r>
            <a:r>
              <a:rPr sz="3500" spc="-83" dirty="0">
                <a:solidFill>
                  <a:schemeClr val="tx1"/>
                </a:solidFill>
                <a:latin typeface="Times New Roman"/>
                <a:cs typeface="Times New Roman"/>
              </a:rPr>
              <a:t> </a:t>
            </a:r>
            <a:r>
              <a:rPr sz="3500" dirty="0">
                <a:solidFill>
                  <a:schemeClr val="tx1"/>
                </a:solidFill>
                <a:latin typeface="Times New Roman"/>
                <a:cs typeface="Times New Roman"/>
              </a:rPr>
              <a:t>biological,  chemical and mechanical</a:t>
            </a:r>
            <a:r>
              <a:rPr sz="3500" spc="-105" dirty="0">
                <a:solidFill>
                  <a:schemeClr val="tx1"/>
                </a:solidFill>
                <a:latin typeface="Times New Roman"/>
                <a:cs typeface="Times New Roman"/>
              </a:rPr>
              <a:t> </a:t>
            </a:r>
            <a:r>
              <a:rPr sz="3500" dirty="0">
                <a:solidFill>
                  <a:schemeClr val="tx1"/>
                </a:solidFill>
                <a:latin typeface="Times New Roman"/>
                <a:cs typeface="Times New Roman"/>
              </a:rPr>
              <a:t>means.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5976" y="1731390"/>
            <a:ext cx="7393308" cy="5130088"/>
          </a:xfrm>
          <a:prstGeom prst="rect">
            <a:avLst/>
          </a:prstGeom>
        </p:spPr>
        <p:txBody>
          <a:bodyPr vert="horz" wrap="square" lIns="0" tIns="74896" rIns="0" bIns="0" rtlCol="0">
            <a:spAutoFit/>
          </a:bodyPr>
          <a:lstStyle/>
          <a:p>
            <a:pPr marL="391978" marR="1084939" indent="-377979">
              <a:lnSpc>
                <a:spcPts val="3814"/>
              </a:lnSpc>
              <a:spcBef>
                <a:spcPts val="590"/>
              </a:spcBef>
              <a:buFont typeface="Arial"/>
              <a:buChar char="•"/>
              <a:tabLst>
                <a:tab pos="391278" algn="l"/>
                <a:tab pos="391978" algn="l"/>
              </a:tabLst>
            </a:pPr>
            <a:r>
              <a:rPr sz="3500" dirty="0">
                <a:solidFill>
                  <a:schemeClr val="tx1"/>
                </a:solidFill>
                <a:latin typeface="Times New Roman"/>
                <a:cs typeface="Times New Roman"/>
              </a:rPr>
              <a:t>disease diagnosis and proper vaccination  schedule.</a:t>
            </a:r>
          </a:p>
          <a:p>
            <a:pPr marL="391978" marR="225387" indent="-377979">
              <a:lnSpc>
                <a:spcPct val="90000"/>
              </a:lnSpc>
              <a:spcBef>
                <a:spcPts val="788"/>
              </a:spcBef>
              <a:buFont typeface="Arial"/>
              <a:buChar char="•"/>
              <a:tabLst>
                <a:tab pos="391278" algn="l"/>
                <a:tab pos="391978" algn="l"/>
                <a:tab pos="3750387" algn="l"/>
              </a:tabLst>
            </a:pPr>
            <a:r>
              <a:rPr sz="3500" dirty="0">
                <a:solidFill>
                  <a:schemeClr val="tx1"/>
                </a:solidFill>
                <a:latin typeface="Times New Roman"/>
                <a:cs typeface="Times New Roman"/>
              </a:rPr>
              <a:t>In small scale egg production unit, follow</a:t>
            </a:r>
            <a:r>
              <a:rPr sz="3500" spc="-105" dirty="0">
                <a:solidFill>
                  <a:schemeClr val="tx1"/>
                </a:solidFill>
                <a:latin typeface="Times New Roman"/>
                <a:cs typeface="Times New Roman"/>
              </a:rPr>
              <a:t> </a:t>
            </a:r>
            <a:r>
              <a:rPr sz="3500" spc="-6" dirty="0">
                <a:solidFill>
                  <a:schemeClr val="tx1"/>
                </a:solidFill>
                <a:latin typeface="Times New Roman"/>
                <a:cs typeface="Times New Roman"/>
              </a:rPr>
              <a:t>all-  </a:t>
            </a:r>
            <a:r>
              <a:rPr sz="3500" dirty="0">
                <a:solidFill>
                  <a:schemeClr val="tx1"/>
                </a:solidFill>
                <a:latin typeface="Times New Roman"/>
                <a:cs typeface="Times New Roman"/>
              </a:rPr>
              <a:t>in-all-out</a:t>
            </a:r>
            <a:r>
              <a:rPr sz="3500" spc="-44" dirty="0">
                <a:solidFill>
                  <a:schemeClr val="tx1"/>
                </a:solidFill>
                <a:latin typeface="Times New Roman"/>
                <a:cs typeface="Times New Roman"/>
              </a:rPr>
              <a:t> </a:t>
            </a:r>
            <a:r>
              <a:rPr sz="3500" dirty="0">
                <a:solidFill>
                  <a:schemeClr val="tx1"/>
                </a:solidFill>
                <a:latin typeface="Times New Roman"/>
                <a:cs typeface="Times New Roman"/>
              </a:rPr>
              <a:t>system.	</a:t>
            </a:r>
            <a:r>
              <a:rPr sz="3500" dirty="0">
                <a:solidFill>
                  <a:schemeClr val="tx1"/>
                </a:solidFill>
                <a:latin typeface="Times New Roman"/>
                <a:cs typeface="Times New Roman"/>
              </a:rPr>
              <a:t>If it is not possible, pullets  should be obtained from a source free of  vertically transmitted</a:t>
            </a:r>
            <a:r>
              <a:rPr sz="3500" spc="-66" dirty="0">
                <a:solidFill>
                  <a:schemeClr val="tx1"/>
                </a:solidFill>
                <a:latin typeface="Times New Roman"/>
                <a:cs typeface="Times New Roman"/>
              </a:rPr>
              <a:t> </a:t>
            </a:r>
            <a:r>
              <a:rPr sz="3500" dirty="0">
                <a:solidFill>
                  <a:schemeClr val="tx1"/>
                </a:solidFill>
                <a:latin typeface="Times New Roman"/>
                <a:cs typeface="Times New Roman"/>
              </a:rPr>
              <a:t>diseases.</a:t>
            </a:r>
          </a:p>
          <a:p>
            <a:pPr marL="391978" marR="5600" indent="-377979">
              <a:lnSpc>
                <a:spcPct val="88900"/>
              </a:lnSpc>
              <a:spcBef>
                <a:spcPts val="893"/>
              </a:spcBef>
              <a:buFont typeface="Arial"/>
              <a:buChar char="•"/>
              <a:tabLst>
                <a:tab pos="391278" algn="l"/>
                <a:tab pos="391978" algn="l"/>
              </a:tabLst>
            </a:pPr>
            <a:r>
              <a:rPr sz="3500" dirty="0">
                <a:solidFill>
                  <a:schemeClr val="tx1"/>
                </a:solidFill>
                <a:latin typeface="Times New Roman"/>
                <a:cs typeface="Times New Roman"/>
              </a:rPr>
              <a:t>Recycling of egg packing materials etc. </a:t>
            </a:r>
            <a:r>
              <a:rPr sz="3500" dirty="0">
                <a:solidFill>
                  <a:schemeClr val="tx1"/>
                </a:solidFill>
                <a:latin typeface="Times New Roman"/>
                <a:cs typeface="Times New Roman"/>
              </a:rPr>
              <a:t>should  be decontaminated at the point of entry of  farm.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1960" y="1684686"/>
            <a:ext cx="7459618" cy="4603297"/>
          </a:xfrm>
          <a:prstGeom prst="rect">
            <a:avLst/>
          </a:prstGeom>
        </p:spPr>
        <p:txBody>
          <a:bodyPr vert="horz" wrap="square" lIns="0" tIns="114794" rIns="0" bIns="0" rtlCol="0">
            <a:spAutoFit/>
          </a:bodyPr>
          <a:lstStyle/>
          <a:p>
            <a:pPr marL="391978" marR="5600" indent="-377979">
              <a:lnSpc>
                <a:spcPct val="80000"/>
              </a:lnSpc>
              <a:spcBef>
                <a:spcPts val="904"/>
              </a:spcBef>
              <a:buFont typeface="Arial"/>
              <a:buChar char="•"/>
              <a:tabLst>
                <a:tab pos="391278" algn="l"/>
                <a:tab pos="391978" algn="l"/>
              </a:tabLst>
            </a:pPr>
            <a:r>
              <a:rPr sz="3300" spc="-6" dirty="0">
                <a:solidFill>
                  <a:schemeClr val="tx1"/>
                </a:solidFill>
                <a:latin typeface="Times New Roman"/>
                <a:cs typeface="Times New Roman"/>
              </a:rPr>
              <a:t>Routine disease monitoring </a:t>
            </a:r>
            <a:r>
              <a:rPr sz="3300" dirty="0">
                <a:solidFill>
                  <a:schemeClr val="tx1"/>
                </a:solidFill>
                <a:latin typeface="Times New Roman"/>
                <a:cs typeface="Times New Roman"/>
              </a:rPr>
              <a:t>procedures </a:t>
            </a:r>
            <a:r>
              <a:rPr sz="3300" spc="-6" dirty="0">
                <a:solidFill>
                  <a:schemeClr val="tx1"/>
                </a:solidFill>
                <a:latin typeface="Times New Roman"/>
                <a:cs typeface="Times New Roman"/>
              </a:rPr>
              <a:t>like  postmortem examination </a:t>
            </a:r>
            <a:r>
              <a:rPr sz="3300" dirty="0">
                <a:solidFill>
                  <a:schemeClr val="tx1"/>
                </a:solidFill>
                <a:latin typeface="Times New Roman"/>
                <a:cs typeface="Times New Roman"/>
              </a:rPr>
              <a:t>and periodic serum  antibody </a:t>
            </a:r>
            <a:r>
              <a:rPr sz="3300" spc="-6" dirty="0">
                <a:solidFill>
                  <a:schemeClr val="tx1"/>
                </a:solidFill>
                <a:latin typeface="Times New Roman"/>
                <a:cs typeface="Times New Roman"/>
              </a:rPr>
              <a:t>assay </a:t>
            </a:r>
            <a:r>
              <a:rPr sz="3300" dirty="0">
                <a:solidFill>
                  <a:schemeClr val="tx1"/>
                </a:solidFill>
                <a:latin typeface="Times New Roman"/>
                <a:cs typeface="Times New Roman"/>
              </a:rPr>
              <a:t>to determine </a:t>
            </a:r>
            <a:r>
              <a:rPr sz="3300" spc="-6" dirty="0">
                <a:solidFill>
                  <a:schemeClr val="tx1"/>
                </a:solidFill>
                <a:latin typeface="Times New Roman"/>
                <a:cs typeface="Times New Roman"/>
              </a:rPr>
              <a:t>immune status </a:t>
            </a:r>
            <a:r>
              <a:rPr sz="3300" dirty="0">
                <a:solidFill>
                  <a:schemeClr val="tx1"/>
                </a:solidFill>
                <a:latin typeface="Times New Roman"/>
                <a:cs typeface="Times New Roman"/>
              </a:rPr>
              <a:t>of the  </a:t>
            </a:r>
            <a:r>
              <a:rPr sz="3300" spc="-6" dirty="0">
                <a:solidFill>
                  <a:schemeClr val="tx1"/>
                </a:solidFill>
                <a:latin typeface="Times New Roman"/>
                <a:cs typeface="Times New Roman"/>
              </a:rPr>
              <a:t>flock.</a:t>
            </a:r>
            <a:endParaRPr sz="3300" dirty="0">
              <a:solidFill>
                <a:schemeClr val="tx1"/>
              </a:solidFill>
              <a:latin typeface="Times New Roman"/>
              <a:cs typeface="Times New Roman"/>
            </a:endParaRPr>
          </a:p>
          <a:p>
            <a:pPr marL="391978" marR="396878" indent="-377979">
              <a:lnSpc>
                <a:spcPts val="3175"/>
              </a:lnSpc>
              <a:spcBef>
                <a:spcPts val="766"/>
              </a:spcBef>
              <a:buFont typeface="Arial"/>
              <a:buChar char="•"/>
              <a:tabLst>
                <a:tab pos="391278" algn="l"/>
                <a:tab pos="391978" algn="l"/>
              </a:tabLst>
            </a:pPr>
            <a:r>
              <a:rPr sz="3300" dirty="0">
                <a:solidFill>
                  <a:schemeClr val="tx1"/>
                </a:solidFill>
                <a:latin typeface="Times New Roman"/>
                <a:cs typeface="Times New Roman"/>
              </a:rPr>
              <a:t>Regular </a:t>
            </a:r>
            <a:r>
              <a:rPr sz="3300" spc="-6" dirty="0">
                <a:solidFill>
                  <a:schemeClr val="tx1"/>
                </a:solidFill>
                <a:latin typeface="Times New Roman"/>
                <a:cs typeface="Times New Roman"/>
              </a:rPr>
              <a:t>culling </a:t>
            </a:r>
            <a:r>
              <a:rPr sz="3300" dirty="0">
                <a:solidFill>
                  <a:schemeClr val="tx1"/>
                </a:solidFill>
                <a:latin typeface="Times New Roman"/>
                <a:cs typeface="Times New Roman"/>
              </a:rPr>
              <a:t>of </a:t>
            </a:r>
            <a:r>
              <a:rPr sz="3300" spc="-22" dirty="0">
                <a:solidFill>
                  <a:schemeClr val="tx1"/>
                </a:solidFill>
                <a:latin typeface="Times New Roman"/>
                <a:cs typeface="Times New Roman"/>
              </a:rPr>
              <a:t>unhealthy, </a:t>
            </a:r>
            <a:r>
              <a:rPr sz="3300" dirty="0">
                <a:solidFill>
                  <a:schemeClr val="tx1"/>
                </a:solidFill>
                <a:latin typeface="Times New Roman"/>
                <a:cs typeface="Times New Roman"/>
              </a:rPr>
              <a:t>unproductive and  diseased</a:t>
            </a:r>
            <a:r>
              <a:rPr sz="3300" spc="17" dirty="0">
                <a:solidFill>
                  <a:schemeClr val="tx1"/>
                </a:solidFill>
                <a:latin typeface="Times New Roman"/>
                <a:cs typeface="Times New Roman"/>
              </a:rPr>
              <a:t> </a:t>
            </a:r>
            <a:r>
              <a:rPr sz="3300" dirty="0">
                <a:solidFill>
                  <a:schemeClr val="tx1"/>
                </a:solidFill>
                <a:latin typeface="Times New Roman"/>
                <a:cs typeface="Times New Roman"/>
              </a:rPr>
              <a:t>birds</a:t>
            </a:r>
          </a:p>
          <a:p>
            <a:pPr marL="391978" indent="-377979">
              <a:spcBef>
                <a:spcPts val="28"/>
              </a:spcBef>
              <a:buFont typeface="Arial"/>
              <a:buChar char="•"/>
              <a:tabLst>
                <a:tab pos="391278" algn="l"/>
                <a:tab pos="391978" algn="l"/>
              </a:tabLst>
            </a:pPr>
            <a:r>
              <a:rPr sz="3300" dirty="0">
                <a:solidFill>
                  <a:schemeClr val="tx1"/>
                </a:solidFill>
                <a:latin typeface="Times New Roman"/>
                <a:cs typeface="Times New Roman"/>
              </a:rPr>
              <a:t>Periodical </a:t>
            </a:r>
            <a:r>
              <a:rPr sz="3300" spc="-6" dirty="0">
                <a:solidFill>
                  <a:schemeClr val="tx1"/>
                </a:solidFill>
                <a:latin typeface="Times New Roman"/>
                <a:cs typeface="Times New Roman"/>
              </a:rPr>
              <a:t>vaccination </a:t>
            </a:r>
            <a:r>
              <a:rPr sz="3300" dirty="0">
                <a:solidFill>
                  <a:schemeClr val="tx1"/>
                </a:solidFill>
                <a:latin typeface="Times New Roman"/>
                <a:cs typeface="Times New Roman"/>
              </a:rPr>
              <a:t>and</a:t>
            </a:r>
            <a:r>
              <a:rPr sz="3300" spc="99" dirty="0">
                <a:solidFill>
                  <a:schemeClr val="tx1"/>
                </a:solidFill>
                <a:latin typeface="Times New Roman"/>
                <a:cs typeface="Times New Roman"/>
              </a:rPr>
              <a:t> </a:t>
            </a:r>
            <a:r>
              <a:rPr sz="3300" spc="-6" dirty="0">
                <a:solidFill>
                  <a:schemeClr val="tx1"/>
                </a:solidFill>
                <a:latin typeface="Times New Roman"/>
                <a:cs typeface="Times New Roman"/>
              </a:rPr>
              <a:t>medication.</a:t>
            </a:r>
            <a:endParaRPr sz="3300" dirty="0">
              <a:solidFill>
                <a:schemeClr val="tx1"/>
              </a:solidFill>
              <a:latin typeface="Times New Roman"/>
              <a:cs typeface="Times New Roman"/>
            </a:endParaRPr>
          </a:p>
          <a:p>
            <a:pPr marL="391978" indent="-377979">
              <a:buFont typeface="Arial"/>
              <a:buChar char="•"/>
              <a:tabLst>
                <a:tab pos="391278" algn="l"/>
                <a:tab pos="391978" algn="l"/>
              </a:tabLst>
            </a:pPr>
            <a:r>
              <a:rPr sz="3300" dirty="0">
                <a:solidFill>
                  <a:schemeClr val="tx1"/>
                </a:solidFill>
                <a:latin typeface="Times New Roman"/>
                <a:cs typeface="Times New Roman"/>
              </a:rPr>
              <a:t>Supply of </a:t>
            </a:r>
            <a:r>
              <a:rPr sz="3300" spc="-6" dirty="0">
                <a:solidFill>
                  <a:schemeClr val="tx1"/>
                </a:solidFill>
                <a:latin typeface="Times New Roman"/>
                <a:cs typeface="Times New Roman"/>
              </a:rPr>
              <a:t>quality </a:t>
            </a:r>
            <a:r>
              <a:rPr sz="3300" dirty="0">
                <a:solidFill>
                  <a:schemeClr val="tx1"/>
                </a:solidFill>
                <a:latin typeface="Times New Roman"/>
                <a:cs typeface="Times New Roman"/>
              </a:rPr>
              <a:t>feed &amp;</a:t>
            </a:r>
            <a:r>
              <a:rPr sz="3300" spc="44" dirty="0">
                <a:solidFill>
                  <a:schemeClr val="tx1"/>
                </a:solidFill>
                <a:latin typeface="Times New Roman"/>
                <a:cs typeface="Times New Roman"/>
              </a:rPr>
              <a:t> </a:t>
            </a:r>
            <a:r>
              <a:rPr sz="3300" spc="-33" dirty="0">
                <a:solidFill>
                  <a:schemeClr val="tx1"/>
                </a:solidFill>
                <a:latin typeface="Times New Roman"/>
                <a:cs typeface="Times New Roman"/>
              </a:rPr>
              <a:t>water.</a:t>
            </a:r>
            <a:endParaRPr sz="3300" dirty="0">
              <a:solidFill>
                <a:schemeClr val="tx1"/>
              </a:solidFill>
              <a:latin typeface="Times New Roman"/>
              <a:cs typeface="Times New Roman"/>
            </a:endParaRPr>
          </a:p>
          <a:p>
            <a:pPr marL="391978" marR="1384522" indent="-377979">
              <a:lnSpc>
                <a:spcPts val="3175"/>
              </a:lnSpc>
              <a:spcBef>
                <a:spcPts val="766"/>
              </a:spcBef>
              <a:buFont typeface="Arial"/>
              <a:buChar char="•"/>
              <a:tabLst>
                <a:tab pos="391278" algn="l"/>
                <a:tab pos="391978" algn="l"/>
              </a:tabLst>
            </a:pPr>
            <a:r>
              <a:rPr sz="3300" dirty="0">
                <a:solidFill>
                  <a:schemeClr val="tx1"/>
                </a:solidFill>
                <a:latin typeface="Times New Roman"/>
                <a:cs typeface="Times New Roman"/>
              </a:rPr>
              <a:t>Educating </a:t>
            </a:r>
            <a:r>
              <a:rPr sz="3300" spc="-6" dirty="0">
                <a:solidFill>
                  <a:schemeClr val="tx1"/>
                </a:solidFill>
                <a:latin typeface="Times New Roman"/>
                <a:cs typeface="Times New Roman"/>
              </a:rPr>
              <a:t>farmers </a:t>
            </a:r>
            <a:r>
              <a:rPr sz="3300" dirty="0">
                <a:solidFill>
                  <a:schemeClr val="tx1"/>
                </a:solidFill>
                <a:latin typeface="Times New Roman"/>
                <a:cs typeface="Times New Roman"/>
              </a:rPr>
              <a:t>and farm managers on  </a:t>
            </a:r>
            <a:r>
              <a:rPr sz="3300" spc="-22" dirty="0">
                <a:solidFill>
                  <a:schemeClr val="tx1"/>
                </a:solidFill>
                <a:latin typeface="Times New Roman"/>
                <a:cs typeface="Times New Roman"/>
              </a:rPr>
              <a:t>biosecurity</a:t>
            </a:r>
            <a:r>
              <a:rPr sz="3300" spc="-22" dirty="0">
                <a:solidFill>
                  <a:schemeClr val="tx1"/>
                </a:solidFill>
                <a:latin typeface="Times New Roman"/>
                <a:cs typeface="Times New Roman"/>
              </a:rPr>
              <a:t>.</a:t>
            </a:r>
            <a:endParaRPr sz="3300" dirty="0">
              <a:solidFill>
                <a:schemeClr val="tx1"/>
              </a:solidFill>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960" y="431118"/>
            <a:ext cx="7697490" cy="998314"/>
          </a:xfrm>
          <a:prstGeom prst="rect">
            <a:avLst/>
          </a:prstGeom>
        </p:spPr>
        <p:txBody>
          <a:bodyPr vert="horz" wrap="square" lIns="0" tIns="13299" rIns="0" bIns="0" rtlCol="0">
            <a:spAutoFit/>
          </a:bodyPr>
          <a:lstStyle/>
          <a:p>
            <a:pPr marL="2722146" marR="5600" indent="-2708847">
              <a:lnSpc>
                <a:spcPct val="100000"/>
              </a:lnSpc>
              <a:spcBef>
                <a:spcPts val="105"/>
              </a:spcBef>
            </a:pPr>
            <a:r>
              <a:rPr sz="3200" spc="-17" dirty="0"/>
              <a:t>MANAGEMENT </a:t>
            </a:r>
            <a:r>
              <a:rPr sz="3200" spc="-72" dirty="0"/>
              <a:t>FACTORS </a:t>
            </a:r>
            <a:r>
              <a:rPr sz="3200" spc="-6" dirty="0"/>
              <a:t>IN </a:t>
            </a:r>
            <a:r>
              <a:rPr sz="3200" spc="-17" dirty="0"/>
              <a:t>DISEASE  </a:t>
            </a:r>
            <a:r>
              <a:rPr sz="3200" spc="-11" dirty="0"/>
              <a:t>PREVENTION</a:t>
            </a:r>
          </a:p>
        </p:txBody>
      </p:sp>
      <p:sp>
        <p:nvSpPr>
          <p:cNvPr id="3" name="object 3"/>
          <p:cNvSpPr txBox="1"/>
          <p:nvPr/>
        </p:nvSpPr>
        <p:spPr>
          <a:xfrm>
            <a:off x="1943967" y="1771708"/>
            <a:ext cx="7471615" cy="4836675"/>
          </a:xfrm>
          <a:prstGeom prst="rect">
            <a:avLst/>
          </a:prstGeom>
        </p:spPr>
        <p:txBody>
          <a:bodyPr vert="horz" wrap="square" lIns="0" tIns="14699" rIns="0" bIns="0" rtlCol="0">
            <a:spAutoFit/>
          </a:bodyPr>
          <a:lstStyle/>
          <a:p>
            <a:pPr marL="391978" marR="5600" indent="-377979">
              <a:spcBef>
                <a:spcPts val="116"/>
              </a:spcBef>
              <a:buFont typeface="Arial"/>
              <a:buChar char="•"/>
              <a:tabLst>
                <a:tab pos="391278" algn="l"/>
                <a:tab pos="391978" algn="l"/>
              </a:tabLst>
            </a:pPr>
            <a:r>
              <a:rPr sz="3500" dirty="0">
                <a:solidFill>
                  <a:schemeClr val="tx1"/>
                </a:solidFill>
                <a:latin typeface="Carlito"/>
                <a:cs typeface="Carlito"/>
              </a:rPr>
              <a:t>It is </a:t>
            </a:r>
            <a:r>
              <a:rPr sz="3500" spc="-6" dirty="0">
                <a:solidFill>
                  <a:schemeClr val="tx1"/>
                </a:solidFill>
                <a:latin typeface="Carlito"/>
                <a:cs typeface="Carlito"/>
              </a:rPr>
              <a:t>not </a:t>
            </a:r>
            <a:r>
              <a:rPr sz="3500" dirty="0">
                <a:solidFill>
                  <a:schemeClr val="tx1"/>
                </a:solidFill>
                <a:latin typeface="Carlito"/>
                <a:cs typeface="Carlito"/>
              </a:rPr>
              <a:t>advisable </a:t>
            </a:r>
            <a:r>
              <a:rPr sz="3500" spc="-22" dirty="0">
                <a:solidFill>
                  <a:schemeClr val="tx1"/>
                </a:solidFill>
                <a:latin typeface="Carlito"/>
                <a:cs typeface="Carlito"/>
              </a:rPr>
              <a:t>to </a:t>
            </a:r>
            <a:r>
              <a:rPr sz="3500" spc="-11" dirty="0">
                <a:solidFill>
                  <a:schemeClr val="tx1"/>
                </a:solidFill>
                <a:latin typeface="Carlito"/>
                <a:cs typeface="Carlito"/>
              </a:rPr>
              <a:t>rear </a:t>
            </a:r>
            <a:r>
              <a:rPr sz="3500" spc="-17" dirty="0">
                <a:solidFill>
                  <a:schemeClr val="tx1"/>
                </a:solidFill>
                <a:latin typeface="Carlito"/>
                <a:cs typeface="Carlito"/>
              </a:rPr>
              <a:t>birds </a:t>
            </a:r>
            <a:r>
              <a:rPr sz="3500" dirty="0">
                <a:solidFill>
                  <a:schemeClr val="tx1"/>
                </a:solidFill>
                <a:latin typeface="Carlito"/>
                <a:cs typeface="Carlito"/>
              </a:rPr>
              <a:t>of </a:t>
            </a:r>
            <a:r>
              <a:rPr sz="3500" spc="-28" dirty="0">
                <a:solidFill>
                  <a:schemeClr val="tx1"/>
                </a:solidFill>
                <a:latin typeface="Carlito"/>
                <a:cs typeface="Carlito"/>
              </a:rPr>
              <a:t>different </a:t>
            </a:r>
            <a:r>
              <a:rPr sz="3500" spc="-6" dirty="0">
                <a:solidFill>
                  <a:schemeClr val="tx1"/>
                </a:solidFill>
                <a:latin typeface="Carlito"/>
                <a:cs typeface="Carlito"/>
              </a:rPr>
              <a:t>age  </a:t>
            </a:r>
            <a:r>
              <a:rPr sz="3500" spc="-11" dirty="0">
                <a:solidFill>
                  <a:schemeClr val="tx1"/>
                </a:solidFill>
                <a:latin typeface="Carlito"/>
                <a:cs typeface="Carlito"/>
              </a:rPr>
              <a:t>groups </a:t>
            </a:r>
            <a:r>
              <a:rPr sz="3500" dirty="0">
                <a:solidFill>
                  <a:schemeClr val="tx1"/>
                </a:solidFill>
                <a:latin typeface="Carlito"/>
                <a:cs typeface="Carlito"/>
              </a:rPr>
              <a:t>in the </a:t>
            </a:r>
            <a:r>
              <a:rPr sz="3500" spc="-6" dirty="0">
                <a:solidFill>
                  <a:schemeClr val="tx1"/>
                </a:solidFill>
                <a:latin typeface="Carlito"/>
                <a:cs typeface="Carlito"/>
              </a:rPr>
              <a:t>same</a:t>
            </a:r>
            <a:r>
              <a:rPr sz="3500" spc="11" dirty="0">
                <a:solidFill>
                  <a:schemeClr val="tx1"/>
                </a:solidFill>
                <a:latin typeface="Carlito"/>
                <a:cs typeface="Carlito"/>
              </a:rPr>
              <a:t> </a:t>
            </a:r>
            <a:r>
              <a:rPr sz="3500" spc="-6" dirty="0">
                <a:solidFill>
                  <a:schemeClr val="tx1"/>
                </a:solidFill>
                <a:latin typeface="Carlito"/>
                <a:cs typeface="Carlito"/>
              </a:rPr>
              <a:t>house.</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Lst>
            </a:pPr>
            <a:r>
              <a:rPr sz="3500" spc="-6" dirty="0">
                <a:solidFill>
                  <a:schemeClr val="tx1"/>
                </a:solidFill>
                <a:latin typeface="Carlito"/>
                <a:cs typeface="Carlito"/>
              </a:rPr>
              <a:t>all-in-all-out</a:t>
            </a:r>
            <a:r>
              <a:rPr sz="3500" spc="6" dirty="0">
                <a:solidFill>
                  <a:schemeClr val="tx1"/>
                </a:solidFill>
                <a:latin typeface="Carlito"/>
                <a:cs typeface="Carlito"/>
              </a:rPr>
              <a:t> </a:t>
            </a:r>
            <a:r>
              <a:rPr sz="3500" spc="-28" dirty="0">
                <a:solidFill>
                  <a:schemeClr val="tx1"/>
                </a:solidFill>
                <a:latin typeface="Carlito"/>
                <a:cs typeface="Carlito"/>
              </a:rPr>
              <a:t>system.</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Lst>
            </a:pPr>
            <a:r>
              <a:rPr sz="3500" spc="-22" dirty="0">
                <a:solidFill>
                  <a:schemeClr val="tx1"/>
                </a:solidFill>
                <a:latin typeface="Carlito"/>
                <a:cs typeface="Carlito"/>
              </a:rPr>
              <a:t>Litter</a:t>
            </a:r>
            <a:r>
              <a:rPr sz="3500" spc="17" dirty="0">
                <a:solidFill>
                  <a:schemeClr val="tx1"/>
                </a:solidFill>
                <a:latin typeface="Carlito"/>
                <a:cs typeface="Carlito"/>
              </a:rPr>
              <a:t> </a:t>
            </a:r>
            <a:r>
              <a:rPr sz="3500" spc="-6" dirty="0">
                <a:solidFill>
                  <a:schemeClr val="tx1"/>
                </a:solidFill>
                <a:latin typeface="Carlito"/>
                <a:cs typeface="Carlito"/>
              </a:rPr>
              <a:t>management</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Lst>
            </a:pPr>
            <a:r>
              <a:rPr sz="3500" dirty="0">
                <a:solidFill>
                  <a:schemeClr val="tx1"/>
                </a:solidFill>
                <a:latin typeface="Carlito"/>
                <a:cs typeface="Carlito"/>
              </a:rPr>
              <a:t>Quality</a:t>
            </a:r>
            <a:r>
              <a:rPr sz="3500" spc="11" dirty="0">
                <a:solidFill>
                  <a:schemeClr val="tx1"/>
                </a:solidFill>
                <a:latin typeface="Carlito"/>
                <a:cs typeface="Carlito"/>
              </a:rPr>
              <a:t> </a:t>
            </a:r>
            <a:r>
              <a:rPr sz="3500" spc="-6" dirty="0">
                <a:solidFill>
                  <a:schemeClr val="tx1"/>
                </a:solidFill>
                <a:latin typeface="Carlito"/>
                <a:cs typeface="Carlito"/>
              </a:rPr>
              <a:t>chicks</a:t>
            </a:r>
            <a:endParaRPr sz="3500" dirty="0">
              <a:solidFill>
                <a:schemeClr val="tx1"/>
              </a:solidFill>
              <a:latin typeface="Carlito"/>
              <a:cs typeface="Carlito"/>
            </a:endParaRPr>
          </a:p>
          <a:p>
            <a:pPr marL="391978" indent="-377979">
              <a:spcBef>
                <a:spcPts val="843"/>
              </a:spcBef>
              <a:buFont typeface="Arial"/>
              <a:buChar char="•"/>
              <a:tabLst>
                <a:tab pos="391278" algn="l"/>
                <a:tab pos="391978" algn="l"/>
              </a:tabLst>
            </a:pPr>
            <a:r>
              <a:rPr sz="3500" spc="-11" dirty="0">
                <a:solidFill>
                  <a:schemeClr val="tx1"/>
                </a:solidFill>
                <a:latin typeface="Carlito"/>
                <a:cs typeface="Carlito"/>
              </a:rPr>
              <a:t>Proper </a:t>
            </a:r>
            <a:r>
              <a:rPr sz="3500" spc="-6" dirty="0">
                <a:solidFill>
                  <a:schemeClr val="tx1"/>
                </a:solidFill>
                <a:latin typeface="Carlito"/>
                <a:cs typeface="Carlito"/>
              </a:rPr>
              <a:t>nutrition</a:t>
            </a:r>
            <a:endParaRPr sz="3500" dirty="0">
              <a:solidFill>
                <a:schemeClr val="tx1"/>
              </a:solidFill>
              <a:latin typeface="Carlito"/>
              <a:cs typeface="Carlito"/>
            </a:endParaRPr>
          </a:p>
          <a:p>
            <a:pPr marL="391978" indent="-377979">
              <a:spcBef>
                <a:spcPts val="854"/>
              </a:spcBef>
              <a:buFont typeface="Arial"/>
              <a:buChar char="•"/>
              <a:tabLst>
                <a:tab pos="391278" algn="l"/>
                <a:tab pos="391978" algn="l"/>
              </a:tabLst>
            </a:pPr>
            <a:r>
              <a:rPr sz="3500" spc="-39" dirty="0">
                <a:solidFill>
                  <a:schemeClr val="tx1"/>
                </a:solidFill>
                <a:latin typeface="Carlito"/>
                <a:cs typeface="Carlito"/>
              </a:rPr>
              <a:t>Water</a:t>
            </a:r>
            <a:r>
              <a:rPr sz="3500" spc="-17" dirty="0">
                <a:solidFill>
                  <a:schemeClr val="tx1"/>
                </a:solidFill>
                <a:latin typeface="Carlito"/>
                <a:cs typeface="Carlito"/>
              </a:rPr>
              <a:t> </a:t>
            </a:r>
            <a:r>
              <a:rPr sz="3500" spc="-6" dirty="0">
                <a:solidFill>
                  <a:schemeClr val="tx1"/>
                </a:solidFill>
                <a:latin typeface="Carlito"/>
                <a:cs typeface="Carlito"/>
              </a:rPr>
              <a:t>quality</a:t>
            </a:r>
            <a:endParaRPr sz="3500" dirty="0">
              <a:solidFill>
                <a:schemeClr val="tx1"/>
              </a:solidFill>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024" y="1664431"/>
            <a:ext cx="5766285" cy="3765004"/>
          </a:xfrm>
          <a:prstGeom prst="rect">
            <a:avLst/>
          </a:prstGeom>
        </p:spPr>
        <p:txBody>
          <a:bodyPr vert="horz" wrap="square" lIns="0" tIns="121792" rIns="0" bIns="0" rtlCol="0">
            <a:spAutoFit/>
          </a:bodyPr>
          <a:lstStyle/>
          <a:p>
            <a:pPr marL="391978" indent="-377979">
              <a:spcBef>
                <a:spcPts val="958"/>
              </a:spcBef>
              <a:buFont typeface="Arial"/>
              <a:buChar char="•"/>
              <a:tabLst>
                <a:tab pos="391278" algn="l"/>
                <a:tab pos="391978" algn="l"/>
              </a:tabLst>
            </a:pPr>
            <a:r>
              <a:rPr sz="3500" spc="-6" dirty="0">
                <a:solidFill>
                  <a:schemeClr val="tx1"/>
                </a:solidFill>
                <a:latin typeface="Carlito"/>
                <a:cs typeface="Carlito"/>
              </a:rPr>
              <a:t>Dead </a:t>
            </a:r>
            <a:r>
              <a:rPr sz="3500" spc="-17" dirty="0">
                <a:solidFill>
                  <a:schemeClr val="tx1"/>
                </a:solidFill>
                <a:latin typeface="Carlito"/>
                <a:cs typeface="Carlito"/>
              </a:rPr>
              <a:t>bird</a:t>
            </a:r>
            <a:r>
              <a:rPr sz="3500" spc="6" dirty="0">
                <a:solidFill>
                  <a:schemeClr val="tx1"/>
                </a:solidFill>
                <a:latin typeface="Carlito"/>
                <a:cs typeface="Carlito"/>
              </a:rPr>
              <a:t> </a:t>
            </a:r>
            <a:r>
              <a:rPr sz="3500" spc="-6" dirty="0">
                <a:solidFill>
                  <a:schemeClr val="tx1"/>
                </a:solidFill>
                <a:latin typeface="Carlito"/>
                <a:cs typeface="Carlito"/>
              </a:rPr>
              <a:t>disposal</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Lst>
            </a:pPr>
            <a:r>
              <a:rPr sz="3500" b="1" spc="-11" dirty="0">
                <a:solidFill>
                  <a:schemeClr val="tx1"/>
                </a:solidFill>
                <a:latin typeface="Carlito"/>
                <a:cs typeface="Carlito"/>
              </a:rPr>
              <a:t>DISPOSAL </a:t>
            </a:r>
            <a:r>
              <a:rPr sz="3500" b="1" spc="-6" dirty="0">
                <a:solidFill>
                  <a:schemeClr val="tx1"/>
                </a:solidFill>
                <a:latin typeface="Carlito"/>
                <a:cs typeface="Carlito"/>
              </a:rPr>
              <a:t>OF </a:t>
            </a:r>
            <a:r>
              <a:rPr sz="3500" b="1" spc="-50" dirty="0">
                <a:solidFill>
                  <a:schemeClr val="tx1"/>
                </a:solidFill>
                <a:latin typeface="Carlito"/>
                <a:cs typeface="Carlito"/>
              </a:rPr>
              <a:t>POULTRY FARM</a:t>
            </a:r>
            <a:r>
              <a:rPr sz="3500" b="1" spc="22" dirty="0">
                <a:solidFill>
                  <a:schemeClr val="tx1"/>
                </a:solidFill>
                <a:latin typeface="Carlito"/>
                <a:cs typeface="Carlito"/>
              </a:rPr>
              <a:t> </a:t>
            </a:r>
            <a:r>
              <a:rPr sz="3500" b="1" spc="-6" dirty="0">
                <a:solidFill>
                  <a:schemeClr val="tx1"/>
                </a:solidFill>
                <a:latin typeface="Carlito"/>
                <a:cs typeface="Carlito"/>
              </a:rPr>
              <a:t>MANUTE</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Lst>
            </a:pPr>
            <a:r>
              <a:rPr sz="3500" b="1" spc="-11" dirty="0">
                <a:solidFill>
                  <a:schemeClr val="tx1"/>
                </a:solidFill>
                <a:latin typeface="Carlito"/>
                <a:cs typeface="Carlito"/>
              </a:rPr>
              <a:t>DISINFECTION</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Lst>
            </a:pPr>
            <a:r>
              <a:rPr sz="3500" b="1" spc="-17" dirty="0">
                <a:solidFill>
                  <a:schemeClr val="tx1"/>
                </a:solidFill>
                <a:latin typeface="Carlito"/>
                <a:cs typeface="Carlito"/>
              </a:rPr>
              <a:t>Rodent </a:t>
            </a:r>
            <a:r>
              <a:rPr sz="3500" b="1" spc="-11" dirty="0">
                <a:solidFill>
                  <a:schemeClr val="tx1"/>
                </a:solidFill>
                <a:latin typeface="Carlito"/>
                <a:cs typeface="Carlito"/>
              </a:rPr>
              <a:t>control</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Lst>
            </a:pPr>
            <a:r>
              <a:rPr sz="3500" b="1" dirty="0">
                <a:solidFill>
                  <a:schemeClr val="tx1"/>
                </a:solidFill>
                <a:latin typeface="Carlito"/>
                <a:cs typeface="Carlito"/>
              </a:rPr>
              <a:t>Insect</a:t>
            </a:r>
            <a:r>
              <a:rPr sz="3500" b="1" spc="-11" dirty="0">
                <a:solidFill>
                  <a:schemeClr val="tx1"/>
                </a:solidFill>
                <a:latin typeface="Carlito"/>
                <a:cs typeface="Carlito"/>
              </a:rPr>
              <a:t> control</a:t>
            </a:r>
            <a:endParaRPr sz="3500" dirty="0">
              <a:solidFill>
                <a:schemeClr val="tx1"/>
              </a:solidFill>
              <a:latin typeface="Carlito"/>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2243" y="131619"/>
            <a:ext cx="5452638" cy="1522948"/>
          </a:xfrm>
          <a:prstGeom prst="rect">
            <a:avLst/>
          </a:prstGeom>
        </p:spPr>
        <p:txBody>
          <a:bodyPr vert="horz" wrap="square" lIns="0" tIns="14699" rIns="0" bIns="0" rtlCol="0">
            <a:spAutoFit/>
          </a:bodyPr>
          <a:lstStyle/>
          <a:p>
            <a:pPr marL="13999">
              <a:lnSpc>
                <a:spcPct val="100000"/>
              </a:lnSpc>
              <a:spcBef>
                <a:spcPts val="116"/>
              </a:spcBef>
            </a:pPr>
            <a:r>
              <a:rPr sz="4900" spc="-6" dirty="0">
                <a:latin typeface="Carlito"/>
                <a:cs typeface="Carlito"/>
              </a:rPr>
              <a:t>Dead </a:t>
            </a:r>
            <a:r>
              <a:rPr sz="4900" spc="-22" dirty="0">
                <a:latin typeface="Carlito"/>
                <a:cs typeface="Carlito"/>
              </a:rPr>
              <a:t>bird </a:t>
            </a:r>
            <a:r>
              <a:rPr sz="4900" spc="-6" dirty="0">
                <a:latin typeface="Carlito"/>
                <a:cs typeface="Carlito"/>
              </a:rPr>
              <a:t>disposal</a:t>
            </a:r>
            <a:r>
              <a:rPr sz="4900" spc="-17" dirty="0">
                <a:latin typeface="Carlito"/>
                <a:cs typeface="Carlito"/>
              </a:rPr>
              <a:t> </a:t>
            </a:r>
            <a:r>
              <a:rPr sz="4900" spc="-6" dirty="0">
                <a:latin typeface="Carlito"/>
                <a:cs typeface="Carlito"/>
              </a:rPr>
              <a:t>pit</a:t>
            </a:r>
            <a:endParaRPr sz="4900" dirty="0">
              <a:latin typeface="Carlito"/>
              <a:cs typeface="Carlito"/>
            </a:endParaRPr>
          </a:p>
        </p:txBody>
      </p:sp>
      <p:sp>
        <p:nvSpPr>
          <p:cNvPr id="3" name="object 3"/>
          <p:cNvSpPr/>
          <p:nvPr/>
        </p:nvSpPr>
        <p:spPr>
          <a:xfrm>
            <a:off x="924057" y="2099910"/>
            <a:ext cx="8405561" cy="48717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4083" y="1777363"/>
            <a:ext cx="7612552" cy="51103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2120" y="2843733"/>
            <a:ext cx="2842445" cy="646331"/>
          </a:xfrm>
          <a:prstGeom prst="rect">
            <a:avLst/>
          </a:prstGeom>
          <a:noFill/>
        </p:spPr>
        <p:txBody>
          <a:bodyPr wrap="none" rtlCol="0">
            <a:spAutoFit/>
          </a:bodyPr>
          <a:lstStyle/>
          <a:p>
            <a:r>
              <a:rPr lang="en-IN" sz="3600" dirty="0">
                <a:solidFill>
                  <a:schemeClr val="tx1"/>
                </a:solidFill>
                <a:latin typeface="AR BLANCA" pitchFamily="2" charset="0"/>
              </a:rPr>
              <a:t>V</a:t>
            </a:r>
            <a:r>
              <a:rPr lang="en-IN" sz="3600" dirty="0" smtClean="0">
                <a:solidFill>
                  <a:schemeClr val="tx1"/>
                </a:solidFill>
                <a:latin typeface="AR BLANCA" pitchFamily="2" charset="0"/>
              </a:rPr>
              <a:t>ACCINATION</a:t>
            </a:r>
            <a:endParaRPr lang="en-IN" sz="3600" dirty="0">
              <a:solidFill>
                <a:schemeClr val="tx1"/>
              </a:solidFill>
              <a:latin typeface="AR BLANCA"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9095" y="698991"/>
            <a:ext cx="5176821" cy="616673"/>
          </a:xfrm>
          <a:prstGeom prst="rect">
            <a:avLst/>
          </a:prstGeom>
        </p:spPr>
        <p:txBody>
          <a:bodyPr vert="horz" wrap="square" lIns="0" tIns="14699" rIns="0" bIns="0" rtlCol="0">
            <a:spAutoFit/>
          </a:bodyPr>
          <a:lstStyle/>
          <a:p>
            <a:pPr marL="13999">
              <a:lnSpc>
                <a:spcPct val="100000"/>
              </a:lnSpc>
              <a:spcBef>
                <a:spcPts val="116"/>
              </a:spcBef>
            </a:pPr>
            <a:r>
              <a:rPr sz="3900" dirty="0"/>
              <a:t>TYPES</a:t>
            </a:r>
            <a:r>
              <a:rPr sz="3900" spc="-28" dirty="0"/>
              <a:t> </a:t>
            </a:r>
            <a:r>
              <a:rPr sz="3900" dirty="0"/>
              <a:t>OF</a:t>
            </a:r>
            <a:r>
              <a:rPr sz="3900" spc="-28" dirty="0"/>
              <a:t> </a:t>
            </a:r>
            <a:r>
              <a:rPr sz="3900" spc="-6" dirty="0"/>
              <a:t>VACCINES</a:t>
            </a:r>
            <a:endParaRPr sz="3900" dirty="0"/>
          </a:p>
        </p:txBody>
      </p:sp>
      <p:sp>
        <p:nvSpPr>
          <p:cNvPr id="3" name="object 3"/>
          <p:cNvSpPr txBox="1"/>
          <p:nvPr/>
        </p:nvSpPr>
        <p:spPr>
          <a:xfrm>
            <a:off x="1958365" y="1867587"/>
            <a:ext cx="7330419" cy="4729130"/>
          </a:xfrm>
          <a:prstGeom prst="rect">
            <a:avLst/>
          </a:prstGeom>
        </p:spPr>
        <p:txBody>
          <a:bodyPr vert="horz" wrap="square" lIns="0" tIns="98694" rIns="0" bIns="0" rtlCol="0">
            <a:spAutoFit/>
          </a:bodyPr>
          <a:lstStyle/>
          <a:p>
            <a:pPr marL="265985" indent="-251986">
              <a:spcBef>
                <a:spcPts val="777"/>
              </a:spcBef>
              <a:buClr>
                <a:srgbClr val="92A099"/>
              </a:buClr>
              <a:buChar char="•"/>
              <a:tabLst>
                <a:tab pos="265985" algn="l"/>
              </a:tabLst>
            </a:pPr>
            <a:r>
              <a:rPr sz="2600" spc="-6" dirty="0">
                <a:solidFill>
                  <a:srgbClr val="54493A"/>
                </a:solidFill>
                <a:latin typeface="Arial"/>
                <a:cs typeface="Arial"/>
              </a:rPr>
              <a:t>Live</a:t>
            </a:r>
            <a:r>
              <a:rPr sz="2600" spc="-28" dirty="0">
                <a:solidFill>
                  <a:srgbClr val="54493A"/>
                </a:solidFill>
                <a:latin typeface="Arial"/>
                <a:cs typeface="Arial"/>
              </a:rPr>
              <a:t> </a:t>
            </a:r>
            <a:r>
              <a:rPr sz="2600" spc="-6" dirty="0">
                <a:solidFill>
                  <a:srgbClr val="54493A"/>
                </a:solidFill>
                <a:latin typeface="Arial"/>
                <a:cs typeface="Arial"/>
              </a:rPr>
              <a:t>vaccines</a:t>
            </a:r>
            <a:endParaRPr sz="2600" dirty="0">
              <a:latin typeface="Arial"/>
              <a:cs typeface="Arial"/>
            </a:endParaRPr>
          </a:p>
          <a:p>
            <a:pPr marL="265985" indent="-251986">
              <a:spcBef>
                <a:spcPts val="661"/>
              </a:spcBef>
              <a:buClr>
                <a:srgbClr val="92A099"/>
              </a:buClr>
              <a:buChar char="•"/>
              <a:tabLst>
                <a:tab pos="265985" algn="l"/>
              </a:tabLst>
            </a:pPr>
            <a:r>
              <a:rPr sz="2600" spc="-6" dirty="0">
                <a:solidFill>
                  <a:srgbClr val="54493A"/>
                </a:solidFill>
                <a:latin typeface="Arial"/>
                <a:cs typeface="Arial"/>
              </a:rPr>
              <a:t>Killed</a:t>
            </a:r>
            <a:r>
              <a:rPr sz="2600" spc="66" dirty="0">
                <a:solidFill>
                  <a:srgbClr val="54493A"/>
                </a:solidFill>
                <a:latin typeface="Arial"/>
                <a:cs typeface="Arial"/>
              </a:rPr>
              <a:t> </a:t>
            </a:r>
            <a:r>
              <a:rPr sz="2600" spc="-6" dirty="0">
                <a:solidFill>
                  <a:srgbClr val="54493A"/>
                </a:solidFill>
                <a:latin typeface="Arial"/>
                <a:cs typeface="Arial"/>
              </a:rPr>
              <a:t>or</a:t>
            </a:r>
            <a:r>
              <a:rPr sz="2600" dirty="0">
                <a:solidFill>
                  <a:srgbClr val="54493A"/>
                </a:solidFill>
                <a:latin typeface="Arial"/>
                <a:cs typeface="Arial"/>
              </a:rPr>
              <a:t> </a:t>
            </a:r>
            <a:r>
              <a:rPr sz="2600" spc="-6" dirty="0">
                <a:solidFill>
                  <a:srgbClr val="54493A"/>
                </a:solidFill>
                <a:latin typeface="Arial"/>
                <a:cs typeface="Arial"/>
              </a:rPr>
              <a:t>inactivated</a:t>
            </a:r>
            <a:r>
              <a:rPr sz="2600" spc="50" dirty="0">
                <a:solidFill>
                  <a:srgbClr val="54493A"/>
                </a:solidFill>
                <a:latin typeface="Arial"/>
                <a:cs typeface="Arial"/>
              </a:rPr>
              <a:t> </a:t>
            </a:r>
            <a:r>
              <a:rPr sz="2600" spc="-6" dirty="0">
                <a:solidFill>
                  <a:srgbClr val="54493A"/>
                </a:solidFill>
                <a:latin typeface="Arial"/>
                <a:cs typeface="Arial"/>
              </a:rPr>
              <a:t>vaccines</a:t>
            </a:r>
            <a:endParaRPr sz="2600" dirty="0">
              <a:latin typeface="Arial"/>
              <a:cs typeface="Arial"/>
            </a:endParaRPr>
          </a:p>
          <a:p>
            <a:pPr marL="265985" indent="-251986">
              <a:buClr>
                <a:srgbClr val="92A099"/>
              </a:buClr>
              <a:buChar char="•"/>
              <a:tabLst>
                <a:tab pos="265985" algn="l"/>
              </a:tabLst>
            </a:pPr>
            <a:r>
              <a:rPr sz="2600" spc="-6" dirty="0">
                <a:solidFill>
                  <a:srgbClr val="54493A"/>
                </a:solidFill>
                <a:latin typeface="Arial"/>
                <a:cs typeface="Arial"/>
              </a:rPr>
              <a:t>Recombinant</a:t>
            </a:r>
            <a:r>
              <a:rPr sz="2600" spc="6" dirty="0">
                <a:solidFill>
                  <a:srgbClr val="54493A"/>
                </a:solidFill>
                <a:latin typeface="Arial"/>
                <a:cs typeface="Arial"/>
              </a:rPr>
              <a:t> </a:t>
            </a:r>
            <a:r>
              <a:rPr sz="2600" spc="-6" dirty="0">
                <a:solidFill>
                  <a:srgbClr val="54493A"/>
                </a:solidFill>
                <a:latin typeface="Arial"/>
                <a:cs typeface="Arial"/>
              </a:rPr>
              <a:t>vaccines</a:t>
            </a:r>
            <a:endParaRPr sz="2600" dirty="0">
              <a:latin typeface="Arial"/>
              <a:cs typeface="Arial"/>
            </a:endParaRPr>
          </a:p>
          <a:p>
            <a:pPr>
              <a:lnSpc>
                <a:spcPct val="100000"/>
              </a:lnSpc>
            </a:pPr>
            <a:endParaRPr sz="3000" dirty="0">
              <a:latin typeface="Arial"/>
              <a:cs typeface="Arial"/>
            </a:endParaRPr>
          </a:p>
          <a:p>
            <a:pPr>
              <a:spcBef>
                <a:spcPts val="44"/>
              </a:spcBef>
            </a:pPr>
            <a:endParaRPr sz="3100" dirty="0">
              <a:latin typeface="Arial"/>
              <a:cs typeface="Arial"/>
            </a:endParaRPr>
          </a:p>
          <a:p>
            <a:pPr marL="265985" marR="5600" indent="26598"/>
            <a:r>
              <a:rPr sz="2600" spc="-6" dirty="0">
                <a:solidFill>
                  <a:srgbClr val="54493A"/>
                </a:solidFill>
                <a:latin typeface="Arial"/>
                <a:cs typeface="Arial"/>
              </a:rPr>
              <a:t>Live</a:t>
            </a:r>
            <a:r>
              <a:rPr sz="2600" spc="17" dirty="0">
                <a:solidFill>
                  <a:srgbClr val="54493A"/>
                </a:solidFill>
                <a:latin typeface="Arial"/>
                <a:cs typeface="Arial"/>
              </a:rPr>
              <a:t> </a:t>
            </a:r>
            <a:r>
              <a:rPr sz="2600" spc="-6" dirty="0">
                <a:solidFill>
                  <a:srgbClr val="54493A"/>
                </a:solidFill>
                <a:latin typeface="Arial"/>
                <a:cs typeface="Arial"/>
              </a:rPr>
              <a:t>vaccines</a:t>
            </a:r>
            <a:r>
              <a:rPr sz="2600" spc="17" dirty="0">
                <a:solidFill>
                  <a:srgbClr val="54493A"/>
                </a:solidFill>
                <a:latin typeface="Arial"/>
                <a:cs typeface="Arial"/>
              </a:rPr>
              <a:t> </a:t>
            </a:r>
            <a:r>
              <a:rPr sz="2600" spc="-6" dirty="0">
                <a:solidFill>
                  <a:srgbClr val="54493A"/>
                </a:solidFill>
                <a:latin typeface="Arial"/>
                <a:cs typeface="Arial"/>
              </a:rPr>
              <a:t>contain</a:t>
            </a:r>
            <a:r>
              <a:rPr sz="2600" spc="22" dirty="0">
                <a:solidFill>
                  <a:srgbClr val="54493A"/>
                </a:solidFill>
                <a:latin typeface="Arial"/>
                <a:cs typeface="Arial"/>
              </a:rPr>
              <a:t> </a:t>
            </a:r>
            <a:r>
              <a:rPr sz="2600" spc="-6" dirty="0">
                <a:solidFill>
                  <a:srgbClr val="54493A"/>
                </a:solidFill>
                <a:latin typeface="Arial"/>
                <a:cs typeface="Arial"/>
              </a:rPr>
              <a:t>attenuated</a:t>
            </a:r>
            <a:r>
              <a:rPr sz="2600" spc="6" dirty="0">
                <a:solidFill>
                  <a:srgbClr val="54493A"/>
                </a:solidFill>
                <a:latin typeface="Arial"/>
                <a:cs typeface="Arial"/>
              </a:rPr>
              <a:t> </a:t>
            </a:r>
            <a:r>
              <a:rPr sz="2600" spc="-6" dirty="0">
                <a:solidFill>
                  <a:srgbClr val="54493A"/>
                </a:solidFill>
                <a:latin typeface="Arial"/>
                <a:cs typeface="Arial"/>
              </a:rPr>
              <a:t>organisms. </a:t>
            </a:r>
            <a:r>
              <a:rPr sz="2600" dirty="0">
                <a:solidFill>
                  <a:srgbClr val="54493A"/>
                </a:solidFill>
                <a:latin typeface="Arial"/>
                <a:cs typeface="Arial"/>
              </a:rPr>
              <a:t> </a:t>
            </a:r>
            <a:r>
              <a:rPr sz="2600" spc="-6" dirty="0">
                <a:solidFill>
                  <a:srgbClr val="54493A"/>
                </a:solidFill>
                <a:latin typeface="Arial"/>
                <a:cs typeface="Arial"/>
              </a:rPr>
              <a:t>Attenuation</a:t>
            </a:r>
            <a:r>
              <a:rPr sz="2600" spc="33" dirty="0">
                <a:solidFill>
                  <a:srgbClr val="54493A"/>
                </a:solidFill>
                <a:latin typeface="Arial"/>
                <a:cs typeface="Arial"/>
              </a:rPr>
              <a:t> </a:t>
            </a:r>
            <a:r>
              <a:rPr sz="2600" spc="-6" dirty="0">
                <a:solidFill>
                  <a:srgbClr val="54493A"/>
                </a:solidFill>
                <a:latin typeface="Arial"/>
                <a:cs typeface="Arial"/>
              </a:rPr>
              <a:t>is a process</a:t>
            </a:r>
            <a:r>
              <a:rPr sz="2600" spc="11" dirty="0">
                <a:solidFill>
                  <a:srgbClr val="54493A"/>
                </a:solidFill>
                <a:latin typeface="Arial"/>
                <a:cs typeface="Arial"/>
              </a:rPr>
              <a:t> </a:t>
            </a:r>
            <a:r>
              <a:rPr sz="2600" spc="-6" dirty="0">
                <a:solidFill>
                  <a:srgbClr val="54493A"/>
                </a:solidFill>
                <a:latin typeface="Arial"/>
                <a:cs typeface="Arial"/>
              </a:rPr>
              <a:t>by</a:t>
            </a:r>
            <a:r>
              <a:rPr sz="2600" spc="6" dirty="0">
                <a:solidFill>
                  <a:srgbClr val="54493A"/>
                </a:solidFill>
                <a:latin typeface="Arial"/>
                <a:cs typeface="Arial"/>
              </a:rPr>
              <a:t> </a:t>
            </a:r>
            <a:r>
              <a:rPr sz="2600" spc="-11" dirty="0">
                <a:solidFill>
                  <a:srgbClr val="54493A"/>
                </a:solidFill>
                <a:latin typeface="Arial"/>
                <a:cs typeface="Arial"/>
              </a:rPr>
              <a:t>which</a:t>
            </a:r>
            <a:r>
              <a:rPr sz="2600" spc="61" dirty="0">
                <a:solidFill>
                  <a:srgbClr val="54493A"/>
                </a:solidFill>
                <a:latin typeface="Arial"/>
                <a:cs typeface="Arial"/>
              </a:rPr>
              <a:t> </a:t>
            </a:r>
            <a:r>
              <a:rPr sz="2600" dirty="0">
                <a:solidFill>
                  <a:srgbClr val="54493A"/>
                </a:solidFill>
                <a:latin typeface="Arial"/>
                <a:cs typeface="Arial"/>
              </a:rPr>
              <a:t>the</a:t>
            </a:r>
            <a:r>
              <a:rPr sz="2600" spc="11" dirty="0">
                <a:solidFill>
                  <a:srgbClr val="54493A"/>
                </a:solidFill>
                <a:latin typeface="Arial"/>
                <a:cs typeface="Arial"/>
              </a:rPr>
              <a:t> </a:t>
            </a:r>
            <a:r>
              <a:rPr sz="2600" spc="-22" dirty="0">
                <a:solidFill>
                  <a:srgbClr val="54493A"/>
                </a:solidFill>
                <a:latin typeface="Arial"/>
                <a:cs typeface="Arial"/>
              </a:rPr>
              <a:t>pathogenicity, </a:t>
            </a:r>
            <a:r>
              <a:rPr sz="2600" spc="-17" dirty="0">
                <a:solidFill>
                  <a:srgbClr val="54493A"/>
                </a:solidFill>
                <a:latin typeface="Arial"/>
                <a:cs typeface="Arial"/>
              </a:rPr>
              <a:t> </a:t>
            </a:r>
            <a:r>
              <a:rPr sz="2600" spc="-11" dirty="0">
                <a:solidFill>
                  <a:srgbClr val="54493A"/>
                </a:solidFill>
                <a:latin typeface="Arial"/>
                <a:cs typeface="Arial"/>
              </a:rPr>
              <a:t>capability</a:t>
            </a:r>
            <a:r>
              <a:rPr sz="2600" spc="66" dirty="0">
                <a:solidFill>
                  <a:srgbClr val="54493A"/>
                </a:solidFill>
                <a:latin typeface="Arial"/>
                <a:cs typeface="Arial"/>
              </a:rPr>
              <a:t> </a:t>
            </a:r>
            <a:r>
              <a:rPr sz="2600" spc="-6" dirty="0">
                <a:solidFill>
                  <a:srgbClr val="54493A"/>
                </a:solidFill>
                <a:latin typeface="Arial"/>
                <a:cs typeface="Arial"/>
              </a:rPr>
              <a:t>of</a:t>
            </a:r>
            <a:r>
              <a:rPr sz="2600" spc="-11" dirty="0">
                <a:solidFill>
                  <a:srgbClr val="54493A"/>
                </a:solidFill>
                <a:latin typeface="Arial"/>
                <a:cs typeface="Arial"/>
              </a:rPr>
              <a:t> producing</a:t>
            </a:r>
            <a:r>
              <a:rPr sz="2600" spc="72" dirty="0">
                <a:solidFill>
                  <a:srgbClr val="54493A"/>
                </a:solidFill>
                <a:latin typeface="Arial"/>
                <a:cs typeface="Arial"/>
              </a:rPr>
              <a:t> </a:t>
            </a:r>
            <a:r>
              <a:rPr sz="2600" dirty="0">
                <a:solidFill>
                  <a:srgbClr val="54493A"/>
                </a:solidFill>
                <a:latin typeface="Arial"/>
                <a:cs typeface="Arial"/>
              </a:rPr>
              <a:t>a</a:t>
            </a:r>
            <a:r>
              <a:rPr sz="2600" spc="-22" dirty="0">
                <a:solidFill>
                  <a:srgbClr val="54493A"/>
                </a:solidFill>
                <a:latin typeface="Arial"/>
                <a:cs typeface="Arial"/>
              </a:rPr>
              <a:t> </a:t>
            </a:r>
            <a:r>
              <a:rPr sz="2600" spc="-11" dirty="0">
                <a:solidFill>
                  <a:srgbClr val="54493A"/>
                </a:solidFill>
                <a:latin typeface="Arial"/>
                <a:cs typeface="Arial"/>
              </a:rPr>
              <a:t>disease,</a:t>
            </a:r>
            <a:r>
              <a:rPr sz="2600" spc="55" dirty="0">
                <a:solidFill>
                  <a:srgbClr val="54493A"/>
                </a:solidFill>
                <a:latin typeface="Arial"/>
                <a:cs typeface="Arial"/>
              </a:rPr>
              <a:t> </a:t>
            </a:r>
            <a:r>
              <a:rPr sz="2600" dirty="0">
                <a:solidFill>
                  <a:srgbClr val="54493A"/>
                </a:solidFill>
                <a:latin typeface="Arial"/>
                <a:cs typeface="Arial"/>
              </a:rPr>
              <a:t>is </a:t>
            </a:r>
            <a:r>
              <a:rPr sz="2600" spc="-6" dirty="0">
                <a:solidFill>
                  <a:srgbClr val="54493A"/>
                </a:solidFill>
                <a:latin typeface="Arial"/>
                <a:cs typeface="Arial"/>
              </a:rPr>
              <a:t>reduced</a:t>
            </a:r>
            <a:r>
              <a:rPr sz="2600" spc="17" dirty="0">
                <a:solidFill>
                  <a:srgbClr val="54493A"/>
                </a:solidFill>
                <a:latin typeface="Arial"/>
                <a:cs typeface="Arial"/>
              </a:rPr>
              <a:t> </a:t>
            </a:r>
            <a:r>
              <a:rPr sz="2600" spc="-6" dirty="0">
                <a:solidFill>
                  <a:srgbClr val="54493A"/>
                </a:solidFill>
                <a:latin typeface="Arial"/>
                <a:cs typeface="Arial"/>
              </a:rPr>
              <a:t>without </a:t>
            </a:r>
            <a:r>
              <a:rPr sz="2600" spc="-722" dirty="0">
                <a:solidFill>
                  <a:srgbClr val="54493A"/>
                </a:solidFill>
                <a:latin typeface="Arial"/>
                <a:cs typeface="Arial"/>
              </a:rPr>
              <a:t> </a:t>
            </a:r>
            <a:r>
              <a:rPr sz="2600" spc="-6" dirty="0">
                <a:solidFill>
                  <a:srgbClr val="54493A"/>
                </a:solidFill>
                <a:latin typeface="Arial"/>
                <a:cs typeface="Arial"/>
              </a:rPr>
              <a:t>altering</a:t>
            </a:r>
            <a:r>
              <a:rPr sz="2600" spc="55" dirty="0">
                <a:solidFill>
                  <a:srgbClr val="54493A"/>
                </a:solidFill>
                <a:latin typeface="Arial"/>
                <a:cs typeface="Arial"/>
              </a:rPr>
              <a:t> </a:t>
            </a:r>
            <a:r>
              <a:rPr sz="2600" dirty="0">
                <a:solidFill>
                  <a:srgbClr val="54493A"/>
                </a:solidFill>
                <a:latin typeface="Arial"/>
                <a:cs typeface="Arial"/>
              </a:rPr>
              <a:t>the</a:t>
            </a:r>
            <a:r>
              <a:rPr sz="2600" spc="-33" dirty="0">
                <a:solidFill>
                  <a:srgbClr val="54493A"/>
                </a:solidFill>
                <a:latin typeface="Arial"/>
                <a:cs typeface="Arial"/>
              </a:rPr>
              <a:t> </a:t>
            </a:r>
            <a:r>
              <a:rPr sz="2600" spc="-17" dirty="0">
                <a:solidFill>
                  <a:srgbClr val="54493A"/>
                </a:solidFill>
                <a:latin typeface="Arial"/>
                <a:cs typeface="Arial"/>
              </a:rPr>
              <a:t>immunogenicity.</a:t>
            </a:r>
            <a:r>
              <a:rPr sz="2600" spc="39" dirty="0">
                <a:solidFill>
                  <a:srgbClr val="54493A"/>
                </a:solidFill>
                <a:latin typeface="Arial"/>
                <a:cs typeface="Arial"/>
              </a:rPr>
              <a:t> </a:t>
            </a:r>
            <a:r>
              <a:rPr sz="2600" dirty="0">
                <a:solidFill>
                  <a:srgbClr val="54493A"/>
                </a:solidFill>
                <a:latin typeface="Arial"/>
                <a:cs typeface="Arial"/>
              </a:rPr>
              <a:t>It</a:t>
            </a:r>
            <a:r>
              <a:rPr sz="2600" spc="-17" dirty="0">
                <a:solidFill>
                  <a:srgbClr val="54493A"/>
                </a:solidFill>
                <a:latin typeface="Arial"/>
                <a:cs typeface="Arial"/>
              </a:rPr>
              <a:t> </a:t>
            </a:r>
            <a:r>
              <a:rPr sz="2600" spc="-6" dirty="0">
                <a:solidFill>
                  <a:srgbClr val="54493A"/>
                </a:solidFill>
                <a:latin typeface="Arial"/>
                <a:cs typeface="Arial"/>
              </a:rPr>
              <a:t>is</a:t>
            </a:r>
            <a:r>
              <a:rPr sz="2600" dirty="0">
                <a:solidFill>
                  <a:srgbClr val="54493A"/>
                </a:solidFill>
                <a:latin typeface="Arial"/>
                <a:cs typeface="Arial"/>
              </a:rPr>
              <a:t> </a:t>
            </a:r>
            <a:r>
              <a:rPr sz="2600" spc="-6" dirty="0">
                <a:solidFill>
                  <a:srgbClr val="54493A"/>
                </a:solidFill>
                <a:latin typeface="Arial"/>
                <a:cs typeface="Arial"/>
              </a:rPr>
              <a:t>usually</a:t>
            </a:r>
            <a:r>
              <a:rPr sz="2600" spc="22" dirty="0">
                <a:solidFill>
                  <a:srgbClr val="54493A"/>
                </a:solidFill>
                <a:latin typeface="Arial"/>
                <a:cs typeface="Arial"/>
              </a:rPr>
              <a:t> </a:t>
            </a:r>
            <a:r>
              <a:rPr sz="2600" spc="-6" dirty="0">
                <a:solidFill>
                  <a:srgbClr val="54493A"/>
                </a:solidFill>
                <a:latin typeface="Arial"/>
                <a:cs typeface="Arial"/>
              </a:rPr>
              <a:t>done</a:t>
            </a:r>
            <a:r>
              <a:rPr sz="2600" spc="11" dirty="0">
                <a:solidFill>
                  <a:srgbClr val="54493A"/>
                </a:solidFill>
                <a:latin typeface="Arial"/>
                <a:cs typeface="Arial"/>
              </a:rPr>
              <a:t> </a:t>
            </a:r>
            <a:r>
              <a:rPr sz="2600" spc="-6" dirty="0">
                <a:solidFill>
                  <a:srgbClr val="54493A"/>
                </a:solidFill>
                <a:latin typeface="Arial"/>
                <a:cs typeface="Arial"/>
              </a:rPr>
              <a:t>by </a:t>
            </a:r>
            <a:r>
              <a:rPr sz="2600" dirty="0">
                <a:solidFill>
                  <a:srgbClr val="54493A"/>
                </a:solidFill>
                <a:latin typeface="Arial"/>
                <a:cs typeface="Arial"/>
              </a:rPr>
              <a:t> </a:t>
            </a:r>
            <a:r>
              <a:rPr sz="2600" spc="-6" dirty="0">
                <a:solidFill>
                  <a:srgbClr val="54493A"/>
                </a:solidFill>
                <a:latin typeface="Arial"/>
                <a:cs typeface="Arial"/>
              </a:rPr>
              <a:t>passage</a:t>
            </a:r>
            <a:r>
              <a:rPr sz="2600" spc="6" dirty="0">
                <a:solidFill>
                  <a:srgbClr val="54493A"/>
                </a:solidFill>
                <a:latin typeface="Arial"/>
                <a:cs typeface="Arial"/>
              </a:rPr>
              <a:t> </a:t>
            </a:r>
            <a:r>
              <a:rPr sz="2600" spc="-6" dirty="0">
                <a:solidFill>
                  <a:srgbClr val="54493A"/>
                </a:solidFill>
                <a:latin typeface="Arial"/>
                <a:cs typeface="Arial"/>
              </a:rPr>
              <a:t>in</a:t>
            </a:r>
            <a:r>
              <a:rPr sz="2600" spc="6" dirty="0">
                <a:solidFill>
                  <a:srgbClr val="54493A"/>
                </a:solidFill>
                <a:latin typeface="Arial"/>
                <a:cs typeface="Arial"/>
              </a:rPr>
              <a:t> </a:t>
            </a:r>
            <a:r>
              <a:rPr sz="2600" spc="-6" dirty="0">
                <a:solidFill>
                  <a:srgbClr val="54493A"/>
                </a:solidFill>
                <a:latin typeface="Arial"/>
                <a:cs typeface="Arial"/>
              </a:rPr>
              <a:t>embryos</a:t>
            </a:r>
            <a:r>
              <a:rPr sz="2600" spc="6" dirty="0">
                <a:solidFill>
                  <a:srgbClr val="54493A"/>
                </a:solidFill>
                <a:latin typeface="Arial"/>
                <a:cs typeface="Arial"/>
              </a:rPr>
              <a:t> </a:t>
            </a:r>
            <a:r>
              <a:rPr sz="2600" spc="-6" dirty="0">
                <a:solidFill>
                  <a:srgbClr val="54493A"/>
                </a:solidFill>
                <a:latin typeface="Arial"/>
                <a:cs typeface="Arial"/>
              </a:rPr>
              <a:t>or</a:t>
            </a:r>
            <a:r>
              <a:rPr sz="2600" dirty="0">
                <a:solidFill>
                  <a:srgbClr val="54493A"/>
                </a:solidFill>
                <a:latin typeface="Arial"/>
                <a:cs typeface="Arial"/>
              </a:rPr>
              <a:t> </a:t>
            </a:r>
            <a:r>
              <a:rPr sz="2600" spc="-6" dirty="0">
                <a:solidFill>
                  <a:srgbClr val="54493A"/>
                </a:solidFill>
                <a:latin typeface="Arial"/>
                <a:cs typeface="Arial"/>
              </a:rPr>
              <a:t>cell</a:t>
            </a:r>
            <a:r>
              <a:rPr sz="2600" spc="6" dirty="0">
                <a:solidFill>
                  <a:srgbClr val="54493A"/>
                </a:solidFill>
                <a:latin typeface="Arial"/>
                <a:cs typeface="Arial"/>
              </a:rPr>
              <a:t> </a:t>
            </a:r>
            <a:r>
              <a:rPr sz="2600" dirty="0">
                <a:solidFill>
                  <a:srgbClr val="54493A"/>
                </a:solidFill>
                <a:latin typeface="Arial"/>
                <a:cs typeface="Arial"/>
              </a:rPr>
              <a:t>culture.</a:t>
            </a:r>
            <a:endParaRPr sz="26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6397" y="710329"/>
            <a:ext cx="5997272" cy="566276"/>
          </a:xfrm>
          <a:prstGeom prst="rect">
            <a:avLst/>
          </a:prstGeom>
        </p:spPr>
        <p:txBody>
          <a:bodyPr vert="horz" wrap="square" lIns="0" tIns="14699" rIns="0" bIns="0" rtlCol="0">
            <a:spAutoFit/>
          </a:bodyPr>
          <a:lstStyle/>
          <a:p>
            <a:pPr marL="13999">
              <a:lnSpc>
                <a:spcPct val="100000"/>
              </a:lnSpc>
              <a:spcBef>
                <a:spcPts val="116"/>
              </a:spcBef>
            </a:pPr>
            <a:r>
              <a:rPr sz="3500" dirty="0"/>
              <a:t>KILLED</a:t>
            </a:r>
            <a:r>
              <a:rPr sz="3500" spc="-99" dirty="0"/>
              <a:t> </a:t>
            </a:r>
            <a:r>
              <a:rPr sz="3500" dirty="0"/>
              <a:t>OR</a:t>
            </a:r>
            <a:r>
              <a:rPr sz="3500" spc="-44" dirty="0"/>
              <a:t> </a:t>
            </a:r>
            <a:r>
              <a:rPr sz="3500" spc="-6" dirty="0"/>
              <a:t>INACTIVATED</a:t>
            </a:r>
            <a:endParaRPr sz="3500" dirty="0"/>
          </a:p>
        </p:txBody>
      </p:sp>
      <p:sp>
        <p:nvSpPr>
          <p:cNvPr id="3" name="object 3"/>
          <p:cNvSpPr txBox="1"/>
          <p:nvPr/>
        </p:nvSpPr>
        <p:spPr>
          <a:xfrm>
            <a:off x="1871959" y="1855704"/>
            <a:ext cx="7620349" cy="5677224"/>
          </a:xfrm>
          <a:prstGeom prst="rect">
            <a:avLst/>
          </a:prstGeom>
        </p:spPr>
        <p:txBody>
          <a:bodyPr vert="horz" wrap="square" lIns="0" tIns="13999" rIns="0" bIns="0" rtlCol="0">
            <a:spAutoFit/>
          </a:bodyPr>
          <a:lstStyle/>
          <a:p>
            <a:pPr marL="265985" marR="5600" indent="-251986">
              <a:spcBef>
                <a:spcPts val="110"/>
              </a:spcBef>
              <a:buClr>
                <a:srgbClr val="92A099"/>
              </a:buClr>
              <a:buChar char="•"/>
              <a:tabLst>
                <a:tab pos="265985" algn="l"/>
              </a:tabLst>
            </a:pPr>
            <a:r>
              <a:rPr sz="2600" spc="-6" dirty="0">
                <a:solidFill>
                  <a:srgbClr val="54493A"/>
                </a:solidFill>
                <a:latin typeface="Arial"/>
                <a:cs typeface="Arial"/>
              </a:rPr>
              <a:t>These</a:t>
            </a:r>
            <a:r>
              <a:rPr sz="2600" spc="6" dirty="0">
                <a:solidFill>
                  <a:srgbClr val="54493A"/>
                </a:solidFill>
                <a:latin typeface="Arial"/>
                <a:cs typeface="Arial"/>
              </a:rPr>
              <a:t> </a:t>
            </a:r>
            <a:r>
              <a:rPr sz="2600" spc="-6" dirty="0">
                <a:solidFill>
                  <a:srgbClr val="54493A"/>
                </a:solidFill>
                <a:latin typeface="Arial"/>
                <a:cs typeface="Arial"/>
              </a:rPr>
              <a:t>vaccines</a:t>
            </a:r>
            <a:r>
              <a:rPr sz="2600" spc="72" dirty="0">
                <a:solidFill>
                  <a:srgbClr val="54493A"/>
                </a:solidFill>
                <a:latin typeface="Arial"/>
                <a:cs typeface="Arial"/>
              </a:rPr>
              <a:t> </a:t>
            </a:r>
            <a:r>
              <a:rPr sz="2600" spc="-6" dirty="0">
                <a:solidFill>
                  <a:srgbClr val="54493A"/>
                </a:solidFill>
                <a:latin typeface="Arial"/>
                <a:cs typeface="Arial"/>
              </a:rPr>
              <a:t>contain</a:t>
            </a:r>
            <a:r>
              <a:rPr sz="2600" spc="50" dirty="0">
                <a:solidFill>
                  <a:srgbClr val="54493A"/>
                </a:solidFill>
                <a:latin typeface="Arial"/>
                <a:cs typeface="Arial"/>
              </a:rPr>
              <a:t> </a:t>
            </a:r>
            <a:r>
              <a:rPr sz="2600" spc="-6" dirty="0">
                <a:solidFill>
                  <a:srgbClr val="54493A"/>
                </a:solidFill>
                <a:latin typeface="Arial"/>
                <a:cs typeface="Arial"/>
              </a:rPr>
              <a:t>pathogenic</a:t>
            </a:r>
            <a:r>
              <a:rPr sz="2600" spc="39" dirty="0">
                <a:solidFill>
                  <a:srgbClr val="54493A"/>
                </a:solidFill>
                <a:latin typeface="Arial"/>
                <a:cs typeface="Arial"/>
              </a:rPr>
              <a:t> </a:t>
            </a:r>
            <a:r>
              <a:rPr sz="2600" spc="-6" dirty="0">
                <a:solidFill>
                  <a:srgbClr val="54493A"/>
                </a:solidFill>
                <a:latin typeface="Arial"/>
                <a:cs typeface="Arial"/>
              </a:rPr>
              <a:t>organism(s)</a:t>
            </a:r>
            <a:r>
              <a:rPr sz="2600" spc="39" dirty="0">
                <a:solidFill>
                  <a:srgbClr val="54493A"/>
                </a:solidFill>
                <a:latin typeface="Arial"/>
                <a:cs typeface="Arial"/>
              </a:rPr>
              <a:t> </a:t>
            </a:r>
            <a:r>
              <a:rPr sz="2600" spc="-6" dirty="0">
                <a:solidFill>
                  <a:srgbClr val="54493A"/>
                </a:solidFill>
                <a:latin typeface="Arial"/>
                <a:cs typeface="Arial"/>
              </a:rPr>
              <a:t>that </a:t>
            </a:r>
            <a:r>
              <a:rPr sz="2600" spc="-716" dirty="0">
                <a:solidFill>
                  <a:srgbClr val="54493A"/>
                </a:solidFill>
                <a:latin typeface="Arial"/>
                <a:cs typeface="Arial"/>
              </a:rPr>
              <a:t> </a:t>
            </a:r>
            <a:r>
              <a:rPr sz="2600" spc="-6" dirty="0">
                <a:solidFill>
                  <a:srgbClr val="54493A"/>
                </a:solidFill>
                <a:latin typeface="Arial"/>
                <a:cs typeface="Arial"/>
              </a:rPr>
              <a:t>have</a:t>
            </a:r>
            <a:r>
              <a:rPr sz="2600" spc="39" dirty="0">
                <a:solidFill>
                  <a:srgbClr val="54493A"/>
                </a:solidFill>
                <a:latin typeface="Arial"/>
                <a:cs typeface="Arial"/>
              </a:rPr>
              <a:t> </a:t>
            </a:r>
            <a:r>
              <a:rPr sz="2600" spc="-6" dirty="0">
                <a:solidFill>
                  <a:srgbClr val="54493A"/>
                </a:solidFill>
                <a:latin typeface="Arial"/>
                <a:cs typeface="Arial"/>
              </a:rPr>
              <a:t>been</a:t>
            </a:r>
            <a:r>
              <a:rPr sz="2600" spc="50" dirty="0">
                <a:solidFill>
                  <a:srgbClr val="54493A"/>
                </a:solidFill>
                <a:latin typeface="Arial"/>
                <a:cs typeface="Arial"/>
              </a:rPr>
              <a:t> </a:t>
            </a:r>
            <a:r>
              <a:rPr sz="2600" spc="-6" dirty="0">
                <a:solidFill>
                  <a:srgbClr val="54493A"/>
                </a:solidFill>
                <a:latin typeface="Arial"/>
                <a:cs typeface="Arial"/>
              </a:rPr>
              <a:t>chemically</a:t>
            </a:r>
            <a:r>
              <a:rPr sz="2600" spc="88" dirty="0">
                <a:solidFill>
                  <a:srgbClr val="54493A"/>
                </a:solidFill>
                <a:latin typeface="Arial"/>
                <a:cs typeface="Arial"/>
              </a:rPr>
              <a:t> </a:t>
            </a:r>
            <a:r>
              <a:rPr sz="2600" dirty="0">
                <a:solidFill>
                  <a:srgbClr val="54493A"/>
                </a:solidFill>
                <a:latin typeface="Arial"/>
                <a:cs typeface="Arial"/>
              </a:rPr>
              <a:t>inactivated</a:t>
            </a:r>
            <a:r>
              <a:rPr sz="2600" spc="55" dirty="0">
                <a:solidFill>
                  <a:srgbClr val="54493A"/>
                </a:solidFill>
                <a:latin typeface="Arial"/>
                <a:cs typeface="Arial"/>
              </a:rPr>
              <a:t> </a:t>
            </a:r>
            <a:r>
              <a:rPr sz="2600" spc="-6" dirty="0">
                <a:solidFill>
                  <a:srgbClr val="54493A"/>
                </a:solidFill>
                <a:latin typeface="Arial"/>
                <a:cs typeface="Arial"/>
              </a:rPr>
              <a:t>so</a:t>
            </a:r>
            <a:r>
              <a:rPr sz="2600" spc="11" dirty="0">
                <a:solidFill>
                  <a:srgbClr val="54493A"/>
                </a:solidFill>
                <a:latin typeface="Arial"/>
                <a:cs typeface="Arial"/>
              </a:rPr>
              <a:t> </a:t>
            </a:r>
            <a:r>
              <a:rPr sz="2600" dirty="0">
                <a:solidFill>
                  <a:srgbClr val="54493A"/>
                </a:solidFill>
                <a:latin typeface="Arial"/>
                <a:cs typeface="Arial"/>
              </a:rPr>
              <a:t>that</a:t>
            </a:r>
            <a:r>
              <a:rPr sz="2600" spc="17" dirty="0">
                <a:solidFill>
                  <a:srgbClr val="54493A"/>
                </a:solidFill>
                <a:latin typeface="Arial"/>
                <a:cs typeface="Arial"/>
              </a:rPr>
              <a:t> </a:t>
            </a:r>
            <a:r>
              <a:rPr sz="2600" dirty="0">
                <a:solidFill>
                  <a:srgbClr val="54493A"/>
                </a:solidFill>
                <a:latin typeface="Arial"/>
                <a:cs typeface="Arial"/>
              </a:rPr>
              <a:t>they </a:t>
            </a:r>
            <a:r>
              <a:rPr sz="2600" spc="6" dirty="0">
                <a:solidFill>
                  <a:srgbClr val="54493A"/>
                </a:solidFill>
                <a:latin typeface="Arial"/>
                <a:cs typeface="Arial"/>
              </a:rPr>
              <a:t> </a:t>
            </a:r>
            <a:r>
              <a:rPr sz="2600" spc="-6" dirty="0">
                <a:solidFill>
                  <a:srgbClr val="54493A"/>
                </a:solidFill>
                <a:latin typeface="Arial"/>
                <a:cs typeface="Arial"/>
              </a:rPr>
              <a:t>cannot</a:t>
            </a:r>
            <a:r>
              <a:rPr sz="2600" spc="6" dirty="0">
                <a:solidFill>
                  <a:srgbClr val="54493A"/>
                </a:solidFill>
                <a:latin typeface="Arial"/>
                <a:cs typeface="Arial"/>
              </a:rPr>
              <a:t> </a:t>
            </a:r>
            <a:r>
              <a:rPr sz="2600" spc="-6" dirty="0">
                <a:solidFill>
                  <a:srgbClr val="54493A"/>
                </a:solidFill>
                <a:latin typeface="Arial"/>
                <a:cs typeface="Arial"/>
              </a:rPr>
              <a:t>produce</a:t>
            </a:r>
            <a:r>
              <a:rPr sz="2600" spc="6" dirty="0">
                <a:solidFill>
                  <a:srgbClr val="54493A"/>
                </a:solidFill>
                <a:latin typeface="Arial"/>
                <a:cs typeface="Arial"/>
              </a:rPr>
              <a:t> </a:t>
            </a:r>
            <a:r>
              <a:rPr sz="2600" spc="-6" dirty="0">
                <a:solidFill>
                  <a:srgbClr val="54493A"/>
                </a:solidFill>
                <a:latin typeface="Arial"/>
                <a:cs typeface="Arial"/>
              </a:rPr>
              <a:t>disease</a:t>
            </a:r>
            <a:r>
              <a:rPr sz="2600" spc="17" dirty="0">
                <a:solidFill>
                  <a:srgbClr val="54493A"/>
                </a:solidFill>
                <a:latin typeface="Arial"/>
                <a:cs typeface="Arial"/>
              </a:rPr>
              <a:t> </a:t>
            </a:r>
            <a:r>
              <a:rPr sz="2600" spc="-6" dirty="0">
                <a:solidFill>
                  <a:srgbClr val="54493A"/>
                </a:solidFill>
                <a:latin typeface="Arial"/>
                <a:cs typeface="Arial"/>
              </a:rPr>
              <a:t>or</a:t>
            </a:r>
            <a:r>
              <a:rPr sz="2600" dirty="0">
                <a:solidFill>
                  <a:srgbClr val="54493A"/>
                </a:solidFill>
                <a:latin typeface="Arial"/>
                <a:cs typeface="Arial"/>
              </a:rPr>
              <a:t> spread</a:t>
            </a:r>
            <a:r>
              <a:rPr sz="2600" spc="-11" dirty="0">
                <a:solidFill>
                  <a:srgbClr val="54493A"/>
                </a:solidFill>
                <a:latin typeface="Arial"/>
                <a:cs typeface="Arial"/>
              </a:rPr>
              <a:t> </a:t>
            </a:r>
            <a:r>
              <a:rPr sz="2600" spc="-6" dirty="0">
                <a:solidFill>
                  <a:srgbClr val="54493A"/>
                </a:solidFill>
                <a:latin typeface="Arial"/>
                <a:cs typeface="Arial"/>
              </a:rPr>
              <a:t>among</a:t>
            </a:r>
            <a:r>
              <a:rPr sz="2600" spc="6" dirty="0">
                <a:solidFill>
                  <a:srgbClr val="54493A"/>
                </a:solidFill>
                <a:latin typeface="Arial"/>
                <a:cs typeface="Arial"/>
              </a:rPr>
              <a:t> </a:t>
            </a:r>
            <a:r>
              <a:rPr sz="2600" dirty="0">
                <a:solidFill>
                  <a:srgbClr val="54493A"/>
                </a:solidFill>
                <a:latin typeface="Arial"/>
                <a:cs typeface="Arial"/>
              </a:rPr>
              <a:t>the</a:t>
            </a:r>
            <a:endParaRPr sz="2600" dirty="0">
              <a:latin typeface="Arial"/>
              <a:cs typeface="Arial"/>
            </a:endParaRPr>
          </a:p>
          <a:p>
            <a:pPr marL="265985">
              <a:spcBef>
                <a:spcPts val="6"/>
              </a:spcBef>
            </a:pPr>
            <a:r>
              <a:rPr sz="2600" spc="-6" dirty="0">
                <a:solidFill>
                  <a:srgbClr val="54493A"/>
                </a:solidFill>
                <a:latin typeface="Arial"/>
                <a:cs typeface="Arial"/>
              </a:rPr>
              <a:t>flock.</a:t>
            </a:r>
            <a:endParaRPr sz="2600" dirty="0">
              <a:latin typeface="Arial"/>
              <a:cs typeface="Arial"/>
            </a:endParaRPr>
          </a:p>
          <a:p>
            <a:pPr>
              <a:spcBef>
                <a:spcPts val="6"/>
              </a:spcBef>
            </a:pPr>
            <a:endParaRPr sz="2800" dirty="0">
              <a:latin typeface="Arial"/>
              <a:cs typeface="Arial"/>
            </a:endParaRPr>
          </a:p>
          <a:p>
            <a:pPr marL="265985" marR="614565"/>
            <a:r>
              <a:rPr sz="2600" spc="-22" dirty="0">
                <a:solidFill>
                  <a:srgbClr val="54493A"/>
                </a:solidFill>
                <a:latin typeface="Arial"/>
                <a:cs typeface="Arial"/>
              </a:rPr>
              <a:t>However,</a:t>
            </a:r>
            <a:r>
              <a:rPr sz="2600" spc="11" dirty="0">
                <a:solidFill>
                  <a:srgbClr val="54493A"/>
                </a:solidFill>
                <a:latin typeface="Arial"/>
                <a:cs typeface="Arial"/>
              </a:rPr>
              <a:t> </a:t>
            </a:r>
            <a:r>
              <a:rPr sz="2600" dirty="0">
                <a:solidFill>
                  <a:srgbClr val="54493A"/>
                </a:solidFill>
                <a:latin typeface="Arial"/>
                <a:cs typeface="Arial"/>
              </a:rPr>
              <a:t>they </a:t>
            </a:r>
            <a:r>
              <a:rPr sz="2600" spc="-6" dirty="0">
                <a:solidFill>
                  <a:srgbClr val="54493A"/>
                </a:solidFill>
                <a:latin typeface="Arial"/>
                <a:cs typeface="Arial"/>
              </a:rPr>
              <a:t>can</a:t>
            </a:r>
            <a:r>
              <a:rPr sz="2600" dirty="0">
                <a:solidFill>
                  <a:srgbClr val="54493A"/>
                </a:solidFill>
                <a:latin typeface="Arial"/>
                <a:cs typeface="Arial"/>
              </a:rPr>
              <a:t> </a:t>
            </a:r>
            <a:r>
              <a:rPr sz="2600" spc="-6" dirty="0">
                <a:solidFill>
                  <a:srgbClr val="54493A"/>
                </a:solidFill>
                <a:latin typeface="Arial"/>
                <a:cs typeface="Arial"/>
              </a:rPr>
              <a:t>still</a:t>
            </a:r>
            <a:r>
              <a:rPr sz="2600" spc="11" dirty="0">
                <a:solidFill>
                  <a:srgbClr val="54493A"/>
                </a:solidFill>
                <a:latin typeface="Arial"/>
                <a:cs typeface="Arial"/>
              </a:rPr>
              <a:t> </a:t>
            </a:r>
            <a:r>
              <a:rPr sz="2600" spc="-6" dirty="0">
                <a:solidFill>
                  <a:srgbClr val="54493A"/>
                </a:solidFill>
                <a:latin typeface="Arial"/>
                <a:cs typeface="Arial"/>
              </a:rPr>
              <a:t>induce</a:t>
            </a:r>
            <a:r>
              <a:rPr sz="2600" spc="17" dirty="0">
                <a:solidFill>
                  <a:srgbClr val="54493A"/>
                </a:solidFill>
                <a:latin typeface="Arial"/>
                <a:cs typeface="Arial"/>
              </a:rPr>
              <a:t> </a:t>
            </a:r>
            <a:r>
              <a:rPr sz="2600" spc="-6" dirty="0">
                <a:solidFill>
                  <a:srgbClr val="54493A"/>
                </a:solidFill>
                <a:latin typeface="Arial"/>
                <a:cs typeface="Arial"/>
              </a:rPr>
              <a:t>a strong</a:t>
            </a:r>
            <a:r>
              <a:rPr sz="2600" spc="-11" dirty="0">
                <a:solidFill>
                  <a:srgbClr val="54493A"/>
                </a:solidFill>
                <a:latin typeface="Arial"/>
                <a:cs typeface="Arial"/>
              </a:rPr>
              <a:t> </a:t>
            </a:r>
            <a:r>
              <a:rPr sz="2600" spc="-6" dirty="0">
                <a:solidFill>
                  <a:srgbClr val="54493A"/>
                </a:solidFill>
                <a:latin typeface="Arial"/>
                <a:cs typeface="Arial"/>
              </a:rPr>
              <a:t>long </a:t>
            </a:r>
            <a:r>
              <a:rPr sz="2600" dirty="0">
                <a:solidFill>
                  <a:srgbClr val="54493A"/>
                </a:solidFill>
                <a:latin typeface="Arial"/>
                <a:cs typeface="Arial"/>
              </a:rPr>
              <a:t> </a:t>
            </a:r>
            <a:r>
              <a:rPr sz="2600" spc="-6" dirty="0">
                <a:solidFill>
                  <a:srgbClr val="54493A"/>
                </a:solidFill>
                <a:latin typeface="Arial"/>
                <a:cs typeface="Arial"/>
              </a:rPr>
              <a:t>lasting</a:t>
            </a:r>
            <a:r>
              <a:rPr sz="2600" spc="17" dirty="0">
                <a:solidFill>
                  <a:srgbClr val="54493A"/>
                </a:solidFill>
                <a:latin typeface="Arial"/>
                <a:cs typeface="Arial"/>
              </a:rPr>
              <a:t> </a:t>
            </a:r>
            <a:r>
              <a:rPr sz="2600" spc="-6" dirty="0">
                <a:solidFill>
                  <a:srgbClr val="54493A"/>
                </a:solidFill>
                <a:latin typeface="Arial"/>
                <a:cs typeface="Arial"/>
              </a:rPr>
              <a:t>antibody</a:t>
            </a:r>
            <a:r>
              <a:rPr sz="2600" spc="33" dirty="0">
                <a:solidFill>
                  <a:srgbClr val="54493A"/>
                </a:solidFill>
                <a:latin typeface="Arial"/>
                <a:cs typeface="Arial"/>
              </a:rPr>
              <a:t> </a:t>
            </a:r>
            <a:r>
              <a:rPr sz="2600" spc="-6" dirty="0">
                <a:solidFill>
                  <a:srgbClr val="54493A"/>
                </a:solidFill>
                <a:latin typeface="Arial"/>
                <a:cs typeface="Arial"/>
              </a:rPr>
              <a:t>mediated</a:t>
            </a:r>
            <a:r>
              <a:rPr sz="2600" spc="11" dirty="0">
                <a:solidFill>
                  <a:srgbClr val="54493A"/>
                </a:solidFill>
                <a:latin typeface="Arial"/>
                <a:cs typeface="Arial"/>
              </a:rPr>
              <a:t> </a:t>
            </a:r>
            <a:r>
              <a:rPr sz="2600" spc="-6" dirty="0">
                <a:solidFill>
                  <a:srgbClr val="54493A"/>
                </a:solidFill>
                <a:latin typeface="Arial"/>
                <a:cs typeface="Arial"/>
              </a:rPr>
              <a:t>immunity</a:t>
            </a:r>
            <a:r>
              <a:rPr sz="2600" spc="11" dirty="0">
                <a:solidFill>
                  <a:srgbClr val="54493A"/>
                </a:solidFill>
                <a:latin typeface="Arial"/>
                <a:cs typeface="Arial"/>
              </a:rPr>
              <a:t> </a:t>
            </a:r>
            <a:r>
              <a:rPr sz="2600" spc="-6" dirty="0">
                <a:solidFill>
                  <a:srgbClr val="54493A"/>
                </a:solidFill>
                <a:latin typeface="Arial"/>
                <a:cs typeface="Arial"/>
              </a:rPr>
              <a:t>in</a:t>
            </a:r>
            <a:r>
              <a:rPr sz="2600" spc="17" dirty="0">
                <a:solidFill>
                  <a:srgbClr val="54493A"/>
                </a:solidFill>
                <a:latin typeface="Arial"/>
                <a:cs typeface="Arial"/>
              </a:rPr>
              <a:t> </a:t>
            </a:r>
            <a:r>
              <a:rPr sz="2600" dirty="0">
                <a:solidFill>
                  <a:srgbClr val="54493A"/>
                </a:solidFill>
                <a:latin typeface="Arial"/>
                <a:cs typeface="Arial"/>
              </a:rPr>
              <a:t>the</a:t>
            </a:r>
            <a:r>
              <a:rPr sz="2600" spc="11" dirty="0">
                <a:solidFill>
                  <a:srgbClr val="54493A"/>
                </a:solidFill>
                <a:latin typeface="Arial"/>
                <a:cs typeface="Arial"/>
              </a:rPr>
              <a:t> </a:t>
            </a:r>
            <a:r>
              <a:rPr sz="2600" spc="-6" dirty="0">
                <a:solidFill>
                  <a:srgbClr val="54493A"/>
                </a:solidFill>
                <a:latin typeface="Arial"/>
                <a:cs typeface="Arial"/>
              </a:rPr>
              <a:t>blood.</a:t>
            </a:r>
            <a:endParaRPr sz="2600" dirty="0">
              <a:latin typeface="Arial"/>
              <a:cs typeface="Arial"/>
            </a:endParaRPr>
          </a:p>
          <a:p>
            <a:pPr>
              <a:spcBef>
                <a:spcPts val="11"/>
              </a:spcBef>
            </a:pPr>
            <a:endParaRPr sz="2800" dirty="0">
              <a:latin typeface="Arial"/>
              <a:cs typeface="Arial"/>
            </a:endParaRPr>
          </a:p>
          <a:p>
            <a:pPr marL="265985" marR="501171">
              <a:tabLst>
                <a:tab pos="5926566" algn="l"/>
              </a:tabLst>
            </a:pPr>
            <a:r>
              <a:rPr sz="2600" spc="-6" dirty="0">
                <a:solidFill>
                  <a:srgbClr val="54493A"/>
                </a:solidFill>
                <a:latin typeface="Arial"/>
                <a:cs typeface="Arial"/>
              </a:rPr>
              <a:t>They</a:t>
            </a:r>
            <a:r>
              <a:rPr sz="2600" dirty="0">
                <a:solidFill>
                  <a:srgbClr val="54493A"/>
                </a:solidFill>
                <a:latin typeface="Arial"/>
                <a:cs typeface="Arial"/>
              </a:rPr>
              <a:t> must</a:t>
            </a:r>
            <a:r>
              <a:rPr sz="2600" spc="6" dirty="0">
                <a:solidFill>
                  <a:srgbClr val="54493A"/>
                </a:solidFill>
                <a:latin typeface="Arial"/>
                <a:cs typeface="Arial"/>
              </a:rPr>
              <a:t> </a:t>
            </a:r>
            <a:r>
              <a:rPr sz="2600" spc="-11" dirty="0">
                <a:solidFill>
                  <a:srgbClr val="54493A"/>
                </a:solidFill>
                <a:latin typeface="Arial"/>
                <a:cs typeface="Arial"/>
              </a:rPr>
              <a:t>be</a:t>
            </a:r>
            <a:r>
              <a:rPr sz="2600" spc="6" dirty="0">
                <a:solidFill>
                  <a:srgbClr val="54493A"/>
                </a:solidFill>
                <a:latin typeface="Arial"/>
                <a:cs typeface="Arial"/>
              </a:rPr>
              <a:t> </a:t>
            </a:r>
            <a:r>
              <a:rPr sz="2600" spc="-6" dirty="0">
                <a:solidFill>
                  <a:srgbClr val="54493A"/>
                </a:solidFill>
                <a:latin typeface="Arial"/>
                <a:cs typeface="Arial"/>
              </a:rPr>
              <a:t>injected</a:t>
            </a:r>
            <a:r>
              <a:rPr sz="2600" spc="17" dirty="0">
                <a:solidFill>
                  <a:srgbClr val="54493A"/>
                </a:solidFill>
                <a:latin typeface="Arial"/>
                <a:cs typeface="Arial"/>
              </a:rPr>
              <a:t> </a:t>
            </a:r>
            <a:r>
              <a:rPr sz="2600" spc="-6" dirty="0">
                <a:solidFill>
                  <a:srgbClr val="54493A"/>
                </a:solidFill>
                <a:latin typeface="Arial"/>
                <a:cs typeface="Arial"/>
              </a:rPr>
              <a:t>and require</a:t>
            </a:r>
            <a:r>
              <a:rPr sz="2600" spc="17" dirty="0">
                <a:solidFill>
                  <a:srgbClr val="54493A"/>
                </a:solidFill>
                <a:latin typeface="Arial"/>
                <a:cs typeface="Arial"/>
              </a:rPr>
              <a:t> </a:t>
            </a:r>
            <a:r>
              <a:rPr sz="2600" spc="-6" dirty="0">
                <a:solidFill>
                  <a:srgbClr val="54493A"/>
                </a:solidFill>
                <a:latin typeface="Arial"/>
                <a:cs typeface="Arial"/>
              </a:rPr>
              <a:t>an</a:t>
            </a:r>
            <a:r>
              <a:rPr sz="2600" dirty="0">
                <a:solidFill>
                  <a:srgbClr val="54493A"/>
                </a:solidFill>
                <a:latin typeface="Arial"/>
                <a:cs typeface="Arial"/>
              </a:rPr>
              <a:t> </a:t>
            </a:r>
            <a:r>
              <a:rPr sz="2600" spc="-6" dirty="0">
                <a:solidFill>
                  <a:srgbClr val="54493A"/>
                </a:solidFill>
                <a:latin typeface="Arial"/>
                <a:cs typeface="Arial"/>
              </a:rPr>
              <a:t>oil</a:t>
            </a:r>
            <a:r>
              <a:rPr sz="2600" spc="28" dirty="0">
                <a:solidFill>
                  <a:srgbClr val="54493A"/>
                </a:solidFill>
                <a:latin typeface="Arial"/>
                <a:cs typeface="Arial"/>
              </a:rPr>
              <a:t> </a:t>
            </a:r>
            <a:r>
              <a:rPr sz="2600" spc="-6" dirty="0">
                <a:solidFill>
                  <a:srgbClr val="54493A"/>
                </a:solidFill>
                <a:latin typeface="Arial"/>
                <a:cs typeface="Arial"/>
              </a:rPr>
              <a:t>or</a:t>
            </a:r>
            <a:r>
              <a:rPr sz="2600" spc="6" dirty="0">
                <a:solidFill>
                  <a:srgbClr val="54493A"/>
                </a:solidFill>
                <a:latin typeface="Arial"/>
                <a:cs typeface="Arial"/>
              </a:rPr>
              <a:t> </a:t>
            </a:r>
            <a:r>
              <a:rPr sz="2600" spc="-6" dirty="0">
                <a:solidFill>
                  <a:srgbClr val="54493A"/>
                </a:solidFill>
                <a:latin typeface="Arial"/>
                <a:cs typeface="Arial"/>
              </a:rPr>
              <a:t>other </a:t>
            </a:r>
            <a:r>
              <a:rPr sz="2600" spc="-716" dirty="0">
                <a:solidFill>
                  <a:srgbClr val="54493A"/>
                </a:solidFill>
                <a:latin typeface="Arial"/>
                <a:cs typeface="Arial"/>
              </a:rPr>
              <a:t> </a:t>
            </a:r>
            <a:r>
              <a:rPr sz="2600" spc="-6" dirty="0">
                <a:solidFill>
                  <a:srgbClr val="54493A"/>
                </a:solidFill>
                <a:latin typeface="Arial"/>
                <a:cs typeface="Arial"/>
              </a:rPr>
              <a:t>chemical</a:t>
            </a:r>
            <a:r>
              <a:rPr sz="2600" spc="17" dirty="0">
                <a:solidFill>
                  <a:srgbClr val="54493A"/>
                </a:solidFill>
                <a:latin typeface="Arial"/>
                <a:cs typeface="Arial"/>
              </a:rPr>
              <a:t> </a:t>
            </a:r>
            <a:r>
              <a:rPr sz="2600" spc="-6" dirty="0">
                <a:solidFill>
                  <a:srgbClr val="54493A"/>
                </a:solidFill>
                <a:latin typeface="Arial"/>
                <a:cs typeface="Arial"/>
              </a:rPr>
              <a:t>based</a:t>
            </a:r>
            <a:r>
              <a:rPr sz="2600" spc="17" dirty="0">
                <a:solidFill>
                  <a:srgbClr val="54493A"/>
                </a:solidFill>
                <a:latin typeface="Arial"/>
                <a:cs typeface="Arial"/>
              </a:rPr>
              <a:t> </a:t>
            </a:r>
            <a:r>
              <a:rPr sz="2600" spc="-6" dirty="0">
                <a:solidFill>
                  <a:srgbClr val="54493A"/>
                </a:solidFill>
                <a:latin typeface="Arial"/>
                <a:cs typeface="Arial"/>
              </a:rPr>
              <a:t>adjuvant</a:t>
            </a:r>
            <a:r>
              <a:rPr sz="2600" spc="6" dirty="0">
                <a:solidFill>
                  <a:srgbClr val="54493A"/>
                </a:solidFill>
                <a:latin typeface="Arial"/>
                <a:cs typeface="Arial"/>
              </a:rPr>
              <a:t> </a:t>
            </a:r>
            <a:r>
              <a:rPr sz="2600" dirty="0">
                <a:solidFill>
                  <a:srgbClr val="54493A"/>
                </a:solidFill>
                <a:latin typeface="Arial"/>
                <a:cs typeface="Arial"/>
              </a:rPr>
              <a:t>that</a:t>
            </a:r>
            <a:r>
              <a:rPr sz="2600" spc="-6" dirty="0">
                <a:solidFill>
                  <a:srgbClr val="54493A"/>
                </a:solidFill>
                <a:latin typeface="Arial"/>
                <a:cs typeface="Arial"/>
              </a:rPr>
              <a:t> slowly</a:t>
            </a:r>
            <a:r>
              <a:rPr sz="2600" spc="33" dirty="0">
                <a:solidFill>
                  <a:srgbClr val="54493A"/>
                </a:solidFill>
                <a:latin typeface="Arial"/>
                <a:cs typeface="Arial"/>
              </a:rPr>
              <a:t> </a:t>
            </a:r>
            <a:r>
              <a:rPr sz="2600" spc="-6" dirty="0">
                <a:solidFill>
                  <a:srgbClr val="54493A"/>
                </a:solidFill>
                <a:latin typeface="Arial"/>
                <a:cs typeface="Arial"/>
              </a:rPr>
              <a:t>releases</a:t>
            </a:r>
            <a:r>
              <a:rPr sz="2600" spc="17" dirty="0">
                <a:solidFill>
                  <a:srgbClr val="54493A"/>
                </a:solidFill>
                <a:latin typeface="Arial"/>
                <a:cs typeface="Arial"/>
              </a:rPr>
              <a:t> </a:t>
            </a:r>
            <a:r>
              <a:rPr sz="2600" dirty="0">
                <a:solidFill>
                  <a:srgbClr val="54493A"/>
                </a:solidFill>
                <a:latin typeface="Arial"/>
                <a:cs typeface="Arial"/>
              </a:rPr>
              <a:t>the </a:t>
            </a:r>
            <a:r>
              <a:rPr sz="2600" spc="-722" dirty="0">
                <a:solidFill>
                  <a:srgbClr val="54493A"/>
                </a:solidFill>
                <a:latin typeface="Arial"/>
                <a:cs typeface="Arial"/>
              </a:rPr>
              <a:t> </a:t>
            </a:r>
            <a:r>
              <a:rPr sz="2600" spc="-6" dirty="0">
                <a:solidFill>
                  <a:srgbClr val="54493A"/>
                </a:solidFill>
                <a:latin typeface="Arial"/>
                <a:cs typeface="Arial"/>
              </a:rPr>
              <a:t>antigenic</a:t>
            </a:r>
            <a:r>
              <a:rPr sz="2600" spc="39" dirty="0">
                <a:solidFill>
                  <a:srgbClr val="54493A"/>
                </a:solidFill>
                <a:latin typeface="Arial"/>
                <a:cs typeface="Arial"/>
              </a:rPr>
              <a:t> </a:t>
            </a:r>
            <a:r>
              <a:rPr sz="2600" dirty="0">
                <a:solidFill>
                  <a:srgbClr val="54493A"/>
                </a:solidFill>
                <a:latin typeface="Arial"/>
                <a:cs typeface="Arial"/>
              </a:rPr>
              <a:t>part</a:t>
            </a:r>
            <a:r>
              <a:rPr sz="2600" spc="11" dirty="0">
                <a:solidFill>
                  <a:srgbClr val="54493A"/>
                </a:solidFill>
                <a:latin typeface="Arial"/>
                <a:cs typeface="Arial"/>
              </a:rPr>
              <a:t> </a:t>
            </a:r>
            <a:r>
              <a:rPr sz="2600" dirty="0">
                <a:solidFill>
                  <a:srgbClr val="54493A"/>
                </a:solidFill>
                <a:latin typeface="Arial"/>
                <a:cs typeface="Arial"/>
              </a:rPr>
              <a:t>of</a:t>
            </a:r>
            <a:r>
              <a:rPr sz="2600" spc="11" dirty="0">
                <a:solidFill>
                  <a:srgbClr val="54493A"/>
                </a:solidFill>
                <a:latin typeface="Arial"/>
                <a:cs typeface="Arial"/>
              </a:rPr>
              <a:t> </a:t>
            </a:r>
            <a:r>
              <a:rPr sz="2600" dirty="0">
                <a:solidFill>
                  <a:srgbClr val="54493A"/>
                </a:solidFill>
                <a:latin typeface="Arial"/>
                <a:cs typeface="Arial"/>
              </a:rPr>
              <a:t>the</a:t>
            </a:r>
            <a:r>
              <a:rPr sz="2600" spc="11" dirty="0">
                <a:solidFill>
                  <a:srgbClr val="54493A"/>
                </a:solidFill>
                <a:latin typeface="Arial"/>
                <a:cs typeface="Arial"/>
              </a:rPr>
              <a:t> </a:t>
            </a:r>
            <a:r>
              <a:rPr sz="2600" spc="-6" dirty="0">
                <a:solidFill>
                  <a:srgbClr val="54493A"/>
                </a:solidFill>
                <a:latin typeface="Arial"/>
                <a:cs typeface="Arial"/>
              </a:rPr>
              <a:t>organism,</a:t>
            </a:r>
            <a:r>
              <a:rPr sz="2600" spc="17" dirty="0">
                <a:solidFill>
                  <a:srgbClr val="54493A"/>
                </a:solidFill>
                <a:latin typeface="Arial"/>
                <a:cs typeface="Arial"/>
              </a:rPr>
              <a:t> </a:t>
            </a:r>
            <a:r>
              <a:rPr sz="2600" spc="-6" dirty="0" smtClean="0">
                <a:solidFill>
                  <a:srgbClr val="54493A"/>
                </a:solidFill>
                <a:latin typeface="Arial"/>
                <a:cs typeface="Arial"/>
              </a:rPr>
              <a:t>which</a:t>
            </a:r>
            <a:r>
              <a:rPr lang="en-IN" sz="2600" spc="-6" dirty="0" smtClean="0">
                <a:solidFill>
                  <a:srgbClr val="54493A"/>
                </a:solidFill>
                <a:latin typeface="Arial"/>
                <a:cs typeface="Arial"/>
              </a:rPr>
              <a:t> </a:t>
            </a:r>
            <a:r>
              <a:rPr sz="2600" spc="-6" dirty="0" smtClean="0">
                <a:solidFill>
                  <a:srgbClr val="54493A"/>
                </a:solidFill>
                <a:latin typeface="Arial"/>
                <a:cs typeface="Arial"/>
              </a:rPr>
              <a:t>stimulates </a:t>
            </a:r>
            <a:r>
              <a:rPr sz="2600" dirty="0" smtClean="0">
                <a:solidFill>
                  <a:srgbClr val="54493A"/>
                </a:solidFill>
                <a:latin typeface="Arial"/>
                <a:cs typeface="Arial"/>
              </a:rPr>
              <a:t> </a:t>
            </a:r>
            <a:r>
              <a:rPr sz="2600" dirty="0">
                <a:solidFill>
                  <a:srgbClr val="54493A"/>
                </a:solidFill>
                <a:latin typeface="Arial"/>
                <a:cs typeface="Arial"/>
              </a:rPr>
              <a:t>the</a:t>
            </a:r>
            <a:r>
              <a:rPr sz="2600" spc="-22" dirty="0">
                <a:solidFill>
                  <a:srgbClr val="54493A"/>
                </a:solidFill>
                <a:latin typeface="Arial"/>
                <a:cs typeface="Arial"/>
              </a:rPr>
              <a:t> </a:t>
            </a:r>
            <a:r>
              <a:rPr sz="2600" dirty="0">
                <a:solidFill>
                  <a:srgbClr val="54493A"/>
                </a:solidFill>
                <a:latin typeface="Arial"/>
                <a:cs typeface="Arial"/>
              </a:rPr>
              <a:t>immune system</a:t>
            </a:r>
            <a:r>
              <a:rPr sz="2600" spc="-17" dirty="0">
                <a:solidFill>
                  <a:srgbClr val="54493A"/>
                </a:solidFill>
                <a:latin typeface="Arial"/>
                <a:cs typeface="Arial"/>
              </a:rPr>
              <a:t> </a:t>
            </a:r>
            <a:r>
              <a:rPr sz="2600" dirty="0">
                <a:solidFill>
                  <a:srgbClr val="54493A"/>
                </a:solidFill>
                <a:latin typeface="Arial"/>
                <a:cs typeface="Arial"/>
              </a:rPr>
              <a:t>of</a:t>
            </a:r>
            <a:r>
              <a:rPr sz="2600" spc="-22" dirty="0">
                <a:solidFill>
                  <a:srgbClr val="54493A"/>
                </a:solidFill>
                <a:latin typeface="Arial"/>
                <a:cs typeface="Arial"/>
              </a:rPr>
              <a:t> </a:t>
            </a:r>
            <a:r>
              <a:rPr sz="2600" dirty="0">
                <a:solidFill>
                  <a:srgbClr val="54493A"/>
                </a:solidFill>
                <a:latin typeface="Arial"/>
                <a:cs typeface="Arial"/>
              </a:rPr>
              <a:t>the </a:t>
            </a:r>
            <a:r>
              <a:rPr sz="2600" spc="-6" dirty="0">
                <a:solidFill>
                  <a:srgbClr val="54493A"/>
                </a:solidFill>
                <a:latin typeface="Arial"/>
                <a:cs typeface="Arial"/>
              </a:rPr>
              <a:t>animal.</a:t>
            </a:r>
            <a:endParaRPr sz="26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89475" y="355639"/>
            <a:ext cx="3699109" cy="768895"/>
          </a:xfrm>
          <a:prstGeom prst="rect">
            <a:avLst/>
          </a:prstGeom>
        </p:spPr>
        <p:txBody>
          <a:bodyPr vert="horz" wrap="square" lIns="0" tIns="14699" rIns="0" bIns="0" rtlCol="0">
            <a:spAutoFit/>
          </a:bodyPr>
          <a:lstStyle/>
          <a:p>
            <a:pPr marL="13999">
              <a:lnSpc>
                <a:spcPct val="100000"/>
              </a:lnSpc>
              <a:spcBef>
                <a:spcPts val="116"/>
              </a:spcBef>
            </a:pPr>
            <a:r>
              <a:rPr sz="4900" spc="-11" dirty="0">
                <a:latin typeface="Carlito"/>
                <a:cs typeface="Carlito"/>
              </a:rPr>
              <a:t>Definition</a:t>
            </a:r>
            <a:endParaRPr sz="4900" dirty="0">
              <a:latin typeface="Carlito"/>
              <a:cs typeface="Carlito"/>
            </a:endParaRPr>
          </a:p>
        </p:txBody>
      </p:sp>
      <p:sp>
        <p:nvSpPr>
          <p:cNvPr id="3" name="object 3"/>
          <p:cNvSpPr txBox="1"/>
          <p:nvPr/>
        </p:nvSpPr>
        <p:spPr>
          <a:xfrm>
            <a:off x="2159991" y="1771708"/>
            <a:ext cx="7185587" cy="2167865"/>
          </a:xfrm>
          <a:prstGeom prst="rect">
            <a:avLst/>
          </a:prstGeom>
        </p:spPr>
        <p:txBody>
          <a:bodyPr vert="horz" wrap="square" lIns="0" tIns="13299" rIns="0" bIns="0" rtlCol="0">
            <a:spAutoFit/>
          </a:bodyPr>
          <a:lstStyle/>
          <a:p>
            <a:pPr marL="391978" marR="5600" indent="-377979">
              <a:lnSpc>
                <a:spcPct val="100200"/>
              </a:lnSpc>
              <a:spcBef>
                <a:spcPts val="105"/>
              </a:spcBef>
              <a:buFont typeface="Arial"/>
              <a:buChar char="•"/>
              <a:tabLst>
                <a:tab pos="391278" algn="l"/>
                <a:tab pos="391978" algn="l"/>
              </a:tabLst>
            </a:pPr>
            <a:r>
              <a:rPr sz="3500" dirty="0">
                <a:solidFill>
                  <a:schemeClr val="tx1"/>
                </a:solidFill>
                <a:latin typeface="Carlito"/>
                <a:cs typeface="Carlito"/>
              </a:rPr>
              <a:t>Biosecurity</a:t>
            </a:r>
            <a:r>
              <a:rPr sz="3500" dirty="0">
                <a:solidFill>
                  <a:schemeClr val="tx1"/>
                </a:solidFill>
                <a:latin typeface="Carlito"/>
                <a:cs typeface="Carlito"/>
              </a:rPr>
              <a:t> is a </a:t>
            </a:r>
            <a:r>
              <a:rPr sz="3500" spc="-22" dirty="0">
                <a:solidFill>
                  <a:schemeClr val="tx1"/>
                </a:solidFill>
                <a:latin typeface="Carlito"/>
                <a:cs typeface="Carlito"/>
              </a:rPr>
              <a:t>defensive </a:t>
            </a:r>
            <a:r>
              <a:rPr sz="3500" spc="-6" dirty="0">
                <a:solidFill>
                  <a:schemeClr val="tx1"/>
                </a:solidFill>
                <a:latin typeface="Carlito"/>
                <a:cs typeface="Carlito"/>
              </a:rPr>
              <a:t>health plan </a:t>
            </a:r>
            <a:r>
              <a:rPr sz="3500" dirty="0">
                <a:solidFill>
                  <a:schemeClr val="tx1"/>
                </a:solidFill>
                <a:latin typeface="Carlito"/>
                <a:cs typeface="Carlito"/>
              </a:rPr>
              <a:t>and  </a:t>
            </a:r>
            <a:r>
              <a:rPr sz="3500" spc="-17" dirty="0">
                <a:solidFill>
                  <a:schemeClr val="tx1"/>
                </a:solidFill>
                <a:latin typeface="Carlito"/>
                <a:cs typeface="Carlito"/>
              </a:rPr>
              <a:t>hygienic </a:t>
            </a:r>
            <a:r>
              <a:rPr sz="3500" spc="-11" dirty="0">
                <a:solidFill>
                  <a:schemeClr val="tx1"/>
                </a:solidFill>
                <a:latin typeface="Carlito"/>
                <a:cs typeface="Carlito"/>
              </a:rPr>
              <a:t>procedure </a:t>
            </a:r>
            <a:r>
              <a:rPr sz="3500" spc="-6" dirty="0">
                <a:solidFill>
                  <a:schemeClr val="tx1"/>
                </a:solidFill>
                <a:latin typeface="Carlito"/>
                <a:cs typeface="Carlito"/>
              </a:rPr>
              <a:t>that can help </a:t>
            </a:r>
            <a:r>
              <a:rPr sz="3500" spc="-22" dirty="0">
                <a:solidFill>
                  <a:schemeClr val="tx1"/>
                </a:solidFill>
                <a:latin typeface="Carlito"/>
                <a:cs typeface="Carlito"/>
              </a:rPr>
              <a:t>to </a:t>
            </a:r>
            <a:r>
              <a:rPr sz="3500" spc="-33" dirty="0">
                <a:solidFill>
                  <a:schemeClr val="tx1"/>
                </a:solidFill>
                <a:latin typeface="Carlito"/>
                <a:cs typeface="Carlito"/>
              </a:rPr>
              <a:t>keep </a:t>
            </a:r>
            <a:r>
              <a:rPr sz="3500" spc="-17" dirty="0">
                <a:solidFill>
                  <a:schemeClr val="tx1"/>
                </a:solidFill>
                <a:latin typeface="Carlito"/>
                <a:cs typeface="Carlito"/>
              </a:rPr>
              <a:t>your  farm </a:t>
            </a:r>
            <a:r>
              <a:rPr sz="3500" spc="-6" dirty="0">
                <a:solidFill>
                  <a:schemeClr val="tx1"/>
                </a:solidFill>
                <a:latin typeface="Carlito"/>
                <a:cs typeface="Carlito"/>
              </a:rPr>
              <a:t>disease</a:t>
            </a:r>
            <a:r>
              <a:rPr sz="3500" spc="11" dirty="0">
                <a:solidFill>
                  <a:schemeClr val="tx1"/>
                </a:solidFill>
                <a:latin typeface="Carlito"/>
                <a:cs typeface="Carlito"/>
              </a:rPr>
              <a:t> </a:t>
            </a:r>
            <a:r>
              <a:rPr sz="3500" spc="-11" dirty="0">
                <a:solidFill>
                  <a:schemeClr val="tx1"/>
                </a:solidFill>
                <a:latin typeface="Carlito"/>
                <a:cs typeface="Carlito"/>
              </a:rPr>
              <a:t>free.</a:t>
            </a:r>
            <a:endParaRPr sz="3500" dirty="0">
              <a:solidFill>
                <a:schemeClr val="tx1"/>
              </a:solidFill>
              <a:latin typeface="Carlito"/>
              <a:cs typeface="Carli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6409" y="802724"/>
            <a:ext cx="4838700" cy="447981"/>
          </a:xfrm>
          <a:prstGeom prst="rect">
            <a:avLst/>
          </a:prstGeom>
        </p:spPr>
        <p:txBody>
          <a:bodyPr vert="horz" wrap="square" lIns="0" tIns="13299" rIns="0" bIns="0" rtlCol="0">
            <a:spAutoFit/>
          </a:bodyPr>
          <a:lstStyle/>
          <a:p>
            <a:pPr marL="13999">
              <a:lnSpc>
                <a:spcPct val="100000"/>
              </a:lnSpc>
              <a:spcBef>
                <a:spcPts val="105"/>
              </a:spcBef>
            </a:pPr>
            <a:r>
              <a:rPr sz="2800" spc="-11" dirty="0"/>
              <a:t>RECOMBINANT</a:t>
            </a:r>
            <a:r>
              <a:rPr sz="2800" spc="28" dirty="0"/>
              <a:t> </a:t>
            </a:r>
            <a:r>
              <a:rPr sz="2800" spc="-11" dirty="0"/>
              <a:t>VACCINES</a:t>
            </a:r>
            <a:endParaRPr sz="2800" dirty="0"/>
          </a:p>
        </p:txBody>
      </p:sp>
      <p:sp>
        <p:nvSpPr>
          <p:cNvPr id="3" name="object 3"/>
          <p:cNvSpPr txBox="1"/>
          <p:nvPr/>
        </p:nvSpPr>
        <p:spPr>
          <a:xfrm>
            <a:off x="2050263" y="1573813"/>
            <a:ext cx="7814585" cy="5609833"/>
          </a:xfrm>
          <a:prstGeom prst="rect">
            <a:avLst/>
          </a:prstGeom>
        </p:spPr>
        <p:txBody>
          <a:bodyPr vert="horz" wrap="square" lIns="0" tIns="13299" rIns="0" bIns="0" rtlCol="0">
            <a:spAutoFit/>
          </a:bodyPr>
          <a:lstStyle/>
          <a:p>
            <a:pPr marL="312882" marR="255486" indent="-299583">
              <a:spcBef>
                <a:spcPts val="105"/>
              </a:spcBef>
              <a:buAutoNum type="arabicParenR"/>
              <a:tabLst>
                <a:tab pos="313582" algn="l"/>
              </a:tabLst>
            </a:pPr>
            <a:r>
              <a:rPr sz="2400" spc="-66" dirty="0">
                <a:solidFill>
                  <a:srgbClr val="54493A"/>
                </a:solidFill>
                <a:latin typeface="Arial"/>
                <a:cs typeface="Arial"/>
              </a:rPr>
              <a:t>Genetically engineered </a:t>
            </a:r>
            <a:r>
              <a:rPr sz="2400" spc="-61" dirty="0">
                <a:solidFill>
                  <a:srgbClr val="54493A"/>
                </a:solidFill>
                <a:latin typeface="Arial"/>
                <a:cs typeface="Arial"/>
              </a:rPr>
              <a:t>vaccine vectors contain </a:t>
            </a:r>
            <a:r>
              <a:rPr sz="2400" spc="-6" dirty="0">
                <a:solidFill>
                  <a:srgbClr val="54493A"/>
                </a:solidFill>
                <a:latin typeface="Arial"/>
                <a:cs typeface="Arial"/>
              </a:rPr>
              <a:t>a </a:t>
            </a:r>
            <a:r>
              <a:rPr sz="2400" spc="-55" dirty="0">
                <a:solidFill>
                  <a:srgbClr val="54493A"/>
                </a:solidFill>
                <a:latin typeface="Arial"/>
                <a:cs typeface="Arial"/>
              </a:rPr>
              <a:t>gene </a:t>
            </a:r>
            <a:r>
              <a:rPr sz="2400" spc="-50" dirty="0">
                <a:solidFill>
                  <a:srgbClr val="54493A"/>
                </a:solidFill>
                <a:latin typeface="Arial"/>
                <a:cs typeface="Arial"/>
              </a:rPr>
              <a:t> </a:t>
            </a:r>
            <a:r>
              <a:rPr sz="2400" spc="-55" dirty="0">
                <a:solidFill>
                  <a:srgbClr val="54493A"/>
                </a:solidFill>
                <a:latin typeface="Arial"/>
                <a:cs typeface="Arial"/>
              </a:rPr>
              <a:t>from</a:t>
            </a:r>
            <a:r>
              <a:rPr sz="2400" spc="-116" dirty="0">
                <a:solidFill>
                  <a:srgbClr val="54493A"/>
                </a:solidFill>
                <a:latin typeface="Arial"/>
                <a:cs typeface="Arial"/>
              </a:rPr>
              <a:t> </a:t>
            </a:r>
            <a:r>
              <a:rPr sz="2400" spc="-61" dirty="0">
                <a:solidFill>
                  <a:srgbClr val="54493A"/>
                </a:solidFill>
                <a:latin typeface="Arial"/>
                <a:cs typeface="Arial"/>
              </a:rPr>
              <a:t>another</a:t>
            </a:r>
            <a:r>
              <a:rPr sz="2400" spc="-116" dirty="0">
                <a:solidFill>
                  <a:srgbClr val="54493A"/>
                </a:solidFill>
                <a:latin typeface="Arial"/>
                <a:cs typeface="Arial"/>
              </a:rPr>
              <a:t> </a:t>
            </a:r>
            <a:r>
              <a:rPr sz="2400" spc="-66" dirty="0">
                <a:solidFill>
                  <a:srgbClr val="54493A"/>
                </a:solidFill>
                <a:latin typeface="Arial"/>
                <a:cs typeface="Arial"/>
              </a:rPr>
              <a:t>organism.</a:t>
            </a:r>
            <a:r>
              <a:rPr sz="2400" spc="-154" dirty="0">
                <a:solidFill>
                  <a:srgbClr val="54493A"/>
                </a:solidFill>
                <a:latin typeface="Arial"/>
                <a:cs typeface="Arial"/>
              </a:rPr>
              <a:t> </a:t>
            </a:r>
            <a:r>
              <a:rPr sz="2400" spc="-50" dirty="0">
                <a:solidFill>
                  <a:srgbClr val="54493A"/>
                </a:solidFill>
                <a:latin typeface="Arial"/>
                <a:cs typeface="Arial"/>
              </a:rPr>
              <a:t>The</a:t>
            </a:r>
            <a:r>
              <a:rPr sz="2400" spc="-132" dirty="0">
                <a:solidFill>
                  <a:srgbClr val="54493A"/>
                </a:solidFill>
                <a:latin typeface="Arial"/>
                <a:cs typeface="Arial"/>
              </a:rPr>
              <a:t> </a:t>
            </a:r>
            <a:r>
              <a:rPr sz="2400" spc="-61" dirty="0">
                <a:solidFill>
                  <a:srgbClr val="54493A"/>
                </a:solidFill>
                <a:latin typeface="Arial"/>
                <a:cs typeface="Arial"/>
              </a:rPr>
              <a:t>vaccine</a:t>
            </a:r>
            <a:r>
              <a:rPr sz="2400" spc="-126" dirty="0">
                <a:solidFill>
                  <a:srgbClr val="54493A"/>
                </a:solidFill>
                <a:latin typeface="Arial"/>
                <a:cs typeface="Arial"/>
              </a:rPr>
              <a:t> </a:t>
            </a:r>
            <a:r>
              <a:rPr sz="2400" spc="-61" dirty="0">
                <a:solidFill>
                  <a:srgbClr val="54493A"/>
                </a:solidFill>
                <a:latin typeface="Arial"/>
                <a:cs typeface="Arial"/>
              </a:rPr>
              <a:t>vector</a:t>
            </a:r>
            <a:r>
              <a:rPr sz="2400" spc="-116" dirty="0">
                <a:solidFill>
                  <a:srgbClr val="54493A"/>
                </a:solidFill>
                <a:latin typeface="Arial"/>
                <a:cs typeface="Arial"/>
              </a:rPr>
              <a:t> </a:t>
            </a:r>
            <a:r>
              <a:rPr sz="2400" spc="-50" dirty="0">
                <a:solidFill>
                  <a:srgbClr val="54493A"/>
                </a:solidFill>
                <a:latin typeface="Arial"/>
                <a:cs typeface="Arial"/>
              </a:rPr>
              <a:t>can</a:t>
            </a:r>
            <a:r>
              <a:rPr sz="2400" spc="-126" dirty="0">
                <a:solidFill>
                  <a:srgbClr val="54493A"/>
                </a:solidFill>
                <a:latin typeface="Arial"/>
                <a:cs typeface="Arial"/>
              </a:rPr>
              <a:t> </a:t>
            </a:r>
            <a:r>
              <a:rPr sz="2400" spc="-61" dirty="0">
                <a:solidFill>
                  <a:srgbClr val="54493A"/>
                </a:solidFill>
                <a:latin typeface="Arial"/>
                <a:cs typeface="Arial"/>
              </a:rPr>
              <a:t>replicate </a:t>
            </a:r>
            <a:r>
              <a:rPr sz="2400" spc="-661" dirty="0">
                <a:solidFill>
                  <a:srgbClr val="54493A"/>
                </a:solidFill>
                <a:latin typeface="Arial"/>
                <a:cs typeface="Arial"/>
              </a:rPr>
              <a:t> </a:t>
            </a:r>
            <a:r>
              <a:rPr sz="2400" spc="-55" dirty="0">
                <a:solidFill>
                  <a:srgbClr val="54493A"/>
                </a:solidFill>
                <a:latin typeface="Arial"/>
                <a:cs typeface="Arial"/>
              </a:rPr>
              <a:t>only</a:t>
            </a:r>
            <a:r>
              <a:rPr sz="2400" spc="-143" dirty="0">
                <a:solidFill>
                  <a:srgbClr val="54493A"/>
                </a:solidFill>
                <a:latin typeface="Arial"/>
                <a:cs typeface="Arial"/>
              </a:rPr>
              <a:t> </a:t>
            </a:r>
            <a:r>
              <a:rPr sz="2400" spc="-50" dirty="0">
                <a:solidFill>
                  <a:srgbClr val="54493A"/>
                </a:solidFill>
                <a:latin typeface="Arial"/>
                <a:cs typeface="Arial"/>
              </a:rPr>
              <a:t>the</a:t>
            </a:r>
            <a:r>
              <a:rPr sz="2400" spc="-116" dirty="0">
                <a:solidFill>
                  <a:srgbClr val="54493A"/>
                </a:solidFill>
                <a:latin typeface="Arial"/>
                <a:cs typeface="Arial"/>
              </a:rPr>
              <a:t> </a:t>
            </a:r>
            <a:r>
              <a:rPr sz="2400" spc="-66" dirty="0">
                <a:solidFill>
                  <a:srgbClr val="54493A"/>
                </a:solidFill>
                <a:latin typeface="Arial"/>
                <a:cs typeface="Arial"/>
              </a:rPr>
              <a:t>immunogenic</a:t>
            </a:r>
            <a:r>
              <a:rPr sz="2400" spc="-110" dirty="0">
                <a:solidFill>
                  <a:srgbClr val="54493A"/>
                </a:solidFill>
                <a:latin typeface="Arial"/>
                <a:cs typeface="Arial"/>
              </a:rPr>
              <a:t> </a:t>
            </a:r>
            <a:r>
              <a:rPr sz="2400" spc="-55" dirty="0">
                <a:solidFill>
                  <a:srgbClr val="54493A"/>
                </a:solidFill>
                <a:latin typeface="Arial"/>
                <a:cs typeface="Arial"/>
              </a:rPr>
              <a:t>part</a:t>
            </a:r>
            <a:r>
              <a:rPr sz="2400" spc="-121" dirty="0">
                <a:solidFill>
                  <a:srgbClr val="54493A"/>
                </a:solidFill>
                <a:latin typeface="Arial"/>
                <a:cs typeface="Arial"/>
              </a:rPr>
              <a:t> </a:t>
            </a:r>
            <a:r>
              <a:rPr sz="2400" spc="-39" dirty="0">
                <a:solidFill>
                  <a:srgbClr val="54493A"/>
                </a:solidFill>
                <a:latin typeface="Arial"/>
                <a:cs typeface="Arial"/>
              </a:rPr>
              <a:t>of</a:t>
            </a:r>
            <a:r>
              <a:rPr sz="2400" spc="-126" dirty="0">
                <a:solidFill>
                  <a:srgbClr val="54493A"/>
                </a:solidFill>
                <a:latin typeface="Arial"/>
                <a:cs typeface="Arial"/>
              </a:rPr>
              <a:t> </a:t>
            </a:r>
            <a:r>
              <a:rPr sz="2400" spc="-50" dirty="0">
                <a:solidFill>
                  <a:srgbClr val="54493A"/>
                </a:solidFill>
                <a:latin typeface="Arial"/>
                <a:cs typeface="Arial"/>
              </a:rPr>
              <a:t>the</a:t>
            </a:r>
            <a:r>
              <a:rPr sz="2400" spc="-116" dirty="0">
                <a:solidFill>
                  <a:srgbClr val="54493A"/>
                </a:solidFill>
                <a:latin typeface="Arial"/>
                <a:cs typeface="Arial"/>
              </a:rPr>
              <a:t> </a:t>
            </a:r>
            <a:r>
              <a:rPr sz="2400" spc="-61" dirty="0">
                <a:solidFill>
                  <a:srgbClr val="54493A"/>
                </a:solidFill>
                <a:latin typeface="Arial"/>
                <a:cs typeface="Arial"/>
              </a:rPr>
              <a:t>inserted</a:t>
            </a:r>
            <a:r>
              <a:rPr sz="2400" spc="-126" dirty="0">
                <a:solidFill>
                  <a:srgbClr val="54493A"/>
                </a:solidFill>
                <a:latin typeface="Arial"/>
                <a:cs typeface="Arial"/>
              </a:rPr>
              <a:t> </a:t>
            </a:r>
            <a:r>
              <a:rPr sz="2400" spc="-66" dirty="0">
                <a:solidFill>
                  <a:srgbClr val="54493A"/>
                </a:solidFill>
                <a:latin typeface="Arial"/>
                <a:cs typeface="Arial"/>
              </a:rPr>
              <a:t>organism.</a:t>
            </a:r>
            <a:endParaRPr sz="2400" dirty="0">
              <a:latin typeface="Arial"/>
              <a:cs typeface="Arial"/>
            </a:endParaRPr>
          </a:p>
          <a:p>
            <a:pPr>
              <a:spcBef>
                <a:spcPts val="61"/>
              </a:spcBef>
              <a:buClr>
                <a:srgbClr val="54493A"/>
              </a:buClr>
              <a:buFont typeface="Arial"/>
              <a:buAutoNum type="arabicParenR"/>
            </a:pPr>
            <a:endParaRPr sz="2500" dirty="0">
              <a:latin typeface="Arial"/>
              <a:cs typeface="Arial"/>
            </a:endParaRPr>
          </a:p>
          <a:p>
            <a:pPr marL="312882" marR="268785" indent="-299583">
              <a:buClr>
                <a:srgbClr val="54493A"/>
              </a:buClr>
              <a:buFont typeface="Arial"/>
              <a:buAutoNum type="arabicParenR"/>
              <a:tabLst>
                <a:tab pos="390578" algn="l"/>
              </a:tabLst>
            </a:pPr>
            <a:r>
              <a:rPr dirty="0"/>
              <a:t>	</a:t>
            </a:r>
            <a:r>
              <a:rPr sz="2400" spc="-66" dirty="0">
                <a:solidFill>
                  <a:srgbClr val="54493A"/>
                </a:solidFill>
                <a:latin typeface="Arial"/>
                <a:cs typeface="Arial"/>
              </a:rPr>
              <a:t>Common recombinant </a:t>
            </a:r>
            <a:r>
              <a:rPr sz="2400" spc="-6" dirty="0">
                <a:solidFill>
                  <a:srgbClr val="54493A"/>
                </a:solidFill>
                <a:latin typeface="Arial"/>
                <a:cs typeface="Arial"/>
              </a:rPr>
              <a:t>vaccine vectors include </a:t>
            </a:r>
            <a:r>
              <a:rPr sz="2400" spc="-72" dirty="0">
                <a:solidFill>
                  <a:srgbClr val="54493A"/>
                </a:solidFill>
                <a:latin typeface="Arial"/>
                <a:cs typeface="Arial"/>
              </a:rPr>
              <a:t>HVT, </a:t>
            </a:r>
            <a:r>
              <a:rPr sz="2400" spc="-66" dirty="0">
                <a:solidFill>
                  <a:srgbClr val="54493A"/>
                </a:solidFill>
                <a:latin typeface="Arial"/>
                <a:cs typeface="Arial"/>
              </a:rPr>
              <a:t> </a:t>
            </a:r>
            <a:r>
              <a:rPr sz="2400" spc="-6" dirty="0">
                <a:solidFill>
                  <a:srgbClr val="54493A"/>
                </a:solidFill>
                <a:latin typeface="Arial"/>
                <a:cs typeface="Arial"/>
              </a:rPr>
              <a:t>Fowl</a:t>
            </a:r>
            <a:r>
              <a:rPr sz="2400" spc="17" dirty="0">
                <a:solidFill>
                  <a:srgbClr val="54493A"/>
                </a:solidFill>
                <a:latin typeface="Arial"/>
                <a:cs typeface="Arial"/>
              </a:rPr>
              <a:t> </a:t>
            </a:r>
            <a:r>
              <a:rPr sz="2400" spc="-6" dirty="0">
                <a:solidFill>
                  <a:srgbClr val="54493A"/>
                </a:solidFill>
                <a:latin typeface="Arial"/>
                <a:cs typeface="Arial"/>
              </a:rPr>
              <a:t>Pox, E. coli, Salmonella,</a:t>
            </a:r>
            <a:r>
              <a:rPr sz="2400" spc="11" dirty="0">
                <a:solidFill>
                  <a:srgbClr val="54493A"/>
                </a:solidFill>
                <a:latin typeface="Arial"/>
                <a:cs typeface="Arial"/>
              </a:rPr>
              <a:t> </a:t>
            </a:r>
            <a:r>
              <a:rPr sz="2400" spc="-6" dirty="0">
                <a:solidFill>
                  <a:srgbClr val="54493A"/>
                </a:solidFill>
                <a:latin typeface="Arial"/>
                <a:cs typeface="Arial"/>
              </a:rPr>
              <a:t>and</a:t>
            </a:r>
            <a:r>
              <a:rPr sz="2400" spc="6" dirty="0">
                <a:solidFill>
                  <a:srgbClr val="54493A"/>
                </a:solidFill>
                <a:latin typeface="Arial"/>
                <a:cs typeface="Arial"/>
              </a:rPr>
              <a:t> </a:t>
            </a:r>
            <a:r>
              <a:rPr sz="2400" spc="-61" dirty="0">
                <a:solidFill>
                  <a:srgbClr val="54493A"/>
                </a:solidFill>
                <a:latin typeface="Arial"/>
                <a:cs typeface="Arial"/>
              </a:rPr>
              <a:t>NDV.</a:t>
            </a:r>
            <a:r>
              <a:rPr sz="2400" spc="-6" dirty="0">
                <a:solidFill>
                  <a:srgbClr val="54493A"/>
                </a:solidFill>
                <a:latin typeface="Arial"/>
                <a:cs typeface="Arial"/>
              </a:rPr>
              <a:t> </a:t>
            </a:r>
            <a:r>
              <a:rPr sz="2400" spc="-6" dirty="0">
                <a:solidFill>
                  <a:srgbClr val="54493A"/>
                </a:solidFill>
                <a:latin typeface="Arial"/>
                <a:cs typeface="Arial"/>
              </a:rPr>
              <a:t>The</a:t>
            </a:r>
            <a:r>
              <a:rPr sz="2400" spc="17" dirty="0">
                <a:solidFill>
                  <a:srgbClr val="54493A"/>
                </a:solidFill>
                <a:latin typeface="Arial"/>
                <a:cs typeface="Arial"/>
              </a:rPr>
              <a:t> </a:t>
            </a:r>
            <a:r>
              <a:rPr sz="2400" spc="-6" dirty="0">
                <a:solidFill>
                  <a:srgbClr val="54493A"/>
                </a:solidFill>
                <a:latin typeface="Arial"/>
                <a:cs typeface="Arial"/>
              </a:rPr>
              <a:t>most </a:t>
            </a:r>
            <a:r>
              <a:rPr sz="2400" dirty="0">
                <a:solidFill>
                  <a:srgbClr val="54493A"/>
                </a:solidFill>
                <a:latin typeface="Arial"/>
                <a:cs typeface="Arial"/>
              </a:rPr>
              <a:t> </a:t>
            </a:r>
            <a:r>
              <a:rPr sz="2400" spc="-6" dirty="0">
                <a:solidFill>
                  <a:srgbClr val="54493A"/>
                </a:solidFill>
                <a:latin typeface="Arial"/>
                <a:cs typeface="Arial"/>
              </a:rPr>
              <a:t>common</a:t>
            </a:r>
            <a:r>
              <a:rPr sz="2400" spc="28" dirty="0">
                <a:solidFill>
                  <a:srgbClr val="54493A"/>
                </a:solidFill>
                <a:latin typeface="Arial"/>
                <a:cs typeface="Arial"/>
              </a:rPr>
              <a:t> </a:t>
            </a:r>
            <a:r>
              <a:rPr sz="2400" spc="-6" dirty="0">
                <a:solidFill>
                  <a:srgbClr val="54493A"/>
                </a:solidFill>
                <a:latin typeface="Arial"/>
                <a:cs typeface="Arial"/>
              </a:rPr>
              <a:t>vaccine</a:t>
            </a:r>
            <a:r>
              <a:rPr sz="2400" dirty="0">
                <a:solidFill>
                  <a:srgbClr val="54493A"/>
                </a:solidFill>
                <a:latin typeface="Arial"/>
                <a:cs typeface="Arial"/>
              </a:rPr>
              <a:t> </a:t>
            </a:r>
            <a:r>
              <a:rPr sz="2400" spc="-6" dirty="0">
                <a:solidFill>
                  <a:srgbClr val="54493A"/>
                </a:solidFill>
                <a:latin typeface="Arial"/>
                <a:cs typeface="Arial"/>
              </a:rPr>
              <a:t>inserts</a:t>
            </a:r>
            <a:r>
              <a:rPr sz="2400" spc="11" dirty="0">
                <a:solidFill>
                  <a:srgbClr val="54493A"/>
                </a:solidFill>
                <a:latin typeface="Arial"/>
                <a:cs typeface="Arial"/>
              </a:rPr>
              <a:t> </a:t>
            </a:r>
            <a:r>
              <a:rPr sz="2400" spc="-6" dirty="0">
                <a:solidFill>
                  <a:srgbClr val="54493A"/>
                </a:solidFill>
                <a:latin typeface="Arial"/>
                <a:cs typeface="Arial"/>
              </a:rPr>
              <a:t>include</a:t>
            </a:r>
            <a:r>
              <a:rPr sz="2400" spc="33" dirty="0">
                <a:solidFill>
                  <a:srgbClr val="54493A"/>
                </a:solidFill>
                <a:latin typeface="Arial"/>
                <a:cs typeface="Arial"/>
              </a:rPr>
              <a:t> </a:t>
            </a:r>
            <a:r>
              <a:rPr sz="2400" spc="-50" dirty="0">
                <a:solidFill>
                  <a:srgbClr val="54493A"/>
                </a:solidFill>
                <a:latin typeface="Arial"/>
                <a:cs typeface="Arial"/>
              </a:rPr>
              <a:t>IBDV,</a:t>
            </a:r>
            <a:r>
              <a:rPr sz="2400" dirty="0">
                <a:solidFill>
                  <a:srgbClr val="54493A"/>
                </a:solidFill>
                <a:latin typeface="Arial"/>
                <a:cs typeface="Arial"/>
              </a:rPr>
              <a:t> </a:t>
            </a:r>
            <a:r>
              <a:rPr sz="2400" spc="-88" dirty="0">
                <a:solidFill>
                  <a:srgbClr val="54493A"/>
                </a:solidFill>
                <a:latin typeface="Arial"/>
                <a:cs typeface="Arial"/>
              </a:rPr>
              <a:t>ILTV,</a:t>
            </a:r>
            <a:r>
              <a:rPr sz="2400" spc="28" dirty="0">
                <a:solidFill>
                  <a:srgbClr val="54493A"/>
                </a:solidFill>
                <a:latin typeface="Arial"/>
                <a:cs typeface="Arial"/>
              </a:rPr>
              <a:t> </a:t>
            </a:r>
            <a:r>
              <a:rPr sz="2400" spc="-6" dirty="0">
                <a:solidFill>
                  <a:srgbClr val="54493A"/>
                </a:solidFill>
                <a:latin typeface="Arial"/>
                <a:cs typeface="Arial"/>
              </a:rPr>
              <a:t>and</a:t>
            </a:r>
            <a:r>
              <a:rPr sz="2400" spc="-121" dirty="0">
                <a:solidFill>
                  <a:srgbClr val="54493A"/>
                </a:solidFill>
                <a:latin typeface="Arial"/>
                <a:cs typeface="Arial"/>
              </a:rPr>
              <a:t> </a:t>
            </a:r>
            <a:r>
              <a:rPr sz="2400" spc="-61" dirty="0">
                <a:solidFill>
                  <a:srgbClr val="54493A"/>
                </a:solidFill>
                <a:latin typeface="Arial"/>
                <a:cs typeface="Arial"/>
              </a:rPr>
              <a:t>AIV.</a:t>
            </a:r>
            <a:endParaRPr sz="2400" dirty="0">
              <a:latin typeface="Arial"/>
              <a:cs typeface="Arial"/>
            </a:endParaRPr>
          </a:p>
          <a:p>
            <a:pPr>
              <a:spcBef>
                <a:spcPts val="61"/>
              </a:spcBef>
              <a:buClr>
                <a:srgbClr val="54493A"/>
              </a:buClr>
              <a:buFont typeface="Arial"/>
              <a:buAutoNum type="arabicParenR"/>
            </a:pPr>
            <a:endParaRPr sz="2500" dirty="0">
              <a:latin typeface="Arial"/>
              <a:cs typeface="Arial"/>
            </a:endParaRPr>
          </a:p>
          <a:p>
            <a:pPr marL="312882" marR="5600" indent="-299583">
              <a:buAutoNum type="arabicParenR"/>
              <a:tabLst>
                <a:tab pos="398977" algn="l"/>
              </a:tabLst>
            </a:pPr>
            <a:r>
              <a:rPr sz="2400" spc="-6" dirty="0">
                <a:solidFill>
                  <a:srgbClr val="54493A"/>
                </a:solidFill>
                <a:latin typeface="Arial"/>
                <a:cs typeface="Arial"/>
              </a:rPr>
              <a:t>Most</a:t>
            </a:r>
            <a:r>
              <a:rPr sz="2400" spc="17" dirty="0">
                <a:solidFill>
                  <a:srgbClr val="54493A"/>
                </a:solidFill>
                <a:latin typeface="Arial"/>
                <a:cs typeface="Arial"/>
              </a:rPr>
              <a:t> </a:t>
            </a:r>
            <a:r>
              <a:rPr sz="2400" spc="-6" dirty="0">
                <a:solidFill>
                  <a:srgbClr val="54493A"/>
                </a:solidFill>
                <a:latin typeface="Arial"/>
                <a:cs typeface="Arial"/>
              </a:rPr>
              <a:t>are</a:t>
            </a:r>
            <a:r>
              <a:rPr sz="2400" spc="11" dirty="0">
                <a:solidFill>
                  <a:srgbClr val="54493A"/>
                </a:solidFill>
                <a:latin typeface="Arial"/>
                <a:cs typeface="Arial"/>
              </a:rPr>
              <a:t> </a:t>
            </a:r>
            <a:r>
              <a:rPr sz="2400" spc="-6" dirty="0">
                <a:solidFill>
                  <a:srgbClr val="54493A"/>
                </a:solidFill>
                <a:latin typeface="Arial"/>
                <a:cs typeface="Arial"/>
              </a:rPr>
              <a:t>given in</a:t>
            </a:r>
            <a:r>
              <a:rPr sz="2400" spc="6" dirty="0">
                <a:solidFill>
                  <a:srgbClr val="54493A"/>
                </a:solidFill>
                <a:latin typeface="Arial"/>
                <a:cs typeface="Arial"/>
              </a:rPr>
              <a:t> </a:t>
            </a:r>
            <a:r>
              <a:rPr sz="2400" spc="-6" dirty="0">
                <a:solidFill>
                  <a:srgbClr val="54493A"/>
                </a:solidFill>
                <a:latin typeface="Arial"/>
                <a:cs typeface="Arial"/>
              </a:rPr>
              <a:t>the</a:t>
            </a:r>
            <a:r>
              <a:rPr sz="2400" spc="6" dirty="0">
                <a:solidFill>
                  <a:srgbClr val="54493A"/>
                </a:solidFill>
                <a:latin typeface="Arial"/>
                <a:cs typeface="Arial"/>
              </a:rPr>
              <a:t> </a:t>
            </a:r>
            <a:r>
              <a:rPr sz="2400" spc="-28" dirty="0">
                <a:solidFill>
                  <a:srgbClr val="54493A"/>
                </a:solidFill>
                <a:latin typeface="Arial"/>
                <a:cs typeface="Arial"/>
              </a:rPr>
              <a:t>hatchery.</a:t>
            </a:r>
            <a:r>
              <a:rPr sz="2400" spc="28" dirty="0">
                <a:solidFill>
                  <a:srgbClr val="54493A"/>
                </a:solidFill>
                <a:latin typeface="Arial"/>
                <a:cs typeface="Arial"/>
              </a:rPr>
              <a:t> </a:t>
            </a:r>
            <a:r>
              <a:rPr sz="2400" spc="-6" dirty="0">
                <a:solidFill>
                  <a:srgbClr val="54493A"/>
                </a:solidFill>
                <a:latin typeface="Arial"/>
                <a:cs typeface="Arial"/>
              </a:rPr>
              <a:t>HVT</a:t>
            </a:r>
            <a:r>
              <a:rPr sz="2400" spc="-44" dirty="0">
                <a:solidFill>
                  <a:srgbClr val="54493A"/>
                </a:solidFill>
                <a:latin typeface="Arial"/>
                <a:cs typeface="Arial"/>
              </a:rPr>
              <a:t> </a:t>
            </a:r>
            <a:r>
              <a:rPr sz="2400" spc="-6" dirty="0">
                <a:solidFill>
                  <a:srgbClr val="54493A"/>
                </a:solidFill>
                <a:latin typeface="Arial"/>
                <a:cs typeface="Arial"/>
              </a:rPr>
              <a:t>and</a:t>
            </a:r>
            <a:r>
              <a:rPr sz="2400" spc="11" dirty="0">
                <a:solidFill>
                  <a:srgbClr val="54493A"/>
                </a:solidFill>
                <a:latin typeface="Arial"/>
                <a:cs typeface="Arial"/>
              </a:rPr>
              <a:t> </a:t>
            </a:r>
            <a:r>
              <a:rPr sz="2400" spc="-6" dirty="0">
                <a:solidFill>
                  <a:srgbClr val="54493A"/>
                </a:solidFill>
                <a:latin typeface="Arial"/>
                <a:cs typeface="Arial"/>
              </a:rPr>
              <a:t>Fowl</a:t>
            </a:r>
            <a:r>
              <a:rPr sz="2400" spc="6" dirty="0">
                <a:solidFill>
                  <a:srgbClr val="54493A"/>
                </a:solidFill>
                <a:latin typeface="Arial"/>
                <a:cs typeface="Arial"/>
              </a:rPr>
              <a:t> </a:t>
            </a:r>
            <a:r>
              <a:rPr sz="2400" spc="-6" dirty="0">
                <a:solidFill>
                  <a:srgbClr val="54493A"/>
                </a:solidFill>
                <a:latin typeface="Arial"/>
                <a:cs typeface="Arial"/>
              </a:rPr>
              <a:t>Pox </a:t>
            </a:r>
            <a:r>
              <a:rPr sz="2400" dirty="0">
                <a:solidFill>
                  <a:srgbClr val="54493A"/>
                </a:solidFill>
                <a:latin typeface="Arial"/>
                <a:cs typeface="Arial"/>
              </a:rPr>
              <a:t> </a:t>
            </a:r>
            <a:r>
              <a:rPr sz="2400" spc="-6" dirty="0">
                <a:solidFill>
                  <a:srgbClr val="54493A"/>
                </a:solidFill>
                <a:latin typeface="Arial"/>
                <a:cs typeface="Arial"/>
              </a:rPr>
              <a:t>vectored</a:t>
            </a:r>
            <a:r>
              <a:rPr sz="2400" spc="17" dirty="0">
                <a:solidFill>
                  <a:srgbClr val="54493A"/>
                </a:solidFill>
                <a:latin typeface="Arial"/>
                <a:cs typeface="Arial"/>
              </a:rPr>
              <a:t> </a:t>
            </a:r>
            <a:r>
              <a:rPr sz="2400" spc="-6" dirty="0">
                <a:solidFill>
                  <a:srgbClr val="54493A"/>
                </a:solidFill>
                <a:latin typeface="Arial"/>
                <a:cs typeface="Arial"/>
              </a:rPr>
              <a:t>vaccines</a:t>
            </a:r>
            <a:r>
              <a:rPr sz="2400" dirty="0">
                <a:solidFill>
                  <a:srgbClr val="54493A"/>
                </a:solidFill>
                <a:latin typeface="Arial"/>
                <a:cs typeface="Arial"/>
              </a:rPr>
              <a:t> </a:t>
            </a:r>
            <a:r>
              <a:rPr sz="2400" spc="-6" dirty="0">
                <a:solidFill>
                  <a:srgbClr val="54493A"/>
                </a:solidFill>
                <a:latin typeface="Arial"/>
                <a:cs typeface="Arial"/>
              </a:rPr>
              <a:t>are</a:t>
            </a:r>
            <a:r>
              <a:rPr sz="2400" dirty="0">
                <a:solidFill>
                  <a:srgbClr val="54493A"/>
                </a:solidFill>
                <a:latin typeface="Arial"/>
                <a:cs typeface="Arial"/>
              </a:rPr>
              <a:t> </a:t>
            </a:r>
            <a:r>
              <a:rPr sz="2400" spc="-6" dirty="0">
                <a:solidFill>
                  <a:srgbClr val="54493A"/>
                </a:solidFill>
                <a:latin typeface="Arial"/>
                <a:cs typeface="Arial"/>
              </a:rPr>
              <a:t>the</a:t>
            </a:r>
            <a:r>
              <a:rPr sz="2400" spc="22" dirty="0">
                <a:solidFill>
                  <a:srgbClr val="54493A"/>
                </a:solidFill>
                <a:latin typeface="Arial"/>
                <a:cs typeface="Arial"/>
              </a:rPr>
              <a:t> </a:t>
            </a:r>
            <a:r>
              <a:rPr sz="2400" spc="-6" dirty="0">
                <a:solidFill>
                  <a:srgbClr val="54493A"/>
                </a:solidFill>
                <a:latin typeface="Arial"/>
                <a:cs typeface="Arial"/>
              </a:rPr>
              <a:t>most</a:t>
            </a:r>
            <a:r>
              <a:rPr sz="2400" spc="22" dirty="0">
                <a:solidFill>
                  <a:srgbClr val="54493A"/>
                </a:solidFill>
                <a:latin typeface="Arial"/>
                <a:cs typeface="Arial"/>
              </a:rPr>
              <a:t> </a:t>
            </a:r>
            <a:r>
              <a:rPr sz="2400" spc="-6" dirty="0">
                <a:solidFill>
                  <a:srgbClr val="54493A"/>
                </a:solidFill>
                <a:latin typeface="Arial"/>
                <a:cs typeface="Arial"/>
              </a:rPr>
              <a:t>common</a:t>
            </a:r>
            <a:r>
              <a:rPr sz="2400" spc="33" dirty="0">
                <a:solidFill>
                  <a:srgbClr val="54493A"/>
                </a:solidFill>
                <a:latin typeface="Arial"/>
                <a:cs typeface="Arial"/>
              </a:rPr>
              <a:t> </a:t>
            </a:r>
            <a:r>
              <a:rPr sz="2400" spc="-6" dirty="0">
                <a:solidFill>
                  <a:srgbClr val="54493A"/>
                </a:solidFill>
                <a:latin typeface="Arial"/>
                <a:cs typeface="Arial"/>
              </a:rPr>
              <a:t>and</a:t>
            </a:r>
            <a:r>
              <a:rPr sz="2400" dirty="0">
                <a:solidFill>
                  <a:srgbClr val="54493A"/>
                </a:solidFill>
                <a:latin typeface="Arial"/>
                <a:cs typeface="Arial"/>
              </a:rPr>
              <a:t> </a:t>
            </a:r>
            <a:r>
              <a:rPr sz="2400" spc="-6" dirty="0">
                <a:solidFill>
                  <a:srgbClr val="54493A"/>
                </a:solidFill>
                <a:latin typeface="Arial"/>
                <a:cs typeface="Arial"/>
              </a:rPr>
              <a:t>are</a:t>
            </a:r>
            <a:r>
              <a:rPr sz="2400" spc="17" dirty="0">
                <a:solidFill>
                  <a:srgbClr val="54493A"/>
                </a:solidFill>
                <a:latin typeface="Arial"/>
                <a:cs typeface="Arial"/>
              </a:rPr>
              <a:t> </a:t>
            </a:r>
            <a:r>
              <a:rPr sz="2400" spc="-6" dirty="0">
                <a:solidFill>
                  <a:srgbClr val="54493A"/>
                </a:solidFill>
                <a:latin typeface="Arial"/>
                <a:cs typeface="Arial"/>
              </a:rPr>
              <a:t>given </a:t>
            </a:r>
            <a:r>
              <a:rPr sz="2400" spc="-656" dirty="0">
                <a:solidFill>
                  <a:srgbClr val="54493A"/>
                </a:solidFill>
                <a:latin typeface="Arial"/>
                <a:cs typeface="Arial"/>
              </a:rPr>
              <a:t> </a:t>
            </a:r>
            <a:r>
              <a:rPr sz="2400" i="1" spc="-6" dirty="0">
                <a:solidFill>
                  <a:srgbClr val="54493A"/>
                </a:solidFill>
                <a:latin typeface="Arial"/>
                <a:cs typeface="Arial"/>
              </a:rPr>
              <a:t>in</a:t>
            </a:r>
            <a:r>
              <a:rPr sz="2400" i="1" dirty="0">
                <a:solidFill>
                  <a:srgbClr val="54493A"/>
                </a:solidFill>
                <a:latin typeface="Arial"/>
                <a:cs typeface="Arial"/>
              </a:rPr>
              <a:t> </a:t>
            </a:r>
            <a:r>
              <a:rPr sz="2400" i="1" spc="-6" dirty="0">
                <a:solidFill>
                  <a:srgbClr val="54493A"/>
                </a:solidFill>
                <a:latin typeface="Arial"/>
                <a:cs typeface="Arial"/>
              </a:rPr>
              <a:t>ovo</a:t>
            </a:r>
            <a:r>
              <a:rPr sz="2400" i="1" spc="6" dirty="0">
                <a:solidFill>
                  <a:srgbClr val="54493A"/>
                </a:solidFill>
                <a:latin typeface="Arial"/>
                <a:cs typeface="Arial"/>
              </a:rPr>
              <a:t> </a:t>
            </a:r>
            <a:r>
              <a:rPr sz="2400" spc="-6" dirty="0">
                <a:solidFill>
                  <a:srgbClr val="54493A"/>
                </a:solidFill>
                <a:latin typeface="Arial"/>
                <a:cs typeface="Arial"/>
              </a:rPr>
              <a:t>or </a:t>
            </a:r>
            <a:r>
              <a:rPr sz="2400" dirty="0">
                <a:solidFill>
                  <a:srgbClr val="54493A"/>
                </a:solidFill>
                <a:latin typeface="Arial"/>
                <a:cs typeface="Arial"/>
              </a:rPr>
              <a:t>by </a:t>
            </a:r>
            <a:r>
              <a:rPr sz="2400" spc="-6" dirty="0">
                <a:solidFill>
                  <a:srgbClr val="54493A"/>
                </a:solidFill>
                <a:latin typeface="Arial"/>
                <a:cs typeface="Arial"/>
              </a:rPr>
              <a:t>SQ</a:t>
            </a:r>
            <a:r>
              <a:rPr sz="2400" spc="6" dirty="0">
                <a:solidFill>
                  <a:srgbClr val="54493A"/>
                </a:solidFill>
                <a:latin typeface="Arial"/>
                <a:cs typeface="Arial"/>
              </a:rPr>
              <a:t> </a:t>
            </a:r>
            <a:r>
              <a:rPr sz="2400" spc="-6" dirty="0">
                <a:solidFill>
                  <a:srgbClr val="54493A"/>
                </a:solidFill>
                <a:latin typeface="Arial"/>
                <a:cs typeface="Arial"/>
              </a:rPr>
              <a:t>injection, whereas</a:t>
            </a:r>
            <a:r>
              <a:rPr sz="2400" spc="6" dirty="0">
                <a:solidFill>
                  <a:srgbClr val="54493A"/>
                </a:solidFill>
                <a:latin typeface="Arial"/>
                <a:cs typeface="Arial"/>
              </a:rPr>
              <a:t> </a:t>
            </a:r>
            <a:r>
              <a:rPr sz="2400" spc="-6" dirty="0">
                <a:solidFill>
                  <a:srgbClr val="54493A"/>
                </a:solidFill>
                <a:latin typeface="Arial"/>
                <a:cs typeface="Arial"/>
              </a:rPr>
              <a:t>NDV</a:t>
            </a:r>
            <a:r>
              <a:rPr sz="2400" spc="6" dirty="0">
                <a:solidFill>
                  <a:srgbClr val="54493A"/>
                </a:solidFill>
                <a:latin typeface="Arial"/>
                <a:cs typeface="Arial"/>
              </a:rPr>
              <a:t> </a:t>
            </a:r>
            <a:r>
              <a:rPr sz="2400" spc="-6" dirty="0">
                <a:solidFill>
                  <a:srgbClr val="54493A"/>
                </a:solidFill>
                <a:latin typeface="Arial"/>
                <a:cs typeface="Arial"/>
              </a:rPr>
              <a:t>is given</a:t>
            </a:r>
            <a:r>
              <a:rPr sz="2400" spc="11" dirty="0">
                <a:solidFill>
                  <a:srgbClr val="54493A"/>
                </a:solidFill>
                <a:latin typeface="Arial"/>
                <a:cs typeface="Arial"/>
              </a:rPr>
              <a:t> </a:t>
            </a:r>
            <a:r>
              <a:rPr sz="2400" spc="-6" dirty="0">
                <a:solidFill>
                  <a:srgbClr val="54493A"/>
                </a:solidFill>
                <a:latin typeface="Arial"/>
                <a:cs typeface="Arial"/>
              </a:rPr>
              <a:t>by </a:t>
            </a:r>
            <a:r>
              <a:rPr sz="2400" dirty="0">
                <a:solidFill>
                  <a:srgbClr val="54493A"/>
                </a:solidFill>
                <a:latin typeface="Arial"/>
                <a:cs typeface="Arial"/>
              </a:rPr>
              <a:t> </a:t>
            </a:r>
            <a:r>
              <a:rPr sz="2400" spc="-6" dirty="0">
                <a:solidFill>
                  <a:srgbClr val="54493A"/>
                </a:solidFill>
                <a:latin typeface="Arial"/>
                <a:cs typeface="Arial"/>
              </a:rPr>
              <a:t>spray at any time during the production cycle. A fowl </a:t>
            </a:r>
            <a:r>
              <a:rPr sz="2400" dirty="0">
                <a:solidFill>
                  <a:srgbClr val="54493A"/>
                </a:solidFill>
                <a:latin typeface="Arial"/>
                <a:cs typeface="Arial"/>
              </a:rPr>
              <a:t> </a:t>
            </a:r>
            <a:r>
              <a:rPr sz="2400" spc="-6" dirty="0">
                <a:solidFill>
                  <a:srgbClr val="54493A"/>
                </a:solidFill>
                <a:latin typeface="Arial"/>
                <a:cs typeface="Arial"/>
              </a:rPr>
              <a:t>pox</a:t>
            </a:r>
            <a:r>
              <a:rPr sz="2400" spc="11" dirty="0">
                <a:solidFill>
                  <a:srgbClr val="54493A"/>
                </a:solidFill>
                <a:latin typeface="Arial"/>
                <a:cs typeface="Arial"/>
              </a:rPr>
              <a:t> </a:t>
            </a:r>
            <a:r>
              <a:rPr sz="2400" spc="-6" dirty="0">
                <a:solidFill>
                  <a:srgbClr val="54493A"/>
                </a:solidFill>
                <a:latin typeface="Arial"/>
                <a:cs typeface="Arial"/>
              </a:rPr>
              <a:t>vectored</a:t>
            </a:r>
            <a:r>
              <a:rPr sz="2400" spc="11" dirty="0">
                <a:solidFill>
                  <a:srgbClr val="54493A"/>
                </a:solidFill>
                <a:latin typeface="Arial"/>
                <a:cs typeface="Arial"/>
              </a:rPr>
              <a:t> </a:t>
            </a:r>
            <a:r>
              <a:rPr sz="2400" spc="-39" dirty="0">
                <a:solidFill>
                  <a:srgbClr val="54493A"/>
                </a:solidFill>
                <a:latin typeface="Arial"/>
                <a:cs typeface="Arial"/>
              </a:rPr>
              <a:t>(ILTV</a:t>
            </a:r>
            <a:r>
              <a:rPr sz="2400" spc="17" dirty="0">
                <a:solidFill>
                  <a:srgbClr val="54493A"/>
                </a:solidFill>
                <a:latin typeface="Arial"/>
                <a:cs typeface="Arial"/>
              </a:rPr>
              <a:t> </a:t>
            </a:r>
            <a:r>
              <a:rPr sz="2400" spc="-6" dirty="0">
                <a:solidFill>
                  <a:srgbClr val="54493A"/>
                </a:solidFill>
                <a:latin typeface="Arial"/>
                <a:cs typeface="Arial"/>
              </a:rPr>
              <a:t>+AE</a:t>
            </a:r>
            <a:r>
              <a:rPr sz="2400" spc="11" dirty="0">
                <a:solidFill>
                  <a:srgbClr val="54493A"/>
                </a:solidFill>
                <a:latin typeface="Arial"/>
                <a:cs typeface="Arial"/>
              </a:rPr>
              <a:t> </a:t>
            </a:r>
            <a:r>
              <a:rPr sz="2400" spc="-6" dirty="0">
                <a:solidFill>
                  <a:srgbClr val="54493A"/>
                </a:solidFill>
                <a:latin typeface="Arial"/>
                <a:cs typeface="Arial"/>
              </a:rPr>
              <a:t>vaccine) can</a:t>
            </a:r>
            <a:r>
              <a:rPr sz="2400" spc="6" dirty="0">
                <a:solidFill>
                  <a:srgbClr val="54493A"/>
                </a:solidFill>
                <a:latin typeface="Arial"/>
                <a:cs typeface="Arial"/>
              </a:rPr>
              <a:t> </a:t>
            </a:r>
            <a:r>
              <a:rPr sz="2400" spc="-6" dirty="0">
                <a:solidFill>
                  <a:srgbClr val="54493A"/>
                </a:solidFill>
                <a:latin typeface="Arial"/>
                <a:cs typeface="Arial"/>
              </a:rPr>
              <a:t>be</a:t>
            </a:r>
            <a:r>
              <a:rPr sz="2400" dirty="0">
                <a:solidFill>
                  <a:srgbClr val="54493A"/>
                </a:solidFill>
                <a:latin typeface="Arial"/>
                <a:cs typeface="Arial"/>
              </a:rPr>
              <a:t> </a:t>
            </a:r>
            <a:r>
              <a:rPr sz="2400" spc="-6" dirty="0">
                <a:solidFill>
                  <a:srgbClr val="54493A"/>
                </a:solidFill>
                <a:latin typeface="Arial"/>
                <a:cs typeface="Arial"/>
              </a:rPr>
              <a:t>given</a:t>
            </a:r>
            <a:r>
              <a:rPr sz="2400" spc="11" dirty="0">
                <a:solidFill>
                  <a:srgbClr val="54493A"/>
                </a:solidFill>
                <a:latin typeface="Arial"/>
                <a:cs typeface="Arial"/>
              </a:rPr>
              <a:t> </a:t>
            </a:r>
            <a:r>
              <a:rPr sz="2400" spc="-6" dirty="0">
                <a:solidFill>
                  <a:srgbClr val="54493A"/>
                </a:solidFill>
                <a:latin typeface="Arial"/>
                <a:cs typeface="Arial"/>
              </a:rPr>
              <a:t>by</a:t>
            </a:r>
            <a:r>
              <a:rPr sz="2400" dirty="0">
                <a:solidFill>
                  <a:srgbClr val="54493A"/>
                </a:solidFill>
                <a:latin typeface="Arial"/>
                <a:cs typeface="Arial"/>
              </a:rPr>
              <a:t> </a:t>
            </a:r>
            <a:r>
              <a:rPr sz="2400" spc="-6" dirty="0">
                <a:solidFill>
                  <a:srgbClr val="54493A"/>
                </a:solidFill>
                <a:latin typeface="Arial"/>
                <a:cs typeface="Arial"/>
              </a:rPr>
              <a:t>wing </a:t>
            </a:r>
            <a:r>
              <a:rPr sz="2400" spc="-661" dirty="0">
                <a:solidFill>
                  <a:srgbClr val="54493A"/>
                </a:solidFill>
                <a:latin typeface="Arial"/>
                <a:cs typeface="Arial"/>
              </a:rPr>
              <a:t> </a:t>
            </a:r>
            <a:r>
              <a:rPr sz="2400" spc="-6" dirty="0">
                <a:solidFill>
                  <a:srgbClr val="54493A"/>
                </a:solidFill>
                <a:latin typeface="Arial"/>
                <a:cs typeface="Arial"/>
              </a:rPr>
              <a:t>web</a:t>
            </a:r>
            <a:r>
              <a:rPr sz="2400" dirty="0">
                <a:solidFill>
                  <a:srgbClr val="54493A"/>
                </a:solidFill>
                <a:latin typeface="Arial"/>
                <a:cs typeface="Arial"/>
              </a:rPr>
              <a:t> </a:t>
            </a:r>
            <a:r>
              <a:rPr sz="2400" spc="-6" dirty="0">
                <a:solidFill>
                  <a:srgbClr val="54493A"/>
                </a:solidFill>
                <a:latin typeface="Arial"/>
                <a:cs typeface="Arial"/>
              </a:rPr>
              <a:t>injection</a:t>
            </a:r>
            <a:r>
              <a:rPr sz="2400" dirty="0">
                <a:solidFill>
                  <a:srgbClr val="54493A"/>
                </a:solidFill>
                <a:latin typeface="Arial"/>
                <a:cs typeface="Arial"/>
              </a:rPr>
              <a:t> </a:t>
            </a:r>
            <a:r>
              <a:rPr sz="2400" spc="-6" dirty="0">
                <a:solidFill>
                  <a:srgbClr val="54493A"/>
                </a:solidFill>
                <a:latin typeface="Arial"/>
                <a:cs typeface="Arial"/>
              </a:rPr>
              <a:t>to</a:t>
            </a:r>
            <a:r>
              <a:rPr sz="2400" spc="17" dirty="0">
                <a:solidFill>
                  <a:srgbClr val="54493A"/>
                </a:solidFill>
                <a:latin typeface="Arial"/>
                <a:cs typeface="Arial"/>
              </a:rPr>
              <a:t> </a:t>
            </a:r>
            <a:r>
              <a:rPr sz="2400" spc="-6" dirty="0">
                <a:solidFill>
                  <a:srgbClr val="54493A"/>
                </a:solidFill>
                <a:latin typeface="Arial"/>
                <a:cs typeface="Arial"/>
              </a:rPr>
              <a:t>pullets</a:t>
            </a:r>
            <a:r>
              <a:rPr sz="2400" dirty="0">
                <a:solidFill>
                  <a:srgbClr val="54493A"/>
                </a:solidFill>
                <a:latin typeface="Arial"/>
                <a:cs typeface="Arial"/>
              </a:rPr>
              <a:t> </a:t>
            </a:r>
            <a:r>
              <a:rPr sz="2400" spc="-6" dirty="0">
                <a:solidFill>
                  <a:srgbClr val="54493A"/>
                </a:solidFill>
                <a:latin typeface="Arial"/>
                <a:cs typeface="Arial"/>
              </a:rPr>
              <a:t>in</a:t>
            </a:r>
            <a:r>
              <a:rPr sz="2400" dirty="0">
                <a:solidFill>
                  <a:srgbClr val="54493A"/>
                </a:solidFill>
                <a:latin typeface="Arial"/>
                <a:cs typeface="Arial"/>
              </a:rPr>
              <a:t> </a:t>
            </a:r>
            <a:r>
              <a:rPr sz="2400" spc="-6" dirty="0">
                <a:solidFill>
                  <a:srgbClr val="54493A"/>
                </a:solidFill>
                <a:latin typeface="Arial"/>
                <a:cs typeface="Arial"/>
              </a:rPr>
              <a:t>the</a:t>
            </a:r>
            <a:r>
              <a:rPr sz="2400" dirty="0">
                <a:solidFill>
                  <a:srgbClr val="54493A"/>
                </a:solidFill>
                <a:latin typeface="Arial"/>
                <a:cs typeface="Arial"/>
              </a:rPr>
              <a:t> field.</a:t>
            </a:r>
            <a:r>
              <a:rPr sz="2400" spc="-50" dirty="0">
                <a:solidFill>
                  <a:srgbClr val="54493A"/>
                </a:solidFill>
                <a:latin typeface="Arial"/>
                <a:cs typeface="Arial"/>
              </a:rPr>
              <a:t> </a:t>
            </a:r>
            <a:r>
              <a:rPr sz="2400" dirty="0">
                <a:solidFill>
                  <a:srgbClr val="54493A"/>
                </a:solidFill>
                <a:latin typeface="Arial"/>
                <a:cs typeface="Arial"/>
              </a:rPr>
              <a:t>These</a:t>
            </a:r>
            <a:r>
              <a:rPr sz="2400" spc="17" dirty="0">
                <a:solidFill>
                  <a:srgbClr val="54493A"/>
                </a:solidFill>
                <a:latin typeface="Arial"/>
                <a:cs typeface="Arial"/>
              </a:rPr>
              <a:t> </a:t>
            </a:r>
            <a:r>
              <a:rPr sz="2400" spc="-6" dirty="0">
                <a:solidFill>
                  <a:srgbClr val="54493A"/>
                </a:solidFill>
                <a:latin typeface="Arial"/>
                <a:cs typeface="Arial"/>
              </a:rPr>
              <a:t>vaccines</a:t>
            </a:r>
            <a:r>
              <a:rPr sz="2400" dirty="0">
                <a:solidFill>
                  <a:srgbClr val="54493A"/>
                </a:solidFill>
                <a:latin typeface="Arial"/>
                <a:cs typeface="Arial"/>
              </a:rPr>
              <a:t> </a:t>
            </a:r>
            <a:r>
              <a:rPr sz="2400" spc="-6" dirty="0">
                <a:solidFill>
                  <a:srgbClr val="54493A"/>
                </a:solidFill>
                <a:latin typeface="Arial"/>
                <a:cs typeface="Arial"/>
              </a:rPr>
              <a:t>are </a:t>
            </a:r>
            <a:r>
              <a:rPr sz="2400" spc="-656" dirty="0">
                <a:solidFill>
                  <a:srgbClr val="54493A"/>
                </a:solidFill>
                <a:latin typeface="Arial"/>
                <a:cs typeface="Arial"/>
              </a:rPr>
              <a:t> </a:t>
            </a:r>
            <a:r>
              <a:rPr sz="2400" spc="-6" dirty="0">
                <a:solidFill>
                  <a:srgbClr val="54493A"/>
                </a:solidFill>
                <a:latin typeface="Arial"/>
                <a:cs typeface="Arial"/>
              </a:rPr>
              <a:t>highly </a:t>
            </a:r>
            <a:r>
              <a:rPr sz="2400" spc="-11" dirty="0">
                <a:solidFill>
                  <a:srgbClr val="54493A"/>
                </a:solidFill>
                <a:latin typeface="Arial"/>
                <a:cs typeface="Arial"/>
              </a:rPr>
              <a:t>effective,</a:t>
            </a:r>
            <a:r>
              <a:rPr sz="2400" spc="-6" dirty="0">
                <a:solidFill>
                  <a:srgbClr val="54493A"/>
                </a:solidFill>
                <a:latin typeface="Arial"/>
                <a:cs typeface="Arial"/>
              </a:rPr>
              <a:t> but</a:t>
            </a:r>
            <a:r>
              <a:rPr sz="2400" spc="11" dirty="0">
                <a:solidFill>
                  <a:srgbClr val="54493A"/>
                </a:solidFill>
                <a:latin typeface="Arial"/>
                <a:cs typeface="Arial"/>
              </a:rPr>
              <a:t> </a:t>
            </a:r>
            <a:r>
              <a:rPr sz="2400" spc="-6" dirty="0">
                <a:solidFill>
                  <a:srgbClr val="54493A"/>
                </a:solidFill>
                <a:latin typeface="Arial"/>
                <a:cs typeface="Arial"/>
              </a:rPr>
              <a:t>very</a:t>
            </a:r>
            <a:r>
              <a:rPr sz="2400" spc="11" dirty="0">
                <a:solidFill>
                  <a:srgbClr val="54493A"/>
                </a:solidFill>
                <a:latin typeface="Arial"/>
                <a:cs typeface="Arial"/>
              </a:rPr>
              <a:t> </a:t>
            </a:r>
            <a:r>
              <a:rPr sz="2400" spc="-6" dirty="0">
                <a:solidFill>
                  <a:srgbClr val="54493A"/>
                </a:solidFill>
                <a:latin typeface="Arial"/>
                <a:cs typeface="Arial"/>
              </a:rPr>
              <a:t>expensive.</a:t>
            </a:r>
            <a:endParaRPr sz="24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6353" y="650216"/>
            <a:ext cx="6048375" cy="1306090"/>
          </a:xfrm>
          <a:prstGeom prst="rect">
            <a:avLst/>
          </a:prstGeom>
        </p:spPr>
        <p:txBody>
          <a:bodyPr vert="horz" wrap="square" lIns="0" tIns="13299" rIns="0" bIns="0" rtlCol="0">
            <a:spAutoFit/>
          </a:bodyPr>
          <a:lstStyle/>
          <a:p>
            <a:pPr marL="270885" marR="5600" indent="-257584">
              <a:spcBef>
                <a:spcPts val="105"/>
              </a:spcBef>
              <a:tabLst>
                <a:tab pos="1661706" algn="l"/>
              </a:tabLst>
            </a:pPr>
            <a:r>
              <a:rPr sz="2800" b="1" spc="-6" dirty="0">
                <a:solidFill>
                  <a:schemeClr val="tx1"/>
                </a:solidFill>
                <a:latin typeface="Book Antiqua"/>
                <a:cs typeface="Book Antiqua"/>
              </a:rPr>
              <a:t>VACCINES</a:t>
            </a:r>
            <a:r>
              <a:rPr sz="2800" b="1" spc="-17" dirty="0">
                <a:solidFill>
                  <a:schemeClr val="tx1"/>
                </a:solidFill>
                <a:latin typeface="Book Antiqua"/>
                <a:cs typeface="Book Antiqua"/>
              </a:rPr>
              <a:t> </a:t>
            </a:r>
            <a:r>
              <a:rPr sz="2800" b="1" spc="-22" dirty="0">
                <a:solidFill>
                  <a:schemeClr val="tx1"/>
                </a:solidFill>
                <a:latin typeface="Book Antiqua"/>
                <a:cs typeface="Book Antiqua"/>
              </a:rPr>
              <a:t>ARE</a:t>
            </a:r>
            <a:r>
              <a:rPr sz="2800" b="1" spc="-50" dirty="0">
                <a:solidFill>
                  <a:schemeClr val="tx1"/>
                </a:solidFill>
                <a:latin typeface="Book Antiqua"/>
                <a:cs typeface="Book Antiqua"/>
              </a:rPr>
              <a:t> </a:t>
            </a:r>
            <a:r>
              <a:rPr sz="2800" b="1" spc="-6" dirty="0">
                <a:solidFill>
                  <a:schemeClr val="tx1"/>
                </a:solidFill>
                <a:latin typeface="Book Antiqua"/>
                <a:cs typeface="Book Antiqua"/>
              </a:rPr>
              <a:t>ALSO</a:t>
            </a:r>
            <a:r>
              <a:rPr sz="2800" b="1" spc="-28" dirty="0">
                <a:solidFill>
                  <a:schemeClr val="tx1"/>
                </a:solidFill>
                <a:latin typeface="Book Antiqua"/>
                <a:cs typeface="Book Antiqua"/>
              </a:rPr>
              <a:t> </a:t>
            </a:r>
            <a:r>
              <a:rPr sz="2800" b="1" spc="-6" dirty="0">
                <a:solidFill>
                  <a:schemeClr val="tx1"/>
                </a:solidFill>
                <a:latin typeface="Book Antiqua"/>
                <a:cs typeface="Book Antiqua"/>
              </a:rPr>
              <a:t>CLASSIFIED </a:t>
            </a:r>
            <a:r>
              <a:rPr sz="2800" b="1" spc="-672" dirty="0">
                <a:solidFill>
                  <a:schemeClr val="tx1"/>
                </a:solidFill>
                <a:latin typeface="Book Antiqua"/>
                <a:cs typeface="Book Antiqua"/>
              </a:rPr>
              <a:t> </a:t>
            </a:r>
            <a:r>
              <a:rPr sz="2800" b="1" spc="-6" dirty="0">
                <a:solidFill>
                  <a:schemeClr val="tx1"/>
                </a:solidFill>
                <a:latin typeface="Book Antiqua"/>
                <a:cs typeface="Book Antiqua"/>
              </a:rPr>
              <a:t>BASED	</a:t>
            </a:r>
            <a:r>
              <a:rPr sz="2800" b="1" spc="-11" dirty="0">
                <a:solidFill>
                  <a:schemeClr val="tx1"/>
                </a:solidFill>
                <a:latin typeface="Book Antiqua"/>
                <a:cs typeface="Book Antiqua"/>
              </a:rPr>
              <a:t>ON</a:t>
            </a:r>
            <a:r>
              <a:rPr sz="2800" b="1" spc="6" dirty="0">
                <a:solidFill>
                  <a:schemeClr val="tx1"/>
                </a:solidFill>
                <a:latin typeface="Book Antiqua"/>
                <a:cs typeface="Book Antiqua"/>
              </a:rPr>
              <a:t> </a:t>
            </a:r>
            <a:r>
              <a:rPr sz="2800" b="1" spc="-6" dirty="0">
                <a:solidFill>
                  <a:schemeClr val="tx1"/>
                </a:solidFill>
                <a:latin typeface="Book Antiqua"/>
                <a:cs typeface="Book Antiqua"/>
              </a:rPr>
              <a:t>THEIR</a:t>
            </a:r>
            <a:r>
              <a:rPr sz="2800" b="1" spc="-22" dirty="0">
                <a:solidFill>
                  <a:schemeClr val="tx1"/>
                </a:solidFill>
                <a:latin typeface="Book Antiqua"/>
                <a:cs typeface="Book Antiqua"/>
              </a:rPr>
              <a:t> </a:t>
            </a:r>
            <a:r>
              <a:rPr sz="2800" b="1" spc="-11" dirty="0">
                <a:solidFill>
                  <a:schemeClr val="tx1"/>
                </a:solidFill>
                <a:latin typeface="Book Antiqua"/>
                <a:cs typeface="Book Antiqua"/>
              </a:rPr>
              <a:t>CONTENTS</a:t>
            </a:r>
            <a:endParaRPr sz="2800" dirty="0">
              <a:solidFill>
                <a:schemeClr val="tx1"/>
              </a:solidFill>
              <a:latin typeface="Book Antiqua"/>
              <a:cs typeface="Book Antiqua"/>
            </a:endParaRPr>
          </a:p>
        </p:txBody>
      </p:sp>
      <p:sp>
        <p:nvSpPr>
          <p:cNvPr id="3" name="object 3"/>
          <p:cNvSpPr txBox="1">
            <a:spLocks noGrp="1"/>
          </p:cNvSpPr>
          <p:nvPr>
            <p:ph type="title"/>
          </p:nvPr>
        </p:nvSpPr>
        <p:spPr>
          <a:xfrm>
            <a:off x="1787337" y="2838685"/>
            <a:ext cx="7861487" cy="906688"/>
          </a:xfrm>
          <a:prstGeom prst="rect">
            <a:avLst/>
          </a:prstGeom>
        </p:spPr>
        <p:txBody>
          <a:bodyPr vert="horz" wrap="square" lIns="0" tIns="13999" rIns="0" bIns="0" rtlCol="0">
            <a:spAutoFit/>
          </a:bodyPr>
          <a:lstStyle/>
          <a:p>
            <a:pPr marL="312882" marR="5600" indent="-299583">
              <a:lnSpc>
                <a:spcPct val="100000"/>
              </a:lnSpc>
              <a:spcBef>
                <a:spcPts val="110"/>
              </a:spcBef>
            </a:pPr>
            <a:r>
              <a:rPr sz="2900" spc="-33" dirty="0">
                <a:solidFill>
                  <a:srgbClr val="54493A"/>
                </a:solidFill>
                <a:latin typeface="Arial"/>
                <a:cs typeface="Arial"/>
              </a:rPr>
              <a:t>1) </a:t>
            </a:r>
            <a:r>
              <a:rPr sz="2900" spc="-61" dirty="0">
                <a:solidFill>
                  <a:srgbClr val="54493A"/>
                </a:solidFill>
                <a:latin typeface="Arial"/>
                <a:cs typeface="Arial"/>
              </a:rPr>
              <a:t>Common </a:t>
            </a:r>
            <a:r>
              <a:rPr sz="2900" spc="-17" dirty="0">
                <a:solidFill>
                  <a:srgbClr val="54493A"/>
                </a:solidFill>
                <a:latin typeface="Arial"/>
                <a:cs typeface="Arial"/>
              </a:rPr>
              <a:t>viral </a:t>
            </a:r>
            <a:r>
              <a:rPr sz="2900" spc="-6" dirty="0">
                <a:solidFill>
                  <a:srgbClr val="54493A"/>
                </a:solidFill>
                <a:latin typeface="Arial"/>
                <a:cs typeface="Arial"/>
              </a:rPr>
              <a:t>vaccines: </a:t>
            </a:r>
            <a:r>
              <a:rPr sz="2900" spc="-66" dirty="0">
                <a:solidFill>
                  <a:srgbClr val="54493A"/>
                </a:solidFill>
                <a:latin typeface="Arial"/>
                <a:cs typeface="Arial"/>
              </a:rPr>
              <a:t>MDV, </a:t>
            </a:r>
            <a:r>
              <a:rPr sz="2900" dirty="0">
                <a:solidFill>
                  <a:srgbClr val="54493A"/>
                </a:solidFill>
                <a:latin typeface="Arial"/>
                <a:cs typeface="Arial"/>
              </a:rPr>
              <a:t>ND, </a:t>
            </a:r>
            <a:r>
              <a:rPr sz="2900" spc="-72" dirty="0">
                <a:solidFill>
                  <a:srgbClr val="54493A"/>
                </a:solidFill>
                <a:latin typeface="Arial"/>
                <a:cs typeface="Arial"/>
              </a:rPr>
              <a:t>IBV, </a:t>
            </a:r>
            <a:r>
              <a:rPr sz="2900" spc="-55" dirty="0">
                <a:solidFill>
                  <a:srgbClr val="54493A"/>
                </a:solidFill>
                <a:latin typeface="Arial"/>
                <a:cs typeface="Arial"/>
              </a:rPr>
              <a:t>IBDV, </a:t>
            </a:r>
            <a:r>
              <a:rPr sz="2900" spc="-799" dirty="0">
                <a:solidFill>
                  <a:srgbClr val="54493A"/>
                </a:solidFill>
                <a:latin typeface="Arial"/>
                <a:cs typeface="Arial"/>
              </a:rPr>
              <a:t> </a:t>
            </a:r>
            <a:r>
              <a:rPr sz="2900" dirty="0">
                <a:solidFill>
                  <a:srgbClr val="54493A"/>
                </a:solidFill>
                <a:latin typeface="Arial"/>
                <a:cs typeface="Arial"/>
              </a:rPr>
              <a:t>Reovirus</a:t>
            </a:r>
            <a:r>
              <a:rPr sz="2900" dirty="0">
                <a:solidFill>
                  <a:srgbClr val="54493A"/>
                </a:solidFill>
                <a:latin typeface="Arial"/>
                <a:cs typeface="Arial"/>
              </a:rPr>
              <a:t>,</a:t>
            </a:r>
            <a:r>
              <a:rPr sz="2900" spc="-22" dirty="0">
                <a:solidFill>
                  <a:srgbClr val="54493A"/>
                </a:solidFill>
                <a:latin typeface="Arial"/>
                <a:cs typeface="Arial"/>
              </a:rPr>
              <a:t> </a:t>
            </a:r>
            <a:r>
              <a:rPr sz="2900" spc="-99" dirty="0">
                <a:solidFill>
                  <a:srgbClr val="54493A"/>
                </a:solidFill>
                <a:latin typeface="Arial"/>
                <a:cs typeface="Arial"/>
              </a:rPr>
              <a:t>ILTV,</a:t>
            </a:r>
            <a:r>
              <a:rPr sz="2900" spc="-11" dirty="0">
                <a:solidFill>
                  <a:srgbClr val="54493A"/>
                </a:solidFill>
                <a:latin typeface="Arial"/>
                <a:cs typeface="Arial"/>
              </a:rPr>
              <a:t> </a:t>
            </a:r>
            <a:r>
              <a:rPr sz="2900" dirty="0">
                <a:solidFill>
                  <a:srgbClr val="54493A"/>
                </a:solidFill>
                <a:latin typeface="Arial"/>
                <a:cs typeface="Arial"/>
              </a:rPr>
              <a:t>etc.</a:t>
            </a:r>
            <a:endParaRPr sz="2900" dirty="0">
              <a:latin typeface="Arial"/>
              <a:cs typeface="Arial"/>
            </a:endParaRPr>
          </a:p>
        </p:txBody>
      </p:sp>
      <p:sp>
        <p:nvSpPr>
          <p:cNvPr id="4" name="object 4"/>
          <p:cNvSpPr txBox="1"/>
          <p:nvPr/>
        </p:nvSpPr>
        <p:spPr>
          <a:xfrm>
            <a:off x="1995900" y="4002007"/>
            <a:ext cx="6644812" cy="2242244"/>
          </a:xfrm>
          <a:prstGeom prst="rect">
            <a:avLst/>
          </a:prstGeom>
        </p:spPr>
        <p:txBody>
          <a:bodyPr vert="horz" wrap="square" lIns="0" tIns="13299" rIns="0" bIns="0" rtlCol="0">
            <a:spAutoFit/>
          </a:bodyPr>
          <a:lstStyle/>
          <a:p>
            <a:pPr marL="406677" marR="5600" indent="-393378">
              <a:lnSpc>
                <a:spcPct val="100200"/>
              </a:lnSpc>
              <a:spcBef>
                <a:spcPts val="105"/>
              </a:spcBef>
              <a:buAutoNum type="arabicParenR" startAt="2"/>
              <a:tabLst>
                <a:tab pos="407377" algn="l"/>
              </a:tabLst>
            </a:pPr>
            <a:r>
              <a:rPr sz="2900" spc="-11" dirty="0">
                <a:solidFill>
                  <a:srgbClr val="54493A"/>
                </a:solidFill>
                <a:latin typeface="Arial"/>
                <a:cs typeface="Arial"/>
              </a:rPr>
              <a:t>Common </a:t>
            </a:r>
            <a:r>
              <a:rPr sz="2900" spc="-6" dirty="0">
                <a:solidFill>
                  <a:srgbClr val="54493A"/>
                </a:solidFill>
                <a:latin typeface="Arial"/>
                <a:cs typeface="Arial"/>
              </a:rPr>
              <a:t>bacterial </a:t>
            </a:r>
            <a:r>
              <a:rPr sz="2900" dirty="0">
                <a:solidFill>
                  <a:srgbClr val="54493A"/>
                </a:solidFill>
                <a:latin typeface="Arial"/>
                <a:cs typeface="Arial"/>
              </a:rPr>
              <a:t>vaccines: MG, MS, </a:t>
            </a:r>
            <a:r>
              <a:rPr sz="2900" spc="-805" dirty="0">
                <a:solidFill>
                  <a:srgbClr val="54493A"/>
                </a:solidFill>
                <a:latin typeface="Arial"/>
                <a:cs typeface="Arial"/>
              </a:rPr>
              <a:t> </a:t>
            </a:r>
            <a:r>
              <a:rPr sz="2900" dirty="0">
                <a:solidFill>
                  <a:srgbClr val="54493A"/>
                </a:solidFill>
                <a:latin typeface="Arial"/>
                <a:cs typeface="Arial"/>
              </a:rPr>
              <a:t>Cholera, Coryza, </a:t>
            </a:r>
            <a:r>
              <a:rPr sz="2900" i="1" dirty="0">
                <a:solidFill>
                  <a:srgbClr val="54493A"/>
                </a:solidFill>
                <a:latin typeface="Arial"/>
                <a:cs typeface="Arial"/>
              </a:rPr>
              <a:t>E. coli, </a:t>
            </a:r>
            <a:r>
              <a:rPr sz="2900" i="1" spc="-6" dirty="0">
                <a:solidFill>
                  <a:srgbClr val="54493A"/>
                </a:solidFill>
                <a:latin typeface="Arial"/>
                <a:cs typeface="Arial"/>
              </a:rPr>
              <a:t>Salmonella </a:t>
            </a:r>
            <a:r>
              <a:rPr sz="2900" i="1" dirty="0">
                <a:solidFill>
                  <a:srgbClr val="54493A"/>
                </a:solidFill>
                <a:latin typeface="Arial"/>
                <a:cs typeface="Arial"/>
              </a:rPr>
              <a:t> enteriditis</a:t>
            </a:r>
            <a:r>
              <a:rPr sz="2900" i="1" spc="-11" dirty="0">
                <a:solidFill>
                  <a:srgbClr val="54493A"/>
                </a:solidFill>
                <a:latin typeface="Arial"/>
                <a:cs typeface="Arial"/>
              </a:rPr>
              <a:t> </a:t>
            </a:r>
            <a:r>
              <a:rPr sz="2900" dirty="0">
                <a:solidFill>
                  <a:srgbClr val="54493A"/>
                </a:solidFill>
                <a:latin typeface="Arial"/>
                <a:cs typeface="Arial"/>
              </a:rPr>
              <a:t>and</a:t>
            </a:r>
            <a:r>
              <a:rPr sz="2900" spc="-6" dirty="0">
                <a:solidFill>
                  <a:srgbClr val="54493A"/>
                </a:solidFill>
                <a:latin typeface="Arial"/>
                <a:cs typeface="Arial"/>
              </a:rPr>
              <a:t> </a:t>
            </a:r>
            <a:r>
              <a:rPr sz="2900" i="1" dirty="0">
                <a:solidFill>
                  <a:srgbClr val="54493A"/>
                </a:solidFill>
                <a:latin typeface="Arial"/>
                <a:cs typeface="Arial"/>
              </a:rPr>
              <a:t>S.</a:t>
            </a:r>
            <a:r>
              <a:rPr sz="2900" i="1" spc="-17" dirty="0">
                <a:solidFill>
                  <a:srgbClr val="54493A"/>
                </a:solidFill>
                <a:latin typeface="Arial"/>
                <a:cs typeface="Arial"/>
              </a:rPr>
              <a:t> </a:t>
            </a:r>
            <a:r>
              <a:rPr sz="2900" i="1" spc="-6" dirty="0">
                <a:solidFill>
                  <a:srgbClr val="54493A"/>
                </a:solidFill>
                <a:latin typeface="Arial"/>
                <a:cs typeface="Arial"/>
              </a:rPr>
              <a:t>typhimurium</a:t>
            </a:r>
            <a:r>
              <a:rPr sz="2900" spc="-6" dirty="0">
                <a:solidFill>
                  <a:srgbClr val="54493A"/>
                </a:solidFill>
                <a:latin typeface="Arial"/>
                <a:cs typeface="Arial"/>
              </a:rPr>
              <a:t>,</a:t>
            </a:r>
            <a:r>
              <a:rPr sz="2900" spc="39" dirty="0">
                <a:solidFill>
                  <a:srgbClr val="54493A"/>
                </a:solidFill>
                <a:latin typeface="Arial"/>
                <a:cs typeface="Arial"/>
              </a:rPr>
              <a:t> </a:t>
            </a:r>
            <a:r>
              <a:rPr sz="2900" dirty="0">
                <a:solidFill>
                  <a:srgbClr val="54493A"/>
                </a:solidFill>
                <a:latin typeface="Arial"/>
                <a:cs typeface="Arial"/>
              </a:rPr>
              <a:t>etc.</a:t>
            </a:r>
            <a:endParaRPr sz="2900" dirty="0">
              <a:latin typeface="Arial"/>
              <a:cs typeface="Arial"/>
            </a:endParaRPr>
          </a:p>
          <a:p>
            <a:pPr>
              <a:spcBef>
                <a:spcPts val="61"/>
              </a:spcBef>
              <a:buClr>
                <a:srgbClr val="54493A"/>
              </a:buClr>
              <a:buFont typeface="Arial"/>
              <a:buAutoNum type="arabicParenR" startAt="2"/>
            </a:pPr>
            <a:endParaRPr sz="2800" dirty="0">
              <a:latin typeface="Arial"/>
              <a:cs typeface="Arial"/>
            </a:endParaRPr>
          </a:p>
          <a:p>
            <a:pPr marL="406677" indent="-393378">
              <a:buAutoNum type="arabicParenR" startAt="2"/>
              <a:tabLst>
                <a:tab pos="407377" algn="l"/>
              </a:tabLst>
            </a:pPr>
            <a:r>
              <a:rPr sz="2900" spc="-17" dirty="0">
                <a:solidFill>
                  <a:srgbClr val="54493A"/>
                </a:solidFill>
                <a:latin typeface="Arial"/>
                <a:cs typeface="Arial"/>
              </a:rPr>
              <a:t>Only</a:t>
            </a:r>
            <a:r>
              <a:rPr sz="2900" spc="-28" dirty="0">
                <a:solidFill>
                  <a:srgbClr val="54493A"/>
                </a:solidFill>
                <a:latin typeface="Arial"/>
                <a:cs typeface="Arial"/>
              </a:rPr>
              <a:t> </a:t>
            </a:r>
            <a:r>
              <a:rPr sz="2900" spc="-17" dirty="0">
                <a:solidFill>
                  <a:srgbClr val="54493A"/>
                </a:solidFill>
                <a:latin typeface="Arial"/>
                <a:cs typeface="Arial"/>
              </a:rPr>
              <a:t>protozoal</a:t>
            </a:r>
            <a:r>
              <a:rPr sz="2900" spc="6" dirty="0">
                <a:solidFill>
                  <a:srgbClr val="54493A"/>
                </a:solidFill>
                <a:latin typeface="Arial"/>
                <a:cs typeface="Arial"/>
              </a:rPr>
              <a:t> </a:t>
            </a:r>
            <a:r>
              <a:rPr sz="2900" dirty="0">
                <a:solidFill>
                  <a:srgbClr val="54493A"/>
                </a:solidFill>
                <a:latin typeface="Arial"/>
                <a:cs typeface="Arial"/>
              </a:rPr>
              <a:t>vaccine:</a:t>
            </a:r>
            <a:r>
              <a:rPr sz="2900" spc="6" dirty="0">
                <a:solidFill>
                  <a:srgbClr val="54493A"/>
                </a:solidFill>
                <a:latin typeface="Arial"/>
                <a:cs typeface="Arial"/>
              </a:rPr>
              <a:t> </a:t>
            </a:r>
            <a:r>
              <a:rPr sz="2900" spc="-6" dirty="0">
                <a:solidFill>
                  <a:srgbClr val="54493A"/>
                </a:solidFill>
                <a:latin typeface="Arial"/>
                <a:cs typeface="Arial"/>
              </a:rPr>
              <a:t>Coccidiosis</a:t>
            </a:r>
            <a:endParaRPr sz="29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7742" y="745460"/>
            <a:ext cx="6716216" cy="752093"/>
          </a:xfrm>
          <a:prstGeom prst="rect">
            <a:avLst/>
          </a:prstGeom>
        </p:spPr>
        <p:txBody>
          <a:bodyPr vert="horz" wrap="square" lIns="0" tIns="13299" rIns="0" bIns="0" rtlCol="0">
            <a:spAutoFit/>
          </a:bodyPr>
          <a:lstStyle/>
          <a:p>
            <a:pPr>
              <a:lnSpc>
                <a:spcPct val="100000"/>
              </a:lnSpc>
              <a:spcBef>
                <a:spcPts val="105"/>
              </a:spcBef>
            </a:pPr>
            <a:r>
              <a:rPr sz="2400" spc="-11" dirty="0"/>
              <a:t>COMMON</a:t>
            </a:r>
            <a:r>
              <a:rPr sz="2400" spc="39" dirty="0"/>
              <a:t> </a:t>
            </a:r>
            <a:r>
              <a:rPr sz="2400" spc="-11" dirty="0"/>
              <a:t>VACCINATION</a:t>
            </a:r>
            <a:r>
              <a:rPr sz="2400" spc="-6" dirty="0"/>
              <a:t> </a:t>
            </a:r>
            <a:r>
              <a:rPr sz="2400" spc="-44" dirty="0"/>
              <a:t>PROGRAMS</a:t>
            </a:r>
            <a:r>
              <a:rPr sz="2400" spc="-55" dirty="0"/>
              <a:t> </a:t>
            </a:r>
            <a:r>
              <a:rPr sz="2400" spc="-33" dirty="0"/>
              <a:t>FOR</a:t>
            </a:r>
            <a:endParaRPr sz="2400" dirty="0"/>
          </a:p>
          <a:p>
            <a:pPr marR="2100">
              <a:lnSpc>
                <a:spcPct val="100000"/>
              </a:lnSpc>
              <a:spcBef>
                <a:spcPts val="6"/>
              </a:spcBef>
              <a:tabLst>
                <a:tab pos="3143523" algn="l"/>
              </a:tabLst>
            </a:pPr>
            <a:r>
              <a:rPr sz="2400" spc="-11" dirty="0"/>
              <a:t>YOUNG</a:t>
            </a:r>
            <a:r>
              <a:rPr sz="2400" spc="50" dirty="0"/>
              <a:t> </a:t>
            </a:r>
            <a:r>
              <a:rPr sz="2400" spc="-11" dirty="0"/>
              <a:t>CHICKENS	</a:t>
            </a:r>
            <a:r>
              <a:rPr sz="2400" spc="-6" dirty="0"/>
              <a:t>IN</a:t>
            </a:r>
            <a:r>
              <a:rPr sz="2400" spc="-22" dirty="0"/>
              <a:t> </a:t>
            </a:r>
            <a:r>
              <a:rPr sz="2400" spc="-6" dirty="0"/>
              <a:t>THE</a:t>
            </a:r>
            <a:r>
              <a:rPr sz="2400" spc="-22" dirty="0"/>
              <a:t> </a:t>
            </a:r>
            <a:r>
              <a:rPr sz="2400" spc="-6" dirty="0"/>
              <a:t>US</a:t>
            </a:r>
            <a:endParaRPr sz="2400" dirty="0"/>
          </a:p>
        </p:txBody>
      </p:sp>
      <p:sp>
        <p:nvSpPr>
          <p:cNvPr id="3" name="object 3"/>
          <p:cNvSpPr txBox="1"/>
          <p:nvPr/>
        </p:nvSpPr>
        <p:spPr>
          <a:xfrm>
            <a:off x="1842498" y="3549092"/>
            <a:ext cx="7878334" cy="3615121"/>
          </a:xfrm>
          <a:prstGeom prst="rect">
            <a:avLst/>
          </a:prstGeom>
        </p:spPr>
        <p:txBody>
          <a:bodyPr vert="horz" wrap="square" lIns="0" tIns="13999" rIns="0" bIns="0" rtlCol="0">
            <a:spAutoFit/>
          </a:bodyPr>
          <a:lstStyle/>
          <a:p>
            <a:pPr marL="581667" marR="148392" indent="-568368">
              <a:spcBef>
                <a:spcPts val="110"/>
              </a:spcBef>
              <a:buClr>
                <a:srgbClr val="92A099"/>
              </a:buClr>
              <a:buAutoNum type="arabicParenR"/>
              <a:tabLst>
                <a:tab pos="581667" algn="l"/>
                <a:tab pos="582367" algn="l"/>
              </a:tabLst>
            </a:pPr>
            <a:r>
              <a:rPr sz="2600" spc="-6" dirty="0">
                <a:solidFill>
                  <a:srgbClr val="54493A"/>
                </a:solidFill>
                <a:latin typeface="Arial"/>
                <a:cs typeface="Arial"/>
              </a:rPr>
              <a:t>18 days</a:t>
            </a:r>
            <a:r>
              <a:rPr sz="2600" dirty="0">
                <a:solidFill>
                  <a:srgbClr val="54493A"/>
                </a:solidFill>
                <a:latin typeface="Arial"/>
                <a:cs typeface="Arial"/>
              </a:rPr>
              <a:t> of</a:t>
            </a:r>
            <a:r>
              <a:rPr sz="2600" spc="-6" dirty="0">
                <a:solidFill>
                  <a:srgbClr val="54493A"/>
                </a:solidFill>
                <a:latin typeface="Arial"/>
                <a:cs typeface="Arial"/>
              </a:rPr>
              <a:t> incubation</a:t>
            </a:r>
            <a:r>
              <a:rPr sz="2600" spc="39" dirty="0">
                <a:solidFill>
                  <a:srgbClr val="54493A"/>
                </a:solidFill>
                <a:latin typeface="Arial"/>
                <a:cs typeface="Arial"/>
              </a:rPr>
              <a:t> </a:t>
            </a:r>
            <a:r>
              <a:rPr sz="2600" b="1" i="1" dirty="0">
                <a:solidFill>
                  <a:srgbClr val="54493A"/>
                </a:solidFill>
                <a:latin typeface="Arial"/>
                <a:cs typeface="Arial"/>
              </a:rPr>
              <a:t>in</a:t>
            </a:r>
            <a:r>
              <a:rPr sz="2600" b="1" i="1" spc="-28" dirty="0">
                <a:solidFill>
                  <a:srgbClr val="54493A"/>
                </a:solidFill>
                <a:latin typeface="Arial"/>
                <a:cs typeface="Arial"/>
              </a:rPr>
              <a:t> </a:t>
            </a:r>
            <a:r>
              <a:rPr sz="2600" b="1" i="1" dirty="0">
                <a:solidFill>
                  <a:srgbClr val="54493A"/>
                </a:solidFill>
                <a:latin typeface="Arial"/>
                <a:cs typeface="Arial"/>
              </a:rPr>
              <a:t>ovo</a:t>
            </a:r>
            <a:r>
              <a:rPr sz="2600" b="1" i="1" spc="-11" dirty="0">
                <a:solidFill>
                  <a:srgbClr val="54493A"/>
                </a:solidFill>
                <a:latin typeface="Arial"/>
                <a:cs typeface="Arial"/>
              </a:rPr>
              <a:t> </a:t>
            </a:r>
            <a:r>
              <a:rPr sz="2600" b="1" i="1" dirty="0">
                <a:solidFill>
                  <a:srgbClr val="54493A"/>
                </a:solidFill>
                <a:latin typeface="Arial"/>
                <a:cs typeface="Arial"/>
              </a:rPr>
              <a:t>machine</a:t>
            </a:r>
            <a:r>
              <a:rPr sz="2600" b="1" i="1" spc="-11" dirty="0">
                <a:solidFill>
                  <a:srgbClr val="54493A"/>
                </a:solidFill>
                <a:latin typeface="Arial"/>
                <a:cs typeface="Arial"/>
              </a:rPr>
              <a:t> </a:t>
            </a:r>
            <a:r>
              <a:rPr sz="2600" spc="-6" dirty="0">
                <a:solidFill>
                  <a:srgbClr val="54493A"/>
                </a:solidFill>
                <a:latin typeface="Arial"/>
                <a:cs typeface="Arial"/>
              </a:rPr>
              <a:t>or</a:t>
            </a:r>
            <a:r>
              <a:rPr sz="2600" dirty="0">
                <a:solidFill>
                  <a:srgbClr val="54493A"/>
                </a:solidFill>
                <a:latin typeface="Arial"/>
                <a:cs typeface="Arial"/>
              </a:rPr>
              <a:t> </a:t>
            </a:r>
            <a:r>
              <a:rPr sz="2600" spc="-6" dirty="0">
                <a:solidFill>
                  <a:srgbClr val="54493A"/>
                </a:solidFill>
                <a:latin typeface="Arial"/>
                <a:cs typeface="Arial"/>
              </a:rPr>
              <a:t>1</a:t>
            </a:r>
            <a:r>
              <a:rPr sz="2600" dirty="0">
                <a:solidFill>
                  <a:srgbClr val="54493A"/>
                </a:solidFill>
                <a:latin typeface="Arial"/>
                <a:cs typeface="Arial"/>
              </a:rPr>
              <a:t> </a:t>
            </a:r>
            <a:r>
              <a:rPr sz="2600" spc="-6" dirty="0">
                <a:solidFill>
                  <a:srgbClr val="54493A"/>
                </a:solidFill>
                <a:latin typeface="Arial"/>
                <a:cs typeface="Arial"/>
              </a:rPr>
              <a:t>day</a:t>
            </a:r>
            <a:r>
              <a:rPr sz="2600" dirty="0">
                <a:solidFill>
                  <a:srgbClr val="54493A"/>
                </a:solidFill>
                <a:latin typeface="Arial"/>
                <a:cs typeface="Arial"/>
              </a:rPr>
              <a:t> </a:t>
            </a:r>
            <a:r>
              <a:rPr sz="2600" b="1" i="1" dirty="0">
                <a:solidFill>
                  <a:srgbClr val="54493A"/>
                </a:solidFill>
                <a:latin typeface="Arial"/>
                <a:cs typeface="Arial"/>
              </a:rPr>
              <a:t>SQ </a:t>
            </a:r>
            <a:r>
              <a:rPr sz="2600" b="1" i="1" spc="6" dirty="0">
                <a:solidFill>
                  <a:srgbClr val="54493A"/>
                </a:solidFill>
                <a:latin typeface="Arial"/>
                <a:cs typeface="Arial"/>
              </a:rPr>
              <a:t> </a:t>
            </a:r>
            <a:r>
              <a:rPr sz="2600" b="1" i="1" spc="-6" dirty="0">
                <a:solidFill>
                  <a:srgbClr val="54493A"/>
                </a:solidFill>
                <a:latin typeface="Arial"/>
                <a:cs typeface="Arial"/>
              </a:rPr>
              <a:t>machine</a:t>
            </a:r>
            <a:r>
              <a:rPr sz="2600" spc="-6" dirty="0">
                <a:solidFill>
                  <a:srgbClr val="54493A"/>
                </a:solidFill>
                <a:latin typeface="Arial"/>
                <a:cs typeface="Arial"/>
              </a:rPr>
              <a:t>–</a:t>
            </a:r>
            <a:r>
              <a:rPr sz="2600" spc="-11" dirty="0">
                <a:solidFill>
                  <a:srgbClr val="54493A"/>
                </a:solidFill>
                <a:latin typeface="Arial"/>
                <a:cs typeface="Arial"/>
              </a:rPr>
              <a:t> </a:t>
            </a:r>
            <a:r>
              <a:rPr sz="2600" spc="-22" dirty="0">
                <a:solidFill>
                  <a:srgbClr val="54493A"/>
                </a:solidFill>
                <a:latin typeface="Arial"/>
                <a:cs typeface="Arial"/>
              </a:rPr>
              <a:t>Marek’s</a:t>
            </a:r>
            <a:r>
              <a:rPr sz="2600" spc="28" dirty="0">
                <a:solidFill>
                  <a:srgbClr val="54493A"/>
                </a:solidFill>
                <a:latin typeface="Arial"/>
                <a:cs typeface="Arial"/>
              </a:rPr>
              <a:t> </a:t>
            </a:r>
            <a:r>
              <a:rPr sz="2600" spc="-11" dirty="0">
                <a:solidFill>
                  <a:srgbClr val="54493A"/>
                </a:solidFill>
                <a:latin typeface="Arial"/>
                <a:cs typeface="Arial"/>
              </a:rPr>
              <a:t>disease</a:t>
            </a:r>
            <a:r>
              <a:rPr sz="2600" spc="33" dirty="0">
                <a:solidFill>
                  <a:srgbClr val="54493A"/>
                </a:solidFill>
                <a:latin typeface="Arial"/>
                <a:cs typeface="Arial"/>
              </a:rPr>
              <a:t> </a:t>
            </a:r>
            <a:r>
              <a:rPr sz="2600" spc="-11" dirty="0">
                <a:solidFill>
                  <a:srgbClr val="54493A"/>
                </a:solidFill>
                <a:latin typeface="Arial"/>
                <a:cs typeface="Arial"/>
              </a:rPr>
              <a:t>(HVT</a:t>
            </a:r>
            <a:r>
              <a:rPr sz="2600" spc="-121" dirty="0">
                <a:solidFill>
                  <a:srgbClr val="54493A"/>
                </a:solidFill>
                <a:latin typeface="Arial"/>
                <a:cs typeface="Arial"/>
              </a:rPr>
              <a:t> </a:t>
            </a:r>
            <a:r>
              <a:rPr sz="2600" dirty="0">
                <a:solidFill>
                  <a:srgbClr val="54493A"/>
                </a:solidFill>
                <a:latin typeface="Arial"/>
                <a:cs typeface="Arial"/>
              </a:rPr>
              <a:t>+</a:t>
            </a:r>
            <a:r>
              <a:rPr sz="2600" spc="-121" dirty="0">
                <a:solidFill>
                  <a:srgbClr val="54493A"/>
                </a:solidFill>
                <a:latin typeface="Arial"/>
                <a:cs typeface="Arial"/>
              </a:rPr>
              <a:t> </a:t>
            </a:r>
            <a:r>
              <a:rPr sz="2600" spc="-39" dirty="0">
                <a:solidFill>
                  <a:srgbClr val="54493A"/>
                </a:solidFill>
                <a:latin typeface="Arial"/>
                <a:cs typeface="Arial"/>
              </a:rPr>
              <a:t>or</a:t>
            </a:r>
            <a:r>
              <a:rPr sz="2600" spc="-110" dirty="0">
                <a:solidFill>
                  <a:srgbClr val="54493A"/>
                </a:solidFill>
                <a:latin typeface="Arial"/>
                <a:cs typeface="Arial"/>
              </a:rPr>
              <a:t> </a:t>
            </a:r>
            <a:r>
              <a:rPr sz="2600" dirty="0">
                <a:solidFill>
                  <a:srgbClr val="54493A"/>
                </a:solidFill>
                <a:latin typeface="Arial"/>
                <a:cs typeface="Arial"/>
              </a:rPr>
              <a:t>–</a:t>
            </a:r>
            <a:r>
              <a:rPr sz="2600" spc="-126" dirty="0">
                <a:solidFill>
                  <a:srgbClr val="54493A"/>
                </a:solidFill>
                <a:latin typeface="Arial"/>
                <a:cs typeface="Arial"/>
              </a:rPr>
              <a:t> </a:t>
            </a:r>
            <a:r>
              <a:rPr sz="2600" spc="-50" dirty="0">
                <a:solidFill>
                  <a:srgbClr val="54493A"/>
                </a:solidFill>
                <a:latin typeface="Arial"/>
                <a:cs typeface="Arial"/>
              </a:rPr>
              <a:t>SB1</a:t>
            </a:r>
            <a:r>
              <a:rPr sz="2600" spc="-99" dirty="0">
                <a:solidFill>
                  <a:srgbClr val="54493A"/>
                </a:solidFill>
                <a:latin typeface="Arial"/>
                <a:cs typeface="Arial"/>
              </a:rPr>
              <a:t> </a:t>
            </a:r>
            <a:r>
              <a:rPr sz="2600" spc="-6" dirty="0">
                <a:solidFill>
                  <a:srgbClr val="54493A"/>
                </a:solidFill>
                <a:latin typeface="Arial"/>
                <a:cs typeface="Arial"/>
              </a:rPr>
              <a:t>strains</a:t>
            </a:r>
            <a:r>
              <a:rPr sz="2600" spc="-6" dirty="0" smtClean="0">
                <a:solidFill>
                  <a:srgbClr val="54493A"/>
                </a:solidFill>
                <a:latin typeface="Arial"/>
                <a:cs typeface="Arial"/>
              </a:rPr>
              <a:t>)</a:t>
            </a:r>
            <a:endParaRPr sz="3300" dirty="0">
              <a:latin typeface="Arial"/>
              <a:cs typeface="Arial"/>
            </a:endParaRPr>
          </a:p>
          <a:p>
            <a:pPr marL="581667" marR="5600" indent="-568368">
              <a:buClr>
                <a:srgbClr val="92A099"/>
              </a:buClr>
              <a:buAutoNum type="arabicParenR"/>
              <a:tabLst>
                <a:tab pos="581667" algn="l"/>
                <a:tab pos="582367" algn="l"/>
              </a:tabLst>
            </a:pPr>
            <a:r>
              <a:rPr sz="2600" spc="-6" dirty="0">
                <a:solidFill>
                  <a:srgbClr val="54493A"/>
                </a:solidFill>
                <a:latin typeface="Arial"/>
                <a:cs typeface="Arial"/>
              </a:rPr>
              <a:t>1</a:t>
            </a:r>
            <a:r>
              <a:rPr sz="2600" dirty="0">
                <a:solidFill>
                  <a:srgbClr val="54493A"/>
                </a:solidFill>
                <a:latin typeface="Arial"/>
                <a:cs typeface="Arial"/>
              </a:rPr>
              <a:t> </a:t>
            </a:r>
            <a:r>
              <a:rPr sz="2600" spc="-6" dirty="0">
                <a:solidFill>
                  <a:srgbClr val="54493A"/>
                </a:solidFill>
                <a:latin typeface="Arial"/>
                <a:cs typeface="Arial"/>
              </a:rPr>
              <a:t>day</a:t>
            </a:r>
            <a:r>
              <a:rPr sz="2600" spc="6" dirty="0">
                <a:solidFill>
                  <a:srgbClr val="54493A"/>
                </a:solidFill>
                <a:latin typeface="Arial"/>
                <a:cs typeface="Arial"/>
              </a:rPr>
              <a:t> </a:t>
            </a:r>
            <a:r>
              <a:rPr sz="2600" b="1" i="1" spc="-6" dirty="0">
                <a:solidFill>
                  <a:srgbClr val="54493A"/>
                </a:solidFill>
                <a:latin typeface="Arial"/>
                <a:cs typeface="Arial"/>
              </a:rPr>
              <a:t>Course</a:t>
            </a:r>
            <a:r>
              <a:rPr sz="2600" b="1" i="1" spc="11" dirty="0">
                <a:solidFill>
                  <a:srgbClr val="54493A"/>
                </a:solidFill>
                <a:latin typeface="Arial"/>
                <a:cs typeface="Arial"/>
              </a:rPr>
              <a:t> </a:t>
            </a:r>
            <a:r>
              <a:rPr sz="2600" b="1" i="1" spc="-6" dirty="0">
                <a:solidFill>
                  <a:srgbClr val="54493A"/>
                </a:solidFill>
                <a:latin typeface="Arial"/>
                <a:cs typeface="Arial"/>
              </a:rPr>
              <a:t>spray </a:t>
            </a:r>
            <a:r>
              <a:rPr sz="2600" b="1" i="1" dirty="0">
                <a:solidFill>
                  <a:srgbClr val="54493A"/>
                </a:solidFill>
                <a:latin typeface="Arial"/>
                <a:cs typeface="Arial"/>
              </a:rPr>
              <a:t>cabinet </a:t>
            </a:r>
            <a:r>
              <a:rPr sz="2600" spc="-66" dirty="0">
                <a:solidFill>
                  <a:srgbClr val="54493A"/>
                </a:solidFill>
                <a:latin typeface="Arial"/>
                <a:cs typeface="Arial"/>
              </a:rPr>
              <a:t>NDV,</a:t>
            </a:r>
            <a:r>
              <a:rPr sz="2600" spc="11" dirty="0">
                <a:solidFill>
                  <a:srgbClr val="54493A"/>
                </a:solidFill>
                <a:latin typeface="Arial"/>
                <a:cs typeface="Arial"/>
              </a:rPr>
              <a:t> </a:t>
            </a:r>
            <a:r>
              <a:rPr sz="2600" spc="-66" dirty="0">
                <a:solidFill>
                  <a:srgbClr val="54493A"/>
                </a:solidFill>
                <a:latin typeface="Arial"/>
                <a:cs typeface="Arial"/>
              </a:rPr>
              <a:t>IBV,</a:t>
            </a:r>
            <a:r>
              <a:rPr sz="2600" spc="-17" dirty="0">
                <a:solidFill>
                  <a:srgbClr val="54493A"/>
                </a:solidFill>
                <a:latin typeface="Arial"/>
                <a:cs typeface="Arial"/>
              </a:rPr>
              <a:t> </a:t>
            </a:r>
            <a:r>
              <a:rPr sz="2600" spc="-55" dirty="0">
                <a:solidFill>
                  <a:srgbClr val="54493A"/>
                </a:solidFill>
                <a:latin typeface="Arial"/>
                <a:cs typeface="Arial"/>
              </a:rPr>
              <a:t>IBDV,</a:t>
            </a:r>
            <a:r>
              <a:rPr sz="2600" spc="6" dirty="0">
                <a:solidFill>
                  <a:srgbClr val="54493A"/>
                </a:solidFill>
                <a:latin typeface="Arial"/>
                <a:cs typeface="Arial"/>
              </a:rPr>
              <a:t> </a:t>
            </a:r>
            <a:r>
              <a:rPr sz="2600" spc="-6" dirty="0">
                <a:solidFill>
                  <a:srgbClr val="54493A"/>
                </a:solidFill>
                <a:latin typeface="Arial"/>
                <a:cs typeface="Arial"/>
              </a:rPr>
              <a:t>Cocci</a:t>
            </a:r>
            <a:r>
              <a:rPr sz="2600" spc="-6" dirty="0">
                <a:solidFill>
                  <a:srgbClr val="54493A"/>
                </a:solidFill>
                <a:latin typeface="Arial"/>
                <a:cs typeface="Arial"/>
              </a:rPr>
              <a:t>, </a:t>
            </a:r>
            <a:r>
              <a:rPr sz="2600" spc="-716" dirty="0">
                <a:solidFill>
                  <a:srgbClr val="54493A"/>
                </a:solidFill>
                <a:latin typeface="Arial"/>
                <a:cs typeface="Arial"/>
              </a:rPr>
              <a:t> </a:t>
            </a:r>
            <a:r>
              <a:rPr sz="2600" spc="-6" dirty="0">
                <a:solidFill>
                  <a:srgbClr val="54493A"/>
                </a:solidFill>
                <a:latin typeface="Arial"/>
                <a:cs typeface="Arial"/>
              </a:rPr>
              <a:t>Salmonella</a:t>
            </a:r>
            <a:r>
              <a:rPr sz="2600" spc="-6" dirty="0" smtClean="0">
                <a:solidFill>
                  <a:srgbClr val="54493A"/>
                </a:solidFill>
                <a:latin typeface="Arial"/>
                <a:cs typeface="Arial"/>
              </a:rPr>
              <a:t>.</a:t>
            </a:r>
            <a:endParaRPr sz="3300" dirty="0">
              <a:latin typeface="Arial"/>
              <a:cs typeface="Arial"/>
            </a:endParaRPr>
          </a:p>
          <a:p>
            <a:pPr marL="386378" marR="1126936" indent="-373079">
              <a:buAutoNum type="arabicParenR"/>
              <a:tabLst>
                <a:tab pos="403877" algn="l"/>
              </a:tabLst>
            </a:pPr>
            <a:r>
              <a:rPr sz="2600" spc="-6" dirty="0">
                <a:solidFill>
                  <a:srgbClr val="54493A"/>
                </a:solidFill>
                <a:latin typeface="Arial"/>
                <a:cs typeface="Arial"/>
              </a:rPr>
              <a:t>Optional-14-18</a:t>
            </a:r>
            <a:r>
              <a:rPr sz="2600" spc="-50" dirty="0">
                <a:solidFill>
                  <a:srgbClr val="54493A"/>
                </a:solidFill>
                <a:latin typeface="Arial"/>
                <a:cs typeface="Arial"/>
              </a:rPr>
              <a:t> </a:t>
            </a:r>
            <a:r>
              <a:rPr sz="2600" spc="-6" dirty="0">
                <a:solidFill>
                  <a:srgbClr val="54493A"/>
                </a:solidFill>
                <a:latin typeface="Arial"/>
                <a:cs typeface="Arial"/>
              </a:rPr>
              <a:t>days</a:t>
            </a:r>
            <a:r>
              <a:rPr sz="2600" spc="-11" dirty="0">
                <a:solidFill>
                  <a:srgbClr val="54493A"/>
                </a:solidFill>
                <a:latin typeface="Arial"/>
                <a:cs typeface="Arial"/>
              </a:rPr>
              <a:t> </a:t>
            </a:r>
            <a:r>
              <a:rPr sz="2600" spc="-6" dirty="0">
                <a:solidFill>
                  <a:srgbClr val="54493A"/>
                </a:solidFill>
                <a:latin typeface="Arial"/>
                <a:cs typeface="Arial"/>
              </a:rPr>
              <a:t>–booster</a:t>
            </a:r>
            <a:r>
              <a:rPr sz="2600" spc="11" dirty="0">
                <a:solidFill>
                  <a:srgbClr val="54493A"/>
                </a:solidFill>
                <a:latin typeface="Arial"/>
                <a:cs typeface="Arial"/>
              </a:rPr>
              <a:t> </a:t>
            </a:r>
            <a:r>
              <a:rPr sz="2600" spc="-6" dirty="0">
                <a:solidFill>
                  <a:srgbClr val="54493A"/>
                </a:solidFill>
                <a:latin typeface="Arial"/>
                <a:cs typeface="Arial"/>
              </a:rPr>
              <a:t>dose-</a:t>
            </a:r>
            <a:r>
              <a:rPr sz="2600" spc="17" dirty="0">
                <a:solidFill>
                  <a:srgbClr val="54493A"/>
                </a:solidFill>
                <a:latin typeface="Arial"/>
                <a:cs typeface="Arial"/>
              </a:rPr>
              <a:t> </a:t>
            </a:r>
            <a:r>
              <a:rPr sz="2600" spc="-66" dirty="0">
                <a:solidFill>
                  <a:srgbClr val="54493A"/>
                </a:solidFill>
                <a:latin typeface="Arial"/>
                <a:cs typeface="Arial"/>
              </a:rPr>
              <a:t>NDV,</a:t>
            </a:r>
            <a:r>
              <a:rPr sz="2600" spc="11" dirty="0">
                <a:solidFill>
                  <a:srgbClr val="54493A"/>
                </a:solidFill>
                <a:latin typeface="Arial"/>
                <a:cs typeface="Arial"/>
              </a:rPr>
              <a:t> </a:t>
            </a:r>
            <a:r>
              <a:rPr sz="2600" spc="-66" dirty="0">
                <a:solidFill>
                  <a:srgbClr val="54493A"/>
                </a:solidFill>
                <a:latin typeface="Arial"/>
                <a:cs typeface="Arial"/>
              </a:rPr>
              <a:t>IBV, </a:t>
            </a:r>
            <a:r>
              <a:rPr sz="2600" spc="-716" dirty="0">
                <a:solidFill>
                  <a:srgbClr val="54493A"/>
                </a:solidFill>
                <a:latin typeface="Arial"/>
                <a:cs typeface="Arial"/>
              </a:rPr>
              <a:t> </a:t>
            </a:r>
            <a:r>
              <a:rPr sz="2600" spc="-94" dirty="0">
                <a:solidFill>
                  <a:srgbClr val="54493A"/>
                </a:solidFill>
                <a:latin typeface="Arial"/>
                <a:cs typeface="Arial"/>
              </a:rPr>
              <a:t>ILTV,</a:t>
            </a:r>
            <a:r>
              <a:rPr sz="2600" spc="-39" dirty="0">
                <a:solidFill>
                  <a:srgbClr val="54493A"/>
                </a:solidFill>
                <a:latin typeface="Arial"/>
                <a:cs typeface="Arial"/>
              </a:rPr>
              <a:t> </a:t>
            </a:r>
            <a:r>
              <a:rPr sz="2600" dirty="0">
                <a:solidFill>
                  <a:srgbClr val="54493A"/>
                </a:solidFill>
                <a:latin typeface="Arial"/>
                <a:cs typeface="Arial"/>
              </a:rPr>
              <a:t>IBD</a:t>
            </a:r>
            <a:r>
              <a:rPr sz="2600" spc="-28" dirty="0">
                <a:solidFill>
                  <a:srgbClr val="54493A"/>
                </a:solidFill>
                <a:latin typeface="Arial"/>
                <a:cs typeface="Arial"/>
              </a:rPr>
              <a:t> </a:t>
            </a:r>
            <a:r>
              <a:rPr sz="2600" spc="-11" dirty="0">
                <a:solidFill>
                  <a:srgbClr val="54493A"/>
                </a:solidFill>
                <a:latin typeface="Arial"/>
                <a:cs typeface="Arial"/>
              </a:rPr>
              <a:t>by</a:t>
            </a:r>
            <a:r>
              <a:rPr sz="2600" spc="-33" dirty="0">
                <a:solidFill>
                  <a:srgbClr val="54493A"/>
                </a:solidFill>
                <a:latin typeface="Arial"/>
                <a:cs typeface="Arial"/>
              </a:rPr>
              <a:t> </a:t>
            </a:r>
            <a:r>
              <a:rPr sz="2600" b="1" i="1" spc="-6" dirty="0">
                <a:solidFill>
                  <a:srgbClr val="54493A"/>
                </a:solidFill>
                <a:latin typeface="Arial"/>
                <a:cs typeface="Arial"/>
              </a:rPr>
              <a:t>drinking</a:t>
            </a:r>
            <a:r>
              <a:rPr sz="2600" b="1" i="1" spc="6" dirty="0">
                <a:solidFill>
                  <a:srgbClr val="54493A"/>
                </a:solidFill>
                <a:latin typeface="Arial"/>
                <a:cs typeface="Arial"/>
              </a:rPr>
              <a:t> </a:t>
            </a:r>
            <a:r>
              <a:rPr sz="2600" b="1" i="1" spc="-6" dirty="0">
                <a:solidFill>
                  <a:srgbClr val="54493A"/>
                </a:solidFill>
                <a:latin typeface="Arial"/>
                <a:cs typeface="Arial"/>
              </a:rPr>
              <a:t>water </a:t>
            </a:r>
            <a:r>
              <a:rPr sz="2600" b="1" i="1" dirty="0">
                <a:solidFill>
                  <a:srgbClr val="54493A"/>
                </a:solidFill>
                <a:latin typeface="Arial"/>
                <a:cs typeface="Arial"/>
              </a:rPr>
              <a:t>or</a:t>
            </a:r>
            <a:r>
              <a:rPr sz="2600" b="1" i="1" spc="-11" dirty="0">
                <a:solidFill>
                  <a:srgbClr val="54493A"/>
                </a:solidFill>
                <a:latin typeface="Arial"/>
                <a:cs typeface="Arial"/>
              </a:rPr>
              <a:t> </a:t>
            </a:r>
            <a:r>
              <a:rPr sz="2600" b="1" i="1" spc="-6" dirty="0">
                <a:solidFill>
                  <a:srgbClr val="54493A"/>
                </a:solidFill>
                <a:latin typeface="Arial"/>
                <a:cs typeface="Arial"/>
              </a:rPr>
              <a:t>coarse</a:t>
            </a:r>
            <a:r>
              <a:rPr sz="2600" b="1" i="1" spc="11" dirty="0">
                <a:solidFill>
                  <a:srgbClr val="54493A"/>
                </a:solidFill>
                <a:latin typeface="Arial"/>
                <a:cs typeface="Arial"/>
              </a:rPr>
              <a:t> </a:t>
            </a:r>
            <a:r>
              <a:rPr sz="2600" b="1" i="1" spc="-22" dirty="0">
                <a:solidFill>
                  <a:srgbClr val="54493A"/>
                </a:solidFill>
                <a:latin typeface="Arial"/>
                <a:cs typeface="Arial"/>
              </a:rPr>
              <a:t>spray</a:t>
            </a:r>
            <a:r>
              <a:rPr sz="2600" b="1" i="1" spc="-22" dirty="0" smtClean="0">
                <a:solidFill>
                  <a:srgbClr val="54493A"/>
                </a:solidFill>
                <a:latin typeface="Arial"/>
                <a:cs typeface="Arial"/>
              </a:rPr>
              <a:t>.</a:t>
            </a:r>
            <a:endParaRPr sz="3100" dirty="0">
              <a:latin typeface="Arial"/>
              <a:cs typeface="Arial"/>
            </a:endParaRPr>
          </a:p>
          <a:p>
            <a:pPr marL="13999"/>
            <a:r>
              <a:rPr sz="2600" dirty="0">
                <a:solidFill>
                  <a:srgbClr val="54493A"/>
                </a:solidFill>
                <a:latin typeface="Arial"/>
                <a:cs typeface="Arial"/>
              </a:rPr>
              <a:t>.</a:t>
            </a:r>
            <a:endParaRPr sz="26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190" y="21560"/>
            <a:ext cx="1692705" cy="198802"/>
          </a:xfrm>
          <a:prstGeom prst="rect">
            <a:avLst/>
          </a:prstGeom>
        </p:spPr>
        <p:txBody>
          <a:bodyPr vert="horz" wrap="square" lIns="0" tIns="13999" rIns="0" bIns="0" rtlCol="0">
            <a:spAutoFit/>
          </a:bodyPr>
          <a:lstStyle/>
          <a:p>
            <a:pPr marL="13999">
              <a:spcBef>
                <a:spcPts val="110"/>
              </a:spcBef>
            </a:pPr>
            <a:r>
              <a:rPr sz="1200" spc="-6" dirty="0">
                <a:latin typeface="Calibri"/>
                <a:cs typeface="Calibri"/>
              </a:rPr>
              <a:t>VACCINATION</a:t>
            </a:r>
            <a:r>
              <a:rPr sz="1200" spc="-44" dirty="0">
                <a:latin typeface="Calibri"/>
                <a:cs typeface="Calibri"/>
              </a:rPr>
              <a:t> </a:t>
            </a:r>
            <a:r>
              <a:rPr sz="1200" spc="-6" dirty="0">
                <a:latin typeface="Calibri"/>
                <a:cs typeface="Calibri"/>
              </a:rPr>
              <a:t>FOR</a:t>
            </a:r>
            <a:r>
              <a:rPr sz="1200" spc="-44" dirty="0">
                <a:latin typeface="Calibri"/>
                <a:cs typeface="Calibri"/>
              </a:rPr>
              <a:t> </a:t>
            </a:r>
            <a:r>
              <a:rPr sz="1200" dirty="0">
                <a:latin typeface="Calibri"/>
                <a:cs typeface="Calibri"/>
              </a:rPr>
              <a:t>LAYERS</a:t>
            </a:r>
          </a:p>
        </p:txBody>
      </p:sp>
      <p:sp>
        <p:nvSpPr>
          <p:cNvPr id="3" name="object 3"/>
          <p:cNvSpPr txBox="1">
            <a:spLocks noGrp="1"/>
          </p:cNvSpPr>
          <p:nvPr>
            <p:ph type="title"/>
          </p:nvPr>
        </p:nvSpPr>
        <p:spPr>
          <a:xfrm>
            <a:off x="2855896" y="376840"/>
            <a:ext cx="3501617" cy="752093"/>
          </a:xfrm>
          <a:prstGeom prst="rect">
            <a:avLst/>
          </a:prstGeom>
        </p:spPr>
        <p:txBody>
          <a:bodyPr vert="horz" wrap="square" lIns="0" tIns="13299" rIns="0" bIns="0" rtlCol="0">
            <a:spAutoFit/>
          </a:bodyPr>
          <a:lstStyle/>
          <a:p>
            <a:pPr marL="64395" marR="5600" indent="-50397">
              <a:lnSpc>
                <a:spcPct val="100000"/>
              </a:lnSpc>
              <a:spcBef>
                <a:spcPts val="105"/>
              </a:spcBef>
            </a:pPr>
            <a:r>
              <a:rPr sz="2400" spc="-165" dirty="0">
                <a:latin typeface="Calibri"/>
                <a:cs typeface="Calibri"/>
              </a:rPr>
              <a:t>C</a:t>
            </a:r>
            <a:r>
              <a:rPr sz="2400" spc="-171" dirty="0">
                <a:latin typeface="Calibri"/>
                <a:cs typeface="Calibri"/>
              </a:rPr>
              <a:t>o</a:t>
            </a:r>
            <a:r>
              <a:rPr sz="2400" spc="-160" dirty="0">
                <a:latin typeface="Calibri"/>
                <a:cs typeface="Calibri"/>
              </a:rPr>
              <a:t>mm</a:t>
            </a:r>
            <a:r>
              <a:rPr sz="2400" spc="-171" dirty="0">
                <a:latin typeface="Calibri"/>
                <a:cs typeface="Calibri"/>
              </a:rPr>
              <a:t>o</a:t>
            </a:r>
            <a:r>
              <a:rPr sz="2400" spc="-6" dirty="0">
                <a:latin typeface="Calibri"/>
                <a:cs typeface="Calibri"/>
              </a:rPr>
              <a:t>n</a:t>
            </a:r>
            <a:r>
              <a:rPr sz="2400" spc="-265" dirty="0">
                <a:latin typeface="Calibri"/>
                <a:cs typeface="Calibri"/>
              </a:rPr>
              <a:t> </a:t>
            </a:r>
            <a:r>
              <a:rPr sz="2400" spc="-303" dirty="0">
                <a:latin typeface="Calibri"/>
                <a:cs typeface="Calibri"/>
              </a:rPr>
              <a:t>V</a:t>
            </a:r>
            <a:r>
              <a:rPr sz="2400" spc="-171" dirty="0">
                <a:latin typeface="Calibri"/>
                <a:cs typeface="Calibri"/>
              </a:rPr>
              <a:t>a</a:t>
            </a:r>
            <a:r>
              <a:rPr sz="2400" spc="-160" dirty="0">
                <a:latin typeface="Calibri"/>
                <a:cs typeface="Calibri"/>
              </a:rPr>
              <a:t>cc</a:t>
            </a:r>
            <a:r>
              <a:rPr sz="2400" spc="-165" dirty="0">
                <a:latin typeface="Calibri"/>
                <a:cs typeface="Calibri"/>
              </a:rPr>
              <a:t>i</a:t>
            </a:r>
            <a:r>
              <a:rPr sz="2400" spc="-171" dirty="0">
                <a:latin typeface="Calibri"/>
                <a:cs typeface="Calibri"/>
              </a:rPr>
              <a:t>n</a:t>
            </a:r>
            <a:r>
              <a:rPr sz="2400" spc="-198" dirty="0">
                <a:latin typeface="Calibri"/>
                <a:cs typeface="Calibri"/>
              </a:rPr>
              <a:t>a</a:t>
            </a:r>
            <a:r>
              <a:rPr sz="2400" spc="-171" dirty="0">
                <a:latin typeface="Calibri"/>
                <a:cs typeface="Calibri"/>
              </a:rPr>
              <a:t>t</a:t>
            </a:r>
            <a:r>
              <a:rPr sz="2400" spc="-154" dirty="0">
                <a:latin typeface="Calibri"/>
                <a:cs typeface="Calibri"/>
              </a:rPr>
              <a:t>i</a:t>
            </a:r>
            <a:r>
              <a:rPr sz="2400" spc="-171" dirty="0">
                <a:latin typeface="Calibri"/>
                <a:cs typeface="Calibri"/>
              </a:rPr>
              <a:t>o</a:t>
            </a:r>
            <a:r>
              <a:rPr sz="2400" spc="-6" dirty="0">
                <a:latin typeface="Calibri"/>
                <a:cs typeface="Calibri"/>
              </a:rPr>
              <a:t>n</a:t>
            </a:r>
            <a:r>
              <a:rPr sz="2400" spc="-248" dirty="0">
                <a:latin typeface="Calibri"/>
                <a:cs typeface="Calibri"/>
              </a:rPr>
              <a:t> </a:t>
            </a:r>
            <a:r>
              <a:rPr sz="2400" spc="-171" dirty="0">
                <a:latin typeface="Calibri"/>
                <a:cs typeface="Calibri"/>
              </a:rPr>
              <a:t>P</a:t>
            </a:r>
            <a:r>
              <a:rPr sz="2400" spc="-193" dirty="0">
                <a:latin typeface="Calibri"/>
                <a:cs typeface="Calibri"/>
              </a:rPr>
              <a:t>r</a:t>
            </a:r>
            <a:r>
              <a:rPr sz="2400" spc="-171" dirty="0">
                <a:latin typeface="Calibri"/>
                <a:cs typeface="Calibri"/>
              </a:rPr>
              <a:t>o</a:t>
            </a:r>
            <a:r>
              <a:rPr sz="2400" spc="-165" dirty="0">
                <a:latin typeface="Calibri"/>
                <a:cs typeface="Calibri"/>
              </a:rPr>
              <a:t>g</a:t>
            </a:r>
            <a:r>
              <a:rPr sz="2400" spc="-220" dirty="0">
                <a:latin typeface="Calibri"/>
                <a:cs typeface="Calibri"/>
              </a:rPr>
              <a:t>r</a:t>
            </a:r>
            <a:r>
              <a:rPr sz="2400" spc="-171" dirty="0">
                <a:latin typeface="Calibri"/>
                <a:cs typeface="Calibri"/>
              </a:rPr>
              <a:t>a</a:t>
            </a:r>
            <a:r>
              <a:rPr sz="2400" spc="-154" dirty="0">
                <a:latin typeface="Calibri"/>
                <a:cs typeface="Calibri"/>
              </a:rPr>
              <a:t>m</a:t>
            </a:r>
            <a:r>
              <a:rPr sz="2400" spc="-6" dirty="0">
                <a:latin typeface="Calibri"/>
                <a:cs typeface="Calibri"/>
              </a:rPr>
              <a:t>s  </a:t>
            </a:r>
            <a:r>
              <a:rPr sz="2400" spc="-171" dirty="0">
                <a:latin typeface="Calibri"/>
                <a:cs typeface="Calibri"/>
              </a:rPr>
              <a:t>u</a:t>
            </a:r>
            <a:r>
              <a:rPr sz="2400" spc="-165" dirty="0">
                <a:latin typeface="Calibri"/>
                <a:cs typeface="Calibri"/>
              </a:rPr>
              <a:t>s</a:t>
            </a:r>
            <a:r>
              <a:rPr sz="2400" spc="-171" dirty="0">
                <a:latin typeface="Calibri"/>
                <a:cs typeface="Calibri"/>
              </a:rPr>
              <a:t>e</a:t>
            </a:r>
            <a:r>
              <a:rPr sz="2400" spc="-6" dirty="0">
                <a:latin typeface="Calibri"/>
                <a:cs typeface="Calibri"/>
              </a:rPr>
              <a:t>d</a:t>
            </a:r>
            <a:r>
              <a:rPr sz="2400" spc="-287" dirty="0">
                <a:latin typeface="Calibri"/>
                <a:cs typeface="Calibri"/>
              </a:rPr>
              <a:t> </a:t>
            </a:r>
            <a:r>
              <a:rPr sz="2400" spc="-204" dirty="0">
                <a:latin typeface="Calibri"/>
                <a:cs typeface="Calibri"/>
              </a:rPr>
              <a:t>f</a:t>
            </a:r>
            <a:r>
              <a:rPr sz="2400" spc="-171" dirty="0">
                <a:latin typeface="Calibri"/>
                <a:cs typeface="Calibri"/>
              </a:rPr>
              <a:t>o</a:t>
            </a:r>
            <a:r>
              <a:rPr sz="2400" spc="-6" dirty="0">
                <a:latin typeface="Calibri"/>
                <a:cs typeface="Calibri"/>
              </a:rPr>
              <a:t>r</a:t>
            </a:r>
            <a:r>
              <a:rPr sz="2400" spc="121" dirty="0">
                <a:latin typeface="Calibri"/>
                <a:cs typeface="Calibri"/>
              </a:rPr>
              <a:t> </a:t>
            </a:r>
            <a:r>
              <a:rPr sz="2400" spc="-165" dirty="0">
                <a:latin typeface="Calibri"/>
                <a:cs typeface="Calibri"/>
              </a:rPr>
              <a:t>C</a:t>
            </a:r>
            <a:r>
              <a:rPr sz="2400" spc="-171" dirty="0">
                <a:latin typeface="Calibri"/>
                <a:cs typeface="Calibri"/>
              </a:rPr>
              <a:t>h</a:t>
            </a:r>
            <a:r>
              <a:rPr sz="2400" spc="-165" dirty="0">
                <a:latin typeface="Calibri"/>
                <a:cs typeface="Calibri"/>
              </a:rPr>
              <a:t>i</a:t>
            </a:r>
            <a:r>
              <a:rPr sz="2400" spc="-160" dirty="0">
                <a:latin typeface="Calibri"/>
                <a:cs typeface="Calibri"/>
              </a:rPr>
              <a:t>c</a:t>
            </a:r>
            <a:r>
              <a:rPr sz="2400" spc="-231" dirty="0">
                <a:latin typeface="Calibri"/>
                <a:cs typeface="Calibri"/>
              </a:rPr>
              <a:t>k</a:t>
            </a:r>
            <a:r>
              <a:rPr sz="2400" spc="-171" dirty="0">
                <a:latin typeface="Calibri"/>
                <a:cs typeface="Calibri"/>
              </a:rPr>
              <a:t>en</a:t>
            </a:r>
            <a:r>
              <a:rPr sz="2400" spc="-6" dirty="0">
                <a:latin typeface="Calibri"/>
                <a:cs typeface="Calibri"/>
              </a:rPr>
              <a:t>s</a:t>
            </a:r>
            <a:r>
              <a:rPr sz="2400" dirty="0">
                <a:latin typeface="Calibri"/>
                <a:cs typeface="Calibri"/>
              </a:rPr>
              <a:t> </a:t>
            </a:r>
            <a:r>
              <a:rPr sz="2400" spc="-276" dirty="0">
                <a:latin typeface="Calibri"/>
                <a:cs typeface="Calibri"/>
              </a:rPr>
              <a:t> </a:t>
            </a:r>
            <a:r>
              <a:rPr sz="2400" spc="-6" dirty="0">
                <a:latin typeface="Calibri"/>
                <a:cs typeface="Calibri"/>
              </a:rPr>
              <a:t>t</a:t>
            </a:r>
            <a:r>
              <a:rPr sz="2400" spc="-17" dirty="0">
                <a:latin typeface="Calibri"/>
                <a:cs typeface="Calibri"/>
              </a:rPr>
              <a:t>h</a:t>
            </a:r>
            <a:r>
              <a:rPr sz="2400" spc="-6" dirty="0">
                <a:latin typeface="Calibri"/>
                <a:cs typeface="Calibri"/>
              </a:rPr>
              <a:t>e</a:t>
            </a:r>
            <a:r>
              <a:rPr sz="2400" spc="11" dirty="0">
                <a:latin typeface="Calibri"/>
                <a:cs typeface="Calibri"/>
              </a:rPr>
              <a:t> </a:t>
            </a:r>
            <a:r>
              <a:rPr sz="2400" spc="-6" dirty="0">
                <a:latin typeface="Calibri"/>
                <a:cs typeface="Calibri"/>
              </a:rPr>
              <a:t>US</a:t>
            </a:r>
            <a:endParaRPr sz="2400" dirty="0">
              <a:latin typeface="Calibri"/>
              <a:cs typeface="Calibri"/>
            </a:endParaRPr>
          </a:p>
        </p:txBody>
      </p:sp>
      <p:graphicFrame>
        <p:nvGraphicFramePr>
          <p:cNvPr id="4" name="object 4"/>
          <p:cNvGraphicFramePr>
            <a:graphicFrameLocks noGrp="1"/>
          </p:cNvGraphicFramePr>
          <p:nvPr/>
        </p:nvGraphicFramePr>
        <p:xfrm>
          <a:off x="2101077" y="1504936"/>
          <a:ext cx="7187707" cy="5811149"/>
        </p:xfrm>
        <a:graphic>
          <a:graphicData uri="http://schemas.openxmlformats.org/drawingml/2006/table">
            <a:tbl>
              <a:tblPr firstRow="1" bandRow="1">
                <a:tableStyleId>{2D5ABB26-0587-4C30-8999-92F81FD0307C}</a:tableStyleId>
              </a:tblPr>
              <a:tblGrid>
                <a:gridCol w="562135"/>
                <a:gridCol w="1795611"/>
                <a:gridCol w="1483392"/>
                <a:gridCol w="1561797"/>
                <a:gridCol w="1784772"/>
              </a:tblGrid>
              <a:tr h="873561">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639"/>
                        </a:lnSpc>
                      </a:pPr>
                      <a:r>
                        <a:rPr sz="1500" b="1" spc="-5" dirty="0">
                          <a:latin typeface="Times New Roman"/>
                          <a:cs typeface="Times New Roman"/>
                        </a:rPr>
                        <a:t>DISEASE</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b="1" spc="-65" dirty="0">
                          <a:latin typeface="Times New Roman"/>
                          <a:cs typeface="Times New Roman"/>
                        </a:rPr>
                        <a:t>VACCINE</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b="1" spc="-10" dirty="0">
                          <a:latin typeface="Times New Roman"/>
                          <a:cs typeface="Times New Roman"/>
                        </a:rPr>
                        <a:t>AGE</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ct val="100000"/>
                        </a:lnSpc>
                        <a:spcBef>
                          <a:spcPts val="495"/>
                        </a:spcBef>
                      </a:pPr>
                      <a:r>
                        <a:rPr sz="1500" b="1" spc="-10" dirty="0">
                          <a:latin typeface="Times New Roman"/>
                          <a:cs typeface="Times New Roman"/>
                        </a:rPr>
                        <a:t>ROUTE</a:t>
                      </a:r>
                      <a:r>
                        <a:rPr sz="1500" b="1" spc="-20" dirty="0">
                          <a:latin typeface="Times New Roman"/>
                          <a:cs typeface="Times New Roman"/>
                        </a:rPr>
                        <a:t> </a:t>
                      </a:r>
                      <a:r>
                        <a:rPr sz="1500" b="1" dirty="0">
                          <a:latin typeface="Times New Roman"/>
                          <a:cs typeface="Times New Roman"/>
                        </a:rPr>
                        <a:t>OF</a:t>
                      </a:r>
                      <a:endParaRPr sz="1500">
                        <a:latin typeface="Times New Roman"/>
                        <a:cs typeface="Times New Roman"/>
                      </a:endParaRPr>
                    </a:p>
                    <a:p>
                      <a:pPr marL="63500">
                        <a:lnSpc>
                          <a:spcPct val="100000"/>
                        </a:lnSpc>
                        <a:spcBef>
                          <a:spcPts val="840"/>
                        </a:spcBef>
                      </a:pPr>
                      <a:r>
                        <a:rPr sz="1500" b="1" spc="-60" dirty="0">
                          <a:latin typeface="Times New Roman"/>
                          <a:cs typeface="Times New Roman"/>
                        </a:rPr>
                        <a:t>VACCINATION</a:t>
                      </a:r>
                      <a:endParaRPr sz="1500">
                        <a:latin typeface="Times New Roman"/>
                        <a:cs typeface="Times New Roman"/>
                      </a:endParaRPr>
                    </a:p>
                  </a:txBody>
                  <a:tcPr marL="0" marR="0" marT="692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8980">
                <a:tc>
                  <a:txBody>
                    <a:bodyPr/>
                    <a:lstStyle/>
                    <a:p>
                      <a:pPr marL="62230">
                        <a:lnSpc>
                          <a:spcPts val="1639"/>
                        </a:lnSpc>
                      </a:pPr>
                      <a:r>
                        <a:rPr sz="1500" b="1" dirty="0">
                          <a:latin typeface="Times New Roman"/>
                          <a:cs typeface="Times New Roman"/>
                        </a:rPr>
                        <a:t>1</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639"/>
                        </a:lnSpc>
                      </a:pPr>
                      <a:r>
                        <a:rPr sz="1500" b="1" spc="-30" dirty="0">
                          <a:latin typeface="Times New Roman"/>
                          <a:cs typeface="Times New Roman"/>
                        </a:rPr>
                        <a:t>Marek’s</a:t>
                      </a:r>
                      <a:r>
                        <a:rPr sz="1500" b="1" spc="-5" dirty="0">
                          <a:latin typeface="Times New Roman"/>
                          <a:cs typeface="Times New Roman"/>
                        </a:rPr>
                        <a:t> </a:t>
                      </a:r>
                      <a:r>
                        <a:rPr sz="1500" b="1" dirty="0">
                          <a:latin typeface="Times New Roman"/>
                          <a:cs typeface="Times New Roman"/>
                        </a:rPr>
                        <a:t>disease</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b="1" spc="-5" dirty="0">
                          <a:latin typeface="Times New Roman"/>
                          <a:cs typeface="Times New Roman"/>
                        </a:rPr>
                        <a:t>HVT+SB1</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dirty="0">
                          <a:latin typeface="Times New Roman"/>
                          <a:cs typeface="Times New Roman"/>
                        </a:rPr>
                        <a:t>hatchery</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9"/>
                        </a:lnSpc>
                      </a:pPr>
                      <a:r>
                        <a:rPr sz="1500" b="1" i="1" dirty="0">
                          <a:latin typeface="Times New Roman"/>
                          <a:cs typeface="Times New Roman"/>
                        </a:rPr>
                        <a:t>in</a:t>
                      </a:r>
                      <a:r>
                        <a:rPr sz="1500" b="1" i="1" spc="-35" dirty="0">
                          <a:latin typeface="Times New Roman"/>
                          <a:cs typeface="Times New Roman"/>
                        </a:rPr>
                        <a:t> </a:t>
                      </a:r>
                      <a:r>
                        <a:rPr sz="1500" b="1" i="1" dirty="0">
                          <a:latin typeface="Times New Roman"/>
                          <a:cs typeface="Times New Roman"/>
                        </a:rPr>
                        <a:t>ovo</a:t>
                      </a:r>
                      <a:r>
                        <a:rPr sz="1500" b="1" i="1" spc="-25" dirty="0">
                          <a:latin typeface="Times New Roman"/>
                          <a:cs typeface="Times New Roman"/>
                        </a:rPr>
                        <a:t> </a:t>
                      </a:r>
                      <a:r>
                        <a:rPr sz="1500" b="1" dirty="0">
                          <a:latin typeface="Times New Roman"/>
                          <a:cs typeface="Times New Roman"/>
                        </a:rPr>
                        <a:t>or</a:t>
                      </a:r>
                      <a:r>
                        <a:rPr sz="1500" b="1" spc="-60" dirty="0">
                          <a:latin typeface="Times New Roman"/>
                          <a:cs typeface="Times New Roman"/>
                        </a:rPr>
                        <a:t> </a:t>
                      </a:r>
                      <a:r>
                        <a:rPr sz="1500" b="1" dirty="0">
                          <a:latin typeface="Times New Roman"/>
                          <a:cs typeface="Times New Roman"/>
                        </a:rPr>
                        <a:t>SQ</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05570">
                <a:tc>
                  <a:txBody>
                    <a:bodyPr/>
                    <a:lstStyle/>
                    <a:p>
                      <a:pPr marL="62230">
                        <a:lnSpc>
                          <a:spcPts val="1639"/>
                        </a:lnSpc>
                      </a:pPr>
                      <a:r>
                        <a:rPr sz="1500" b="1" dirty="0">
                          <a:latin typeface="Times New Roman"/>
                          <a:cs typeface="Times New Roman"/>
                        </a:rPr>
                        <a:t>2</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639"/>
                        </a:lnSpc>
                      </a:pPr>
                      <a:r>
                        <a:rPr sz="1500" b="1" spc="-15" dirty="0">
                          <a:latin typeface="Times New Roman"/>
                          <a:cs typeface="Times New Roman"/>
                        </a:rPr>
                        <a:t>NDV+IBV</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b="1" spc="-20" dirty="0">
                          <a:latin typeface="Times New Roman"/>
                          <a:cs typeface="Times New Roman"/>
                        </a:rPr>
                        <a:t>NDV-B1,</a:t>
                      </a:r>
                      <a:r>
                        <a:rPr sz="1500" b="1" spc="-25" dirty="0">
                          <a:latin typeface="Times New Roman"/>
                          <a:cs typeface="Times New Roman"/>
                        </a:rPr>
                        <a:t> </a:t>
                      </a:r>
                      <a:r>
                        <a:rPr sz="1500" b="1" spc="-30" dirty="0">
                          <a:latin typeface="Times New Roman"/>
                          <a:cs typeface="Times New Roman"/>
                        </a:rPr>
                        <a:t>IBV-</a:t>
                      </a:r>
                      <a:endParaRPr sz="1500">
                        <a:latin typeface="Times New Roman"/>
                        <a:cs typeface="Times New Roman"/>
                      </a:endParaRPr>
                    </a:p>
                    <a:p>
                      <a:pPr marL="62865" marR="130175">
                        <a:lnSpc>
                          <a:spcPct val="100000"/>
                        </a:lnSpc>
                      </a:pPr>
                      <a:r>
                        <a:rPr sz="1500" b="1" spc="-10" dirty="0">
                          <a:latin typeface="Times New Roman"/>
                          <a:cs typeface="Times New Roman"/>
                        </a:rPr>
                        <a:t>M</a:t>
                      </a:r>
                      <a:r>
                        <a:rPr sz="1500" b="1" dirty="0">
                          <a:latin typeface="Times New Roman"/>
                          <a:cs typeface="Times New Roman"/>
                        </a:rPr>
                        <a:t>ass,</a:t>
                      </a:r>
                      <a:r>
                        <a:rPr sz="1500" b="1" spc="-85" dirty="0">
                          <a:latin typeface="Times New Roman"/>
                          <a:cs typeface="Times New Roman"/>
                        </a:rPr>
                        <a:t> </a:t>
                      </a:r>
                      <a:r>
                        <a:rPr sz="1500" b="1" spc="-10" dirty="0">
                          <a:latin typeface="Times New Roman"/>
                          <a:cs typeface="Times New Roman"/>
                        </a:rPr>
                        <a:t>A</a:t>
                      </a:r>
                      <a:r>
                        <a:rPr sz="1500" b="1" dirty="0">
                          <a:latin typeface="Times New Roman"/>
                          <a:cs typeface="Times New Roman"/>
                        </a:rPr>
                        <a:t>r</a:t>
                      </a:r>
                      <a:r>
                        <a:rPr sz="1500" b="1" spc="-25" dirty="0">
                          <a:latin typeface="Times New Roman"/>
                          <a:cs typeface="Times New Roman"/>
                        </a:rPr>
                        <a:t>k</a:t>
                      </a:r>
                      <a:r>
                        <a:rPr sz="1500" b="1" dirty="0">
                          <a:latin typeface="Times New Roman"/>
                          <a:cs typeface="Times New Roman"/>
                        </a:rPr>
                        <a:t>,</a:t>
                      </a:r>
                      <a:r>
                        <a:rPr sz="1500" b="1" spc="25" dirty="0">
                          <a:latin typeface="Times New Roman"/>
                          <a:cs typeface="Times New Roman"/>
                        </a:rPr>
                        <a:t> </a:t>
                      </a:r>
                      <a:r>
                        <a:rPr sz="1500" b="1" dirty="0">
                          <a:latin typeface="Times New Roman"/>
                          <a:cs typeface="Times New Roman"/>
                        </a:rPr>
                        <a:t>Ga,  </a:t>
                      </a:r>
                      <a:r>
                        <a:rPr sz="1500" b="1" spc="-5" dirty="0">
                          <a:latin typeface="Times New Roman"/>
                          <a:cs typeface="Times New Roman"/>
                        </a:rPr>
                        <a:t>Del</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b="1" dirty="0">
                          <a:latin typeface="Times New Roman"/>
                          <a:cs typeface="Times New Roman"/>
                        </a:rPr>
                        <a:t>1</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9"/>
                        </a:lnSpc>
                      </a:pPr>
                      <a:r>
                        <a:rPr sz="1500" b="1" dirty="0">
                          <a:latin typeface="Times New Roman"/>
                          <a:cs typeface="Times New Roman"/>
                        </a:rPr>
                        <a:t>spray</a:t>
                      </a:r>
                      <a:r>
                        <a:rPr sz="1500" b="1" spc="-60" dirty="0">
                          <a:latin typeface="Times New Roman"/>
                          <a:cs typeface="Times New Roman"/>
                        </a:rPr>
                        <a:t> </a:t>
                      </a:r>
                      <a:r>
                        <a:rPr sz="1500" b="1" dirty="0">
                          <a:latin typeface="Times New Roman"/>
                          <a:cs typeface="Times New Roman"/>
                        </a:rPr>
                        <a:t>cabinet</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8980">
                <a:tc>
                  <a:txBody>
                    <a:bodyPr/>
                    <a:lstStyle/>
                    <a:p>
                      <a:pPr marL="62230">
                        <a:lnSpc>
                          <a:spcPts val="1639"/>
                        </a:lnSpc>
                      </a:pPr>
                      <a:r>
                        <a:rPr sz="1500" b="1" dirty="0">
                          <a:latin typeface="Times New Roman"/>
                          <a:cs typeface="Times New Roman"/>
                        </a:rPr>
                        <a:t>3</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639"/>
                        </a:lnSpc>
                      </a:pPr>
                      <a:r>
                        <a:rPr sz="1500" b="1" dirty="0">
                          <a:latin typeface="Times New Roman"/>
                          <a:cs typeface="Times New Roman"/>
                        </a:rPr>
                        <a:t>IBD</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b="1" dirty="0">
                          <a:latin typeface="Times New Roman"/>
                          <a:cs typeface="Times New Roman"/>
                        </a:rPr>
                        <a:t>intermediate</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b="1" dirty="0">
                          <a:latin typeface="Times New Roman"/>
                          <a:cs typeface="Times New Roman"/>
                        </a:rPr>
                        <a:t>14-21</a:t>
                      </a:r>
                      <a:r>
                        <a:rPr sz="1500" b="1" spc="-65" dirty="0">
                          <a:latin typeface="Times New Roman"/>
                          <a:cs typeface="Times New Roman"/>
                        </a:rPr>
                        <a:t> </a:t>
                      </a:r>
                      <a:r>
                        <a:rPr sz="1500" b="1" dirty="0">
                          <a:latin typeface="Times New Roman"/>
                          <a:cs typeface="Times New Roman"/>
                        </a:rPr>
                        <a:t>days</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2870">
                        <a:lnSpc>
                          <a:spcPts val="1639"/>
                        </a:lnSpc>
                      </a:pPr>
                      <a:r>
                        <a:rPr sz="1500" b="1" spc="-100" dirty="0">
                          <a:latin typeface="Times New Roman"/>
                          <a:cs typeface="Times New Roman"/>
                        </a:rPr>
                        <a:t>water</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05569">
                <a:tc>
                  <a:txBody>
                    <a:bodyPr/>
                    <a:lstStyle/>
                    <a:p>
                      <a:pPr marL="62230">
                        <a:lnSpc>
                          <a:spcPts val="1639"/>
                        </a:lnSpc>
                      </a:pPr>
                      <a:r>
                        <a:rPr sz="1500" b="1" dirty="0">
                          <a:latin typeface="Times New Roman"/>
                          <a:cs typeface="Times New Roman"/>
                        </a:rPr>
                        <a:t>4</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639"/>
                        </a:lnSpc>
                      </a:pPr>
                      <a:r>
                        <a:rPr sz="1500" b="1" spc="-10" dirty="0">
                          <a:latin typeface="Times New Roman"/>
                          <a:cs typeface="Times New Roman"/>
                        </a:rPr>
                        <a:t>NDV+IBV</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b="1" spc="-15" dirty="0">
                          <a:latin typeface="Times New Roman"/>
                          <a:cs typeface="Times New Roman"/>
                        </a:rPr>
                        <a:t>NDV-Lasota</a:t>
                      </a:r>
                      <a:endParaRPr sz="1500">
                        <a:latin typeface="Times New Roman"/>
                        <a:cs typeface="Times New Roman"/>
                      </a:endParaRPr>
                    </a:p>
                    <a:p>
                      <a:pPr marL="62865" marR="87630">
                        <a:lnSpc>
                          <a:spcPct val="100000"/>
                        </a:lnSpc>
                      </a:pPr>
                      <a:r>
                        <a:rPr sz="1500" b="1" dirty="0">
                          <a:latin typeface="Times New Roman"/>
                          <a:cs typeface="Times New Roman"/>
                        </a:rPr>
                        <a:t>IB</a:t>
                      </a:r>
                      <a:r>
                        <a:rPr sz="1500" b="1" spc="-114" dirty="0">
                          <a:latin typeface="Times New Roman"/>
                          <a:cs typeface="Times New Roman"/>
                        </a:rPr>
                        <a:t>V</a:t>
                      </a:r>
                      <a:r>
                        <a:rPr sz="1500" b="1" dirty="0">
                          <a:latin typeface="Times New Roman"/>
                          <a:cs typeface="Times New Roman"/>
                        </a:rPr>
                        <a:t>-</a:t>
                      </a:r>
                      <a:r>
                        <a:rPr sz="1500" b="1" spc="-10" dirty="0">
                          <a:latin typeface="Times New Roman"/>
                          <a:cs typeface="Times New Roman"/>
                        </a:rPr>
                        <a:t>M</a:t>
                      </a:r>
                      <a:r>
                        <a:rPr sz="1500" b="1" dirty="0">
                          <a:latin typeface="Times New Roman"/>
                          <a:cs typeface="Times New Roman"/>
                        </a:rPr>
                        <a:t>ass,</a:t>
                      </a:r>
                      <a:r>
                        <a:rPr sz="1500" b="1" spc="-80" dirty="0">
                          <a:latin typeface="Times New Roman"/>
                          <a:cs typeface="Times New Roman"/>
                        </a:rPr>
                        <a:t> </a:t>
                      </a:r>
                      <a:r>
                        <a:rPr sz="1500" b="1" spc="-10" dirty="0">
                          <a:latin typeface="Times New Roman"/>
                          <a:cs typeface="Times New Roman"/>
                        </a:rPr>
                        <a:t>A</a:t>
                      </a:r>
                      <a:r>
                        <a:rPr sz="1500" b="1" dirty="0">
                          <a:latin typeface="Times New Roman"/>
                          <a:cs typeface="Times New Roman"/>
                        </a:rPr>
                        <a:t>r</a:t>
                      </a:r>
                      <a:r>
                        <a:rPr sz="1500" b="1" spc="-25" dirty="0">
                          <a:latin typeface="Times New Roman"/>
                          <a:cs typeface="Times New Roman"/>
                        </a:rPr>
                        <a:t>k</a:t>
                      </a:r>
                      <a:r>
                        <a:rPr sz="1500" b="1" dirty="0">
                          <a:latin typeface="Times New Roman"/>
                          <a:cs typeface="Times New Roman"/>
                        </a:rPr>
                        <a:t>,  </a:t>
                      </a:r>
                      <a:r>
                        <a:rPr sz="1500" b="1" spc="-5" dirty="0">
                          <a:latin typeface="Times New Roman"/>
                          <a:cs typeface="Times New Roman"/>
                        </a:rPr>
                        <a:t>Ga</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39"/>
                        </a:lnSpc>
                      </a:pPr>
                      <a:r>
                        <a:rPr sz="1500" b="1" dirty="0">
                          <a:latin typeface="Times New Roman"/>
                          <a:cs typeface="Times New Roman"/>
                        </a:rPr>
                        <a:t>14-21</a:t>
                      </a:r>
                      <a:r>
                        <a:rPr sz="1500" b="1" spc="-85" dirty="0">
                          <a:latin typeface="Times New Roman"/>
                          <a:cs typeface="Times New Roman"/>
                        </a:rPr>
                        <a:t> </a:t>
                      </a:r>
                      <a:r>
                        <a:rPr sz="1500" b="1" dirty="0">
                          <a:latin typeface="Times New Roman"/>
                          <a:cs typeface="Times New Roman"/>
                        </a:rPr>
                        <a:t>days</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9"/>
                        </a:lnSpc>
                      </a:pPr>
                      <a:r>
                        <a:rPr sz="1500" b="1" dirty="0">
                          <a:latin typeface="Times New Roman"/>
                          <a:cs typeface="Times New Roman"/>
                        </a:rPr>
                        <a:t>spray</a:t>
                      </a:r>
                      <a:r>
                        <a:rPr sz="1500" b="1" spc="-30" dirty="0">
                          <a:latin typeface="Times New Roman"/>
                          <a:cs typeface="Times New Roman"/>
                        </a:rPr>
                        <a:t> </a:t>
                      </a:r>
                      <a:r>
                        <a:rPr sz="1500" b="1" spc="-10" dirty="0">
                          <a:latin typeface="Times New Roman"/>
                          <a:cs typeface="Times New Roman"/>
                        </a:rPr>
                        <a:t>o</a:t>
                      </a:r>
                      <a:r>
                        <a:rPr sz="1500" b="1" dirty="0">
                          <a:latin typeface="Times New Roman"/>
                          <a:cs typeface="Times New Roman"/>
                        </a:rPr>
                        <a:t>r</a:t>
                      </a:r>
                      <a:r>
                        <a:rPr sz="1500" b="1" spc="-90" dirty="0">
                          <a:latin typeface="Times New Roman"/>
                          <a:cs typeface="Times New Roman"/>
                        </a:rPr>
                        <a:t> </a:t>
                      </a:r>
                      <a:r>
                        <a:rPr sz="1500" b="1" spc="-20" dirty="0">
                          <a:latin typeface="Times New Roman"/>
                          <a:cs typeface="Times New Roman"/>
                        </a:rPr>
                        <a:t>w</a:t>
                      </a:r>
                      <a:r>
                        <a:rPr sz="1500" b="1" spc="-35" dirty="0">
                          <a:latin typeface="Times New Roman"/>
                          <a:cs typeface="Times New Roman"/>
                        </a:rPr>
                        <a:t>a</a:t>
                      </a:r>
                      <a:r>
                        <a:rPr sz="1500" b="1" spc="-40" dirty="0">
                          <a:latin typeface="Times New Roman"/>
                          <a:cs typeface="Times New Roman"/>
                        </a:rPr>
                        <a:t>te</a:t>
                      </a:r>
                      <a:r>
                        <a:rPr sz="1500" b="1" dirty="0">
                          <a:latin typeface="Times New Roman"/>
                          <a:cs typeface="Times New Roman"/>
                        </a:rPr>
                        <a:t>r</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75980">
                <a:tc>
                  <a:txBody>
                    <a:bodyPr/>
                    <a:lstStyle/>
                    <a:p>
                      <a:pPr marL="62230">
                        <a:lnSpc>
                          <a:spcPts val="1645"/>
                        </a:lnSpc>
                      </a:pPr>
                      <a:r>
                        <a:rPr sz="1500" b="1" dirty="0">
                          <a:latin typeface="Times New Roman"/>
                          <a:cs typeface="Times New Roman"/>
                        </a:rPr>
                        <a:t>5</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645"/>
                        </a:lnSpc>
                      </a:pPr>
                      <a:r>
                        <a:rPr sz="1500" b="1" spc="-15" dirty="0">
                          <a:latin typeface="Times New Roman"/>
                          <a:cs typeface="Times New Roman"/>
                        </a:rPr>
                        <a:t>NDV+IBV</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229235">
                        <a:lnSpc>
                          <a:spcPts val="1680"/>
                        </a:lnSpc>
                      </a:pPr>
                      <a:r>
                        <a:rPr sz="1500" b="1" dirty="0">
                          <a:latin typeface="Times New Roman"/>
                          <a:cs typeface="Times New Roman"/>
                        </a:rPr>
                        <a:t>Lasota,</a:t>
                      </a:r>
                      <a:r>
                        <a:rPr sz="1500" b="1" spc="-80" dirty="0">
                          <a:latin typeface="Times New Roman"/>
                          <a:cs typeface="Times New Roman"/>
                        </a:rPr>
                        <a:t> </a:t>
                      </a:r>
                      <a:r>
                        <a:rPr sz="1500" b="1" spc="-5" dirty="0">
                          <a:latin typeface="Times New Roman"/>
                          <a:cs typeface="Times New Roman"/>
                        </a:rPr>
                        <a:t>Mass, </a:t>
                      </a:r>
                      <a:r>
                        <a:rPr sz="1500" b="1" spc="-335" dirty="0">
                          <a:latin typeface="Times New Roman"/>
                          <a:cs typeface="Times New Roman"/>
                        </a:rPr>
                        <a:t> </a:t>
                      </a:r>
                      <a:r>
                        <a:rPr sz="1500" b="1" spc="-10" dirty="0">
                          <a:latin typeface="Times New Roman"/>
                          <a:cs typeface="Times New Roman"/>
                        </a:rPr>
                        <a:t>Ark,</a:t>
                      </a:r>
                      <a:r>
                        <a:rPr sz="1500" b="1" spc="5" dirty="0">
                          <a:latin typeface="Times New Roman"/>
                          <a:cs typeface="Times New Roman"/>
                        </a:rPr>
                        <a:t> </a:t>
                      </a:r>
                      <a:r>
                        <a:rPr sz="1500" b="1" dirty="0">
                          <a:latin typeface="Times New Roman"/>
                          <a:cs typeface="Times New Roman"/>
                        </a:rPr>
                        <a:t>Ga</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45"/>
                        </a:lnSpc>
                      </a:pPr>
                      <a:r>
                        <a:rPr sz="1500" b="1" dirty="0">
                          <a:latin typeface="Times New Roman"/>
                          <a:cs typeface="Times New Roman"/>
                        </a:rPr>
                        <a:t>6-8</a:t>
                      </a:r>
                      <a:r>
                        <a:rPr sz="1500" b="1" spc="-55" dirty="0">
                          <a:latin typeface="Times New Roman"/>
                          <a:cs typeface="Times New Roman"/>
                        </a:rPr>
                        <a:t> </a:t>
                      </a:r>
                      <a:r>
                        <a:rPr sz="1500" b="1" spc="-5" dirty="0">
                          <a:latin typeface="Times New Roman"/>
                          <a:cs typeface="Times New Roman"/>
                        </a:rPr>
                        <a:t>weeks</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45"/>
                        </a:lnSpc>
                      </a:pPr>
                      <a:r>
                        <a:rPr sz="1500" b="1" dirty="0">
                          <a:latin typeface="Times New Roman"/>
                          <a:cs typeface="Times New Roman"/>
                        </a:rPr>
                        <a:t>spray</a:t>
                      </a:r>
                      <a:r>
                        <a:rPr sz="1500" b="1" spc="-30" dirty="0">
                          <a:latin typeface="Times New Roman"/>
                          <a:cs typeface="Times New Roman"/>
                        </a:rPr>
                        <a:t> </a:t>
                      </a:r>
                      <a:r>
                        <a:rPr sz="1500" b="1" spc="-10" dirty="0">
                          <a:latin typeface="Times New Roman"/>
                          <a:cs typeface="Times New Roman"/>
                        </a:rPr>
                        <a:t>o</a:t>
                      </a:r>
                      <a:r>
                        <a:rPr sz="1500" b="1" dirty="0">
                          <a:latin typeface="Times New Roman"/>
                          <a:cs typeface="Times New Roman"/>
                        </a:rPr>
                        <a:t>r</a:t>
                      </a:r>
                      <a:r>
                        <a:rPr sz="1500" b="1" spc="-65" dirty="0">
                          <a:latin typeface="Times New Roman"/>
                          <a:cs typeface="Times New Roman"/>
                        </a:rPr>
                        <a:t> </a:t>
                      </a:r>
                      <a:r>
                        <a:rPr sz="1500" b="1" dirty="0">
                          <a:latin typeface="Times New Roman"/>
                          <a:cs typeface="Times New Roman"/>
                        </a:rPr>
                        <a:t>w</a:t>
                      </a:r>
                      <a:r>
                        <a:rPr sz="1500" b="1" spc="-10" dirty="0">
                          <a:latin typeface="Times New Roman"/>
                          <a:cs typeface="Times New Roman"/>
                        </a:rPr>
                        <a:t>a</a:t>
                      </a:r>
                      <a:r>
                        <a:rPr sz="1500" b="1" spc="-25" dirty="0">
                          <a:latin typeface="Times New Roman"/>
                          <a:cs typeface="Times New Roman"/>
                        </a:rPr>
                        <a:t>t</a:t>
                      </a:r>
                      <a:r>
                        <a:rPr sz="1500" b="1" spc="-15" dirty="0">
                          <a:latin typeface="Times New Roman"/>
                          <a:cs typeface="Times New Roman"/>
                        </a:rPr>
                        <a:t>e</a:t>
                      </a:r>
                      <a:r>
                        <a:rPr sz="1500" b="1" dirty="0">
                          <a:latin typeface="Times New Roman"/>
                          <a:cs typeface="Times New Roman"/>
                        </a:rPr>
                        <a:t>r</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8980">
                <a:tc>
                  <a:txBody>
                    <a:bodyPr/>
                    <a:lstStyle/>
                    <a:p>
                      <a:pPr marL="62230">
                        <a:lnSpc>
                          <a:spcPts val="1645"/>
                        </a:lnSpc>
                      </a:pPr>
                      <a:r>
                        <a:rPr sz="1500" b="1" dirty="0">
                          <a:latin typeface="Times New Roman"/>
                          <a:cs typeface="Times New Roman"/>
                        </a:rPr>
                        <a:t>6</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645"/>
                        </a:lnSpc>
                      </a:pPr>
                      <a:r>
                        <a:rPr sz="1500" b="1" dirty="0">
                          <a:latin typeface="Times New Roman"/>
                          <a:cs typeface="Times New Roman"/>
                        </a:rPr>
                        <a:t>coryza</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45"/>
                        </a:lnSpc>
                      </a:pPr>
                      <a:r>
                        <a:rPr sz="1500" b="1" spc="-5" dirty="0">
                          <a:latin typeface="Times New Roman"/>
                          <a:cs typeface="Times New Roman"/>
                        </a:rPr>
                        <a:t>A/B/C</a:t>
                      </a:r>
                      <a:r>
                        <a:rPr sz="1500" b="1" spc="-50" dirty="0">
                          <a:latin typeface="Times New Roman"/>
                          <a:cs typeface="Times New Roman"/>
                        </a:rPr>
                        <a:t> </a:t>
                      </a:r>
                      <a:r>
                        <a:rPr sz="1500" b="1" dirty="0">
                          <a:latin typeface="Times New Roman"/>
                          <a:cs typeface="Times New Roman"/>
                        </a:rPr>
                        <a:t>Killed</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45"/>
                        </a:lnSpc>
                      </a:pPr>
                      <a:r>
                        <a:rPr sz="1500" b="1" dirty="0">
                          <a:latin typeface="Times New Roman"/>
                          <a:cs typeface="Times New Roman"/>
                        </a:rPr>
                        <a:t>12</a:t>
                      </a:r>
                      <a:r>
                        <a:rPr sz="1500" b="1" baseline="21604" dirty="0">
                          <a:latin typeface="Times New Roman"/>
                          <a:cs typeface="Times New Roman"/>
                        </a:rPr>
                        <a:t>th</a:t>
                      </a:r>
                      <a:r>
                        <a:rPr sz="1500" b="1" spc="104" baseline="21604" dirty="0">
                          <a:latin typeface="Times New Roman"/>
                          <a:cs typeface="Times New Roman"/>
                        </a:rPr>
                        <a:t> </a:t>
                      </a:r>
                      <a:r>
                        <a:rPr sz="1500" b="1" spc="5" dirty="0">
                          <a:latin typeface="Times New Roman"/>
                          <a:cs typeface="Times New Roman"/>
                        </a:rPr>
                        <a:t>week</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45"/>
                        </a:lnSpc>
                      </a:pPr>
                      <a:r>
                        <a:rPr sz="1500" b="1" dirty="0">
                          <a:latin typeface="Times New Roman"/>
                          <a:cs typeface="Times New Roman"/>
                        </a:rPr>
                        <a:t>SQ</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8979">
                <a:tc>
                  <a:txBody>
                    <a:bodyPr/>
                    <a:lstStyle/>
                    <a:p>
                      <a:pPr marL="62230">
                        <a:lnSpc>
                          <a:spcPts val="1645"/>
                        </a:lnSpc>
                      </a:pPr>
                      <a:r>
                        <a:rPr sz="1500" b="1" dirty="0">
                          <a:latin typeface="Times New Roman"/>
                          <a:cs typeface="Times New Roman"/>
                        </a:rPr>
                        <a:t>7</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645"/>
                        </a:lnSpc>
                      </a:pPr>
                      <a:r>
                        <a:rPr sz="1500" b="1" spc="-20" dirty="0">
                          <a:latin typeface="Times New Roman"/>
                          <a:cs typeface="Times New Roman"/>
                        </a:rPr>
                        <a:t>F</a:t>
                      </a:r>
                      <a:r>
                        <a:rPr sz="1500" b="1" spc="5" dirty="0">
                          <a:latin typeface="Times New Roman"/>
                          <a:cs typeface="Times New Roman"/>
                        </a:rPr>
                        <a:t>o</a:t>
                      </a:r>
                      <a:r>
                        <a:rPr sz="1500" b="1" spc="25" dirty="0">
                          <a:latin typeface="Times New Roman"/>
                          <a:cs typeface="Times New Roman"/>
                        </a:rPr>
                        <a:t>w</a:t>
                      </a:r>
                      <a:r>
                        <a:rPr sz="1500" b="1" dirty="0">
                          <a:latin typeface="Times New Roman"/>
                          <a:cs typeface="Times New Roman"/>
                        </a:rPr>
                        <a:t>l</a:t>
                      </a:r>
                      <a:r>
                        <a:rPr sz="1500" b="1" spc="-70" dirty="0">
                          <a:latin typeface="Times New Roman"/>
                          <a:cs typeface="Times New Roman"/>
                        </a:rPr>
                        <a:t> </a:t>
                      </a:r>
                      <a:r>
                        <a:rPr sz="1500" b="1" spc="-20" dirty="0">
                          <a:latin typeface="Times New Roman"/>
                          <a:cs typeface="Times New Roman"/>
                        </a:rPr>
                        <a:t>P</a:t>
                      </a:r>
                      <a:r>
                        <a:rPr sz="1500" b="1" dirty="0">
                          <a:latin typeface="Times New Roman"/>
                          <a:cs typeface="Times New Roman"/>
                        </a:rPr>
                        <a:t>ox</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45"/>
                        </a:lnSpc>
                      </a:pPr>
                      <a:r>
                        <a:rPr sz="1500" b="1" spc="5" dirty="0">
                          <a:latin typeface="Times New Roman"/>
                          <a:cs typeface="Times New Roman"/>
                        </a:rPr>
                        <a:t>live</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45"/>
                        </a:lnSpc>
                      </a:pPr>
                      <a:r>
                        <a:rPr sz="1500" b="1" dirty="0">
                          <a:latin typeface="Times New Roman"/>
                          <a:cs typeface="Times New Roman"/>
                        </a:rPr>
                        <a:t>12</a:t>
                      </a:r>
                      <a:r>
                        <a:rPr sz="1500" b="1" baseline="21604" dirty="0">
                          <a:latin typeface="Times New Roman"/>
                          <a:cs typeface="Times New Roman"/>
                        </a:rPr>
                        <a:t>th</a:t>
                      </a:r>
                      <a:r>
                        <a:rPr sz="1500" b="1" spc="89" baseline="21604" dirty="0">
                          <a:latin typeface="Times New Roman"/>
                          <a:cs typeface="Times New Roman"/>
                        </a:rPr>
                        <a:t> </a:t>
                      </a:r>
                      <a:r>
                        <a:rPr sz="1500" b="1" spc="5" dirty="0">
                          <a:latin typeface="Times New Roman"/>
                          <a:cs typeface="Times New Roman"/>
                        </a:rPr>
                        <a:t>week</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45"/>
                        </a:lnSpc>
                      </a:pPr>
                      <a:r>
                        <a:rPr sz="1500" b="1" spc="-5" dirty="0">
                          <a:latin typeface="Times New Roman"/>
                          <a:cs typeface="Times New Roman"/>
                        </a:rPr>
                        <a:t>Wing</a:t>
                      </a:r>
                      <a:r>
                        <a:rPr sz="1500" b="1" spc="-60" dirty="0">
                          <a:latin typeface="Times New Roman"/>
                          <a:cs typeface="Times New Roman"/>
                        </a:rPr>
                        <a:t> </a:t>
                      </a:r>
                      <a:r>
                        <a:rPr sz="1500" b="1" spc="5" dirty="0">
                          <a:latin typeface="Times New Roman"/>
                          <a:cs typeface="Times New Roman"/>
                        </a:rPr>
                        <a:t>web</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8980">
                <a:tc>
                  <a:txBody>
                    <a:bodyPr/>
                    <a:lstStyle/>
                    <a:p>
                      <a:pPr marL="62230">
                        <a:lnSpc>
                          <a:spcPts val="1645"/>
                        </a:lnSpc>
                      </a:pPr>
                      <a:r>
                        <a:rPr sz="1500" dirty="0">
                          <a:latin typeface="Times New Roman"/>
                          <a:cs typeface="Times New Roman"/>
                        </a:rPr>
                        <a:t>8</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645"/>
                        </a:lnSpc>
                      </a:pPr>
                      <a:r>
                        <a:rPr sz="1500" b="1" spc="-35" dirty="0">
                          <a:latin typeface="Times New Roman"/>
                          <a:cs typeface="Times New Roman"/>
                        </a:rPr>
                        <a:t>ILTV</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45"/>
                        </a:lnSpc>
                      </a:pPr>
                      <a:r>
                        <a:rPr sz="1500" b="1" spc="5" dirty="0">
                          <a:latin typeface="Times New Roman"/>
                          <a:cs typeface="Times New Roman"/>
                        </a:rPr>
                        <a:t>live</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45"/>
                        </a:lnSpc>
                      </a:pPr>
                      <a:r>
                        <a:rPr sz="1500" b="1" dirty="0">
                          <a:latin typeface="Times New Roman"/>
                          <a:cs typeface="Times New Roman"/>
                        </a:rPr>
                        <a:t>12</a:t>
                      </a:r>
                      <a:r>
                        <a:rPr sz="1500" b="1" spc="-55" dirty="0">
                          <a:latin typeface="Times New Roman"/>
                          <a:cs typeface="Times New Roman"/>
                        </a:rPr>
                        <a:t> </a:t>
                      </a:r>
                      <a:r>
                        <a:rPr sz="1500" b="1" spc="5" dirty="0">
                          <a:latin typeface="Times New Roman"/>
                          <a:cs typeface="Times New Roman"/>
                        </a:rPr>
                        <a:t>week</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45"/>
                        </a:lnSpc>
                      </a:pPr>
                      <a:r>
                        <a:rPr sz="1500" b="1" dirty="0">
                          <a:latin typeface="Times New Roman"/>
                          <a:cs typeface="Times New Roman"/>
                        </a:rPr>
                        <a:t>eye</a:t>
                      </a:r>
                      <a:r>
                        <a:rPr sz="1500" b="1" spc="-30" dirty="0">
                          <a:latin typeface="Times New Roman"/>
                          <a:cs typeface="Times New Roman"/>
                        </a:rPr>
                        <a:t> </a:t>
                      </a:r>
                      <a:r>
                        <a:rPr sz="1500" b="1" spc="-5" dirty="0">
                          <a:latin typeface="Times New Roman"/>
                          <a:cs typeface="Times New Roman"/>
                        </a:rPr>
                        <a:t>drop</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05570">
                <a:tc>
                  <a:txBody>
                    <a:bodyPr/>
                    <a:lstStyle/>
                    <a:p>
                      <a:pPr marL="62230">
                        <a:lnSpc>
                          <a:spcPts val="1650"/>
                        </a:lnSpc>
                      </a:pPr>
                      <a:r>
                        <a:rPr sz="1500" b="1" spc="5" dirty="0">
                          <a:latin typeface="Times New Roman"/>
                          <a:cs typeface="Times New Roman"/>
                        </a:rPr>
                        <a:t>10</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505"/>
                        </a:spcBef>
                      </a:pPr>
                      <a:r>
                        <a:rPr sz="1500" b="1" spc="-55" dirty="0">
                          <a:latin typeface="Times New Roman"/>
                          <a:cs typeface="Times New Roman"/>
                        </a:rPr>
                        <a:t>NDV,</a:t>
                      </a:r>
                      <a:r>
                        <a:rPr sz="1500" b="1" spc="-25" dirty="0">
                          <a:latin typeface="Times New Roman"/>
                          <a:cs typeface="Times New Roman"/>
                        </a:rPr>
                        <a:t> </a:t>
                      </a:r>
                      <a:r>
                        <a:rPr sz="1500" b="1" spc="-50" dirty="0">
                          <a:latin typeface="Times New Roman"/>
                          <a:cs typeface="Times New Roman"/>
                        </a:rPr>
                        <a:t>IBV,</a:t>
                      </a:r>
                      <a:endParaRPr sz="1500">
                        <a:latin typeface="Times New Roman"/>
                        <a:cs typeface="Times New Roman"/>
                      </a:endParaRPr>
                    </a:p>
                    <a:p>
                      <a:pPr marL="62230">
                        <a:lnSpc>
                          <a:spcPct val="100000"/>
                        </a:lnSpc>
                        <a:spcBef>
                          <a:spcPts val="840"/>
                        </a:spcBef>
                      </a:pPr>
                      <a:r>
                        <a:rPr sz="1500" b="1" spc="-5" dirty="0">
                          <a:latin typeface="Times New Roman"/>
                          <a:cs typeface="Times New Roman"/>
                        </a:rPr>
                        <a:t>IBDV</a:t>
                      </a:r>
                      <a:endParaRPr sz="1500">
                        <a:latin typeface="Times New Roman"/>
                        <a:cs typeface="Times New Roman"/>
                      </a:endParaRPr>
                    </a:p>
                  </a:txBody>
                  <a:tcPr marL="0" marR="0" marT="706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114935">
                        <a:lnSpc>
                          <a:spcPts val="1680"/>
                        </a:lnSpc>
                        <a:spcBef>
                          <a:spcPts val="20"/>
                        </a:spcBef>
                      </a:pPr>
                      <a:r>
                        <a:rPr sz="1500" b="1" spc="-10" dirty="0">
                          <a:latin typeface="Times New Roman"/>
                          <a:cs typeface="Times New Roman"/>
                        </a:rPr>
                        <a:t>Lasota, Mas, </a:t>
                      </a:r>
                      <a:r>
                        <a:rPr sz="1500" b="1" spc="-5" dirty="0">
                          <a:latin typeface="Times New Roman"/>
                          <a:cs typeface="Times New Roman"/>
                        </a:rPr>
                        <a:t> </a:t>
                      </a:r>
                      <a:r>
                        <a:rPr sz="1500" b="1" spc="-20" dirty="0">
                          <a:latin typeface="Times New Roman"/>
                          <a:cs typeface="Times New Roman"/>
                        </a:rPr>
                        <a:t>Ark,</a:t>
                      </a:r>
                      <a:r>
                        <a:rPr sz="1500" b="1" spc="-30" dirty="0">
                          <a:latin typeface="Times New Roman"/>
                          <a:cs typeface="Times New Roman"/>
                        </a:rPr>
                        <a:t> </a:t>
                      </a:r>
                      <a:r>
                        <a:rPr sz="1500" b="1" spc="-10" dirty="0">
                          <a:latin typeface="Times New Roman"/>
                          <a:cs typeface="Times New Roman"/>
                        </a:rPr>
                        <a:t>Ga.</a:t>
                      </a:r>
                      <a:r>
                        <a:rPr sz="1500" b="1" spc="-60" dirty="0">
                          <a:latin typeface="Times New Roman"/>
                          <a:cs typeface="Times New Roman"/>
                        </a:rPr>
                        <a:t> </a:t>
                      </a:r>
                      <a:r>
                        <a:rPr sz="1500" b="1" spc="-10" dirty="0">
                          <a:latin typeface="Times New Roman"/>
                          <a:cs typeface="Times New Roman"/>
                        </a:rPr>
                        <a:t>Killed</a:t>
                      </a:r>
                      <a:endParaRPr sz="1500">
                        <a:latin typeface="Times New Roman"/>
                        <a:cs typeface="Times New Roman"/>
                      </a:endParaRPr>
                    </a:p>
                  </a:txBody>
                  <a:tcPr marL="0" marR="0" marT="2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650"/>
                        </a:lnSpc>
                      </a:pPr>
                      <a:r>
                        <a:rPr sz="1500" b="1" dirty="0">
                          <a:latin typeface="Times New Roman"/>
                          <a:cs typeface="Times New Roman"/>
                        </a:rPr>
                        <a:t>18</a:t>
                      </a:r>
                      <a:r>
                        <a:rPr sz="1500" b="1" baseline="21604" dirty="0">
                          <a:latin typeface="Times New Roman"/>
                          <a:cs typeface="Times New Roman"/>
                        </a:rPr>
                        <a:t>th</a:t>
                      </a:r>
                      <a:r>
                        <a:rPr sz="1500" b="1" spc="104" baseline="21604" dirty="0">
                          <a:latin typeface="Times New Roman"/>
                          <a:cs typeface="Times New Roman"/>
                        </a:rPr>
                        <a:t> </a:t>
                      </a:r>
                      <a:r>
                        <a:rPr sz="1500" b="1" spc="5" dirty="0">
                          <a:latin typeface="Times New Roman"/>
                          <a:cs typeface="Times New Roman"/>
                        </a:rPr>
                        <a:t>week</a:t>
                      </a: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50"/>
                        </a:lnSpc>
                      </a:pPr>
                      <a:r>
                        <a:rPr sz="1500" b="1" spc="-160" dirty="0">
                          <a:latin typeface="Times New Roman"/>
                          <a:cs typeface="Times New Roman"/>
                        </a:rPr>
                        <a:t>SQ</a:t>
                      </a:r>
                      <a:endParaRPr sz="1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8060" y="768847"/>
            <a:ext cx="4575484" cy="447981"/>
          </a:xfrm>
          <a:prstGeom prst="rect">
            <a:avLst/>
          </a:prstGeom>
        </p:spPr>
        <p:txBody>
          <a:bodyPr vert="horz" wrap="square" lIns="0" tIns="13299" rIns="0" bIns="0" rtlCol="0">
            <a:spAutoFit/>
          </a:bodyPr>
          <a:lstStyle/>
          <a:p>
            <a:pPr marL="13999">
              <a:lnSpc>
                <a:spcPct val="100000"/>
              </a:lnSpc>
              <a:spcBef>
                <a:spcPts val="105"/>
              </a:spcBef>
            </a:pPr>
            <a:r>
              <a:rPr sz="2800" spc="-6" dirty="0"/>
              <a:t>PRE</a:t>
            </a:r>
            <a:r>
              <a:rPr sz="2800" spc="-33" dirty="0"/>
              <a:t> </a:t>
            </a:r>
            <a:r>
              <a:rPr sz="2800" spc="-11" dirty="0"/>
              <a:t>VACCINATION</a:t>
            </a:r>
            <a:r>
              <a:rPr sz="2800" spc="33" dirty="0"/>
              <a:t> </a:t>
            </a:r>
            <a:r>
              <a:rPr sz="2800" spc="-11" dirty="0"/>
              <a:t>CARE</a:t>
            </a:r>
            <a:endParaRPr sz="2800" dirty="0"/>
          </a:p>
        </p:txBody>
      </p:sp>
      <p:sp>
        <p:nvSpPr>
          <p:cNvPr id="3" name="object 3"/>
          <p:cNvSpPr txBox="1"/>
          <p:nvPr/>
        </p:nvSpPr>
        <p:spPr>
          <a:xfrm>
            <a:off x="1991517" y="1489815"/>
            <a:ext cx="7369275" cy="5616820"/>
          </a:xfrm>
          <a:prstGeom prst="rect">
            <a:avLst/>
          </a:prstGeom>
        </p:spPr>
        <p:txBody>
          <a:bodyPr vert="horz" wrap="square" lIns="0" tIns="12599" rIns="0" bIns="0" rtlCol="0">
            <a:spAutoFit/>
          </a:bodyPr>
          <a:lstStyle/>
          <a:p>
            <a:pPr marL="279984" indent="-251986">
              <a:lnSpc>
                <a:spcPts val="3037"/>
              </a:lnSpc>
              <a:spcBef>
                <a:spcPts val="99"/>
              </a:spcBef>
              <a:buClr>
                <a:srgbClr val="92A099"/>
              </a:buClr>
              <a:buChar char="•"/>
              <a:tabLst>
                <a:tab pos="279984" algn="l"/>
              </a:tabLst>
            </a:pPr>
            <a:r>
              <a:rPr sz="2500" spc="-50" dirty="0">
                <a:solidFill>
                  <a:srgbClr val="54493A"/>
                </a:solidFill>
                <a:latin typeface="Arial"/>
                <a:cs typeface="Arial"/>
              </a:rPr>
              <a:t>Vaccinate</a:t>
            </a:r>
            <a:r>
              <a:rPr sz="2500" spc="39" dirty="0">
                <a:solidFill>
                  <a:srgbClr val="54493A"/>
                </a:solidFill>
                <a:latin typeface="Arial"/>
                <a:cs typeface="Arial"/>
              </a:rPr>
              <a:t> </a:t>
            </a:r>
            <a:r>
              <a:rPr sz="2500" spc="17" dirty="0">
                <a:solidFill>
                  <a:srgbClr val="54493A"/>
                </a:solidFill>
                <a:latin typeface="Arial"/>
                <a:cs typeface="Arial"/>
              </a:rPr>
              <a:t>only</a:t>
            </a:r>
            <a:r>
              <a:rPr sz="2500" spc="61" dirty="0">
                <a:solidFill>
                  <a:srgbClr val="54493A"/>
                </a:solidFill>
                <a:latin typeface="Arial"/>
                <a:cs typeface="Arial"/>
              </a:rPr>
              <a:t> </a:t>
            </a:r>
            <a:r>
              <a:rPr sz="2500" spc="-11" dirty="0">
                <a:solidFill>
                  <a:srgbClr val="54493A"/>
                </a:solidFill>
                <a:latin typeface="Arial"/>
                <a:cs typeface="Arial"/>
              </a:rPr>
              <a:t>healthy</a:t>
            </a:r>
            <a:r>
              <a:rPr sz="2500" spc="33" dirty="0">
                <a:solidFill>
                  <a:srgbClr val="54493A"/>
                </a:solidFill>
                <a:latin typeface="Arial"/>
                <a:cs typeface="Arial"/>
              </a:rPr>
              <a:t> </a:t>
            </a:r>
            <a:r>
              <a:rPr sz="2500" spc="-6" dirty="0">
                <a:solidFill>
                  <a:srgbClr val="54493A"/>
                </a:solidFill>
                <a:latin typeface="Arial"/>
                <a:cs typeface="Arial"/>
              </a:rPr>
              <a:t>birds.</a:t>
            </a:r>
            <a:r>
              <a:rPr sz="2500" spc="6" dirty="0">
                <a:solidFill>
                  <a:srgbClr val="54493A"/>
                </a:solidFill>
                <a:latin typeface="Arial"/>
                <a:cs typeface="Arial"/>
              </a:rPr>
              <a:t> </a:t>
            </a:r>
            <a:r>
              <a:rPr sz="2500" spc="-6" dirty="0">
                <a:solidFill>
                  <a:srgbClr val="54493A"/>
                </a:solidFill>
                <a:latin typeface="Arial"/>
                <a:cs typeface="Arial"/>
              </a:rPr>
              <a:t>If</a:t>
            </a:r>
            <a:r>
              <a:rPr sz="2500" spc="6" dirty="0">
                <a:solidFill>
                  <a:srgbClr val="54493A"/>
                </a:solidFill>
                <a:latin typeface="Arial"/>
                <a:cs typeface="Arial"/>
              </a:rPr>
              <a:t> </a:t>
            </a:r>
            <a:r>
              <a:rPr sz="2500" spc="-11" dirty="0">
                <a:solidFill>
                  <a:srgbClr val="54493A"/>
                </a:solidFill>
                <a:latin typeface="Arial"/>
                <a:cs typeface="Arial"/>
              </a:rPr>
              <a:t>birds</a:t>
            </a:r>
            <a:r>
              <a:rPr sz="2500" spc="17" dirty="0">
                <a:solidFill>
                  <a:srgbClr val="54493A"/>
                </a:solidFill>
                <a:latin typeface="Arial"/>
                <a:cs typeface="Arial"/>
              </a:rPr>
              <a:t> </a:t>
            </a:r>
            <a:r>
              <a:rPr sz="2500" spc="-6" dirty="0">
                <a:solidFill>
                  <a:srgbClr val="54493A"/>
                </a:solidFill>
                <a:latin typeface="Arial"/>
                <a:cs typeface="Arial"/>
              </a:rPr>
              <a:t>are</a:t>
            </a:r>
            <a:r>
              <a:rPr sz="2500" spc="-11" dirty="0">
                <a:solidFill>
                  <a:srgbClr val="54493A"/>
                </a:solidFill>
                <a:latin typeface="Arial"/>
                <a:cs typeface="Arial"/>
              </a:rPr>
              <a:t> </a:t>
            </a:r>
            <a:r>
              <a:rPr sz="2500" spc="-6" dirty="0">
                <a:solidFill>
                  <a:srgbClr val="54493A"/>
                </a:solidFill>
                <a:latin typeface="Arial"/>
                <a:cs typeface="Arial"/>
              </a:rPr>
              <a:t>sick</a:t>
            </a:r>
            <a:endParaRPr sz="2500" dirty="0">
              <a:latin typeface="Arial"/>
              <a:cs typeface="Arial"/>
            </a:endParaRPr>
          </a:p>
          <a:p>
            <a:pPr marL="279284">
              <a:lnSpc>
                <a:spcPts val="3037"/>
              </a:lnSpc>
            </a:pPr>
            <a:r>
              <a:rPr sz="2500" spc="-11" dirty="0">
                <a:solidFill>
                  <a:srgbClr val="54493A"/>
                </a:solidFill>
                <a:latin typeface="Arial"/>
                <a:cs typeface="Arial"/>
              </a:rPr>
              <a:t>postpone</a:t>
            </a:r>
            <a:r>
              <a:rPr sz="2500" dirty="0">
                <a:solidFill>
                  <a:srgbClr val="54493A"/>
                </a:solidFill>
                <a:latin typeface="Arial"/>
                <a:cs typeface="Arial"/>
              </a:rPr>
              <a:t> </a:t>
            </a:r>
            <a:r>
              <a:rPr sz="2500" spc="-11" dirty="0">
                <a:solidFill>
                  <a:srgbClr val="54493A"/>
                </a:solidFill>
                <a:latin typeface="Arial"/>
                <a:cs typeface="Arial"/>
              </a:rPr>
              <a:t>vaccination.</a:t>
            </a:r>
            <a:endParaRPr sz="2500" dirty="0">
              <a:latin typeface="Arial"/>
              <a:cs typeface="Arial"/>
            </a:endParaRPr>
          </a:p>
          <a:p>
            <a:pPr marL="279984" indent="-251986">
              <a:spcBef>
                <a:spcPts val="650"/>
              </a:spcBef>
              <a:buClr>
                <a:srgbClr val="92A099"/>
              </a:buClr>
              <a:buChar char="•"/>
              <a:tabLst>
                <a:tab pos="279984" algn="l"/>
              </a:tabLst>
            </a:pPr>
            <a:r>
              <a:rPr sz="2500" spc="-11" dirty="0">
                <a:solidFill>
                  <a:srgbClr val="54493A"/>
                </a:solidFill>
                <a:latin typeface="Arial"/>
                <a:cs typeface="Arial"/>
              </a:rPr>
              <a:t>Handle</a:t>
            </a:r>
            <a:r>
              <a:rPr sz="2500" spc="28" dirty="0">
                <a:solidFill>
                  <a:srgbClr val="54493A"/>
                </a:solidFill>
                <a:latin typeface="Arial"/>
                <a:cs typeface="Arial"/>
              </a:rPr>
              <a:t> </a:t>
            </a:r>
            <a:r>
              <a:rPr sz="2500" spc="-6" dirty="0">
                <a:solidFill>
                  <a:srgbClr val="54493A"/>
                </a:solidFill>
                <a:latin typeface="Arial"/>
                <a:cs typeface="Arial"/>
              </a:rPr>
              <a:t>the</a:t>
            </a:r>
            <a:r>
              <a:rPr sz="2500" spc="-17" dirty="0">
                <a:solidFill>
                  <a:srgbClr val="54493A"/>
                </a:solidFill>
                <a:latin typeface="Arial"/>
                <a:cs typeface="Arial"/>
              </a:rPr>
              <a:t> </a:t>
            </a:r>
            <a:r>
              <a:rPr sz="2500" spc="-11" dirty="0">
                <a:solidFill>
                  <a:srgbClr val="54493A"/>
                </a:solidFill>
                <a:latin typeface="Arial"/>
                <a:cs typeface="Arial"/>
              </a:rPr>
              <a:t>birds</a:t>
            </a:r>
            <a:r>
              <a:rPr sz="2500" spc="-6" dirty="0">
                <a:solidFill>
                  <a:srgbClr val="54493A"/>
                </a:solidFill>
                <a:latin typeface="Arial"/>
                <a:cs typeface="Arial"/>
              </a:rPr>
              <a:t> </a:t>
            </a:r>
            <a:r>
              <a:rPr sz="2500" spc="-39" dirty="0">
                <a:solidFill>
                  <a:srgbClr val="54493A"/>
                </a:solidFill>
                <a:latin typeface="Arial"/>
                <a:cs typeface="Arial"/>
              </a:rPr>
              <a:t>gently.</a:t>
            </a:r>
            <a:endParaRPr sz="2500" dirty="0">
              <a:latin typeface="Arial"/>
              <a:cs typeface="Arial"/>
            </a:endParaRPr>
          </a:p>
          <a:p>
            <a:pPr marL="279984" indent="-251986">
              <a:spcBef>
                <a:spcPts val="650"/>
              </a:spcBef>
              <a:buClr>
                <a:srgbClr val="92A099"/>
              </a:buClr>
              <a:buChar char="•"/>
              <a:tabLst>
                <a:tab pos="279984" algn="l"/>
              </a:tabLst>
            </a:pPr>
            <a:r>
              <a:rPr sz="2500" spc="-50" dirty="0">
                <a:solidFill>
                  <a:srgbClr val="54493A"/>
                </a:solidFill>
                <a:latin typeface="Arial"/>
                <a:cs typeface="Arial"/>
              </a:rPr>
              <a:t>Vaccinate</a:t>
            </a:r>
            <a:r>
              <a:rPr sz="2500" spc="39" dirty="0">
                <a:solidFill>
                  <a:srgbClr val="54493A"/>
                </a:solidFill>
                <a:latin typeface="Arial"/>
                <a:cs typeface="Arial"/>
              </a:rPr>
              <a:t> </a:t>
            </a:r>
            <a:r>
              <a:rPr sz="2500" spc="-6" dirty="0">
                <a:solidFill>
                  <a:srgbClr val="54493A"/>
                </a:solidFill>
                <a:latin typeface="Arial"/>
                <a:cs typeface="Arial"/>
              </a:rPr>
              <a:t>in cool</a:t>
            </a:r>
            <a:r>
              <a:rPr sz="2500" spc="17" dirty="0">
                <a:solidFill>
                  <a:srgbClr val="54493A"/>
                </a:solidFill>
                <a:latin typeface="Arial"/>
                <a:cs typeface="Arial"/>
              </a:rPr>
              <a:t> </a:t>
            </a:r>
            <a:r>
              <a:rPr sz="2500" spc="-11" dirty="0">
                <a:solidFill>
                  <a:srgbClr val="54493A"/>
                </a:solidFill>
                <a:latin typeface="Arial"/>
                <a:cs typeface="Arial"/>
              </a:rPr>
              <a:t>hours</a:t>
            </a:r>
            <a:r>
              <a:rPr sz="2500" dirty="0">
                <a:solidFill>
                  <a:srgbClr val="54493A"/>
                </a:solidFill>
                <a:latin typeface="Arial"/>
                <a:cs typeface="Arial"/>
              </a:rPr>
              <a:t> </a:t>
            </a:r>
            <a:r>
              <a:rPr sz="2500" spc="-6" dirty="0">
                <a:solidFill>
                  <a:srgbClr val="54493A"/>
                </a:solidFill>
                <a:latin typeface="Arial"/>
                <a:cs typeface="Arial"/>
              </a:rPr>
              <a:t>(morning)</a:t>
            </a:r>
            <a:r>
              <a:rPr sz="2500" dirty="0">
                <a:solidFill>
                  <a:srgbClr val="54493A"/>
                </a:solidFill>
                <a:latin typeface="Arial"/>
                <a:cs typeface="Arial"/>
              </a:rPr>
              <a:t> </a:t>
            </a:r>
            <a:r>
              <a:rPr sz="2500" spc="-11" dirty="0">
                <a:solidFill>
                  <a:srgbClr val="54493A"/>
                </a:solidFill>
                <a:latin typeface="Arial"/>
                <a:cs typeface="Arial"/>
              </a:rPr>
              <a:t>of</a:t>
            </a:r>
            <a:r>
              <a:rPr sz="2500" dirty="0">
                <a:solidFill>
                  <a:srgbClr val="54493A"/>
                </a:solidFill>
                <a:latin typeface="Arial"/>
                <a:cs typeface="Arial"/>
              </a:rPr>
              <a:t> </a:t>
            </a:r>
            <a:r>
              <a:rPr sz="2500" spc="-6" dirty="0">
                <a:solidFill>
                  <a:srgbClr val="54493A"/>
                </a:solidFill>
                <a:latin typeface="Arial"/>
                <a:cs typeface="Arial"/>
              </a:rPr>
              <a:t>the</a:t>
            </a:r>
            <a:r>
              <a:rPr sz="2500" spc="-11" dirty="0">
                <a:solidFill>
                  <a:srgbClr val="54493A"/>
                </a:solidFill>
                <a:latin typeface="Arial"/>
                <a:cs typeface="Arial"/>
              </a:rPr>
              <a:t> </a:t>
            </a:r>
            <a:r>
              <a:rPr sz="2500" spc="-61" dirty="0">
                <a:solidFill>
                  <a:srgbClr val="54493A"/>
                </a:solidFill>
                <a:latin typeface="Arial"/>
                <a:cs typeface="Arial"/>
              </a:rPr>
              <a:t>day.</a:t>
            </a:r>
            <a:endParaRPr sz="2500" dirty="0">
              <a:latin typeface="Arial"/>
              <a:cs typeface="Arial"/>
            </a:endParaRPr>
          </a:p>
          <a:p>
            <a:pPr marL="279984" indent="-251986">
              <a:spcBef>
                <a:spcPts val="650"/>
              </a:spcBef>
              <a:buClr>
                <a:srgbClr val="92A099"/>
              </a:buClr>
              <a:buChar char="•"/>
              <a:tabLst>
                <a:tab pos="279984" algn="l"/>
              </a:tabLst>
            </a:pPr>
            <a:r>
              <a:rPr sz="2500" spc="-33" dirty="0">
                <a:solidFill>
                  <a:srgbClr val="54493A"/>
                </a:solidFill>
                <a:latin typeface="Arial"/>
                <a:cs typeface="Arial"/>
              </a:rPr>
              <a:t>Avoid</a:t>
            </a:r>
            <a:r>
              <a:rPr sz="2500" spc="17" dirty="0">
                <a:solidFill>
                  <a:srgbClr val="54493A"/>
                </a:solidFill>
                <a:latin typeface="Arial"/>
                <a:cs typeface="Arial"/>
              </a:rPr>
              <a:t> </a:t>
            </a:r>
            <a:r>
              <a:rPr sz="2500" spc="-11" dirty="0">
                <a:solidFill>
                  <a:srgbClr val="54493A"/>
                </a:solidFill>
                <a:latin typeface="Arial"/>
                <a:cs typeface="Arial"/>
              </a:rPr>
              <a:t>over</a:t>
            </a:r>
            <a:r>
              <a:rPr sz="2500" spc="-22" dirty="0">
                <a:solidFill>
                  <a:srgbClr val="54493A"/>
                </a:solidFill>
                <a:latin typeface="Arial"/>
                <a:cs typeface="Arial"/>
              </a:rPr>
              <a:t> </a:t>
            </a:r>
            <a:r>
              <a:rPr sz="2500" spc="-6" dirty="0">
                <a:solidFill>
                  <a:srgbClr val="54493A"/>
                </a:solidFill>
                <a:latin typeface="Arial"/>
                <a:cs typeface="Arial"/>
              </a:rPr>
              <a:t>crowding</a:t>
            </a:r>
            <a:endParaRPr sz="2500" dirty="0">
              <a:latin typeface="Arial"/>
              <a:cs typeface="Arial"/>
            </a:endParaRPr>
          </a:p>
          <a:p>
            <a:pPr marL="279984" indent="-251986">
              <a:spcBef>
                <a:spcPts val="645"/>
              </a:spcBef>
              <a:buClr>
                <a:srgbClr val="92A099"/>
              </a:buClr>
              <a:buChar char="•"/>
              <a:tabLst>
                <a:tab pos="279984" algn="l"/>
              </a:tabLst>
            </a:pPr>
            <a:r>
              <a:rPr sz="2500" spc="-6" dirty="0">
                <a:solidFill>
                  <a:srgbClr val="54493A"/>
                </a:solidFill>
                <a:latin typeface="Arial"/>
                <a:cs typeface="Arial"/>
              </a:rPr>
              <a:t>Store</a:t>
            </a:r>
            <a:r>
              <a:rPr sz="2500" spc="-28" dirty="0">
                <a:solidFill>
                  <a:srgbClr val="54493A"/>
                </a:solidFill>
                <a:latin typeface="Arial"/>
                <a:cs typeface="Arial"/>
              </a:rPr>
              <a:t> </a:t>
            </a:r>
            <a:r>
              <a:rPr sz="2500" spc="-11" dirty="0">
                <a:solidFill>
                  <a:srgbClr val="54493A"/>
                </a:solidFill>
                <a:latin typeface="Arial"/>
                <a:cs typeface="Arial"/>
              </a:rPr>
              <a:t>vaccines</a:t>
            </a:r>
            <a:r>
              <a:rPr sz="2500" spc="44" dirty="0">
                <a:solidFill>
                  <a:srgbClr val="54493A"/>
                </a:solidFill>
                <a:latin typeface="Arial"/>
                <a:cs typeface="Arial"/>
              </a:rPr>
              <a:t> </a:t>
            </a:r>
            <a:r>
              <a:rPr sz="2500" spc="-6" dirty="0">
                <a:solidFill>
                  <a:srgbClr val="54493A"/>
                </a:solidFill>
                <a:latin typeface="Arial"/>
                <a:cs typeface="Arial"/>
              </a:rPr>
              <a:t>at</a:t>
            </a:r>
            <a:r>
              <a:rPr sz="2500" spc="-17" dirty="0">
                <a:solidFill>
                  <a:srgbClr val="54493A"/>
                </a:solidFill>
                <a:latin typeface="Arial"/>
                <a:cs typeface="Arial"/>
              </a:rPr>
              <a:t> </a:t>
            </a:r>
            <a:r>
              <a:rPr sz="2500" spc="-6" dirty="0">
                <a:solidFill>
                  <a:srgbClr val="54493A"/>
                </a:solidFill>
                <a:latin typeface="Arial"/>
                <a:cs typeface="Arial"/>
              </a:rPr>
              <a:t>4</a:t>
            </a:r>
            <a:r>
              <a:rPr sz="2500" spc="-8" baseline="25925" dirty="0">
                <a:solidFill>
                  <a:srgbClr val="54493A"/>
                </a:solidFill>
                <a:latin typeface="Arial"/>
                <a:cs typeface="Arial"/>
              </a:rPr>
              <a:t>0</a:t>
            </a:r>
            <a:r>
              <a:rPr sz="2500" spc="-6" dirty="0">
                <a:solidFill>
                  <a:srgbClr val="54493A"/>
                </a:solidFill>
                <a:latin typeface="Arial"/>
                <a:cs typeface="Arial"/>
              </a:rPr>
              <a:t>C.</a:t>
            </a:r>
            <a:endParaRPr sz="2500" dirty="0">
              <a:latin typeface="Arial"/>
              <a:cs typeface="Arial"/>
            </a:endParaRPr>
          </a:p>
          <a:p>
            <a:pPr marL="279284" marR="831553" indent="-251986">
              <a:lnSpc>
                <a:spcPts val="3031"/>
              </a:lnSpc>
              <a:spcBef>
                <a:spcPts val="761"/>
              </a:spcBef>
              <a:buClr>
                <a:srgbClr val="92A099"/>
              </a:buClr>
              <a:buChar char="•"/>
              <a:tabLst>
                <a:tab pos="279984" algn="l"/>
              </a:tabLst>
            </a:pPr>
            <a:r>
              <a:rPr sz="2500" spc="-6" dirty="0">
                <a:solidFill>
                  <a:srgbClr val="54493A"/>
                </a:solidFill>
                <a:latin typeface="Arial"/>
                <a:cs typeface="Arial"/>
              </a:rPr>
              <a:t>Keep</a:t>
            </a:r>
            <a:r>
              <a:rPr sz="2500" spc="11" dirty="0">
                <a:solidFill>
                  <a:srgbClr val="54493A"/>
                </a:solidFill>
                <a:latin typeface="Arial"/>
                <a:cs typeface="Arial"/>
              </a:rPr>
              <a:t> </a:t>
            </a:r>
            <a:r>
              <a:rPr sz="2500" spc="-6" dirty="0">
                <a:solidFill>
                  <a:srgbClr val="54493A"/>
                </a:solidFill>
                <a:latin typeface="Arial"/>
                <a:cs typeface="Arial"/>
              </a:rPr>
              <a:t>records</a:t>
            </a:r>
            <a:r>
              <a:rPr sz="2500" dirty="0">
                <a:solidFill>
                  <a:srgbClr val="54493A"/>
                </a:solidFill>
                <a:latin typeface="Arial"/>
                <a:cs typeface="Arial"/>
              </a:rPr>
              <a:t> </a:t>
            </a:r>
            <a:r>
              <a:rPr sz="2500" spc="-6" dirty="0">
                <a:solidFill>
                  <a:srgbClr val="54493A"/>
                </a:solidFill>
                <a:latin typeface="Arial"/>
                <a:cs typeface="Arial"/>
              </a:rPr>
              <a:t>of </a:t>
            </a:r>
            <a:r>
              <a:rPr sz="2500" spc="-17" dirty="0">
                <a:solidFill>
                  <a:srgbClr val="54493A"/>
                </a:solidFill>
                <a:latin typeface="Arial"/>
                <a:cs typeface="Arial"/>
              </a:rPr>
              <a:t>all</a:t>
            </a:r>
            <a:r>
              <a:rPr sz="2500" spc="33" dirty="0">
                <a:solidFill>
                  <a:srgbClr val="54493A"/>
                </a:solidFill>
                <a:latin typeface="Arial"/>
                <a:cs typeface="Arial"/>
              </a:rPr>
              <a:t> </a:t>
            </a:r>
            <a:r>
              <a:rPr sz="2500" spc="-11" dirty="0">
                <a:solidFill>
                  <a:srgbClr val="54493A"/>
                </a:solidFill>
                <a:latin typeface="Arial"/>
                <a:cs typeface="Arial"/>
              </a:rPr>
              <a:t>vaccinations,</a:t>
            </a:r>
            <a:r>
              <a:rPr sz="2500" spc="55" dirty="0">
                <a:solidFill>
                  <a:srgbClr val="54493A"/>
                </a:solidFill>
                <a:latin typeface="Arial"/>
                <a:cs typeface="Arial"/>
              </a:rPr>
              <a:t> </a:t>
            </a:r>
            <a:r>
              <a:rPr sz="2500" spc="-11" dirty="0">
                <a:solidFill>
                  <a:srgbClr val="54493A"/>
                </a:solidFill>
                <a:latin typeface="Arial"/>
                <a:cs typeface="Arial"/>
              </a:rPr>
              <a:t>including</a:t>
            </a:r>
            <a:r>
              <a:rPr sz="2500" spc="99" dirty="0">
                <a:solidFill>
                  <a:srgbClr val="54493A"/>
                </a:solidFill>
                <a:latin typeface="Arial"/>
                <a:cs typeface="Arial"/>
              </a:rPr>
              <a:t> </a:t>
            </a:r>
            <a:r>
              <a:rPr sz="2500" spc="-6" dirty="0">
                <a:solidFill>
                  <a:srgbClr val="54493A"/>
                </a:solidFill>
                <a:latin typeface="Arial"/>
                <a:cs typeface="Arial"/>
              </a:rPr>
              <a:t>batch</a:t>
            </a:r>
            <a:r>
              <a:rPr sz="2500" spc="6" dirty="0">
                <a:solidFill>
                  <a:srgbClr val="54493A"/>
                </a:solidFill>
                <a:latin typeface="Arial"/>
                <a:cs typeface="Arial"/>
              </a:rPr>
              <a:t> </a:t>
            </a:r>
            <a:r>
              <a:rPr sz="2500" spc="-11" dirty="0">
                <a:solidFill>
                  <a:srgbClr val="54493A"/>
                </a:solidFill>
                <a:latin typeface="Arial"/>
                <a:cs typeface="Arial"/>
              </a:rPr>
              <a:t>#, </a:t>
            </a:r>
            <a:r>
              <a:rPr sz="2500" spc="-689" dirty="0">
                <a:solidFill>
                  <a:srgbClr val="54493A"/>
                </a:solidFill>
                <a:latin typeface="Arial"/>
                <a:cs typeface="Arial"/>
              </a:rPr>
              <a:t> </a:t>
            </a:r>
            <a:r>
              <a:rPr sz="2500" spc="-6" dirty="0">
                <a:solidFill>
                  <a:srgbClr val="54493A"/>
                </a:solidFill>
                <a:latin typeface="Arial"/>
                <a:cs typeface="Arial"/>
              </a:rPr>
              <a:t>brand, </a:t>
            </a:r>
            <a:r>
              <a:rPr sz="2500" spc="-22" dirty="0">
                <a:solidFill>
                  <a:srgbClr val="54493A"/>
                </a:solidFill>
                <a:latin typeface="Arial"/>
                <a:cs typeface="Arial"/>
              </a:rPr>
              <a:t>manufacturer,</a:t>
            </a:r>
            <a:r>
              <a:rPr sz="2500" spc="33" dirty="0">
                <a:solidFill>
                  <a:srgbClr val="54493A"/>
                </a:solidFill>
                <a:latin typeface="Arial"/>
                <a:cs typeface="Arial"/>
              </a:rPr>
              <a:t> </a:t>
            </a:r>
            <a:r>
              <a:rPr sz="2500" spc="-6" dirty="0">
                <a:solidFill>
                  <a:srgbClr val="54493A"/>
                </a:solidFill>
                <a:latin typeface="Arial"/>
                <a:cs typeface="Arial"/>
              </a:rPr>
              <a:t>etc.</a:t>
            </a:r>
            <a:endParaRPr sz="2500" dirty="0">
              <a:latin typeface="Arial"/>
              <a:cs typeface="Arial"/>
            </a:endParaRPr>
          </a:p>
          <a:p>
            <a:pPr marL="279284" marR="601966" indent="-251986">
              <a:lnSpc>
                <a:spcPts val="3031"/>
              </a:lnSpc>
              <a:spcBef>
                <a:spcPts val="661"/>
              </a:spcBef>
              <a:buClr>
                <a:srgbClr val="92A099"/>
              </a:buClr>
              <a:buChar char="•"/>
              <a:tabLst>
                <a:tab pos="279984" algn="l"/>
              </a:tabLst>
            </a:pPr>
            <a:r>
              <a:rPr sz="2500" spc="-6" dirty="0">
                <a:solidFill>
                  <a:srgbClr val="54493A"/>
                </a:solidFill>
                <a:latin typeface="Arial"/>
                <a:cs typeface="Arial"/>
              </a:rPr>
              <a:t>Prepare </a:t>
            </a:r>
            <a:r>
              <a:rPr sz="2500" spc="-11" dirty="0">
                <a:solidFill>
                  <a:srgbClr val="54493A"/>
                </a:solidFill>
                <a:latin typeface="Arial"/>
                <a:cs typeface="Arial"/>
              </a:rPr>
              <a:t>vaccines</a:t>
            </a:r>
            <a:r>
              <a:rPr sz="2500" spc="44" dirty="0">
                <a:solidFill>
                  <a:srgbClr val="54493A"/>
                </a:solidFill>
                <a:latin typeface="Arial"/>
                <a:cs typeface="Arial"/>
              </a:rPr>
              <a:t> </a:t>
            </a:r>
            <a:r>
              <a:rPr sz="2500" spc="-11" dirty="0">
                <a:solidFill>
                  <a:srgbClr val="54493A"/>
                </a:solidFill>
                <a:latin typeface="Arial"/>
                <a:cs typeface="Arial"/>
              </a:rPr>
              <a:t>in</a:t>
            </a:r>
            <a:r>
              <a:rPr sz="2500" spc="17" dirty="0">
                <a:solidFill>
                  <a:srgbClr val="54493A"/>
                </a:solidFill>
                <a:latin typeface="Arial"/>
                <a:cs typeface="Arial"/>
              </a:rPr>
              <a:t> </a:t>
            </a:r>
            <a:r>
              <a:rPr sz="2500" spc="-6" dirty="0">
                <a:solidFill>
                  <a:srgbClr val="54493A"/>
                </a:solidFill>
                <a:latin typeface="Arial"/>
                <a:cs typeface="Arial"/>
              </a:rPr>
              <a:t>suitable</a:t>
            </a:r>
            <a:r>
              <a:rPr sz="2500" spc="33" dirty="0">
                <a:solidFill>
                  <a:srgbClr val="54493A"/>
                </a:solidFill>
                <a:latin typeface="Arial"/>
                <a:cs typeface="Arial"/>
              </a:rPr>
              <a:t> </a:t>
            </a:r>
            <a:r>
              <a:rPr sz="2500" spc="-11" dirty="0">
                <a:solidFill>
                  <a:srgbClr val="54493A"/>
                </a:solidFill>
                <a:latin typeface="Arial"/>
                <a:cs typeface="Arial"/>
              </a:rPr>
              <a:t>diluents,</a:t>
            </a:r>
            <a:r>
              <a:rPr sz="2500" spc="72" dirty="0">
                <a:solidFill>
                  <a:srgbClr val="54493A"/>
                </a:solidFill>
                <a:latin typeface="Arial"/>
                <a:cs typeface="Arial"/>
              </a:rPr>
              <a:t> </a:t>
            </a:r>
            <a:r>
              <a:rPr sz="2500" spc="-11" dirty="0">
                <a:solidFill>
                  <a:srgbClr val="54493A"/>
                </a:solidFill>
                <a:latin typeface="Arial"/>
                <a:cs typeface="Arial"/>
              </a:rPr>
              <a:t>preferably</a:t>
            </a:r>
            <a:r>
              <a:rPr sz="2500" spc="28" dirty="0">
                <a:solidFill>
                  <a:srgbClr val="54493A"/>
                </a:solidFill>
                <a:latin typeface="Arial"/>
                <a:cs typeface="Arial"/>
              </a:rPr>
              <a:t> </a:t>
            </a:r>
            <a:r>
              <a:rPr sz="2500" spc="-11" dirty="0">
                <a:solidFill>
                  <a:srgbClr val="54493A"/>
                </a:solidFill>
                <a:latin typeface="Arial"/>
                <a:cs typeface="Arial"/>
              </a:rPr>
              <a:t>one </a:t>
            </a:r>
            <a:r>
              <a:rPr sz="2500" spc="-689" dirty="0">
                <a:solidFill>
                  <a:srgbClr val="54493A"/>
                </a:solidFill>
                <a:latin typeface="Arial"/>
                <a:cs typeface="Arial"/>
              </a:rPr>
              <a:t> </a:t>
            </a:r>
            <a:r>
              <a:rPr sz="2500" spc="-11" dirty="0">
                <a:solidFill>
                  <a:srgbClr val="54493A"/>
                </a:solidFill>
                <a:latin typeface="Arial"/>
                <a:cs typeface="Arial"/>
              </a:rPr>
              <a:t>supplied</a:t>
            </a:r>
            <a:r>
              <a:rPr sz="2500" spc="50" dirty="0">
                <a:solidFill>
                  <a:srgbClr val="54493A"/>
                </a:solidFill>
                <a:latin typeface="Arial"/>
                <a:cs typeface="Arial"/>
              </a:rPr>
              <a:t> </a:t>
            </a:r>
            <a:r>
              <a:rPr sz="2500" spc="-6" dirty="0">
                <a:solidFill>
                  <a:srgbClr val="54493A"/>
                </a:solidFill>
                <a:latin typeface="Arial"/>
                <a:cs typeface="Arial"/>
              </a:rPr>
              <a:t>by</a:t>
            </a:r>
            <a:r>
              <a:rPr sz="2500" dirty="0">
                <a:solidFill>
                  <a:srgbClr val="54493A"/>
                </a:solidFill>
                <a:latin typeface="Arial"/>
                <a:cs typeface="Arial"/>
              </a:rPr>
              <a:t> </a:t>
            </a:r>
            <a:r>
              <a:rPr sz="2500" spc="-28" dirty="0">
                <a:solidFill>
                  <a:srgbClr val="54493A"/>
                </a:solidFill>
                <a:latin typeface="Arial"/>
                <a:cs typeface="Arial"/>
              </a:rPr>
              <a:t>manufacturer.</a:t>
            </a:r>
            <a:endParaRPr sz="2500" dirty="0">
              <a:latin typeface="Arial"/>
              <a:cs typeface="Arial"/>
            </a:endParaRPr>
          </a:p>
          <a:p>
            <a:pPr marL="279984" indent="-251986">
              <a:lnSpc>
                <a:spcPts val="3037"/>
              </a:lnSpc>
              <a:spcBef>
                <a:spcPts val="546"/>
              </a:spcBef>
              <a:buClr>
                <a:srgbClr val="92A099"/>
              </a:buClr>
              <a:buChar char="•"/>
              <a:tabLst>
                <a:tab pos="279984" algn="l"/>
              </a:tabLst>
            </a:pPr>
            <a:r>
              <a:rPr sz="2500" spc="-6" dirty="0">
                <a:solidFill>
                  <a:srgbClr val="54493A"/>
                </a:solidFill>
                <a:latin typeface="Arial"/>
                <a:cs typeface="Arial"/>
              </a:rPr>
              <a:t>Use </a:t>
            </a:r>
            <a:r>
              <a:rPr sz="2500" spc="-11" dirty="0">
                <a:solidFill>
                  <a:srgbClr val="54493A"/>
                </a:solidFill>
                <a:latin typeface="Arial"/>
                <a:cs typeface="Arial"/>
              </a:rPr>
              <a:t>sterile</a:t>
            </a:r>
            <a:r>
              <a:rPr sz="2500" spc="33" dirty="0">
                <a:solidFill>
                  <a:srgbClr val="54493A"/>
                </a:solidFill>
                <a:latin typeface="Arial"/>
                <a:cs typeface="Arial"/>
              </a:rPr>
              <a:t> </a:t>
            </a:r>
            <a:r>
              <a:rPr sz="2500" spc="-6" dirty="0">
                <a:solidFill>
                  <a:srgbClr val="54493A"/>
                </a:solidFill>
                <a:latin typeface="Arial"/>
                <a:cs typeface="Arial"/>
              </a:rPr>
              <a:t>glassware</a:t>
            </a:r>
            <a:r>
              <a:rPr sz="2500" spc="6" dirty="0">
                <a:solidFill>
                  <a:srgbClr val="54493A"/>
                </a:solidFill>
                <a:latin typeface="Arial"/>
                <a:cs typeface="Arial"/>
              </a:rPr>
              <a:t> </a:t>
            </a:r>
            <a:r>
              <a:rPr sz="2500" spc="-6" dirty="0">
                <a:solidFill>
                  <a:srgbClr val="54493A"/>
                </a:solidFill>
                <a:latin typeface="Arial"/>
                <a:cs typeface="Arial"/>
              </a:rPr>
              <a:t>and</a:t>
            </a:r>
            <a:r>
              <a:rPr sz="2500" dirty="0">
                <a:solidFill>
                  <a:srgbClr val="54493A"/>
                </a:solidFill>
                <a:latin typeface="Arial"/>
                <a:cs typeface="Arial"/>
              </a:rPr>
              <a:t> </a:t>
            </a:r>
            <a:r>
              <a:rPr sz="2500" spc="-11" dirty="0">
                <a:solidFill>
                  <a:srgbClr val="54493A"/>
                </a:solidFill>
                <a:latin typeface="Arial"/>
                <a:cs typeface="Arial"/>
              </a:rPr>
              <a:t>equipment:</a:t>
            </a:r>
            <a:r>
              <a:rPr sz="2500" spc="83" dirty="0">
                <a:solidFill>
                  <a:srgbClr val="54493A"/>
                </a:solidFill>
                <a:latin typeface="Arial"/>
                <a:cs typeface="Arial"/>
              </a:rPr>
              <a:t> </a:t>
            </a:r>
            <a:r>
              <a:rPr sz="2500" spc="-11" dirty="0">
                <a:solidFill>
                  <a:srgbClr val="54493A"/>
                </a:solidFill>
                <a:latin typeface="Arial"/>
                <a:cs typeface="Arial"/>
              </a:rPr>
              <a:t>syringes,</a:t>
            </a:r>
            <a:r>
              <a:rPr sz="2500" spc="33" dirty="0">
                <a:solidFill>
                  <a:srgbClr val="54493A"/>
                </a:solidFill>
                <a:latin typeface="Arial"/>
                <a:cs typeface="Arial"/>
              </a:rPr>
              <a:t> </a:t>
            </a:r>
            <a:r>
              <a:rPr sz="2500" spc="-11" dirty="0">
                <a:solidFill>
                  <a:srgbClr val="54493A"/>
                </a:solidFill>
                <a:latin typeface="Arial"/>
                <a:cs typeface="Arial"/>
              </a:rPr>
              <a:t>needles,</a:t>
            </a:r>
            <a:endParaRPr sz="2500" dirty="0">
              <a:latin typeface="Arial"/>
              <a:cs typeface="Arial"/>
            </a:endParaRPr>
          </a:p>
          <a:p>
            <a:pPr marL="279284">
              <a:lnSpc>
                <a:spcPts val="3037"/>
              </a:lnSpc>
            </a:pPr>
            <a:r>
              <a:rPr sz="2500" spc="-6" dirty="0">
                <a:solidFill>
                  <a:srgbClr val="54493A"/>
                </a:solidFill>
                <a:latin typeface="Arial"/>
                <a:cs typeface="Arial"/>
              </a:rPr>
              <a:t>vaccine</a:t>
            </a:r>
            <a:r>
              <a:rPr sz="2500" spc="-17" dirty="0">
                <a:solidFill>
                  <a:srgbClr val="54493A"/>
                </a:solidFill>
                <a:latin typeface="Arial"/>
                <a:cs typeface="Arial"/>
              </a:rPr>
              <a:t> </a:t>
            </a:r>
            <a:r>
              <a:rPr sz="2500" spc="-6" dirty="0">
                <a:solidFill>
                  <a:srgbClr val="54493A"/>
                </a:solidFill>
                <a:latin typeface="Arial"/>
                <a:cs typeface="Arial"/>
              </a:rPr>
              <a:t>guns.</a:t>
            </a:r>
            <a:endParaRPr sz="2500" dirty="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9554" y="453835"/>
            <a:ext cx="5486940" cy="1368353"/>
          </a:xfrm>
          <a:prstGeom prst="rect">
            <a:avLst/>
          </a:prstGeom>
        </p:spPr>
        <p:txBody>
          <a:bodyPr vert="horz" wrap="square" lIns="0" tIns="13999" rIns="0" bIns="0" rtlCol="0">
            <a:spAutoFit/>
          </a:bodyPr>
          <a:lstStyle/>
          <a:p>
            <a:pPr marL="13999">
              <a:lnSpc>
                <a:spcPct val="100000"/>
              </a:lnSpc>
              <a:spcBef>
                <a:spcPts val="110"/>
              </a:spcBef>
            </a:pPr>
            <a:r>
              <a:rPr dirty="0"/>
              <a:t>PRE</a:t>
            </a:r>
            <a:r>
              <a:rPr spc="-44" dirty="0"/>
              <a:t> </a:t>
            </a:r>
            <a:r>
              <a:rPr spc="-6" dirty="0"/>
              <a:t>VACCINATION</a:t>
            </a:r>
            <a:r>
              <a:rPr spc="-44" dirty="0"/>
              <a:t> </a:t>
            </a:r>
            <a:r>
              <a:rPr dirty="0"/>
              <a:t>CARE</a:t>
            </a:r>
          </a:p>
        </p:txBody>
      </p:sp>
      <p:sp>
        <p:nvSpPr>
          <p:cNvPr id="3" name="object 3"/>
          <p:cNvSpPr txBox="1"/>
          <p:nvPr/>
        </p:nvSpPr>
        <p:spPr>
          <a:xfrm>
            <a:off x="1943968" y="1725454"/>
            <a:ext cx="7560840" cy="5523513"/>
          </a:xfrm>
          <a:prstGeom prst="rect">
            <a:avLst/>
          </a:prstGeom>
        </p:spPr>
        <p:txBody>
          <a:bodyPr vert="horz" wrap="square" lIns="0" tIns="97994" rIns="0" bIns="0" rtlCol="0">
            <a:spAutoFit/>
          </a:bodyPr>
          <a:lstStyle/>
          <a:p>
            <a:pPr marL="265285" indent="-251986">
              <a:spcBef>
                <a:spcPts val="772"/>
              </a:spcBef>
              <a:buClr>
                <a:srgbClr val="92A099"/>
              </a:buClr>
              <a:buChar char="•"/>
              <a:tabLst>
                <a:tab pos="265985" algn="l"/>
              </a:tabLst>
            </a:pPr>
            <a:r>
              <a:rPr sz="2800" spc="-6" dirty="0">
                <a:solidFill>
                  <a:srgbClr val="54493A"/>
                </a:solidFill>
                <a:latin typeface="Arial"/>
                <a:cs typeface="Arial"/>
              </a:rPr>
              <a:t>Provide</a:t>
            </a:r>
            <a:r>
              <a:rPr sz="2800" spc="17" dirty="0">
                <a:solidFill>
                  <a:srgbClr val="54493A"/>
                </a:solidFill>
                <a:latin typeface="Arial"/>
                <a:cs typeface="Arial"/>
              </a:rPr>
              <a:t> </a:t>
            </a:r>
            <a:r>
              <a:rPr sz="2800" spc="-6" dirty="0">
                <a:solidFill>
                  <a:srgbClr val="54493A"/>
                </a:solidFill>
                <a:latin typeface="Arial"/>
                <a:cs typeface="Arial"/>
              </a:rPr>
              <a:t>1</a:t>
            </a:r>
            <a:r>
              <a:rPr sz="2800" dirty="0">
                <a:solidFill>
                  <a:srgbClr val="54493A"/>
                </a:solidFill>
                <a:latin typeface="Arial"/>
                <a:cs typeface="Arial"/>
              </a:rPr>
              <a:t> </a:t>
            </a:r>
            <a:r>
              <a:rPr sz="2800" spc="-6" dirty="0">
                <a:solidFill>
                  <a:srgbClr val="54493A"/>
                </a:solidFill>
                <a:latin typeface="Arial"/>
                <a:cs typeface="Arial"/>
              </a:rPr>
              <a:t>week</a:t>
            </a:r>
            <a:r>
              <a:rPr sz="2800" spc="33" dirty="0">
                <a:solidFill>
                  <a:srgbClr val="54493A"/>
                </a:solidFill>
                <a:latin typeface="Arial"/>
                <a:cs typeface="Arial"/>
              </a:rPr>
              <a:t> </a:t>
            </a:r>
            <a:r>
              <a:rPr sz="2800" spc="-6" dirty="0">
                <a:solidFill>
                  <a:srgbClr val="54493A"/>
                </a:solidFill>
                <a:latin typeface="Arial"/>
                <a:cs typeface="Arial"/>
              </a:rPr>
              <a:t>interval</a:t>
            </a:r>
            <a:r>
              <a:rPr sz="2800" spc="22" dirty="0">
                <a:solidFill>
                  <a:srgbClr val="54493A"/>
                </a:solidFill>
                <a:latin typeface="Arial"/>
                <a:cs typeface="Arial"/>
              </a:rPr>
              <a:t> </a:t>
            </a:r>
            <a:r>
              <a:rPr sz="2800" spc="-6" dirty="0">
                <a:solidFill>
                  <a:srgbClr val="54493A"/>
                </a:solidFill>
                <a:latin typeface="Arial"/>
                <a:cs typeface="Arial"/>
              </a:rPr>
              <a:t>between</a:t>
            </a:r>
            <a:r>
              <a:rPr sz="2800" spc="33" dirty="0">
                <a:solidFill>
                  <a:srgbClr val="54493A"/>
                </a:solidFill>
                <a:latin typeface="Arial"/>
                <a:cs typeface="Arial"/>
              </a:rPr>
              <a:t> </a:t>
            </a:r>
            <a:r>
              <a:rPr sz="2800" spc="-6" dirty="0">
                <a:solidFill>
                  <a:srgbClr val="54493A"/>
                </a:solidFill>
                <a:latin typeface="Arial"/>
                <a:cs typeface="Arial"/>
              </a:rPr>
              <a:t>vaccinations.</a:t>
            </a:r>
            <a:endParaRPr sz="2800" dirty="0">
              <a:latin typeface="Arial"/>
              <a:cs typeface="Arial"/>
            </a:endParaRPr>
          </a:p>
          <a:p>
            <a:pPr marL="265285" indent="-251986">
              <a:spcBef>
                <a:spcPts val="661"/>
              </a:spcBef>
              <a:buClr>
                <a:srgbClr val="92A099"/>
              </a:buClr>
              <a:buChar char="•"/>
              <a:tabLst>
                <a:tab pos="265985" algn="l"/>
              </a:tabLst>
            </a:pPr>
            <a:r>
              <a:rPr sz="2800" spc="-6" dirty="0">
                <a:solidFill>
                  <a:srgbClr val="54493A"/>
                </a:solidFill>
                <a:latin typeface="Arial"/>
                <a:cs typeface="Arial"/>
              </a:rPr>
              <a:t>Destroy</a:t>
            </a:r>
            <a:r>
              <a:rPr sz="2800" spc="17" dirty="0">
                <a:solidFill>
                  <a:srgbClr val="54493A"/>
                </a:solidFill>
                <a:latin typeface="Arial"/>
                <a:cs typeface="Arial"/>
              </a:rPr>
              <a:t> </a:t>
            </a:r>
            <a:r>
              <a:rPr sz="2800" spc="-6" dirty="0">
                <a:solidFill>
                  <a:srgbClr val="54493A"/>
                </a:solidFill>
                <a:latin typeface="Arial"/>
                <a:cs typeface="Arial"/>
              </a:rPr>
              <a:t>left</a:t>
            </a:r>
            <a:r>
              <a:rPr sz="2800" spc="22" dirty="0">
                <a:solidFill>
                  <a:srgbClr val="54493A"/>
                </a:solidFill>
                <a:latin typeface="Arial"/>
                <a:cs typeface="Arial"/>
              </a:rPr>
              <a:t> </a:t>
            </a:r>
            <a:r>
              <a:rPr sz="2800" spc="-6" dirty="0">
                <a:solidFill>
                  <a:srgbClr val="54493A"/>
                </a:solidFill>
                <a:latin typeface="Arial"/>
                <a:cs typeface="Arial"/>
              </a:rPr>
              <a:t>over</a:t>
            </a:r>
            <a:r>
              <a:rPr sz="2800" spc="28" dirty="0">
                <a:solidFill>
                  <a:srgbClr val="54493A"/>
                </a:solidFill>
                <a:latin typeface="Arial"/>
                <a:cs typeface="Arial"/>
              </a:rPr>
              <a:t> </a:t>
            </a:r>
            <a:r>
              <a:rPr sz="2800" spc="-6" dirty="0">
                <a:solidFill>
                  <a:srgbClr val="54493A"/>
                </a:solidFill>
                <a:latin typeface="Arial"/>
                <a:cs typeface="Arial"/>
              </a:rPr>
              <a:t>vaccine,</a:t>
            </a:r>
            <a:r>
              <a:rPr sz="2800" spc="6" dirty="0">
                <a:solidFill>
                  <a:srgbClr val="54493A"/>
                </a:solidFill>
                <a:latin typeface="Arial"/>
                <a:cs typeface="Arial"/>
              </a:rPr>
              <a:t> </a:t>
            </a:r>
            <a:r>
              <a:rPr sz="2800" spc="-6" dirty="0">
                <a:solidFill>
                  <a:srgbClr val="54493A"/>
                </a:solidFill>
                <a:latin typeface="Arial"/>
                <a:cs typeface="Arial"/>
              </a:rPr>
              <a:t>empty</a:t>
            </a:r>
            <a:r>
              <a:rPr sz="2800" spc="22" dirty="0">
                <a:solidFill>
                  <a:srgbClr val="54493A"/>
                </a:solidFill>
                <a:latin typeface="Arial"/>
                <a:cs typeface="Arial"/>
              </a:rPr>
              <a:t> </a:t>
            </a:r>
            <a:r>
              <a:rPr sz="2800" spc="-6" dirty="0">
                <a:solidFill>
                  <a:srgbClr val="54493A"/>
                </a:solidFill>
                <a:latin typeface="Arial"/>
                <a:cs typeface="Arial"/>
              </a:rPr>
              <a:t>vials, needles,</a:t>
            </a:r>
            <a:r>
              <a:rPr sz="2800" spc="44" dirty="0">
                <a:solidFill>
                  <a:srgbClr val="54493A"/>
                </a:solidFill>
                <a:latin typeface="Arial"/>
                <a:cs typeface="Arial"/>
              </a:rPr>
              <a:t> </a:t>
            </a:r>
            <a:r>
              <a:rPr sz="2800" spc="-6" dirty="0">
                <a:solidFill>
                  <a:srgbClr val="54493A"/>
                </a:solidFill>
                <a:latin typeface="Arial"/>
                <a:cs typeface="Arial"/>
              </a:rPr>
              <a:t>etc.</a:t>
            </a:r>
            <a:endParaRPr sz="2800" dirty="0">
              <a:latin typeface="Arial"/>
              <a:cs typeface="Arial"/>
            </a:endParaRPr>
          </a:p>
          <a:p>
            <a:pPr marL="265285" indent="-251986">
              <a:spcBef>
                <a:spcPts val="661"/>
              </a:spcBef>
              <a:buClr>
                <a:srgbClr val="92A099"/>
              </a:buClr>
              <a:buChar char="•"/>
              <a:tabLst>
                <a:tab pos="265985" algn="l"/>
              </a:tabLst>
            </a:pPr>
            <a:r>
              <a:rPr sz="2800" spc="-6" dirty="0">
                <a:solidFill>
                  <a:srgbClr val="54493A"/>
                </a:solidFill>
                <a:latin typeface="Arial"/>
                <a:cs typeface="Arial"/>
              </a:rPr>
              <a:t>Use</a:t>
            </a:r>
            <a:r>
              <a:rPr sz="2800" dirty="0">
                <a:solidFill>
                  <a:srgbClr val="54493A"/>
                </a:solidFill>
                <a:latin typeface="Arial"/>
                <a:cs typeface="Arial"/>
              </a:rPr>
              <a:t> </a:t>
            </a:r>
            <a:r>
              <a:rPr sz="2800" spc="-6" dirty="0">
                <a:solidFill>
                  <a:srgbClr val="54493A"/>
                </a:solidFill>
                <a:latin typeface="Arial"/>
                <a:cs typeface="Arial"/>
              </a:rPr>
              <a:t>reconstituted</a:t>
            </a:r>
            <a:r>
              <a:rPr sz="2800" spc="39" dirty="0">
                <a:solidFill>
                  <a:srgbClr val="54493A"/>
                </a:solidFill>
                <a:latin typeface="Arial"/>
                <a:cs typeface="Arial"/>
              </a:rPr>
              <a:t> </a:t>
            </a:r>
            <a:r>
              <a:rPr sz="2800" spc="-6" dirty="0">
                <a:solidFill>
                  <a:srgbClr val="54493A"/>
                </a:solidFill>
                <a:latin typeface="Arial"/>
                <a:cs typeface="Arial"/>
              </a:rPr>
              <a:t>vaccine</a:t>
            </a:r>
            <a:r>
              <a:rPr sz="2800" spc="17" dirty="0">
                <a:solidFill>
                  <a:srgbClr val="54493A"/>
                </a:solidFill>
                <a:latin typeface="Arial"/>
                <a:cs typeface="Arial"/>
              </a:rPr>
              <a:t> </a:t>
            </a:r>
            <a:r>
              <a:rPr sz="2800" spc="-11" dirty="0">
                <a:solidFill>
                  <a:srgbClr val="54493A"/>
                </a:solidFill>
                <a:latin typeface="Arial"/>
                <a:cs typeface="Arial"/>
              </a:rPr>
              <a:t>within</a:t>
            </a:r>
            <a:r>
              <a:rPr sz="2800" spc="28" dirty="0">
                <a:solidFill>
                  <a:srgbClr val="54493A"/>
                </a:solidFill>
                <a:latin typeface="Arial"/>
                <a:cs typeface="Arial"/>
              </a:rPr>
              <a:t> </a:t>
            </a:r>
            <a:r>
              <a:rPr sz="2800" spc="-6" dirty="0">
                <a:solidFill>
                  <a:srgbClr val="54493A"/>
                </a:solidFill>
                <a:latin typeface="Arial"/>
                <a:cs typeface="Arial"/>
              </a:rPr>
              <a:t>2 hours.</a:t>
            </a:r>
            <a:endParaRPr sz="2800" dirty="0">
              <a:latin typeface="Arial"/>
              <a:cs typeface="Arial"/>
            </a:endParaRPr>
          </a:p>
          <a:p>
            <a:pPr marL="265285" marR="5600" indent="-251986">
              <a:spcBef>
                <a:spcPts val="331"/>
              </a:spcBef>
              <a:buClr>
                <a:srgbClr val="92A099"/>
              </a:buClr>
              <a:buChar char="•"/>
              <a:tabLst>
                <a:tab pos="265985" algn="l"/>
                <a:tab pos="7472777" algn="l"/>
              </a:tabLst>
            </a:pPr>
            <a:r>
              <a:rPr sz="2800" spc="-50" dirty="0">
                <a:solidFill>
                  <a:srgbClr val="54493A"/>
                </a:solidFill>
                <a:latin typeface="Arial"/>
                <a:cs typeface="Arial"/>
              </a:rPr>
              <a:t>Vaccinate</a:t>
            </a:r>
            <a:r>
              <a:rPr sz="2800" spc="22" dirty="0">
                <a:solidFill>
                  <a:srgbClr val="54493A"/>
                </a:solidFill>
                <a:latin typeface="Arial"/>
                <a:cs typeface="Arial"/>
              </a:rPr>
              <a:t> </a:t>
            </a:r>
            <a:r>
              <a:rPr sz="2800" spc="-6" dirty="0">
                <a:solidFill>
                  <a:srgbClr val="54493A"/>
                </a:solidFill>
                <a:latin typeface="Arial"/>
                <a:cs typeface="Arial"/>
              </a:rPr>
              <a:t>all</a:t>
            </a:r>
            <a:r>
              <a:rPr sz="2800" spc="6" dirty="0">
                <a:solidFill>
                  <a:srgbClr val="54493A"/>
                </a:solidFill>
                <a:latin typeface="Arial"/>
                <a:cs typeface="Arial"/>
              </a:rPr>
              <a:t> </a:t>
            </a:r>
            <a:r>
              <a:rPr sz="2800" spc="-6" dirty="0">
                <a:solidFill>
                  <a:srgbClr val="54493A"/>
                </a:solidFill>
                <a:latin typeface="Arial"/>
                <a:cs typeface="Arial"/>
              </a:rPr>
              <a:t>birds</a:t>
            </a:r>
            <a:r>
              <a:rPr sz="2800" spc="28" dirty="0">
                <a:solidFill>
                  <a:srgbClr val="54493A"/>
                </a:solidFill>
                <a:latin typeface="Arial"/>
                <a:cs typeface="Arial"/>
              </a:rPr>
              <a:t> </a:t>
            </a:r>
            <a:r>
              <a:rPr sz="2800" spc="-6" dirty="0">
                <a:solidFill>
                  <a:srgbClr val="54493A"/>
                </a:solidFill>
                <a:latin typeface="Arial"/>
                <a:cs typeface="Arial"/>
              </a:rPr>
              <a:t>at</a:t>
            </a:r>
            <a:r>
              <a:rPr sz="2800" spc="22" dirty="0">
                <a:solidFill>
                  <a:srgbClr val="54493A"/>
                </a:solidFill>
                <a:latin typeface="Arial"/>
                <a:cs typeface="Arial"/>
              </a:rPr>
              <a:t> </a:t>
            </a:r>
            <a:r>
              <a:rPr sz="2800" spc="-6" dirty="0">
                <a:solidFill>
                  <a:srgbClr val="54493A"/>
                </a:solidFill>
                <a:latin typeface="Arial"/>
                <a:cs typeface="Arial"/>
              </a:rPr>
              <a:t>one</a:t>
            </a:r>
            <a:r>
              <a:rPr sz="2800" spc="17" dirty="0">
                <a:solidFill>
                  <a:srgbClr val="54493A"/>
                </a:solidFill>
                <a:latin typeface="Arial"/>
                <a:cs typeface="Arial"/>
              </a:rPr>
              <a:t> </a:t>
            </a:r>
            <a:r>
              <a:rPr sz="2800" spc="-6" dirty="0">
                <a:solidFill>
                  <a:srgbClr val="54493A"/>
                </a:solidFill>
                <a:latin typeface="Arial"/>
                <a:cs typeface="Arial"/>
              </a:rPr>
              <a:t>time</a:t>
            </a:r>
            <a:r>
              <a:rPr sz="2800" spc="22" dirty="0">
                <a:solidFill>
                  <a:srgbClr val="54493A"/>
                </a:solidFill>
                <a:latin typeface="Arial"/>
                <a:cs typeface="Arial"/>
              </a:rPr>
              <a:t> </a:t>
            </a:r>
            <a:r>
              <a:rPr sz="2800" spc="-6" dirty="0">
                <a:solidFill>
                  <a:srgbClr val="54493A"/>
                </a:solidFill>
                <a:latin typeface="Arial"/>
                <a:cs typeface="Arial"/>
              </a:rPr>
              <a:t>in</a:t>
            </a:r>
            <a:r>
              <a:rPr sz="2800" spc="22" dirty="0">
                <a:solidFill>
                  <a:srgbClr val="54493A"/>
                </a:solidFill>
                <a:latin typeface="Arial"/>
                <a:cs typeface="Arial"/>
              </a:rPr>
              <a:t> </a:t>
            </a:r>
            <a:r>
              <a:rPr sz="2800" spc="-6" dirty="0">
                <a:solidFill>
                  <a:srgbClr val="54493A"/>
                </a:solidFill>
                <a:latin typeface="Arial"/>
                <a:cs typeface="Arial"/>
              </a:rPr>
              <a:t>a</a:t>
            </a:r>
            <a:r>
              <a:rPr sz="2800" dirty="0">
                <a:solidFill>
                  <a:srgbClr val="54493A"/>
                </a:solidFill>
                <a:latin typeface="Arial"/>
                <a:cs typeface="Arial"/>
              </a:rPr>
              <a:t> </a:t>
            </a:r>
            <a:r>
              <a:rPr sz="2800" spc="-6" dirty="0">
                <a:solidFill>
                  <a:srgbClr val="54493A"/>
                </a:solidFill>
                <a:latin typeface="Arial"/>
                <a:cs typeface="Arial"/>
              </a:rPr>
              <a:t>house</a:t>
            </a:r>
            <a:r>
              <a:rPr sz="2800" spc="11" dirty="0">
                <a:solidFill>
                  <a:srgbClr val="54493A"/>
                </a:solidFill>
                <a:latin typeface="Arial"/>
                <a:cs typeface="Arial"/>
              </a:rPr>
              <a:t> </a:t>
            </a:r>
            <a:r>
              <a:rPr sz="2800" spc="-6" dirty="0">
                <a:solidFill>
                  <a:srgbClr val="54493A"/>
                </a:solidFill>
                <a:latin typeface="Arial"/>
                <a:cs typeface="Arial"/>
              </a:rPr>
              <a:t>and	farm</a:t>
            </a:r>
            <a:r>
              <a:rPr sz="2800" spc="-66" dirty="0">
                <a:solidFill>
                  <a:srgbClr val="54493A"/>
                </a:solidFill>
                <a:latin typeface="Arial"/>
                <a:cs typeface="Arial"/>
              </a:rPr>
              <a:t> </a:t>
            </a:r>
            <a:r>
              <a:rPr sz="2800" spc="-6" dirty="0">
                <a:solidFill>
                  <a:srgbClr val="54493A"/>
                </a:solidFill>
                <a:latin typeface="Arial"/>
                <a:cs typeface="Arial"/>
              </a:rPr>
              <a:t>in </a:t>
            </a:r>
            <a:r>
              <a:rPr sz="2800" spc="-755" dirty="0">
                <a:solidFill>
                  <a:srgbClr val="54493A"/>
                </a:solidFill>
                <a:latin typeface="Arial"/>
                <a:cs typeface="Arial"/>
              </a:rPr>
              <a:t> </a:t>
            </a:r>
            <a:r>
              <a:rPr sz="2800" spc="-6" dirty="0">
                <a:solidFill>
                  <a:srgbClr val="54493A"/>
                </a:solidFill>
                <a:latin typeface="Arial"/>
                <a:cs typeface="Arial"/>
              </a:rPr>
              <a:t>a</a:t>
            </a:r>
            <a:r>
              <a:rPr sz="2800" spc="-11" dirty="0">
                <a:solidFill>
                  <a:srgbClr val="54493A"/>
                </a:solidFill>
                <a:latin typeface="Arial"/>
                <a:cs typeface="Arial"/>
              </a:rPr>
              <a:t> </a:t>
            </a:r>
            <a:r>
              <a:rPr sz="2800" spc="-50" dirty="0">
                <a:solidFill>
                  <a:srgbClr val="54493A"/>
                </a:solidFill>
                <a:latin typeface="Arial"/>
                <a:cs typeface="Arial"/>
              </a:rPr>
              <a:t>day,</a:t>
            </a:r>
            <a:r>
              <a:rPr sz="2800" spc="-6" dirty="0">
                <a:solidFill>
                  <a:srgbClr val="54493A"/>
                </a:solidFill>
                <a:latin typeface="Arial"/>
                <a:cs typeface="Arial"/>
              </a:rPr>
              <a:t> if possible.</a:t>
            </a:r>
            <a:endParaRPr sz="2800" dirty="0">
              <a:latin typeface="Arial"/>
              <a:cs typeface="Arial"/>
            </a:endParaRPr>
          </a:p>
          <a:p>
            <a:pPr marL="265285" marR="1282328" indent="-251986">
              <a:lnSpc>
                <a:spcPts val="2877"/>
              </a:lnSpc>
              <a:spcBef>
                <a:spcPts val="667"/>
              </a:spcBef>
              <a:buClr>
                <a:srgbClr val="92A099"/>
              </a:buClr>
              <a:buChar char="•"/>
              <a:tabLst>
                <a:tab pos="265985" algn="l"/>
              </a:tabLst>
            </a:pPr>
            <a:r>
              <a:rPr sz="2800" spc="-11" dirty="0">
                <a:solidFill>
                  <a:srgbClr val="54493A"/>
                </a:solidFill>
                <a:latin typeface="Arial"/>
                <a:cs typeface="Arial"/>
              </a:rPr>
              <a:t>Never</a:t>
            </a:r>
            <a:r>
              <a:rPr sz="2800" spc="11" dirty="0">
                <a:solidFill>
                  <a:srgbClr val="54493A"/>
                </a:solidFill>
                <a:latin typeface="Arial"/>
                <a:cs typeface="Arial"/>
              </a:rPr>
              <a:t> </a:t>
            </a:r>
            <a:r>
              <a:rPr sz="2800" spc="-6" dirty="0">
                <a:solidFill>
                  <a:srgbClr val="54493A"/>
                </a:solidFill>
                <a:latin typeface="Arial"/>
                <a:cs typeface="Arial"/>
              </a:rPr>
              <a:t>mix</a:t>
            </a:r>
            <a:r>
              <a:rPr sz="2800" spc="17" dirty="0">
                <a:solidFill>
                  <a:srgbClr val="54493A"/>
                </a:solidFill>
                <a:latin typeface="Arial"/>
                <a:cs typeface="Arial"/>
              </a:rPr>
              <a:t> </a:t>
            </a:r>
            <a:r>
              <a:rPr sz="2800" spc="-6" dirty="0">
                <a:solidFill>
                  <a:srgbClr val="54493A"/>
                </a:solidFill>
                <a:latin typeface="Arial"/>
                <a:cs typeface="Arial"/>
              </a:rPr>
              <a:t>two</a:t>
            </a:r>
            <a:r>
              <a:rPr sz="2800" spc="28" dirty="0">
                <a:solidFill>
                  <a:srgbClr val="54493A"/>
                </a:solidFill>
                <a:latin typeface="Arial"/>
                <a:cs typeface="Arial"/>
              </a:rPr>
              <a:t> </a:t>
            </a:r>
            <a:r>
              <a:rPr sz="2800" spc="-6" dirty="0">
                <a:solidFill>
                  <a:srgbClr val="54493A"/>
                </a:solidFill>
                <a:latin typeface="Arial"/>
                <a:cs typeface="Arial"/>
              </a:rPr>
              <a:t>unrelated</a:t>
            </a:r>
            <a:r>
              <a:rPr sz="2800" dirty="0">
                <a:solidFill>
                  <a:srgbClr val="54493A"/>
                </a:solidFill>
                <a:latin typeface="Arial"/>
                <a:cs typeface="Arial"/>
              </a:rPr>
              <a:t> </a:t>
            </a:r>
            <a:r>
              <a:rPr sz="2800" spc="-6" dirty="0">
                <a:solidFill>
                  <a:srgbClr val="54493A"/>
                </a:solidFill>
                <a:latin typeface="Arial"/>
                <a:cs typeface="Arial"/>
              </a:rPr>
              <a:t>vaccines</a:t>
            </a:r>
            <a:r>
              <a:rPr sz="2800" spc="11" dirty="0">
                <a:solidFill>
                  <a:srgbClr val="54493A"/>
                </a:solidFill>
                <a:latin typeface="Arial"/>
                <a:cs typeface="Arial"/>
              </a:rPr>
              <a:t> </a:t>
            </a:r>
            <a:r>
              <a:rPr sz="2800" spc="-6" dirty="0">
                <a:solidFill>
                  <a:srgbClr val="54493A"/>
                </a:solidFill>
                <a:latin typeface="Arial"/>
                <a:cs typeface="Arial"/>
              </a:rPr>
              <a:t>together</a:t>
            </a:r>
            <a:r>
              <a:rPr sz="2800" spc="6" dirty="0">
                <a:solidFill>
                  <a:srgbClr val="54493A"/>
                </a:solidFill>
                <a:latin typeface="Arial"/>
                <a:cs typeface="Arial"/>
              </a:rPr>
              <a:t> </a:t>
            </a:r>
            <a:r>
              <a:rPr sz="2800" spc="-6" dirty="0">
                <a:solidFill>
                  <a:srgbClr val="54493A"/>
                </a:solidFill>
                <a:latin typeface="Arial"/>
                <a:cs typeface="Arial"/>
              </a:rPr>
              <a:t>to </a:t>
            </a:r>
            <a:r>
              <a:rPr sz="2800" spc="-750" dirty="0">
                <a:solidFill>
                  <a:srgbClr val="54493A"/>
                </a:solidFill>
                <a:latin typeface="Arial"/>
                <a:cs typeface="Arial"/>
              </a:rPr>
              <a:t> </a:t>
            </a:r>
            <a:r>
              <a:rPr sz="2800" spc="-6" dirty="0">
                <a:solidFill>
                  <a:srgbClr val="54493A"/>
                </a:solidFill>
                <a:latin typeface="Arial"/>
                <a:cs typeface="Arial"/>
              </a:rPr>
              <a:t>save</a:t>
            </a:r>
            <a:r>
              <a:rPr sz="2800" spc="-11" dirty="0">
                <a:solidFill>
                  <a:srgbClr val="54493A"/>
                </a:solidFill>
                <a:latin typeface="Arial"/>
                <a:cs typeface="Arial"/>
              </a:rPr>
              <a:t> </a:t>
            </a:r>
            <a:r>
              <a:rPr sz="2800" spc="-6" dirty="0">
                <a:solidFill>
                  <a:srgbClr val="54493A"/>
                </a:solidFill>
                <a:latin typeface="Arial"/>
                <a:cs typeface="Arial"/>
              </a:rPr>
              <a:t>time</a:t>
            </a:r>
            <a:r>
              <a:rPr sz="2800" spc="6" dirty="0">
                <a:solidFill>
                  <a:srgbClr val="54493A"/>
                </a:solidFill>
                <a:latin typeface="Arial"/>
                <a:cs typeface="Arial"/>
              </a:rPr>
              <a:t> </a:t>
            </a:r>
            <a:r>
              <a:rPr sz="2800" spc="-6" dirty="0">
                <a:solidFill>
                  <a:srgbClr val="54493A"/>
                </a:solidFill>
                <a:latin typeface="Arial"/>
                <a:cs typeface="Arial"/>
              </a:rPr>
              <a:t>and </a:t>
            </a:r>
            <a:r>
              <a:rPr sz="2800" spc="-55" dirty="0">
                <a:solidFill>
                  <a:srgbClr val="54493A"/>
                </a:solidFill>
                <a:latin typeface="Arial"/>
                <a:cs typeface="Arial"/>
              </a:rPr>
              <a:t>labor.</a:t>
            </a:r>
            <a:endParaRPr sz="2800" dirty="0">
              <a:latin typeface="Arial"/>
              <a:cs typeface="Arial"/>
            </a:endParaRPr>
          </a:p>
          <a:p>
            <a:pPr marL="265285" indent="-251986">
              <a:spcBef>
                <a:spcPts val="303"/>
              </a:spcBef>
              <a:buClr>
                <a:srgbClr val="92A099"/>
              </a:buClr>
              <a:buChar char="•"/>
              <a:tabLst>
                <a:tab pos="265985" algn="l"/>
              </a:tabLst>
            </a:pPr>
            <a:r>
              <a:rPr sz="2800" spc="-6" dirty="0">
                <a:solidFill>
                  <a:srgbClr val="54493A"/>
                </a:solidFill>
                <a:latin typeface="Arial"/>
                <a:cs typeface="Arial"/>
              </a:rPr>
              <a:t>Use</a:t>
            </a:r>
            <a:r>
              <a:rPr sz="2800" dirty="0">
                <a:solidFill>
                  <a:srgbClr val="54493A"/>
                </a:solidFill>
                <a:latin typeface="Arial"/>
                <a:cs typeface="Arial"/>
              </a:rPr>
              <a:t> </a:t>
            </a:r>
            <a:r>
              <a:rPr sz="2800" spc="-6" dirty="0">
                <a:solidFill>
                  <a:srgbClr val="54493A"/>
                </a:solidFill>
                <a:latin typeface="Arial"/>
                <a:cs typeface="Arial"/>
              </a:rPr>
              <a:t>only</a:t>
            </a:r>
            <a:r>
              <a:rPr sz="2800" spc="28" dirty="0">
                <a:solidFill>
                  <a:srgbClr val="54493A"/>
                </a:solidFill>
                <a:latin typeface="Arial"/>
                <a:cs typeface="Arial"/>
              </a:rPr>
              <a:t> </a:t>
            </a:r>
            <a:r>
              <a:rPr sz="2800" spc="-6" dirty="0">
                <a:solidFill>
                  <a:srgbClr val="54493A"/>
                </a:solidFill>
                <a:latin typeface="Arial"/>
                <a:cs typeface="Arial"/>
              </a:rPr>
              <a:t>distilled</a:t>
            </a:r>
            <a:r>
              <a:rPr sz="2800" spc="44" dirty="0">
                <a:solidFill>
                  <a:srgbClr val="54493A"/>
                </a:solidFill>
                <a:latin typeface="Arial"/>
                <a:cs typeface="Arial"/>
              </a:rPr>
              <a:t> </a:t>
            </a:r>
            <a:r>
              <a:rPr sz="2800" spc="-6" dirty="0">
                <a:solidFill>
                  <a:srgbClr val="54493A"/>
                </a:solidFill>
                <a:latin typeface="Arial"/>
                <a:cs typeface="Arial"/>
              </a:rPr>
              <a:t>water</a:t>
            </a:r>
            <a:r>
              <a:rPr sz="2800" spc="6" dirty="0">
                <a:solidFill>
                  <a:srgbClr val="54493A"/>
                </a:solidFill>
                <a:latin typeface="Arial"/>
                <a:cs typeface="Arial"/>
              </a:rPr>
              <a:t> </a:t>
            </a:r>
            <a:r>
              <a:rPr sz="2800" spc="-6" dirty="0">
                <a:solidFill>
                  <a:srgbClr val="54493A"/>
                </a:solidFill>
                <a:latin typeface="Arial"/>
                <a:cs typeface="Arial"/>
              </a:rPr>
              <a:t>for</a:t>
            </a:r>
            <a:r>
              <a:rPr sz="2800" spc="33" dirty="0">
                <a:solidFill>
                  <a:srgbClr val="54493A"/>
                </a:solidFill>
                <a:latin typeface="Arial"/>
                <a:cs typeface="Arial"/>
              </a:rPr>
              <a:t> </a:t>
            </a:r>
            <a:r>
              <a:rPr sz="2800" spc="-6" dirty="0">
                <a:solidFill>
                  <a:srgbClr val="54493A"/>
                </a:solidFill>
                <a:latin typeface="Arial"/>
                <a:cs typeface="Arial"/>
              </a:rPr>
              <a:t>reconstitution</a:t>
            </a:r>
            <a:r>
              <a:rPr sz="2800" spc="28" dirty="0">
                <a:solidFill>
                  <a:srgbClr val="54493A"/>
                </a:solidFill>
                <a:latin typeface="Arial"/>
                <a:cs typeface="Arial"/>
              </a:rPr>
              <a:t> </a:t>
            </a:r>
            <a:r>
              <a:rPr sz="2800" spc="-6" dirty="0">
                <a:solidFill>
                  <a:srgbClr val="54493A"/>
                </a:solidFill>
                <a:latin typeface="Arial"/>
                <a:cs typeface="Arial"/>
              </a:rPr>
              <a:t>of vaccine.</a:t>
            </a:r>
            <a:endParaRPr sz="2800" dirty="0">
              <a:latin typeface="Arial"/>
              <a:cs typeface="Arial"/>
            </a:endParaRPr>
          </a:p>
          <a:p>
            <a:pPr marL="265285" indent="-251986">
              <a:spcBef>
                <a:spcPts val="225"/>
              </a:spcBef>
              <a:buClr>
                <a:srgbClr val="92A099"/>
              </a:buClr>
              <a:buChar char="•"/>
              <a:tabLst>
                <a:tab pos="265985" algn="l"/>
              </a:tabLst>
            </a:pPr>
            <a:r>
              <a:rPr sz="2800" spc="-50" dirty="0">
                <a:solidFill>
                  <a:srgbClr val="54493A"/>
                </a:solidFill>
                <a:latin typeface="Arial"/>
                <a:cs typeface="Arial"/>
              </a:rPr>
              <a:t>Vaccinate</a:t>
            </a:r>
            <a:r>
              <a:rPr sz="2800" spc="17" dirty="0">
                <a:solidFill>
                  <a:srgbClr val="54493A"/>
                </a:solidFill>
                <a:latin typeface="Arial"/>
                <a:cs typeface="Arial"/>
              </a:rPr>
              <a:t> </a:t>
            </a:r>
            <a:r>
              <a:rPr sz="2800" spc="-6" dirty="0">
                <a:solidFill>
                  <a:srgbClr val="54493A"/>
                </a:solidFill>
                <a:latin typeface="Arial"/>
                <a:cs typeface="Arial"/>
              </a:rPr>
              <a:t>birds</a:t>
            </a:r>
            <a:r>
              <a:rPr sz="2800" spc="22" dirty="0">
                <a:solidFill>
                  <a:srgbClr val="54493A"/>
                </a:solidFill>
                <a:latin typeface="Arial"/>
                <a:cs typeface="Arial"/>
              </a:rPr>
              <a:t> </a:t>
            </a:r>
            <a:r>
              <a:rPr sz="2800" spc="-6" dirty="0">
                <a:solidFill>
                  <a:srgbClr val="54493A"/>
                </a:solidFill>
                <a:latin typeface="Arial"/>
                <a:cs typeface="Arial"/>
              </a:rPr>
              <a:t>early</a:t>
            </a:r>
            <a:r>
              <a:rPr sz="2800" dirty="0">
                <a:solidFill>
                  <a:srgbClr val="54493A"/>
                </a:solidFill>
                <a:latin typeface="Arial"/>
                <a:cs typeface="Arial"/>
              </a:rPr>
              <a:t> </a:t>
            </a:r>
            <a:r>
              <a:rPr sz="2800" spc="-6" dirty="0">
                <a:solidFill>
                  <a:srgbClr val="54493A"/>
                </a:solidFill>
                <a:latin typeface="Arial"/>
                <a:cs typeface="Arial"/>
              </a:rPr>
              <a:t>in</a:t>
            </a:r>
            <a:r>
              <a:rPr sz="2800" spc="28" dirty="0">
                <a:solidFill>
                  <a:srgbClr val="54493A"/>
                </a:solidFill>
                <a:latin typeface="Arial"/>
                <a:cs typeface="Arial"/>
              </a:rPr>
              <a:t> </a:t>
            </a:r>
            <a:r>
              <a:rPr sz="2800" spc="-6" dirty="0">
                <a:solidFill>
                  <a:srgbClr val="54493A"/>
                </a:solidFill>
                <a:latin typeface="Arial"/>
                <a:cs typeface="Arial"/>
              </a:rPr>
              <a:t>the</a:t>
            </a:r>
            <a:r>
              <a:rPr sz="2800" spc="17" dirty="0">
                <a:solidFill>
                  <a:srgbClr val="54493A"/>
                </a:solidFill>
                <a:latin typeface="Arial"/>
                <a:cs typeface="Arial"/>
              </a:rPr>
              <a:t> </a:t>
            </a:r>
            <a:r>
              <a:rPr sz="2800" spc="-6" dirty="0">
                <a:solidFill>
                  <a:srgbClr val="54493A"/>
                </a:solidFill>
                <a:latin typeface="Arial"/>
                <a:cs typeface="Arial"/>
              </a:rPr>
              <a:t>morning</a:t>
            </a:r>
            <a:r>
              <a:rPr sz="2800" spc="17" dirty="0">
                <a:solidFill>
                  <a:srgbClr val="54493A"/>
                </a:solidFill>
                <a:latin typeface="Arial"/>
                <a:cs typeface="Arial"/>
              </a:rPr>
              <a:t> </a:t>
            </a:r>
            <a:r>
              <a:rPr sz="2800" spc="-6" dirty="0">
                <a:solidFill>
                  <a:srgbClr val="54493A"/>
                </a:solidFill>
                <a:latin typeface="Arial"/>
                <a:cs typeface="Arial"/>
              </a:rPr>
              <a:t>if</a:t>
            </a:r>
            <a:r>
              <a:rPr sz="2800" spc="11" dirty="0">
                <a:solidFill>
                  <a:srgbClr val="54493A"/>
                </a:solidFill>
                <a:latin typeface="Arial"/>
                <a:cs typeface="Arial"/>
              </a:rPr>
              <a:t> </a:t>
            </a:r>
            <a:r>
              <a:rPr sz="2800" spc="-6" dirty="0">
                <a:solidFill>
                  <a:srgbClr val="54493A"/>
                </a:solidFill>
                <a:latin typeface="Arial"/>
                <a:cs typeface="Arial"/>
              </a:rPr>
              <a:t>possible.</a:t>
            </a:r>
            <a:endParaRPr sz="28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3640" y="301661"/>
            <a:ext cx="5813860" cy="1368353"/>
          </a:xfrm>
          <a:prstGeom prst="rect">
            <a:avLst/>
          </a:prstGeom>
        </p:spPr>
        <p:txBody>
          <a:bodyPr vert="horz" wrap="square" lIns="0" tIns="13999" rIns="0" bIns="0" rtlCol="0">
            <a:spAutoFit/>
          </a:bodyPr>
          <a:lstStyle/>
          <a:p>
            <a:pPr marL="13999">
              <a:lnSpc>
                <a:spcPct val="100000"/>
              </a:lnSpc>
              <a:spcBef>
                <a:spcPts val="110"/>
              </a:spcBef>
            </a:pPr>
            <a:r>
              <a:rPr dirty="0"/>
              <a:t>POST</a:t>
            </a:r>
            <a:r>
              <a:rPr spc="-50" dirty="0"/>
              <a:t> </a:t>
            </a:r>
            <a:r>
              <a:rPr spc="-6" dirty="0"/>
              <a:t>VACCINATION</a:t>
            </a:r>
            <a:r>
              <a:rPr spc="-17" dirty="0"/>
              <a:t> </a:t>
            </a:r>
            <a:r>
              <a:rPr spc="-6" dirty="0"/>
              <a:t>CARE</a:t>
            </a:r>
          </a:p>
        </p:txBody>
      </p:sp>
      <p:sp>
        <p:nvSpPr>
          <p:cNvPr id="3" name="object 3"/>
          <p:cNvSpPr txBox="1"/>
          <p:nvPr/>
        </p:nvSpPr>
        <p:spPr>
          <a:xfrm>
            <a:off x="2015976" y="1994213"/>
            <a:ext cx="7695502" cy="4845521"/>
          </a:xfrm>
          <a:prstGeom prst="rect">
            <a:avLst/>
          </a:prstGeom>
        </p:spPr>
        <p:txBody>
          <a:bodyPr vert="horz" wrap="square" lIns="0" tIns="13299" rIns="0" bIns="0" rtlCol="0">
            <a:spAutoFit/>
          </a:bodyPr>
          <a:lstStyle/>
          <a:p>
            <a:pPr marL="307983" marR="19599" indent="-251986">
              <a:spcBef>
                <a:spcPts val="105"/>
              </a:spcBef>
              <a:buClr>
                <a:srgbClr val="92A099"/>
              </a:buClr>
              <a:buChar char="•"/>
              <a:tabLst>
                <a:tab pos="307983" algn="l"/>
              </a:tabLst>
            </a:pPr>
            <a:r>
              <a:rPr sz="2800" spc="-6" dirty="0">
                <a:solidFill>
                  <a:srgbClr val="54493A"/>
                </a:solidFill>
                <a:latin typeface="Arial"/>
                <a:cs typeface="Arial"/>
              </a:rPr>
              <a:t>If</a:t>
            </a:r>
            <a:r>
              <a:rPr sz="2800" spc="11" dirty="0">
                <a:solidFill>
                  <a:srgbClr val="54493A"/>
                </a:solidFill>
                <a:latin typeface="Arial"/>
                <a:cs typeface="Arial"/>
              </a:rPr>
              <a:t> </a:t>
            </a:r>
            <a:r>
              <a:rPr sz="2800" spc="-6" dirty="0">
                <a:solidFill>
                  <a:srgbClr val="54493A"/>
                </a:solidFill>
                <a:latin typeface="Arial"/>
                <a:cs typeface="Arial"/>
              </a:rPr>
              <a:t>birds</a:t>
            </a:r>
            <a:r>
              <a:rPr sz="2800" dirty="0">
                <a:solidFill>
                  <a:srgbClr val="54493A"/>
                </a:solidFill>
                <a:latin typeface="Arial"/>
                <a:cs typeface="Arial"/>
              </a:rPr>
              <a:t> </a:t>
            </a:r>
            <a:r>
              <a:rPr sz="2800" spc="-6" dirty="0">
                <a:solidFill>
                  <a:srgbClr val="54493A"/>
                </a:solidFill>
                <a:latin typeface="Arial"/>
                <a:cs typeface="Arial"/>
              </a:rPr>
              <a:t>develop a</a:t>
            </a:r>
            <a:r>
              <a:rPr sz="2800" dirty="0">
                <a:solidFill>
                  <a:srgbClr val="54493A"/>
                </a:solidFill>
                <a:latin typeface="Arial"/>
                <a:cs typeface="Arial"/>
              </a:rPr>
              <a:t> </a:t>
            </a:r>
            <a:r>
              <a:rPr sz="2800" spc="-6" dirty="0">
                <a:solidFill>
                  <a:srgbClr val="54493A"/>
                </a:solidFill>
                <a:latin typeface="Arial"/>
                <a:cs typeface="Arial"/>
              </a:rPr>
              <a:t>delayed</a:t>
            </a:r>
            <a:r>
              <a:rPr sz="2800" spc="-17" dirty="0">
                <a:solidFill>
                  <a:srgbClr val="54493A"/>
                </a:solidFill>
                <a:latin typeface="Arial"/>
                <a:cs typeface="Arial"/>
              </a:rPr>
              <a:t> </a:t>
            </a:r>
            <a:r>
              <a:rPr sz="2800" spc="-6" dirty="0">
                <a:solidFill>
                  <a:srgbClr val="54493A"/>
                </a:solidFill>
                <a:latin typeface="Arial"/>
                <a:cs typeface="Arial"/>
              </a:rPr>
              <a:t>exaggerated</a:t>
            </a:r>
            <a:r>
              <a:rPr sz="2800" spc="22" dirty="0">
                <a:solidFill>
                  <a:srgbClr val="54493A"/>
                </a:solidFill>
                <a:latin typeface="Arial"/>
                <a:cs typeface="Arial"/>
              </a:rPr>
              <a:t> </a:t>
            </a:r>
            <a:r>
              <a:rPr sz="2800" spc="-6" dirty="0">
                <a:solidFill>
                  <a:srgbClr val="54493A"/>
                </a:solidFill>
                <a:latin typeface="Arial"/>
                <a:cs typeface="Arial"/>
              </a:rPr>
              <a:t>response to </a:t>
            </a:r>
            <a:r>
              <a:rPr sz="2800" dirty="0">
                <a:solidFill>
                  <a:srgbClr val="54493A"/>
                </a:solidFill>
                <a:latin typeface="Arial"/>
                <a:cs typeface="Arial"/>
              </a:rPr>
              <a:t> </a:t>
            </a:r>
            <a:r>
              <a:rPr sz="2800" spc="-6" dirty="0">
                <a:solidFill>
                  <a:srgbClr val="54493A"/>
                </a:solidFill>
                <a:latin typeface="Arial"/>
                <a:cs typeface="Arial"/>
              </a:rPr>
              <a:t>the</a:t>
            </a:r>
            <a:r>
              <a:rPr sz="2800" spc="11" dirty="0">
                <a:solidFill>
                  <a:srgbClr val="54493A"/>
                </a:solidFill>
                <a:latin typeface="Arial"/>
                <a:cs typeface="Arial"/>
              </a:rPr>
              <a:t> </a:t>
            </a:r>
            <a:r>
              <a:rPr sz="2800" spc="-6" dirty="0">
                <a:solidFill>
                  <a:srgbClr val="54493A"/>
                </a:solidFill>
                <a:latin typeface="Arial"/>
                <a:cs typeface="Arial"/>
              </a:rPr>
              <a:t>live</a:t>
            </a:r>
            <a:r>
              <a:rPr sz="2800" dirty="0">
                <a:solidFill>
                  <a:srgbClr val="54493A"/>
                </a:solidFill>
                <a:latin typeface="Arial"/>
                <a:cs typeface="Arial"/>
              </a:rPr>
              <a:t> </a:t>
            </a:r>
            <a:r>
              <a:rPr sz="2800" spc="-6" dirty="0">
                <a:solidFill>
                  <a:srgbClr val="54493A"/>
                </a:solidFill>
                <a:latin typeface="Arial"/>
                <a:cs typeface="Arial"/>
              </a:rPr>
              <a:t>vaccine,</a:t>
            </a:r>
            <a:r>
              <a:rPr sz="2800" spc="6" dirty="0">
                <a:solidFill>
                  <a:srgbClr val="54493A"/>
                </a:solidFill>
                <a:latin typeface="Arial"/>
                <a:cs typeface="Arial"/>
              </a:rPr>
              <a:t> </a:t>
            </a:r>
            <a:r>
              <a:rPr sz="2800" spc="-6" dirty="0">
                <a:solidFill>
                  <a:srgbClr val="54493A"/>
                </a:solidFill>
                <a:latin typeface="Arial"/>
                <a:cs typeface="Arial"/>
              </a:rPr>
              <a:t>that</a:t>
            </a:r>
            <a:r>
              <a:rPr sz="2800" spc="11" dirty="0">
                <a:solidFill>
                  <a:srgbClr val="54493A"/>
                </a:solidFill>
                <a:latin typeface="Arial"/>
                <a:cs typeface="Arial"/>
              </a:rPr>
              <a:t> </a:t>
            </a:r>
            <a:r>
              <a:rPr sz="2800" spc="-6" dirty="0">
                <a:solidFill>
                  <a:srgbClr val="54493A"/>
                </a:solidFill>
                <a:latin typeface="Arial"/>
                <a:cs typeface="Arial"/>
              </a:rPr>
              <a:t>lasts</a:t>
            </a:r>
            <a:r>
              <a:rPr sz="2800" dirty="0">
                <a:solidFill>
                  <a:srgbClr val="54493A"/>
                </a:solidFill>
                <a:latin typeface="Arial"/>
                <a:cs typeface="Arial"/>
              </a:rPr>
              <a:t> </a:t>
            </a:r>
            <a:r>
              <a:rPr sz="2800" spc="-6" dirty="0">
                <a:solidFill>
                  <a:srgbClr val="54493A"/>
                </a:solidFill>
                <a:latin typeface="Arial"/>
                <a:cs typeface="Arial"/>
              </a:rPr>
              <a:t>more</a:t>
            </a:r>
            <a:r>
              <a:rPr sz="2800" spc="33" dirty="0">
                <a:solidFill>
                  <a:srgbClr val="54493A"/>
                </a:solidFill>
                <a:latin typeface="Arial"/>
                <a:cs typeface="Arial"/>
              </a:rPr>
              <a:t> </a:t>
            </a:r>
            <a:r>
              <a:rPr sz="2800" spc="-6" dirty="0">
                <a:solidFill>
                  <a:srgbClr val="54493A"/>
                </a:solidFill>
                <a:latin typeface="Arial"/>
                <a:cs typeface="Arial"/>
              </a:rPr>
              <a:t>then</a:t>
            </a:r>
            <a:r>
              <a:rPr sz="2800" dirty="0">
                <a:solidFill>
                  <a:srgbClr val="54493A"/>
                </a:solidFill>
                <a:latin typeface="Arial"/>
                <a:cs typeface="Arial"/>
              </a:rPr>
              <a:t> </a:t>
            </a:r>
            <a:r>
              <a:rPr sz="2800" spc="-6" dirty="0">
                <a:solidFill>
                  <a:srgbClr val="54493A"/>
                </a:solidFill>
                <a:latin typeface="Arial"/>
                <a:cs typeface="Arial"/>
              </a:rPr>
              <a:t>seven</a:t>
            </a:r>
            <a:r>
              <a:rPr sz="2800" spc="17" dirty="0">
                <a:solidFill>
                  <a:srgbClr val="54493A"/>
                </a:solidFill>
                <a:latin typeface="Arial"/>
                <a:cs typeface="Arial"/>
              </a:rPr>
              <a:t> </a:t>
            </a:r>
            <a:r>
              <a:rPr sz="2800" spc="-6" dirty="0">
                <a:solidFill>
                  <a:srgbClr val="54493A"/>
                </a:solidFill>
                <a:latin typeface="Arial"/>
                <a:cs typeface="Arial"/>
              </a:rPr>
              <a:t>days</a:t>
            </a:r>
            <a:r>
              <a:rPr sz="2800" dirty="0">
                <a:solidFill>
                  <a:srgbClr val="54493A"/>
                </a:solidFill>
                <a:latin typeface="Arial"/>
                <a:cs typeface="Arial"/>
              </a:rPr>
              <a:t> </a:t>
            </a:r>
            <a:r>
              <a:rPr sz="2800" spc="6" dirty="0">
                <a:solidFill>
                  <a:srgbClr val="54493A"/>
                </a:solidFill>
                <a:latin typeface="Arial"/>
                <a:cs typeface="Arial"/>
              </a:rPr>
              <a:t>post- </a:t>
            </a:r>
            <a:r>
              <a:rPr sz="2800" spc="-750" dirty="0">
                <a:solidFill>
                  <a:srgbClr val="54493A"/>
                </a:solidFill>
                <a:latin typeface="Arial"/>
                <a:cs typeface="Arial"/>
              </a:rPr>
              <a:t> </a:t>
            </a:r>
            <a:r>
              <a:rPr sz="2800" spc="-6" dirty="0">
                <a:solidFill>
                  <a:srgbClr val="54493A"/>
                </a:solidFill>
                <a:latin typeface="Arial"/>
                <a:cs typeface="Arial"/>
              </a:rPr>
              <a:t>vaccination,</a:t>
            </a:r>
            <a:r>
              <a:rPr sz="2800" spc="-11" dirty="0">
                <a:solidFill>
                  <a:srgbClr val="54493A"/>
                </a:solidFill>
                <a:latin typeface="Arial"/>
                <a:cs typeface="Arial"/>
              </a:rPr>
              <a:t> </a:t>
            </a:r>
            <a:r>
              <a:rPr sz="2800" spc="-6" dirty="0">
                <a:solidFill>
                  <a:srgbClr val="54493A"/>
                </a:solidFill>
                <a:latin typeface="Arial"/>
                <a:cs typeface="Arial"/>
              </a:rPr>
              <a:t>you</a:t>
            </a:r>
            <a:r>
              <a:rPr sz="2800" spc="6" dirty="0">
                <a:solidFill>
                  <a:srgbClr val="54493A"/>
                </a:solidFill>
                <a:latin typeface="Arial"/>
                <a:cs typeface="Arial"/>
              </a:rPr>
              <a:t> </a:t>
            </a:r>
            <a:r>
              <a:rPr sz="2800" spc="-6" dirty="0">
                <a:solidFill>
                  <a:srgbClr val="54493A"/>
                </a:solidFill>
                <a:latin typeface="Arial"/>
                <a:cs typeface="Arial"/>
              </a:rPr>
              <a:t>may</a:t>
            </a:r>
            <a:r>
              <a:rPr sz="2800" spc="17" dirty="0">
                <a:solidFill>
                  <a:srgbClr val="54493A"/>
                </a:solidFill>
                <a:latin typeface="Arial"/>
                <a:cs typeface="Arial"/>
              </a:rPr>
              <a:t> </a:t>
            </a:r>
            <a:r>
              <a:rPr sz="2800" spc="-6" dirty="0">
                <a:solidFill>
                  <a:srgbClr val="54493A"/>
                </a:solidFill>
                <a:latin typeface="Arial"/>
                <a:cs typeface="Arial"/>
              </a:rPr>
              <a:t>need to</a:t>
            </a:r>
            <a:r>
              <a:rPr sz="2800" spc="6" dirty="0">
                <a:solidFill>
                  <a:srgbClr val="54493A"/>
                </a:solidFill>
                <a:latin typeface="Arial"/>
                <a:cs typeface="Arial"/>
              </a:rPr>
              <a:t> </a:t>
            </a:r>
            <a:r>
              <a:rPr sz="2800" spc="-6" dirty="0">
                <a:solidFill>
                  <a:srgbClr val="54493A"/>
                </a:solidFill>
                <a:latin typeface="Arial"/>
                <a:cs typeface="Arial"/>
              </a:rPr>
              <a:t>add</a:t>
            </a:r>
            <a:r>
              <a:rPr sz="2800" dirty="0">
                <a:solidFill>
                  <a:srgbClr val="54493A"/>
                </a:solidFill>
                <a:latin typeface="Arial"/>
                <a:cs typeface="Arial"/>
              </a:rPr>
              <a:t> </a:t>
            </a:r>
            <a:r>
              <a:rPr sz="2800" spc="-6" dirty="0">
                <a:solidFill>
                  <a:srgbClr val="54493A"/>
                </a:solidFill>
                <a:latin typeface="Arial"/>
                <a:cs typeface="Arial"/>
              </a:rPr>
              <a:t>vitamins,</a:t>
            </a:r>
            <a:r>
              <a:rPr sz="2800" spc="33" dirty="0">
                <a:solidFill>
                  <a:srgbClr val="54493A"/>
                </a:solidFill>
                <a:latin typeface="Arial"/>
                <a:cs typeface="Arial"/>
              </a:rPr>
              <a:t> </a:t>
            </a:r>
            <a:r>
              <a:rPr sz="2800" spc="-6" dirty="0">
                <a:solidFill>
                  <a:srgbClr val="54493A"/>
                </a:solidFill>
                <a:latin typeface="Arial"/>
                <a:cs typeface="Arial"/>
              </a:rPr>
              <a:t>minerals, </a:t>
            </a:r>
            <a:r>
              <a:rPr sz="2800" dirty="0">
                <a:solidFill>
                  <a:srgbClr val="54493A"/>
                </a:solidFill>
                <a:latin typeface="Arial"/>
                <a:cs typeface="Arial"/>
              </a:rPr>
              <a:t> </a:t>
            </a:r>
            <a:r>
              <a:rPr sz="2800" spc="-6" dirty="0">
                <a:solidFill>
                  <a:srgbClr val="54493A"/>
                </a:solidFill>
                <a:latin typeface="Arial"/>
                <a:cs typeface="Arial"/>
              </a:rPr>
              <a:t>and</a:t>
            </a:r>
            <a:r>
              <a:rPr sz="2800" dirty="0">
                <a:solidFill>
                  <a:srgbClr val="54493A"/>
                </a:solidFill>
                <a:latin typeface="Arial"/>
                <a:cs typeface="Arial"/>
              </a:rPr>
              <a:t> </a:t>
            </a:r>
            <a:r>
              <a:rPr sz="2800" spc="-6" dirty="0">
                <a:solidFill>
                  <a:srgbClr val="54493A"/>
                </a:solidFill>
                <a:latin typeface="Arial"/>
                <a:cs typeface="Arial"/>
              </a:rPr>
              <a:t>an</a:t>
            </a:r>
            <a:r>
              <a:rPr sz="2800" spc="6" dirty="0">
                <a:solidFill>
                  <a:srgbClr val="54493A"/>
                </a:solidFill>
                <a:latin typeface="Arial"/>
                <a:cs typeface="Arial"/>
              </a:rPr>
              <a:t> </a:t>
            </a:r>
            <a:r>
              <a:rPr sz="2800" spc="-6" dirty="0">
                <a:solidFill>
                  <a:srgbClr val="54493A"/>
                </a:solidFill>
                <a:latin typeface="Arial"/>
                <a:cs typeface="Arial"/>
              </a:rPr>
              <a:t>appropriate</a:t>
            </a:r>
            <a:r>
              <a:rPr sz="2800" dirty="0">
                <a:solidFill>
                  <a:srgbClr val="54493A"/>
                </a:solidFill>
                <a:latin typeface="Arial"/>
                <a:cs typeface="Arial"/>
              </a:rPr>
              <a:t> </a:t>
            </a:r>
            <a:r>
              <a:rPr sz="2800" spc="-6" dirty="0">
                <a:solidFill>
                  <a:srgbClr val="54493A"/>
                </a:solidFill>
                <a:latin typeface="Arial"/>
                <a:cs typeface="Arial"/>
              </a:rPr>
              <a:t>broad</a:t>
            </a:r>
            <a:r>
              <a:rPr sz="2800" spc="11" dirty="0">
                <a:solidFill>
                  <a:srgbClr val="54493A"/>
                </a:solidFill>
                <a:latin typeface="Arial"/>
                <a:cs typeface="Arial"/>
              </a:rPr>
              <a:t> </a:t>
            </a:r>
            <a:r>
              <a:rPr sz="2800" spc="-6" dirty="0">
                <a:solidFill>
                  <a:srgbClr val="54493A"/>
                </a:solidFill>
                <a:latin typeface="Arial"/>
                <a:cs typeface="Arial"/>
              </a:rPr>
              <a:t>spectrum</a:t>
            </a:r>
            <a:r>
              <a:rPr sz="2800" spc="33" dirty="0">
                <a:solidFill>
                  <a:srgbClr val="54493A"/>
                </a:solidFill>
                <a:latin typeface="Arial"/>
                <a:cs typeface="Arial"/>
              </a:rPr>
              <a:t> </a:t>
            </a:r>
            <a:r>
              <a:rPr sz="2800" spc="-6" dirty="0">
                <a:solidFill>
                  <a:srgbClr val="54493A"/>
                </a:solidFill>
                <a:latin typeface="Arial"/>
                <a:cs typeface="Arial"/>
              </a:rPr>
              <a:t>antibiotic</a:t>
            </a:r>
            <a:r>
              <a:rPr sz="2800" spc="-11" dirty="0">
                <a:solidFill>
                  <a:srgbClr val="54493A"/>
                </a:solidFill>
                <a:latin typeface="Arial"/>
                <a:cs typeface="Arial"/>
              </a:rPr>
              <a:t> </a:t>
            </a:r>
            <a:r>
              <a:rPr sz="2800" spc="-6" dirty="0">
                <a:solidFill>
                  <a:srgbClr val="54493A"/>
                </a:solidFill>
                <a:latin typeface="Arial"/>
                <a:cs typeface="Arial"/>
              </a:rPr>
              <a:t>in</a:t>
            </a:r>
            <a:r>
              <a:rPr sz="2800" dirty="0">
                <a:solidFill>
                  <a:srgbClr val="54493A"/>
                </a:solidFill>
                <a:latin typeface="Arial"/>
                <a:cs typeface="Arial"/>
              </a:rPr>
              <a:t> </a:t>
            </a:r>
            <a:r>
              <a:rPr sz="2800" spc="-6" dirty="0">
                <a:solidFill>
                  <a:srgbClr val="54493A"/>
                </a:solidFill>
                <a:latin typeface="Arial"/>
                <a:cs typeface="Arial"/>
              </a:rPr>
              <a:t>the </a:t>
            </a:r>
            <a:r>
              <a:rPr sz="2800" dirty="0">
                <a:solidFill>
                  <a:srgbClr val="54493A"/>
                </a:solidFill>
                <a:latin typeface="Arial"/>
                <a:cs typeface="Arial"/>
              </a:rPr>
              <a:t> </a:t>
            </a:r>
            <a:r>
              <a:rPr sz="2800" spc="-6" dirty="0">
                <a:solidFill>
                  <a:srgbClr val="54493A"/>
                </a:solidFill>
                <a:latin typeface="Arial"/>
                <a:cs typeface="Arial"/>
              </a:rPr>
              <a:t>water</a:t>
            </a:r>
            <a:r>
              <a:rPr sz="2800" spc="6" dirty="0">
                <a:solidFill>
                  <a:srgbClr val="54493A"/>
                </a:solidFill>
                <a:latin typeface="Arial"/>
                <a:cs typeface="Arial"/>
              </a:rPr>
              <a:t> </a:t>
            </a:r>
            <a:r>
              <a:rPr sz="2800" spc="-6" dirty="0">
                <a:solidFill>
                  <a:srgbClr val="54493A"/>
                </a:solidFill>
                <a:latin typeface="Arial"/>
                <a:cs typeface="Arial"/>
              </a:rPr>
              <a:t>to</a:t>
            </a:r>
            <a:r>
              <a:rPr sz="2800" dirty="0">
                <a:solidFill>
                  <a:srgbClr val="54493A"/>
                </a:solidFill>
                <a:latin typeface="Arial"/>
                <a:cs typeface="Arial"/>
              </a:rPr>
              <a:t> </a:t>
            </a:r>
            <a:r>
              <a:rPr sz="2800" spc="-6" dirty="0">
                <a:solidFill>
                  <a:srgbClr val="54493A"/>
                </a:solidFill>
                <a:latin typeface="Arial"/>
                <a:cs typeface="Arial"/>
              </a:rPr>
              <a:t>reduce</a:t>
            </a:r>
            <a:r>
              <a:rPr sz="2800" spc="22" dirty="0">
                <a:solidFill>
                  <a:srgbClr val="54493A"/>
                </a:solidFill>
                <a:latin typeface="Arial"/>
                <a:cs typeface="Arial"/>
              </a:rPr>
              <a:t> </a:t>
            </a:r>
            <a:r>
              <a:rPr sz="2800" spc="-6" dirty="0">
                <a:solidFill>
                  <a:srgbClr val="54493A"/>
                </a:solidFill>
                <a:latin typeface="Arial"/>
                <a:cs typeface="Arial"/>
              </a:rPr>
              <a:t>stress</a:t>
            </a:r>
            <a:r>
              <a:rPr sz="2800" spc="33" dirty="0">
                <a:solidFill>
                  <a:srgbClr val="54493A"/>
                </a:solidFill>
                <a:latin typeface="Arial"/>
                <a:cs typeface="Arial"/>
              </a:rPr>
              <a:t> </a:t>
            </a:r>
            <a:r>
              <a:rPr sz="2800" spc="-11" dirty="0">
                <a:solidFill>
                  <a:srgbClr val="54493A"/>
                </a:solidFill>
                <a:latin typeface="Arial"/>
                <a:cs typeface="Arial"/>
              </a:rPr>
              <a:t>of</a:t>
            </a:r>
            <a:r>
              <a:rPr sz="2800" spc="11" dirty="0">
                <a:solidFill>
                  <a:srgbClr val="54493A"/>
                </a:solidFill>
                <a:latin typeface="Arial"/>
                <a:cs typeface="Arial"/>
              </a:rPr>
              <a:t> </a:t>
            </a:r>
            <a:r>
              <a:rPr sz="2800" spc="-6" dirty="0">
                <a:solidFill>
                  <a:srgbClr val="54493A"/>
                </a:solidFill>
                <a:latin typeface="Arial"/>
                <a:cs typeface="Arial"/>
              </a:rPr>
              <a:t>vaccination</a:t>
            </a:r>
            <a:r>
              <a:rPr sz="2800" spc="6" dirty="0">
                <a:solidFill>
                  <a:srgbClr val="54493A"/>
                </a:solidFill>
                <a:latin typeface="Arial"/>
                <a:cs typeface="Arial"/>
              </a:rPr>
              <a:t> </a:t>
            </a:r>
            <a:r>
              <a:rPr sz="2800" spc="11" dirty="0">
                <a:solidFill>
                  <a:srgbClr val="54493A"/>
                </a:solidFill>
                <a:latin typeface="Arial"/>
                <a:cs typeface="Arial"/>
              </a:rPr>
              <a:t>for</a:t>
            </a:r>
            <a:r>
              <a:rPr sz="2800" spc="39" dirty="0">
                <a:solidFill>
                  <a:srgbClr val="54493A"/>
                </a:solidFill>
                <a:latin typeface="Arial"/>
                <a:cs typeface="Arial"/>
              </a:rPr>
              <a:t> </a:t>
            </a:r>
            <a:r>
              <a:rPr sz="2800" spc="11" dirty="0">
                <a:solidFill>
                  <a:srgbClr val="54493A"/>
                </a:solidFill>
                <a:latin typeface="Arial"/>
                <a:cs typeface="Arial"/>
              </a:rPr>
              <a:t>at</a:t>
            </a:r>
            <a:r>
              <a:rPr sz="2800" spc="50" dirty="0">
                <a:solidFill>
                  <a:srgbClr val="54493A"/>
                </a:solidFill>
                <a:latin typeface="Arial"/>
                <a:cs typeface="Arial"/>
              </a:rPr>
              <a:t> </a:t>
            </a:r>
            <a:r>
              <a:rPr sz="2800" spc="17" dirty="0">
                <a:solidFill>
                  <a:srgbClr val="54493A"/>
                </a:solidFill>
                <a:latin typeface="Arial"/>
                <a:cs typeface="Arial"/>
              </a:rPr>
              <a:t>least</a:t>
            </a:r>
            <a:r>
              <a:rPr sz="2800" spc="11" dirty="0">
                <a:solidFill>
                  <a:srgbClr val="54493A"/>
                </a:solidFill>
                <a:latin typeface="Arial"/>
                <a:cs typeface="Arial"/>
              </a:rPr>
              <a:t> </a:t>
            </a:r>
            <a:r>
              <a:rPr sz="2800" spc="-6" dirty="0">
                <a:solidFill>
                  <a:srgbClr val="54493A"/>
                </a:solidFill>
                <a:latin typeface="Arial"/>
                <a:cs typeface="Arial"/>
              </a:rPr>
              <a:t>4 </a:t>
            </a:r>
            <a:r>
              <a:rPr sz="2800" dirty="0">
                <a:solidFill>
                  <a:srgbClr val="54493A"/>
                </a:solidFill>
                <a:latin typeface="Arial"/>
                <a:cs typeface="Arial"/>
              </a:rPr>
              <a:t> </a:t>
            </a:r>
            <a:r>
              <a:rPr sz="2800" spc="17" dirty="0">
                <a:solidFill>
                  <a:srgbClr val="54493A"/>
                </a:solidFill>
                <a:latin typeface="Arial"/>
                <a:cs typeface="Arial"/>
              </a:rPr>
              <a:t>days.</a:t>
            </a:r>
            <a:endParaRPr sz="2800" dirty="0">
              <a:latin typeface="Arial"/>
              <a:cs typeface="Arial"/>
            </a:endParaRPr>
          </a:p>
          <a:p>
            <a:pPr>
              <a:spcBef>
                <a:spcPts val="44"/>
              </a:spcBef>
              <a:buClr>
                <a:srgbClr val="92A099"/>
              </a:buClr>
              <a:buFont typeface="Arial"/>
              <a:buChar char="•"/>
            </a:pPr>
            <a:endParaRPr sz="3400" dirty="0">
              <a:latin typeface="Arial"/>
              <a:cs typeface="Arial"/>
            </a:endParaRPr>
          </a:p>
          <a:p>
            <a:pPr marL="307983" marR="1270428" indent="-251986">
              <a:buClr>
                <a:srgbClr val="92A099"/>
              </a:buClr>
              <a:buChar char="•"/>
              <a:tabLst>
                <a:tab pos="307983" algn="l"/>
              </a:tabLst>
            </a:pPr>
            <a:r>
              <a:rPr sz="2800" spc="-6" dirty="0">
                <a:solidFill>
                  <a:srgbClr val="54493A"/>
                </a:solidFill>
                <a:latin typeface="Arial"/>
                <a:cs typeface="Arial"/>
              </a:rPr>
              <a:t>Examples</a:t>
            </a:r>
            <a:r>
              <a:rPr sz="2800" spc="22" dirty="0">
                <a:solidFill>
                  <a:srgbClr val="54493A"/>
                </a:solidFill>
                <a:latin typeface="Arial"/>
                <a:cs typeface="Arial"/>
              </a:rPr>
              <a:t> </a:t>
            </a:r>
            <a:r>
              <a:rPr sz="2800" spc="-6" dirty="0">
                <a:solidFill>
                  <a:srgbClr val="54493A"/>
                </a:solidFill>
                <a:latin typeface="Arial"/>
                <a:cs typeface="Arial"/>
              </a:rPr>
              <a:t>are vitamin</a:t>
            </a:r>
            <a:r>
              <a:rPr sz="2800" spc="6" dirty="0">
                <a:solidFill>
                  <a:srgbClr val="54493A"/>
                </a:solidFill>
                <a:latin typeface="Arial"/>
                <a:cs typeface="Arial"/>
              </a:rPr>
              <a:t> </a:t>
            </a:r>
            <a:r>
              <a:rPr sz="2800" spc="-6" dirty="0">
                <a:solidFill>
                  <a:srgbClr val="54493A"/>
                </a:solidFill>
                <a:latin typeface="Arial"/>
                <a:cs typeface="Arial"/>
              </a:rPr>
              <a:t>and</a:t>
            </a:r>
            <a:r>
              <a:rPr sz="2800" spc="-11" dirty="0">
                <a:solidFill>
                  <a:srgbClr val="54493A"/>
                </a:solidFill>
                <a:latin typeface="Arial"/>
                <a:cs typeface="Arial"/>
              </a:rPr>
              <a:t> </a:t>
            </a:r>
            <a:r>
              <a:rPr sz="2800" spc="-6" dirty="0">
                <a:solidFill>
                  <a:srgbClr val="54493A"/>
                </a:solidFill>
                <a:latin typeface="Arial"/>
                <a:cs typeface="Arial"/>
              </a:rPr>
              <a:t>minerals</a:t>
            </a:r>
            <a:r>
              <a:rPr sz="2800" spc="17" dirty="0">
                <a:solidFill>
                  <a:srgbClr val="54493A"/>
                </a:solidFill>
                <a:latin typeface="Arial"/>
                <a:cs typeface="Arial"/>
              </a:rPr>
              <a:t> </a:t>
            </a:r>
            <a:r>
              <a:rPr sz="2800" spc="-6" dirty="0">
                <a:solidFill>
                  <a:srgbClr val="54493A"/>
                </a:solidFill>
                <a:latin typeface="Arial"/>
                <a:cs typeface="Arial"/>
              </a:rPr>
              <a:t>packs,</a:t>
            </a:r>
            <a:r>
              <a:rPr sz="2800" spc="28" dirty="0">
                <a:solidFill>
                  <a:srgbClr val="54493A"/>
                </a:solidFill>
                <a:latin typeface="Arial"/>
                <a:cs typeface="Arial"/>
              </a:rPr>
              <a:t> </a:t>
            </a:r>
            <a:r>
              <a:rPr sz="2800" spc="-6" dirty="0">
                <a:solidFill>
                  <a:srgbClr val="54493A"/>
                </a:solidFill>
                <a:latin typeface="Arial"/>
                <a:cs typeface="Arial"/>
              </a:rPr>
              <a:t>1% </a:t>
            </a:r>
            <a:r>
              <a:rPr sz="2800" spc="-750" dirty="0">
                <a:solidFill>
                  <a:srgbClr val="54493A"/>
                </a:solidFill>
                <a:latin typeface="Arial"/>
                <a:cs typeface="Arial"/>
              </a:rPr>
              <a:t> </a:t>
            </a:r>
            <a:r>
              <a:rPr sz="2800" spc="-33" dirty="0">
                <a:solidFill>
                  <a:srgbClr val="54493A"/>
                </a:solidFill>
                <a:latin typeface="Arial"/>
                <a:cs typeface="Arial"/>
              </a:rPr>
              <a:t>Vinegar,</a:t>
            </a:r>
            <a:r>
              <a:rPr sz="2800" spc="-39" dirty="0">
                <a:solidFill>
                  <a:srgbClr val="54493A"/>
                </a:solidFill>
                <a:latin typeface="Arial"/>
                <a:cs typeface="Arial"/>
              </a:rPr>
              <a:t> </a:t>
            </a:r>
            <a:r>
              <a:rPr sz="2800" spc="-6" dirty="0">
                <a:solidFill>
                  <a:srgbClr val="54493A"/>
                </a:solidFill>
                <a:latin typeface="Arial"/>
                <a:cs typeface="Arial"/>
              </a:rPr>
              <a:t>and/or</a:t>
            </a:r>
            <a:r>
              <a:rPr sz="2800" spc="17" dirty="0">
                <a:solidFill>
                  <a:srgbClr val="54493A"/>
                </a:solidFill>
                <a:latin typeface="Arial"/>
                <a:cs typeface="Arial"/>
              </a:rPr>
              <a:t> </a:t>
            </a:r>
            <a:r>
              <a:rPr sz="2800" spc="-6" dirty="0">
                <a:solidFill>
                  <a:srgbClr val="54493A"/>
                </a:solidFill>
                <a:latin typeface="Arial"/>
                <a:cs typeface="Arial"/>
              </a:rPr>
              <a:t>glucose </a:t>
            </a:r>
            <a:r>
              <a:rPr sz="2800" spc="-11" dirty="0">
                <a:solidFill>
                  <a:srgbClr val="54493A"/>
                </a:solidFill>
                <a:latin typeface="Arial"/>
                <a:cs typeface="Arial"/>
              </a:rPr>
              <a:t>(ex.</a:t>
            </a:r>
            <a:r>
              <a:rPr sz="2800" spc="39" dirty="0">
                <a:solidFill>
                  <a:srgbClr val="54493A"/>
                </a:solidFill>
                <a:latin typeface="Arial"/>
                <a:cs typeface="Arial"/>
              </a:rPr>
              <a:t> </a:t>
            </a:r>
            <a:r>
              <a:rPr sz="2800" dirty="0">
                <a:solidFill>
                  <a:srgbClr val="54493A"/>
                </a:solidFill>
                <a:latin typeface="Arial"/>
                <a:cs typeface="Arial"/>
              </a:rPr>
              <a:t>Gatorade</a:t>
            </a:r>
            <a:r>
              <a:rPr sz="2700" baseline="25252" dirty="0">
                <a:solidFill>
                  <a:srgbClr val="54493A"/>
                </a:solidFill>
                <a:latin typeface="Arial"/>
                <a:cs typeface="Arial"/>
              </a:rPr>
              <a:t>R</a:t>
            </a:r>
            <a:r>
              <a:rPr sz="2800" dirty="0">
                <a:solidFill>
                  <a:srgbClr val="54493A"/>
                </a:solidFill>
                <a:latin typeface="Arial"/>
                <a:cs typeface="Arial"/>
              </a:rPr>
              <a:t>, </a:t>
            </a:r>
            <a:r>
              <a:rPr sz="2800" spc="6" dirty="0">
                <a:solidFill>
                  <a:srgbClr val="54493A"/>
                </a:solidFill>
                <a:latin typeface="Arial"/>
                <a:cs typeface="Arial"/>
              </a:rPr>
              <a:t> </a:t>
            </a:r>
            <a:r>
              <a:rPr sz="2800" spc="-6" dirty="0">
                <a:solidFill>
                  <a:srgbClr val="54493A"/>
                </a:solidFill>
                <a:latin typeface="Arial"/>
                <a:cs typeface="Arial"/>
              </a:rPr>
              <a:t>Powerade</a:t>
            </a:r>
            <a:r>
              <a:rPr sz="2700" spc="-8" baseline="25252" dirty="0">
                <a:solidFill>
                  <a:srgbClr val="54493A"/>
                </a:solidFill>
                <a:latin typeface="Arial"/>
                <a:cs typeface="Arial"/>
              </a:rPr>
              <a:t>R</a:t>
            </a:r>
            <a:r>
              <a:rPr sz="2800" spc="-6" dirty="0">
                <a:solidFill>
                  <a:srgbClr val="54493A"/>
                </a:solidFill>
                <a:latin typeface="Arial"/>
                <a:cs typeface="Arial"/>
              </a:rPr>
              <a:t>).</a:t>
            </a:r>
            <a:endParaRPr sz="28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6940" y="728528"/>
            <a:ext cx="6511804" cy="691951"/>
          </a:xfrm>
          <a:prstGeom prst="rect">
            <a:avLst/>
          </a:prstGeom>
        </p:spPr>
        <p:txBody>
          <a:bodyPr vert="horz" wrap="square" lIns="0" tIns="14699" rIns="0" bIns="0" rtlCol="0">
            <a:spAutoFit/>
          </a:bodyPr>
          <a:lstStyle/>
          <a:p>
            <a:pPr marL="2465261" marR="5600" indent="-2451962">
              <a:spcBef>
                <a:spcPts val="116"/>
              </a:spcBef>
            </a:pPr>
            <a:r>
              <a:rPr sz="2200" b="1" spc="-6" dirty="0">
                <a:solidFill>
                  <a:schemeClr val="tx1"/>
                </a:solidFill>
                <a:latin typeface="Book Antiqua"/>
                <a:cs typeface="Book Antiqua"/>
              </a:rPr>
              <a:t>FA</a:t>
            </a:r>
            <a:r>
              <a:rPr sz="2200" b="1" spc="6" dirty="0">
                <a:solidFill>
                  <a:schemeClr val="tx1"/>
                </a:solidFill>
                <a:latin typeface="Book Antiqua"/>
                <a:cs typeface="Book Antiqua"/>
              </a:rPr>
              <a:t>C</a:t>
            </a:r>
            <a:r>
              <a:rPr sz="2200" b="1" dirty="0">
                <a:solidFill>
                  <a:schemeClr val="tx1"/>
                </a:solidFill>
                <a:latin typeface="Book Antiqua"/>
                <a:cs typeface="Book Antiqua"/>
              </a:rPr>
              <a:t>TORS</a:t>
            </a:r>
            <a:r>
              <a:rPr sz="2200" b="1" spc="-33" dirty="0">
                <a:solidFill>
                  <a:schemeClr val="tx1"/>
                </a:solidFill>
                <a:latin typeface="Book Antiqua"/>
                <a:cs typeface="Book Antiqua"/>
              </a:rPr>
              <a:t> </a:t>
            </a:r>
            <a:r>
              <a:rPr sz="2200" b="1" spc="-6" dirty="0">
                <a:solidFill>
                  <a:schemeClr val="tx1"/>
                </a:solidFill>
                <a:latin typeface="Book Antiqua"/>
                <a:cs typeface="Book Antiqua"/>
              </a:rPr>
              <a:t>TH</a:t>
            </a:r>
            <a:r>
              <a:rPr sz="2200" b="1" spc="-17" dirty="0">
                <a:solidFill>
                  <a:schemeClr val="tx1"/>
                </a:solidFill>
                <a:latin typeface="Book Antiqua"/>
                <a:cs typeface="Book Antiqua"/>
              </a:rPr>
              <a:t>A</a:t>
            </a:r>
            <a:r>
              <a:rPr sz="2200" b="1" dirty="0">
                <a:solidFill>
                  <a:schemeClr val="tx1"/>
                </a:solidFill>
                <a:latin typeface="Book Antiqua"/>
                <a:cs typeface="Book Antiqua"/>
              </a:rPr>
              <a:t>T</a:t>
            </a:r>
            <a:r>
              <a:rPr sz="2200" b="1" spc="-28" dirty="0">
                <a:solidFill>
                  <a:schemeClr val="tx1"/>
                </a:solidFill>
                <a:latin typeface="Book Antiqua"/>
                <a:cs typeface="Book Antiqua"/>
              </a:rPr>
              <a:t> </a:t>
            </a:r>
            <a:r>
              <a:rPr sz="2200" b="1" dirty="0">
                <a:solidFill>
                  <a:schemeClr val="tx1"/>
                </a:solidFill>
                <a:latin typeface="Book Antiqua"/>
                <a:cs typeface="Book Antiqua"/>
              </a:rPr>
              <a:t>GOVERN</a:t>
            </a:r>
            <a:r>
              <a:rPr sz="2200" b="1" spc="-72" dirty="0">
                <a:solidFill>
                  <a:schemeClr val="tx1"/>
                </a:solidFill>
                <a:latin typeface="Book Antiqua"/>
                <a:cs typeface="Book Antiqua"/>
              </a:rPr>
              <a:t> </a:t>
            </a:r>
            <a:r>
              <a:rPr sz="2200" b="1" spc="-50" dirty="0">
                <a:solidFill>
                  <a:schemeClr val="tx1"/>
                </a:solidFill>
                <a:latin typeface="Book Antiqua"/>
                <a:cs typeface="Book Antiqua"/>
              </a:rPr>
              <a:t>T</a:t>
            </a:r>
            <a:r>
              <a:rPr sz="2200" b="1" spc="-44" dirty="0">
                <a:solidFill>
                  <a:schemeClr val="tx1"/>
                </a:solidFill>
                <a:latin typeface="Book Antiqua"/>
                <a:cs typeface="Book Antiqua"/>
              </a:rPr>
              <a:t>H</a:t>
            </a:r>
            <a:r>
              <a:rPr sz="2200" b="1" dirty="0">
                <a:solidFill>
                  <a:schemeClr val="tx1"/>
                </a:solidFill>
                <a:latin typeface="Book Antiqua"/>
                <a:cs typeface="Book Antiqua"/>
              </a:rPr>
              <a:t>E</a:t>
            </a:r>
            <a:r>
              <a:rPr sz="2200" b="1" spc="-105" dirty="0">
                <a:solidFill>
                  <a:schemeClr val="tx1"/>
                </a:solidFill>
                <a:latin typeface="Book Antiqua"/>
                <a:cs typeface="Book Antiqua"/>
              </a:rPr>
              <a:t> </a:t>
            </a:r>
            <a:r>
              <a:rPr sz="2200" b="1" dirty="0">
                <a:solidFill>
                  <a:schemeClr val="tx1"/>
                </a:solidFill>
                <a:latin typeface="Book Antiqua"/>
                <a:cs typeface="Book Antiqua"/>
              </a:rPr>
              <a:t>V</a:t>
            </a:r>
            <a:r>
              <a:rPr sz="2200" b="1" spc="-17" dirty="0">
                <a:solidFill>
                  <a:schemeClr val="tx1"/>
                </a:solidFill>
                <a:latin typeface="Book Antiqua"/>
                <a:cs typeface="Book Antiqua"/>
              </a:rPr>
              <a:t>A</a:t>
            </a:r>
            <a:r>
              <a:rPr sz="2200" b="1" spc="-6" dirty="0">
                <a:solidFill>
                  <a:schemeClr val="tx1"/>
                </a:solidFill>
                <a:latin typeface="Book Antiqua"/>
                <a:cs typeface="Book Antiqua"/>
              </a:rPr>
              <a:t>C</a:t>
            </a:r>
            <a:r>
              <a:rPr sz="2200" b="1" spc="6" dirty="0">
                <a:solidFill>
                  <a:schemeClr val="tx1"/>
                </a:solidFill>
                <a:latin typeface="Book Antiqua"/>
                <a:cs typeface="Book Antiqua"/>
              </a:rPr>
              <a:t>C</a:t>
            </a:r>
            <a:r>
              <a:rPr sz="2200" b="1" spc="-6" dirty="0">
                <a:solidFill>
                  <a:schemeClr val="tx1"/>
                </a:solidFill>
                <a:latin typeface="Book Antiqua"/>
                <a:cs typeface="Book Antiqua"/>
              </a:rPr>
              <a:t>IN</a:t>
            </a:r>
            <a:r>
              <a:rPr sz="2200" b="1" spc="-17" dirty="0">
                <a:solidFill>
                  <a:schemeClr val="tx1"/>
                </a:solidFill>
                <a:latin typeface="Book Antiqua"/>
                <a:cs typeface="Book Antiqua"/>
              </a:rPr>
              <a:t>A</a:t>
            </a:r>
            <a:r>
              <a:rPr sz="2200" b="1" dirty="0">
                <a:solidFill>
                  <a:schemeClr val="tx1"/>
                </a:solidFill>
                <a:latin typeface="Book Antiqua"/>
                <a:cs typeface="Book Antiqua"/>
              </a:rPr>
              <a:t>T</a:t>
            </a:r>
            <a:r>
              <a:rPr sz="2200" b="1" spc="-17" dirty="0">
                <a:solidFill>
                  <a:schemeClr val="tx1"/>
                </a:solidFill>
                <a:latin typeface="Book Antiqua"/>
                <a:cs typeface="Book Antiqua"/>
              </a:rPr>
              <a:t>IO</a:t>
            </a:r>
            <a:r>
              <a:rPr sz="2200" b="1" dirty="0">
                <a:solidFill>
                  <a:schemeClr val="tx1"/>
                </a:solidFill>
                <a:latin typeface="Book Antiqua"/>
                <a:cs typeface="Book Antiqua"/>
              </a:rPr>
              <a:t>N  SCHEDULE</a:t>
            </a:r>
            <a:endParaRPr sz="2200" dirty="0">
              <a:solidFill>
                <a:schemeClr val="tx1"/>
              </a:solidFill>
              <a:latin typeface="Book Antiqua"/>
              <a:cs typeface="Book Antiqua"/>
            </a:endParaRPr>
          </a:p>
        </p:txBody>
      </p:sp>
      <p:sp>
        <p:nvSpPr>
          <p:cNvPr id="4" name="object 4"/>
          <p:cNvSpPr txBox="1">
            <a:spLocks noGrp="1"/>
          </p:cNvSpPr>
          <p:nvPr>
            <p:ph type="body" idx="1"/>
          </p:nvPr>
        </p:nvSpPr>
        <p:spPr>
          <a:xfrm>
            <a:off x="1871960" y="1619597"/>
            <a:ext cx="7697490" cy="4902124"/>
          </a:xfrm>
          <a:prstGeom prst="rect">
            <a:avLst/>
          </a:prstGeom>
        </p:spPr>
        <p:txBody>
          <a:bodyPr vert="horz" wrap="square" lIns="0" tIns="97295" rIns="0" bIns="0" rtlCol="0">
            <a:spAutoFit/>
          </a:bodyPr>
          <a:lstStyle/>
          <a:p>
            <a:pPr marL="581667" indent="-568368">
              <a:lnSpc>
                <a:spcPct val="100000"/>
              </a:lnSpc>
              <a:spcBef>
                <a:spcPts val="766"/>
              </a:spcBef>
              <a:buClr>
                <a:srgbClr val="92A099"/>
              </a:buClr>
              <a:tabLst>
                <a:tab pos="581667" algn="l"/>
                <a:tab pos="582367" algn="l"/>
              </a:tabLst>
            </a:pPr>
            <a:r>
              <a:rPr lang="en-IN" spc="-6" dirty="0" smtClean="0">
                <a:solidFill>
                  <a:schemeClr val="tx1"/>
                </a:solidFill>
                <a:latin typeface="Times New Roman" pitchFamily="18" charset="0"/>
                <a:cs typeface="Times New Roman" pitchFamily="18" charset="0"/>
              </a:rPr>
              <a:t>1)	Follow</a:t>
            </a:r>
            <a:r>
              <a:rPr lang="en-IN" spc="11" dirty="0" smtClean="0">
                <a:solidFill>
                  <a:schemeClr val="tx1"/>
                </a:solidFill>
                <a:latin typeface="Times New Roman" pitchFamily="18" charset="0"/>
                <a:cs typeface="Times New Roman" pitchFamily="18" charset="0"/>
              </a:rPr>
              <a:t> </a:t>
            </a:r>
            <a:r>
              <a:rPr lang="en-IN" spc="-6" dirty="0" smtClean="0">
                <a:solidFill>
                  <a:schemeClr val="tx1"/>
                </a:solidFill>
                <a:latin typeface="Times New Roman" pitchFamily="18" charset="0"/>
                <a:cs typeface="Times New Roman" pitchFamily="18" charset="0"/>
              </a:rPr>
              <a:t>vaccine</a:t>
            </a:r>
            <a:r>
              <a:rPr lang="en-IN" spc="17" dirty="0" smtClean="0">
                <a:solidFill>
                  <a:schemeClr val="tx1"/>
                </a:solidFill>
                <a:latin typeface="Times New Roman" pitchFamily="18" charset="0"/>
                <a:cs typeface="Times New Roman" pitchFamily="18" charset="0"/>
              </a:rPr>
              <a:t> </a:t>
            </a:r>
            <a:r>
              <a:rPr lang="en-IN" dirty="0" smtClean="0">
                <a:solidFill>
                  <a:schemeClr val="tx1"/>
                </a:solidFill>
                <a:latin typeface="Times New Roman" pitchFamily="18" charset="0"/>
                <a:cs typeface="Times New Roman" pitchFamily="18" charset="0"/>
              </a:rPr>
              <a:t>manufacturer’s</a:t>
            </a:r>
            <a:r>
              <a:rPr lang="en-IN" spc="6" dirty="0" smtClean="0">
                <a:solidFill>
                  <a:schemeClr val="tx1"/>
                </a:solidFill>
                <a:latin typeface="Times New Roman" pitchFamily="18" charset="0"/>
                <a:cs typeface="Times New Roman" pitchFamily="18" charset="0"/>
              </a:rPr>
              <a:t> </a:t>
            </a:r>
            <a:r>
              <a:rPr lang="en-IN" spc="-6" dirty="0" smtClean="0">
                <a:solidFill>
                  <a:schemeClr val="tx1"/>
                </a:solidFill>
                <a:latin typeface="Times New Roman" pitchFamily="18" charset="0"/>
                <a:cs typeface="Times New Roman" pitchFamily="18" charset="0"/>
              </a:rPr>
              <a:t>recommendations.</a:t>
            </a:r>
            <a:endParaRPr lang="en-IN" spc="-17" dirty="0" smtClean="0">
              <a:solidFill>
                <a:schemeClr val="tx1"/>
              </a:solidFill>
              <a:latin typeface="Times New Roman" pitchFamily="18" charset="0"/>
              <a:cs typeface="Times New Roman" pitchFamily="18" charset="0"/>
            </a:endParaRPr>
          </a:p>
          <a:p>
            <a:pPr marL="581667" indent="-568368">
              <a:lnSpc>
                <a:spcPct val="100000"/>
              </a:lnSpc>
              <a:spcBef>
                <a:spcPts val="766"/>
              </a:spcBef>
              <a:buClr>
                <a:srgbClr val="92A099"/>
              </a:buClr>
              <a:tabLst>
                <a:tab pos="581667" algn="l"/>
                <a:tab pos="582367" algn="l"/>
              </a:tabLst>
            </a:pPr>
            <a:r>
              <a:rPr lang="en-IN" spc="-17" dirty="0" smtClean="0">
                <a:solidFill>
                  <a:schemeClr val="tx1"/>
                </a:solidFill>
                <a:latin typeface="Times New Roman" pitchFamily="18" charset="0"/>
                <a:cs typeface="Times New Roman" pitchFamily="18" charset="0"/>
              </a:rPr>
              <a:t>2) </a:t>
            </a:r>
            <a:r>
              <a:rPr spc="-17" dirty="0" smtClean="0">
                <a:solidFill>
                  <a:schemeClr val="tx1"/>
                </a:solidFill>
                <a:latin typeface="Times New Roman" pitchFamily="18" charset="0"/>
                <a:cs typeface="Times New Roman" pitchFamily="18" charset="0"/>
              </a:rPr>
              <a:t>Expired</a:t>
            </a:r>
            <a:r>
              <a:rPr spc="66" dirty="0" smtClean="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vaccines</a:t>
            </a:r>
            <a:r>
              <a:rPr spc="28"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should</a:t>
            </a:r>
            <a:r>
              <a:rPr spc="44" dirty="0">
                <a:solidFill>
                  <a:schemeClr val="tx1"/>
                </a:solidFill>
                <a:latin typeface="Times New Roman" pitchFamily="18" charset="0"/>
                <a:cs typeface="Times New Roman" pitchFamily="18" charset="0"/>
              </a:rPr>
              <a:t> </a:t>
            </a:r>
            <a:r>
              <a:rPr spc="-11" dirty="0">
                <a:solidFill>
                  <a:schemeClr val="tx1"/>
                </a:solidFill>
                <a:latin typeface="Times New Roman" pitchFamily="18" charset="0"/>
                <a:cs typeface="Times New Roman" pitchFamily="18" charset="0"/>
              </a:rPr>
              <a:t>never</a:t>
            </a:r>
            <a:r>
              <a:rPr spc="11"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be</a:t>
            </a:r>
            <a:r>
              <a:rPr spc="28" dirty="0">
                <a:solidFill>
                  <a:schemeClr val="tx1"/>
                </a:solidFill>
                <a:latin typeface="Times New Roman" pitchFamily="18" charset="0"/>
                <a:cs typeface="Times New Roman" pitchFamily="18" charset="0"/>
              </a:rPr>
              <a:t> </a:t>
            </a:r>
            <a:r>
              <a:rPr spc="-6" dirty="0" smtClean="0">
                <a:solidFill>
                  <a:schemeClr val="tx1"/>
                </a:solidFill>
                <a:latin typeface="Times New Roman" pitchFamily="18" charset="0"/>
                <a:cs typeface="Times New Roman" pitchFamily="18" charset="0"/>
              </a:rPr>
              <a:t>used.</a:t>
            </a:r>
            <a:endParaRPr lang="en-IN" spc="-6" dirty="0" smtClean="0">
              <a:solidFill>
                <a:schemeClr val="tx1"/>
              </a:solidFill>
              <a:latin typeface="Times New Roman" pitchFamily="18" charset="0"/>
              <a:cs typeface="Times New Roman" pitchFamily="18" charset="0"/>
            </a:endParaRPr>
          </a:p>
          <a:p>
            <a:pPr marL="581667" indent="-568368">
              <a:lnSpc>
                <a:spcPct val="100000"/>
              </a:lnSpc>
              <a:spcBef>
                <a:spcPts val="766"/>
              </a:spcBef>
              <a:buClr>
                <a:srgbClr val="92A099"/>
              </a:buClr>
              <a:tabLst>
                <a:tab pos="581667" algn="l"/>
                <a:tab pos="582367" algn="l"/>
              </a:tabLst>
            </a:pPr>
            <a:r>
              <a:rPr lang="en-IN" spc="-6" dirty="0" smtClean="0">
                <a:solidFill>
                  <a:schemeClr val="tx1"/>
                </a:solidFill>
                <a:latin typeface="Times New Roman" pitchFamily="18" charset="0"/>
                <a:cs typeface="Times New Roman" pitchFamily="18" charset="0"/>
              </a:rPr>
              <a:t>3) </a:t>
            </a:r>
            <a:r>
              <a:rPr spc="-6" dirty="0" smtClean="0">
                <a:solidFill>
                  <a:schemeClr val="tx1"/>
                </a:solidFill>
                <a:latin typeface="Times New Roman" pitchFamily="18" charset="0"/>
                <a:cs typeface="Times New Roman" pitchFamily="18" charset="0"/>
              </a:rPr>
              <a:t>Storage </a:t>
            </a:r>
            <a:r>
              <a:rPr dirty="0">
                <a:solidFill>
                  <a:schemeClr val="tx1"/>
                </a:solidFill>
                <a:latin typeface="Times New Roman" pitchFamily="18" charset="0"/>
                <a:cs typeface="Times New Roman" pitchFamily="18" charset="0"/>
              </a:rPr>
              <a:t>and </a:t>
            </a:r>
            <a:r>
              <a:rPr spc="-6" dirty="0">
                <a:solidFill>
                  <a:schemeClr val="tx1"/>
                </a:solidFill>
                <a:latin typeface="Times New Roman" pitchFamily="18" charset="0"/>
                <a:cs typeface="Times New Roman" pitchFamily="18" charset="0"/>
              </a:rPr>
              <a:t>transport: </a:t>
            </a:r>
            <a:r>
              <a:rPr dirty="0">
                <a:solidFill>
                  <a:schemeClr val="tx1"/>
                </a:solidFill>
                <a:latin typeface="Times New Roman" pitchFamily="18" charset="0"/>
                <a:cs typeface="Times New Roman" pitchFamily="18" charset="0"/>
              </a:rPr>
              <a:t>stored </a:t>
            </a:r>
            <a:r>
              <a:rPr spc="-6" dirty="0">
                <a:solidFill>
                  <a:schemeClr val="tx1"/>
                </a:solidFill>
                <a:latin typeface="Times New Roman" pitchFamily="18" charset="0"/>
                <a:cs typeface="Times New Roman" pitchFamily="18" charset="0"/>
              </a:rPr>
              <a:t>at 2-8C. </a:t>
            </a:r>
            <a:r>
              <a:rPr spc="-6" dirty="0">
                <a:solidFill>
                  <a:schemeClr val="tx1"/>
                </a:solidFill>
                <a:latin typeface="Times New Roman" pitchFamily="18" charset="0"/>
                <a:cs typeface="Times New Roman" pitchFamily="18" charset="0"/>
              </a:rPr>
              <a:t>Never </a:t>
            </a:r>
            <a:r>
              <a:rPr dirty="0">
                <a:solidFill>
                  <a:schemeClr val="tx1"/>
                </a:solidFill>
                <a:latin typeface="Times New Roman" pitchFamily="18" charset="0"/>
                <a:cs typeface="Times New Roman" pitchFamily="18" charset="0"/>
              </a:rPr>
              <a:t>store </a:t>
            </a:r>
            <a:r>
              <a:rPr spc="-728" dirty="0">
                <a:solidFill>
                  <a:schemeClr val="tx1"/>
                </a:solidFill>
                <a:latin typeface="Times New Roman" pitchFamily="18" charset="0"/>
                <a:cs typeface="Times New Roman" pitchFamily="18" charset="0"/>
              </a:rPr>
              <a:t> </a:t>
            </a:r>
            <a:r>
              <a:rPr spc="-11" dirty="0">
                <a:solidFill>
                  <a:schemeClr val="tx1"/>
                </a:solidFill>
                <a:latin typeface="Times New Roman" pitchFamily="18" charset="0"/>
                <a:cs typeface="Times New Roman" pitchFamily="18" charset="0"/>
              </a:rPr>
              <a:t>above</a:t>
            </a:r>
            <a:r>
              <a:rPr spc="22"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8C.</a:t>
            </a:r>
            <a:r>
              <a:rPr spc="-17"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and</a:t>
            </a:r>
            <a:r>
              <a:rPr spc="11"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transport</a:t>
            </a:r>
            <a:r>
              <a:rPr spc="6"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in</a:t>
            </a:r>
            <a:r>
              <a:rPr spc="-11" dirty="0">
                <a:solidFill>
                  <a:schemeClr val="tx1"/>
                </a:solidFill>
                <a:latin typeface="Times New Roman" pitchFamily="18" charset="0"/>
                <a:cs typeface="Times New Roman" pitchFamily="18" charset="0"/>
              </a:rPr>
              <a:t> </a:t>
            </a:r>
            <a:r>
              <a:rPr spc="-17" dirty="0">
                <a:solidFill>
                  <a:schemeClr val="tx1"/>
                </a:solidFill>
                <a:latin typeface="Times New Roman" pitchFamily="18" charset="0"/>
                <a:cs typeface="Times New Roman" pitchFamily="18" charset="0"/>
              </a:rPr>
              <a:t>closed</a:t>
            </a:r>
            <a:r>
              <a:rPr spc="11" dirty="0">
                <a:solidFill>
                  <a:schemeClr val="tx1"/>
                </a:solidFill>
                <a:latin typeface="Times New Roman" pitchFamily="18" charset="0"/>
                <a:cs typeface="Times New Roman" pitchFamily="18" charset="0"/>
              </a:rPr>
              <a:t> </a:t>
            </a:r>
            <a:r>
              <a:rPr spc="-17" dirty="0">
                <a:solidFill>
                  <a:schemeClr val="tx1"/>
                </a:solidFill>
                <a:latin typeface="Times New Roman" pitchFamily="18" charset="0"/>
                <a:cs typeface="Times New Roman" pitchFamily="18" charset="0"/>
              </a:rPr>
              <a:t>insulated </a:t>
            </a:r>
            <a:r>
              <a:rPr spc="-11" dirty="0">
                <a:solidFill>
                  <a:schemeClr val="tx1"/>
                </a:solidFill>
                <a:latin typeface="Times New Roman" pitchFamily="18" charset="0"/>
                <a:cs typeface="Times New Roman" pitchFamily="18" charset="0"/>
              </a:rPr>
              <a:t> </a:t>
            </a:r>
            <a:r>
              <a:rPr spc="-17" dirty="0">
                <a:solidFill>
                  <a:schemeClr val="tx1"/>
                </a:solidFill>
                <a:latin typeface="Times New Roman" pitchFamily="18" charset="0"/>
                <a:cs typeface="Times New Roman" pitchFamily="18" charset="0"/>
              </a:rPr>
              <a:t>container</a:t>
            </a:r>
            <a:r>
              <a:rPr spc="11" dirty="0">
                <a:solidFill>
                  <a:schemeClr val="tx1"/>
                </a:solidFill>
                <a:latin typeface="Times New Roman" pitchFamily="18" charset="0"/>
                <a:cs typeface="Times New Roman" pitchFamily="18" charset="0"/>
              </a:rPr>
              <a:t> </a:t>
            </a:r>
            <a:r>
              <a:rPr spc="-17" dirty="0">
                <a:solidFill>
                  <a:schemeClr val="tx1"/>
                </a:solidFill>
                <a:latin typeface="Times New Roman" pitchFamily="18" charset="0"/>
                <a:cs typeface="Times New Roman" pitchFamily="18" charset="0"/>
              </a:rPr>
              <a:t>with </a:t>
            </a:r>
            <a:r>
              <a:rPr spc="-11" dirty="0">
                <a:solidFill>
                  <a:schemeClr val="tx1"/>
                </a:solidFill>
                <a:latin typeface="Times New Roman" pitchFamily="18" charset="0"/>
                <a:cs typeface="Times New Roman" pitchFamily="18" charset="0"/>
              </a:rPr>
              <a:t>ice</a:t>
            </a:r>
            <a:r>
              <a:rPr spc="11"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packs.</a:t>
            </a:r>
          </a:p>
          <a:p>
            <a:pPr marL="581667" indent="-568368">
              <a:lnSpc>
                <a:spcPct val="100000"/>
              </a:lnSpc>
              <a:spcBef>
                <a:spcPts val="667"/>
              </a:spcBef>
              <a:buClr>
                <a:srgbClr val="92A099"/>
              </a:buClr>
              <a:tabLst>
                <a:tab pos="581667" algn="l"/>
                <a:tab pos="582367" algn="l"/>
              </a:tabLst>
            </a:pPr>
            <a:r>
              <a:rPr lang="en-IN" spc="-28" dirty="0" smtClean="0">
                <a:solidFill>
                  <a:schemeClr val="tx1"/>
                </a:solidFill>
                <a:latin typeface="Times New Roman" pitchFamily="18" charset="0"/>
                <a:cs typeface="Times New Roman" pitchFamily="18" charset="0"/>
              </a:rPr>
              <a:t>4) </a:t>
            </a:r>
            <a:r>
              <a:rPr spc="-28" dirty="0" smtClean="0">
                <a:solidFill>
                  <a:schemeClr val="tx1"/>
                </a:solidFill>
                <a:latin typeface="Times New Roman" pitchFamily="18" charset="0"/>
                <a:cs typeface="Times New Roman" pitchFamily="18" charset="0"/>
              </a:rPr>
              <a:t>Avoid</a:t>
            </a:r>
            <a:r>
              <a:rPr spc="39" dirty="0" smtClean="0">
                <a:solidFill>
                  <a:schemeClr val="tx1"/>
                </a:solidFill>
                <a:latin typeface="Times New Roman" pitchFamily="18" charset="0"/>
                <a:cs typeface="Times New Roman" pitchFamily="18" charset="0"/>
              </a:rPr>
              <a:t> </a:t>
            </a:r>
            <a:r>
              <a:rPr dirty="0">
                <a:solidFill>
                  <a:schemeClr val="tx1"/>
                </a:solidFill>
                <a:latin typeface="Times New Roman" pitchFamily="18" charset="0"/>
                <a:cs typeface="Times New Roman" pitchFamily="18" charset="0"/>
              </a:rPr>
              <a:t>vaccine</a:t>
            </a:r>
            <a:r>
              <a:rPr spc="72" dirty="0">
                <a:solidFill>
                  <a:schemeClr val="tx1"/>
                </a:solidFill>
                <a:latin typeface="Times New Roman" pitchFamily="18" charset="0"/>
                <a:cs typeface="Times New Roman" pitchFamily="18" charset="0"/>
              </a:rPr>
              <a:t> </a:t>
            </a:r>
            <a:r>
              <a:rPr dirty="0">
                <a:solidFill>
                  <a:schemeClr val="tx1"/>
                </a:solidFill>
                <a:latin typeface="Times New Roman" pitchFamily="18" charset="0"/>
                <a:cs typeface="Times New Roman" pitchFamily="18" charset="0"/>
              </a:rPr>
              <a:t>exposure</a:t>
            </a:r>
            <a:r>
              <a:rPr spc="72"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to</a:t>
            </a:r>
            <a:r>
              <a:rPr spc="83"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direct</a:t>
            </a:r>
            <a:r>
              <a:rPr spc="6"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sunlight.</a:t>
            </a:r>
            <a:endParaRPr spc="-6" dirty="0">
              <a:solidFill>
                <a:schemeClr val="tx1"/>
              </a:solidFill>
              <a:latin typeface="Times New Roman" pitchFamily="18" charset="0"/>
              <a:cs typeface="Times New Roman" pitchFamily="18" charset="0"/>
            </a:endParaRPr>
          </a:p>
          <a:p>
            <a:pPr marL="581667" marR="188289" indent="-568368">
              <a:lnSpc>
                <a:spcPct val="100000"/>
              </a:lnSpc>
              <a:spcBef>
                <a:spcPts val="661"/>
              </a:spcBef>
              <a:buClr>
                <a:srgbClr val="92A099"/>
              </a:buClr>
              <a:tabLst>
                <a:tab pos="581667" algn="l"/>
                <a:tab pos="582367" algn="l"/>
              </a:tabLst>
            </a:pPr>
            <a:r>
              <a:rPr lang="en-IN" spc="-6" dirty="0" smtClean="0">
                <a:solidFill>
                  <a:schemeClr val="tx1"/>
                </a:solidFill>
                <a:latin typeface="Times New Roman" pitchFamily="18" charset="0"/>
                <a:cs typeface="Times New Roman" pitchFamily="18" charset="0"/>
              </a:rPr>
              <a:t>5) </a:t>
            </a:r>
            <a:r>
              <a:rPr spc="-6" dirty="0" smtClean="0">
                <a:solidFill>
                  <a:schemeClr val="tx1"/>
                </a:solidFill>
                <a:latin typeface="Times New Roman" pitchFamily="18" charset="0"/>
                <a:cs typeface="Times New Roman" pitchFamily="18" charset="0"/>
              </a:rPr>
              <a:t>Do </a:t>
            </a:r>
            <a:r>
              <a:rPr dirty="0">
                <a:solidFill>
                  <a:schemeClr val="tx1"/>
                </a:solidFill>
                <a:latin typeface="Times New Roman" pitchFamily="18" charset="0"/>
                <a:cs typeface="Times New Roman" pitchFamily="18" charset="0"/>
              </a:rPr>
              <a:t>not </a:t>
            </a:r>
            <a:r>
              <a:rPr spc="-6" dirty="0">
                <a:solidFill>
                  <a:schemeClr val="tx1"/>
                </a:solidFill>
                <a:latin typeface="Times New Roman" pitchFamily="18" charset="0"/>
                <a:cs typeface="Times New Roman" pitchFamily="18" charset="0"/>
              </a:rPr>
              <a:t>vaccinate </a:t>
            </a:r>
            <a:r>
              <a:rPr dirty="0">
                <a:solidFill>
                  <a:schemeClr val="tx1"/>
                </a:solidFill>
                <a:latin typeface="Times New Roman" pitchFamily="18" charset="0"/>
                <a:cs typeface="Times New Roman" pitchFamily="18" charset="0"/>
              </a:rPr>
              <a:t>during </a:t>
            </a:r>
            <a:r>
              <a:rPr spc="-11" dirty="0">
                <a:solidFill>
                  <a:schemeClr val="tx1"/>
                </a:solidFill>
                <a:latin typeface="Times New Roman" pitchFamily="18" charset="0"/>
                <a:cs typeface="Times New Roman" pitchFamily="18" charset="0"/>
              </a:rPr>
              <a:t>high </a:t>
            </a:r>
            <a:r>
              <a:rPr dirty="0">
                <a:solidFill>
                  <a:schemeClr val="tx1"/>
                </a:solidFill>
                <a:latin typeface="Times New Roman" pitchFamily="18" charset="0"/>
                <a:cs typeface="Times New Roman" pitchFamily="18" charset="0"/>
              </a:rPr>
              <a:t>temperature. </a:t>
            </a:r>
            <a:r>
              <a:rPr spc="-11" dirty="0">
                <a:solidFill>
                  <a:schemeClr val="tx1"/>
                </a:solidFill>
                <a:latin typeface="Times New Roman" pitchFamily="18" charset="0"/>
                <a:cs typeface="Times New Roman" pitchFamily="18" charset="0"/>
              </a:rPr>
              <a:t>Above </a:t>
            </a:r>
            <a:r>
              <a:rPr spc="-722"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30C</a:t>
            </a:r>
            <a:r>
              <a:rPr spc="6" dirty="0">
                <a:solidFill>
                  <a:schemeClr val="tx1"/>
                </a:solidFill>
                <a:latin typeface="Times New Roman" pitchFamily="18" charset="0"/>
                <a:cs typeface="Times New Roman" pitchFamily="18" charset="0"/>
              </a:rPr>
              <a:t> </a:t>
            </a:r>
            <a:r>
              <a:rPr dirty="0">
                <a:solidFill>
                  <a:schemeClr val="tx1"/>
                </a:solidFill>
                <a:latin typeface="Times New Roman" pitchFamily="18" charset="0"/>
                <a:cs typeface="Times New Roman" pitchFamily="18" charset="0"/>
              </a:rPr>
              <a:t>may </a:t>
            </a:r>
            <a:r>
              <a:rPr spc="-22" dirty="0">
                <a:solidFill>
                  <a:schemeClr val="tx1"/>
                </a:solidFill>
                <a:latin typeface="Times New Roman" pitchFamily="18" charset="0"/>
                <a:cs typeface="Times New Roman" pitchFamily="18" charset="0"/>
              </a:rPr>
              <a:t>affect</a:t>
            </a:r>
            <a:r>
              <a:rPr spc="-17" dirty="0">
                <a:solidFill>
                  <a:schemeClr val="tx1"/>
                </a:solidFill>
                <a:latin typeface="Times New Roman" pitchFamily="18" charset="0"/>
                <a:cs typeface="Times New Roman" pitchFamily="18" charset="0"/>
              </a:rPr>
              <a:t> </a:t>
            </a:r>
            <a:r>
              <a:rPr spc="-6" dirty="0">
                <a:solidFill>
                  <a:schemeClr val="tx1"/>
                </a:solidFill>
                <a:latin typeface="Times New Roman" pitchFamily="18" charset="0"/>
                <a:cs typeface="Times New Roman" pitchFamily="18" charset="0"/>
              </a:rPr>
              <a:t>vaccine</a:t>
            </a:r>
            <a:r>
              <a:rPr spc="39" dirty="0">
                <a:solidFill>
                  <a:schemeClr val="tx1"/>
                </a:solidFill>
                <a:latin typeface="Times New Roman" pitchFamily="18" charset="0"/>
                <a:cs typeface="Times New Roman" pitchFamily="18" charset="0"/>
              </a:rPr>
              <a:t> </a:t>
            </a:r>
            <a:r>
              <a:rPr spc="-55" dirty="0">
                <a:solidFill>
                  <a:schemeClr val="tx1"/>
                </a:solidFill>
                <a:latin typeface="Times New Roman" pitchFamily="18" charset="0"/>
                <a:cs typeface="Times New Roman" pitchFamily="18" charset="0"/>
              </a:rPr>
              <a:t>potency.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19851" y="709349"/>
            <a:ext cx="5820861" cy="5277822"/>
          </a:xfrm>
          <a:prstGeom prst="rect">
            <a:avLst/>
          </a:prstGeom>
        </p:spPr>
        <p:txBody>
          <a:bodyPr vert="horz" wrap="square" lIns="0" tIns="14699" rIns="0" bIns="0" rtlCol="0">
            <a:spAutoFit/>
          </a:bodyPr>
          <a:lstStyle/>
          <a:p>
            <a:pPr marL="1381722" marR="23799" indent="510271">
              <a:spcBef>
                <a:spcPts val="116"/>
              </a:spcBef>
            </a:pPr>
            <a:r>
              <a:rPr sz="2200" b="1" dirty="0">
                <a:solidFill>
                  <a:schemeClr val="tx1"/>
                </a:solidFill>
                <a:latin typeface="Book Antiqua"/>
                <a:cs typeface="Book Antiqua"/>
              </a:rPr>
              <a:t>ADDITIONAL FACTORS </a:t>
            </a:r>
            <a:r>
              <a:rPr sz="2200" b="1" spc="6" dirty="0">
                <a:solidFill>
                  <a:schemeClr val="tx1"/>
                </a:solidFill>
                <a:latin typeface="Book Antiqua"/>
                <a:cs typeface="Book Antiqua"/>
              </a:rPr>
              <a:t> </a:t>
            </a:r>
            <a:r>
              <a:rPr sz="2200" b="1" spc="-6" dirty="0">
                <a:solidFill>
                  <a:schemeClr val="tx1"/>
                </a:solidFill>
                <a:latin typeface="Book Antiqua"/>
                <a:cs typeface="Book Antiqua"/>
              </a:rPr>
              <a:t>THAT</a:t>
            </a:r>
            <a:r>
              <a:rPr sz="2200" b="1" spc="-55" dirty="0">
                <a:solidFill>
                  <a:schemeClr val="tx1"/>
                </a:solidFill>
                <a:latin typeface="Book Antiqua"/>
                <a:cs typeface="Book Antiqua"/>
              </a:rPr>
              <a:t> </a:t>
            </a:r>
            <a:r>
              <a:rPr sz="2200" b="1" dirty="0">
                <a:solidFill>
                  <a:schemeClr val="tx1"/>
                </a:solidFill>
                <a:latin typeface="Book Antiqua"/>
                <a:cs typeface="Book Antiqua"/>
              </a:rPr>
              <a:t>GOVERN</a:t>
            </a:r>
            <a:r>
              <a:rPr sz="2200" b="1" spc="-105" dirty="0">
                <a:solidFill>
                  <a:schemeClr val="tx1"/>
                </a:solidFill>
                <a:latin typeface="Book Antiqua"/>
                <a:cs typeface="Book Antiqua"/>
              </a:rPr>
              <a:t> </a:t>
            </a:r>
            <a:r>
              <a:rPr sz="2200" b="1" spc="-6" dirty="0">
                <a:solidFill>
                  <a:schemeClr val="tx1"/>
                </a:solidFill>
                <a:latin typeface="Book Antiqua"/>
                <a:cs typeface="Book Antiqua"/>
              </a:rPr>
              <a:t>VACCINATION</a:t>
            </a:r>
            <a:endParaRPr sz="2200" dirty="0">
              <a:solidFill>
                <a:schemeClr val="tx1"/>
              </a:solidFill>
              <a:latin typeface="Book Antiqua"/>
              <a:cs typeface="Book Antiqua"/>
            </a:endParaRPr>
          </a:p>
          <a:p>
            <a:pPr marL="2794242"/>
            <a:r>
              <a:rPr sz="2200" b="1" dirty="0">
                <a:solidFill>
                  <a:schemeClr val="tx1"/>
                </a:solidFill>
                <a:latin typeface="Book Antiqua"/>
                <a:cs typeface="Book Antiqua"/>
              </a:rPr>
              <a:t>SCHEDULE</a:t>
            </a:r>
            <a:endParaRPr sz="2200" dirty="0">
              <a:solidFill>
                <a:schemeClr val="tx1"/>
              </a:solidFill>
              <a:latin typeface="Book Antiqua"/>
              <a:cs typeface="Book Antiqua"/>
            </a:endParaRPr>
          </a:p>
          <a:p>
            <a:pPr>
              <a:spcBef>
                <a:spcPts val="44"/>
              </a:spcBef>
            </a:pPr>
            <a:endParaRPr sz="2600" dirty="0">
              <a:latin typeface="Book Antiqua"/>
              <a:cs typeface="Book Antiqua"/>
            </a:endParaRPr>
          </a:p>
          <a:p>
            <a:pPr marL="265985" marR="135791" indent="-251986">
              <a:buClr>
                <a:srgbClr val="92A099"/>
              </a:buClr>
              <a:buChar char="•"/>
              <a:tabLst>
                <a:tab pos="265285" algn="l"/>
                <a:tab pos="265985" algn="l"/>
              </a:tabLst>
            </a:pPr>
            <a:r>
              <a:rPr sz="2200" dirty="0">
                <a:solidFill>
                  <a:srgbClr val="54493A"/>
                </a:solidFill>
                <a:latin typeface="Arial"/>
                <a:cs typeface="Arial"/>
              </a:rPr>
              <a:t>Generally mass vaccination </a:t>
            </a:r>
            <a:r>
              <a:rPr sz="2200" spc="11" dirty="0">
                <a:solidFill>
                  <a:srgbClr val="54493A"/>
                </a:solidFill>
                <a:latin typeface="Arial"/>
                <a:cs typeface="Arial"/>
              </a:rPr>
              <a:t>is </a:t>
            </a:r>
            <a:r>
              <a:rPr sz="2200" spc="-6" dirty="0">
                <a:solidFill>
                  <a:srgbClr val="54493A"/>
                </a:solidFill>
                <a:latin typeface="Arial"/>
                <a:cs typeface="Arial"/>
              </a:rPr>
              <a:t>followed </a:t>
            </a:r>
            <a:r>
              <a:rPr sz="2200" spc="17" dirty="0">
                <a:solidFill>
                  <a:srgbClr val="54493A"/>
                </a:solidFill>
                <a:latin typeface="Arial"/>
                <a:cs typeface="Arial"/>
              </a:rPr>
              <a:t>with </a:t>
            </a:r>
            <a:r>
              <a:rPr sz="2200" spc="-601" dirty="0">
                <a:solidFill>
                  <a:srgbClr val="54493A"/>
                </a:solidFill>
                <a:latin typeface="Arial"/>
                <a:cs typeface="Arial"/>
              </a:rPr>
              <a:t> </a:t>
            </a:r>
            <a:r>
              <a:rPr sz="2200" dirty="0">
                <a:solidFill>
                  <a:srgbClr val="54493A"/>
                </a:solidFill>
                <a:latin typeface="Arial"/>
                <a:cs typeface="Arial"/>
              </a:rPr>
              <a:t>commercial</a:t>
            </a:r>
            <a:r>
              <a:rPr sz="2200" spc="-55" dirty="0">
                <a:solidFill>
                  <a:srgbClr val="54493A"/>
                </a:solidFill>
                <a:latin typeface="Arial"/>
                <a:cs typeface="Arial"/>
              </a:rPr>
              <a:t> </a:t>
            </a:r>
            <a:r>
              <a:rPr sz="2200" dirty="0">
                <a:solidFill>
                  <a:srgbClr val="54493A"/>
                </a:solidFill>
                <a:latin typeface="Arial"/>
                <a:cs typeface="Arial"/>
              </a:rPr>
              <a:t>companies</a:t>
            </a:r>
            <a:r>
              <a:rPr sz="2200" spc="-44" dirty="0">
                <a:solidFill>
                  <a:srgbClr val="54493A"/>
                </a:solidFill>
                <a:latin typeface="Arial"/>
                <a:cs typeface="Arial"/>
              </a:rPr>
              <a:t> </a:t>
            </a:r>
            <a:r>
              <a:rPr sz="2200" dirty="0">
                <a:solidFill>
                  <a:srgbClr val="54493A"/>
                </a:solidFill>
                <a:latin typeface="Arial"/>
                <a:cs typeface="Arial"/>
              </a:rPr>
              <a:t>having large</a:t>
            </a:r>
            <a:r>
              <a:rPr sz="2200" spc="-22" dirty="0">
                <a:solidFill>
                  <a:srgbClr val="54493A"/>
                </a:solidFill>
                <a:latin typeface="Arial"/>
                <a:cs typeface="Arial"/>
              </a:rPr>
              <a:t> </a:t>
            </a:r>
            <a:r>
              <a:rPr sz="2200" dirty="0">
                <a:solidFill>
                  <a:srgbClr val="54493A"/>
                </a:solidFill>
                <a:latin typeface="Arial"/>
                <a:cs typeface="Arial"/>
              </a:rPr>
              <a:t>flocks.</a:t>
            </a:r>
            <a:endParaRPr sz="2200" dirty="0">
              <a:latin typeface="Arial"/>
              <a:cs typeface="Arial"/>
            </a:endParaRPr>
          </a:p>
          <a:p>
            <a:pPr>
              <a:spcBef>
                <a:spcPts val="11"/>
              </a:spcBef>
              <a:buClr>
                <a:srgbClr val="92A099"/>
              </a:buClr>
              <a:buFont typeface="Arial"/>
              <a:buChar char="•"/>
            </a:pPr>
            <a:endParaRPr sz="2900" dirty="0">
              <a:latin typeface="Arial"/>
              <a:cs typeface="Arial"/>
            </a:endParaRPr>
          </a:p>
          <a:p>
            <a:pPr marL="265985" marR="5600" indent="-251986">
              <a:buClr>
                <a:srgbClr val="92A099"/>
              </a:buClr>
              <a:buChar char="•"/>
              <a:tabLst>
                <a:tab pos="265285" algn="l"/>
                <a:tab pos="265985" algn="l"/>
              </a:tabLst>
            </a:pPr>
            <a:r>
              <a:rPr sz="2200" spc="-6" dirty="0">
                <a:solidFill>
                  <a:srgbClr val="54493A"/>
                </a:solidFill>
                <a:latin typeface="Arial"/>
                <a:cs typeface="Arial"/>
              </a:rPr>
              <a:t>Initial </a:t>
            </a:r>
            <a:r>
              <a:rPr sz="2200" dirty="0">
                <a:solidFill>
                  <a:srgbClr val="54493A"/>
                </a:solidFill>
                <a:latin typeface="Arial"/>
                <a:cs typeface="Arial"/>
              </a:rPr>
              <a:t>vaccination</a:t>
            </a:r>
            <a:r>
              <a:rPr sz="2200" spc="-22" dirty="0">
                <a:solidFill>
                  <a:srgbClr val="54493A"/>
                </a:solidFill>
                <a:latin typeface="Arial"/>
                <a:cs typeface="Arial"/>
              </a:rPr>
              <a:t> </a:t>
            </a:r>
            <a:r>
              <a:rPr sz="2200" dirty="0">
                <a:solidFill>
                  <a:srgbClr val="54493A"/>
                </a:solidFill>
                <a:latin typeface="Arial"/>
                <a:cs typeface="Arial"/>
              </a:rPr>
              <a:t>in</a:t>
            </a:r>
            <a:r>
              <a:rPr sz="2200" spc="-6" dirty="0">
                <a:solidFill>
                  <a:srgbClr val="54493A"/>
                </a:solidFill>
                <a:latin typeface="Arial"/>
                <a:cs typeface="Arial"/>
              </a:rPr>
              <a:t> </a:t>
            </a:r>
            <a:r>
              <a:rPr sz="2200" dirty="0">
                <a:solidFill>
                  <a:srgbClr val="54493A"/>
                </a:solidFill>
                <a:latin typeface="Arial"/>
                <a:cs typeface="Arial"/>
              </a:rPr>
              <a:t>the</a:t>
            </a:r>
            <a:r>
              <a:rPr sz="2200" spc="-22" dirty="0">
                <a:solidFill>
                  <a:srgbClr val="54493A"/>
                </a:solidFill>
                <a:latin typeface="Arial"/>
                <a:cs typeface="Arial"/>
              </a:rPr>
              <a:t> </a:t>
            </a:r>
            <a:r>
              <a:rPr sz="2200" dirty="0">
                <a:solidFill>
                  <a:srgbClr val="54493A"/>
                </a:solidFill>
                <a:latin typeface="Arial"/>
                <a:cs typeface="Arial"/>
              </a:rPr>
              <a:t>hatchery</a:t>
            </a:r>
            <a:r>
              <a:rPr sz="2200" spc="-50" dirty="0">
                <a:solidFill>
                  <a:srgbClr val="54493A"/>
                </a:solidFill>
                <a:latin typeface="Arial"/>
                <a:cs typeface="Arial"/>
              </a:rPr>
              <a:t> </a:t>
            </a:r>
            <a:r>
              <a:rPr sz="2200" dirty="0">
                <a:solidFill>
                  <a:srgbClr val="54493A"/>
                </a:solidFill>
                <a:latin typeface="Arial"/>
                <a:cs typeface="Arial"/>
              </a:rPr>
              <a:t>is preferred </a:t>
            </a:r>
            <a:r>
              <a:rPr sz="2200" spc="-601" dirty="0">
                <a:solidFill>
                  <a:srgbClr val="54493A"/>
                </a:solidFill>
                <a:latin typeface="Arial"/>
                <a:cs typeface="Arial"/>
              </a:rPr>
              <a:t> </a:t>
            </a:r>
            <a:r>
              <a:rPr sz="2200" dirty="0">
                <a:solidFill>
                  <a:srgbClr val="54493A"/>
                </a:solidFill>
                <a:latin typeface="Arial"/>
                <a:cs typeface="Arial"/>
              </a:rPr>
              <a:t>because the company has control of the </a:t>
            </a:r>
            <a:r>
              <a:rPr sz="2200" spc="6" dirty="0">
                <a:solidFill>
                  <a:srgbClr val="54493A"/>
                </a:solidFill>
                <a:latin typeface="Arial"/>
                <a:cs typeface="Arial"/>
              </a:rPr>
              <a:t> </a:t>
            </a:r>
            <a:r>
              <a:rPr sz="2200" dirty="0">
                <a:solidFill>
                  <a:srgbClr val="54493A"/>
                </a:solidFill>
                <a:latin typeface="Arial"/>
                <a:cs typeface="Arial"/>
              </a:rPr>
              <a:t>entire</a:t>
            </a:r>
            <a:r>
              <a:rPr sz="2200" spc="-33" dirty="0">
                <a:solidFill>
                  <a:srgbClr val="54493A"/>
                </a:solidFill>
                <a:latin typeface="Arial"/>
                <a:cs typeface="Arial"/>
              </a:rPr>
              <a:t> </a:t>
            </a:r>
            <a:r>
              <a:rPr sz="2200" dirty="0">
                <a:solidFill>
                  <a:srgbClr val="54493A"/>
                </a:solidFill>
                <a:latin typeface="Arial"/>
                <a:cs typeface="Arial"/>
              </a:rPr>
              <a:t>process.</a:t>
            </a:r>
            <a:endParaRPr sz="2200" dirty="0">
              <a:latin typeface="Arial"/>
              <a:cs typeface="Arial"/>
            </a:endParaRPr>
          </a:p>
          <a:p>
            <a:pPr>
              <a:spcBef>
                <a:spcPts val="50"/>
              </a:spcBef>
              <a:buClr>
                <a:srgbClr val="92A099"/>
              </a:buClr>
              <a:buFont typeface="Arial"/>
              <a:buChar char="•"/>
            </a:pPr>
            <a:endParaRPr sz="2300" dirty="0">
              <a:latin typeface="Arial"/>
              <a:cs typeface="Arial"/>
            </a:endParaRPr>
          </a:p>
          <a:p>
            <a:pPr marL="265985" marR="41998" indent="-251986">
              <a:buClr>
                <a:srgbClr val="92A099"/>
              </a:buClr>
              <a:buChar char="•"/>
              <a:tabLst>
                <a:tab pos="265285" algn="l"/>
                <a:tab pos="265985" algn="l"/>
              </a:tabLst>
            </a:pPr>
            <a:r>
              <a:rPr sz="2200" spc="-22" dirty="0">
                <a:solidFill>
                  <a:srgbClr val="54493A"/>
                </a:solidFill>
                <a:latin typeface="Arial"/>
                <a:cs typeface="Arial"/>
              </a:rPr>
              <a:t>Vaccines</a:t>
            </a:r>
            <a:r>
              <a:rPr sz="2200" spc="-33" dirty="0">
                <a:solidFill>
                  <a:srgbClr val="54493A"/>
                </a:solidFill>
                <a:latin typeface="Arial"/>
                <a:cs typeface="Arial"/>
              </a:rPr>
              <a:t> </a:t>
            </a:r>
            <a:r>
              <a:rPr sz="2200" dirty="0">
                <a:solidFill>
                  <a:srgbClr val="54493A"/>
                </a:solidFill>
                <a:latin typeface="Arial"/>
                <a:cs typeface="Arial"/>
              </a:rPr>
              <a:t>can</a:t>
            </a:r>
            <a:r>
              <a:rPr sz="2200" spc="-33" dirty="0">
                <a:solidFill>
                  <a:srgbClr val="54493A"/>
                </a:solidFill>
                <a:latin typeface="Arial"/>
                <a:cs typeface="Arial"/>
              </a:rPr>
              <a:t> </a:t>
            </a:r>
            <a:r>
              <a:rPr sz="2200" dirty="0">
                <a:solidFill>
                  <a:srgbClr val="54493A"/>
                </a:solidFill>
                <a:latin typeface="Arial"/>
                <a:cs typeface="Arial"/>
              </a:rPr>
              <a:t>be</a:t>
            </a:r>
            <a:r>
              <a:rPr sz="2200" spc="-17" dirty="0">
                <a:solidFill>
                  <a:srgbClr val="54493A"/>
                </a:solidFill>
                <a:latin typeface="Arial"/>
                <a:cs typeface="Arial"/>
              </a:rPr>
              <a:t> </a:t>
            </a:r>
            <a:r>
              <a:rPr sz="2200" dirty="0">
                <a:solidFill>
                  <a:srgbClr val="54493A"/>
                </a:solidFill>
                <a:latin typeface="Arial"/>
                <a:cs typeface="Arial"/>
              </a:rPr>
              <a:t>administered</a:t>
            </a:r>
            <a:r>
              <a:rPr sz="2200" spc="-44" dirty="0">
                <a:solidFill>
                  <a:srgbClr val="54493A"/>
                </a:solidFill>
                <a:latin typeface="Arial"/>
                <a:cs typeface="Arial"/>
              </a:rPr>
              <a:t> </a:t>
            </a:r>
            <a:r>
              <a:rPr sz="2200" dirty="0">
                <a:solidFill>
                  <a:srgbClr val="54493A"/>
                </a:solidFill>
                <a:latin typeface="Arial"/>
                <a:cs typeface="Arial"/>
              </a:rPr>
              <a:t>with an </a:t>
            </a:r>
            <a:r>
              <a:rPr sz="2200" i="1" dirty="0">
                <a:solidFill>
                  <a:srgbClr val="54493A"/>
                </a:solidFill>
                <a:latin typeface="Arial"/>
                <a:cs typeface="Arial"/>
              </a:rPr>
              <a:t>in</a:t>
            </a:r>
            <a:r>
              <a:rPr sz="2200" i="1" spc="-6" dirty="0">
                <a:solidFill>
                  <a:srgbClr val="54493A"/>
                </a:solidFill>
                <a:latin typeface="Arial"/>
                <a:cs typeface="Arial"/>
              </a:rPr>
              <a:t> </a:t>
            </a:r>
            <a:r>
              <a:rPr sz="2200" i="1" dirty="0">
                <a:solidFill>
                  <a:srgbClr val="54493A"/>
                </a:solidFill>
                <a:latin typeface="Arial"/>
                <a:cs typeface="Arial"/>
              </a:rPr>
              <a:t>ovo</a:t>
            </a:r>
            <a:r>
              <a:rPr sz="2200" i="1" dirty="0">
                <a:solidFill>
                  <a:srgbClr val="54493A"/>
                </a:solidFill>
                <a:latin typeface="Arial"/>
                <a:cs typeface="Arial"/>
              </a:rPr>
              <a:t> </a:t>
            </a:r>
            <a:r>
              <a:rPr sz="2200" i="1" spc="-595" dirty="0">
                <a:solidFill>
                  <a:srgbClr val="54493A"/>
                </a:solidFill>
                <a:latin typeface="Arial"/>
                <a:cs typeface="Arial"/>
              </a:rPr>
              <a:t> </a:t>
            </a:r>
            <a:r>
              <a:rPr sz="2200" dirty="0">
                <a:solidFill>
                  <a:srgbClr val="54493A"/>
                </a:solidFill>
                <a:latin typeface="Arial"/>
                <a:cs typeface="Arial"/>
              </a:rPr>
              <a:t>machine, </a:t>
            </a:r>
            <a:r>
              <a:rPr sz="2200" spc="-6" dirty="0">
                <a:solidFill>
                  <a:srgbClr val="54493A"/>
                </a:solidFill>
                <a:latin typeface="Arial"/>
                <a:cs typeface="Arial"/>
              </a:rPr>
              <a:t>SQ </a:t>
            </a:r>
            <a:r>
              <a:rPr sz="2200" dirty="0">
                <a:solidFill>
                  <a:srgbClr val="54493A"/>
                </a:solidFill>
                <a:latin typeface="Arial"/>
                <a:cs typeface="Arial"/>
              </a:rPr>
              <a:t>either manually </a:t>
            </a:r>
            <a:r>
              <a:rPr sz="2200" spc="-6" dirty="0">
                <a:solidFill>
                  <a:srgbClr val="54493A"/>
                </a:solidFill>
                <a:latin typeface="Arial"/>
                <a:cs typeface="Arial"/>
              </a:rPr>
              <a:t>SQ </a:t>
            </a:r>
            <a:r>
              <a:rPr sz="2200" dirty="0">
                <a:solidFill>
                  <a:srgbClr val="54493A"/>
                </a:solidFill>
                <a:latin typeface="Arial"/>
                <a:cs typeface="Arial"/>
              </a:rPr>
              <a:t>or with an </a:t>
            </a:r>
            <a:r>
              <a:rPr sz="2200" spc="6" dirty="0">
                <a:solidFill>
                  <a:srgbClr val="54493A"/>
                </a:solidFill>
                <a:latin typeface="Arial"/>
                <a:cs typeface="Arial"/>
              </a:rPr>
              <a:t> </a:t>
            </a:r>
            <a:r>
              <a:rPr sz="2200" dirty="0">
                <a:solidFill>
                  <a:srgbClr val="54493A"/>
                </a:solidFill>
                <a:latin typeface="Arial"/>
                <a:cs typeface="Arial"/>
              </a:rPr>
              <a:t>automated machine, spray cabinet or </a:t>
            </a:r>
            <a:r>
              <a:rPr sz="2200" spc="6" dirty="0">
                <a:solidFill>
                  <a:srgbClr val="54493A"/>
                </a:solidFill>
                <a:latin typeface="Arial"/>
                <a:cs typeface="Arial"/>
              </a:rPr>
              <a:t> </a:t>
            </a:r>
            <a:r>
              <a:rPr sz="2200" dirty="0">
                <a:solidFill>
                  <a:srgbClr val="54493A"/>
                </a:solidFill>
                <a:latin typeface="Arial"/>
                <a:cs typeface="Arial"/>
              </a:rPr>
              <a:t>ingestion</a:t>
            </a:r>
            <a:r>
              <a:rPr sz="2200" spc="-28" dirty="0">
                <a:solidFill>
                  <a:srgbClr val="54493A"/>
                </a:solidFill>
                <a:latin typeface="Arial"/>
                <a:cs typeface="Arial"/>
              </a:rPr>
              <a:t> </a:t>
            </a:r>
            <a:r>
              <a:rPr sz="2200" dirty="0">
                <a:solidFill>
                  <a:srgbClr val="54493A"/>
                </a:solidFill>
                <a:latin typeface="Arial"/>
                <a:cs typeface="Arial"/>
              </a:rPr>
              <a:t>of</a:t>
            </a:r>
            <a:r>
              <a:rPr sz="2200" spc="-22" dirty="0">
                <a:solidFill>
                  <a:srgbClr val="54493A"/>
                </a:solidFill>
                <a:latin typeface="Arial"/>
                <a:cs typeface="Arial"/>
              </a:rPr>
              <a:t> </a:t>
            </a:r>
            <a:r>
              <a:rPr sz="2200" dirty="0">
                <a:solidFill>
                  <a:srgbClr val="54493A"/>
                </a:solidFill>
                <a:latin typeface="Arial"/>
                <a:cs typeface="Arial"/>
              </a:rPr>
              <a:t>oral</a:t>
            </a:r>
            <a:r>
              <a:rPr sz="2200" spc="-22" dirty="0">
                <a:solidFill>
                  <a:srgbClr val="54493A"/>
                </a:solidFill>
                <a:latin typeface="Arial"/>
                <a:cs typeface="Arial"/>
              </a:rPr>
              <a:t> </a:t>
            </a:r>
            <a:r>
              <a:rPr sz="2200" dirty="0">
                <a:solidFill>
                  <a:srgbClr val="54493A"/>
                </a:solidFill>
                <a:latin typeface="Arial"/>
                <a:cs typeface="Arial"/>
              </a:rPr>
              <a:t>gel particles.</a:t>
            </a:r>
            <a:endParaRPr sz="22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0621" y="179437"/>
            <a:ext cx="6686115" cy="498379"/>
          </a:xfrm>
          <a:prstGeom prst="rect">
            <a:avLst/>
          </a:prstGeom>
        </p:spPr>
        <p:txBody>
          <a:bodyPr vert="horz" wrap="square" lIns="0" tIns="13299" rIns="0" bIns="0" rtlCol="0">
            <a:spAutoFit/>
          </a:bodyPr>
          <a:lstStyle/>
          <a:p>
            <a:pPr marL="13999">
              <a:lnSpc>
                <a:spcPct val="100000"/>
              </a:lnSpc>
              <a:spcBef>
                <a:spcPts val="105"/>
              </a:spcBef>
            </a:pPr>
            <a:r>
              <a:rPr sz="3100" spc="-11" dirty="0"/>
              <a:t>METHODS</a:t>
            </a:r>
            <a:r>
              <a:rPr sz="3100" spc="28" dirty="0"/>
              <a:t> </a:t>
            </a:r>
            <a:r>
              <a:rPr sz="3100" spc="-6" dirty="0"/>
              <a:t>OF</a:t>
            </a:r>
            <a:r>
              <a:rPr sz="3100" spc="22" dirty="0"/>
              <a:t> </a:t>
            </a:r>
            <a:r>
              <a:rPr sz="3100" spc="-11" dirty="0"/>
              <a:t>ADMINISTRATION</a:t>
            </a:r>
            <a:endParaRPr sz="3100" dirty="0"/>
          </a:p>
        </p:txBody>
      </p:sp>
      <p:sp>
        <p:nvSpPr>
          <p:cNvPr id="3" name="object 3"/>
          <p:cNvSpPr txBox="1"/>
          <p:nvPr/>
        </p:nvSpPr>
        <p:spPr>
          <a:xfrm>
            <a:off x="1777601" y="827509"/>
            <a:ext cx="7799215" cy="5932241"/>
          </a:xfrm>
          <a:prstGeom prst="rect">
            <a:avLst/>
          </a:prstGeom>
        </p:spPr>
        <p:txBody>
          <a:bodyPr vert="horz" wrap="square" lIns="0" tIns="18899" rIns="0" bIns="0" rtlCol="0">
            <a:spAutoFit/>
          </a:bodyPr>
          <a:lstStyle/>
          <a:p>
            <a:pPr marL="581667" marR="50397" indent="-568368">
              <a:lnSpc>
                <a:spcPct val="98400"/>
              </a:lnSpc>
              <a:spcBef>
                <a:spcPts val="149"/>
              </a:spcBef>
              <a:buClr>
                <a:srgbClr val="92A099"/>
              </a:buClr>
              <a:buAutoNum type="arabicParenR"/>
              <a:tabLst>
                <a:tab pos="581667" algn="l"/>
                <a:tab pos="582367" algn="l"/>
                <a:tab pos="4197663" algn="l"/>
              </a:tabLst>
            </a:pPr>
            <a:r>
              <a:rPr sz="2400" u="heavy" spc="-17" dirty="0">
                <a:solidFill>
                  <a:srgbClr val="54493A"/>
                </a:solidFill>
                <a:uFill>
                  <a:solidFill>
                    <a:srgbClr val="54493A"/>
                  </a:solidFill>
                </a:uFill>
                <a:latin typeface="Arial"/>
                <a:cs typeface="Arial"/>
              </a:rPr>
              <a:t>Intraoccular</a:t>
            </a:r>
            <a:r>
              <a:rPr sz="2400" u="heavy" dirty="0">
                <a:solidFill>
                  <a:srgbClr val="54493A"/>
                </a:solidFill>
                <a:uFill>
                  <a:solidFill>
                    <a:srgbClr val="54493A"/>
                  </a:solidFill>
                </a:uFill>
                <a:latin typeface="Arial"/>
                <a:cs typeface="Arial"/>
              </a:rPr>
              <a:t> </a:t>
            </a:r>
            <a:r>
              <a:rPr sz="2400" u="heavy" spc="-11" dirty="0">
                <a:solidFill>
                  <a:srgbClr val="54493A"/>
                </a:solidFill>
                <a:uFill>
                  <a:solidFill>
                    <a:srgbClr val="54493A"/>
                  </a:solidFill>
                </a:uFill>
                <a:latin typeface="Arial"/>
                <a:cs typeface="Arial"/>
              </a:rPr>
              <a:t>or</a:t>
            </a:r>
            <a:r>
              <a:rPr sz="2400" u="heavy" dirty="0">
                <a:solidFill>
                  <a:srgbClr val="54493A"/>
                </a:solidFill>
                <a:uFill>
                  <a:solidFill>
                    <a:srgbClr val="54493A"/>
                  </a:solidFill>
                </a:uFill>
                <a:latin typeface="Arial"/>
                <a:cs typeface="Arial"/>
              </a:rPr>
              <a:t> </a:t>
            </a:r>
            <a:r>
              <a:rPr sz="2400" u="heavy" spc="-17" dirty="0">
                <a:solidFill>
                  <a:srgbClr val="54493A"/>
                </a:solidFill>
                <a:uFill>
                  <a:solidFill>
                    <a:srgbClr val="54493A"/>
                  </a:solidFill>
                </a:uFill>
                <a:latin typeface="Arial"/>
                <a:cs typeface="Arial"/>
              </a:rPr>
              <a:t>Intranasal:	</a:t>
            </a:r>
            <a:r>
              <a:rPr sz="2400" spc="-17" dirty="0">
                <a:solidFill>
                  <a:srgbClr val="54493A"/>
                </a:solidFill>
                <a:latin typeface="Arial"/>
                <a:cs typeface="Arial"/>
              </a:rPr>
              <a:t>administered</a:t>
            </a:r>
            <a:r>
              <a:rPr sz="2400" spc="-11" dirty="0">
                <a:solidFill>
                  <a:srgbClr val="54493A"/>
                </a:solidFill>
                <a:latin typeface="Arial"/>
                <a:cs typeface="Arial"/>
              </a:rPr>
              <a:t> by</a:t>
            </a:r>
            <a:r>
              <a:rPr sz="2400" spc="-17" dirty="0">
                <a:solidFill>
                  <a:srgbClr val="54493A"/>
                </a:solidFill>
                <a:latin typeface="Arial"/>
                <a:cs typeface="Arial"/>
              </a:rPr>
              <a:t> eye</a:t>
            </a:r>
            <a:r>
              <a:rPr sz="2400" spc="-33" dirty="0">
                <a:solidFill>
                  <a:srgbClr val="54493A"/>
                </a:solidFill>
                <a:latin typeface="Arial"/>
                <a:cs typeface="Arial"/>
              </a:rPr>
              <a:t> </a:t>
            </a:r>
            <a:r>
              <a:rPr sz="2400" spc="-11" dirty="0">
                <a:solidFill>
                  <a:srgbClr val="54493A"/>
                </a:solidFill>
                <a:latin typeface="Arial"/>
                <a:cs typeface="Arial"/>
              </a:rPr>
              <a:t>or</a:t>
            </a:r>
            <a:r>
              <a:rPr sz="2400" spc="-33" dirty="0">
                <a:solidFill>
                  <a:srgbClr val="54493A"/>
                </a:solidFill>
                <a:latin typeface="Arial"/>
                <a:cs typeface="Arial"/>
              </a:rPr>
              <a:t> </a:t>
            </a:r>
            <a:r>
              <a:rPr sz="2400" spc="-11" dirty="0">
                <a:solidFill>
                  <a:srgbClr val="54493A"/>
                </a:solidFill>
                <a:latin typeface="Arial"/>
                <a:cs typeface="Arial"/>
              </a:rPr>
              <a:t>nose</a:t>
            </a:r>
            <a:r>
              <a:rPr sz="2400" spc="-66" dirty="0">
                <a:solidFill>
                  <a:srgbClr val="54493A"/>
                </a:solidFill>
                <a:latin typeface="Arial"/>
                <a:cs typeface="Arial"/>
              </a:rPr>
              <a:t> </a:t>
            </a:r>
            <a:r>
              <a:rPr sz="2400" spc="-17" dirty="0">
                <a:solidFill>
                  <a:srgbClr val="54493A"/>
                </a:solidFill>
                <a:latin typeface="Arial"/>
                <a:cs typeface="Arial"/>
              </a:rPr>
              <a:t>drop. </a:t>
            </a:r>
            <a:r>
              <a:rPr sz="2400" spc="-656" dirty="0">
                <a:solidFill>
                  <a:srgbClr val="54493A"/>
                </a:solidFill>
                <a:latin typeface="Arial"/>
                <a:cs typeface="Arial"/>
              </a:rPr>
              <a:t> </a:t>
            </a:r>
            <a:r>
              <a:rPr sz="2400" spc="-55" dirty="0">
                <a:solidFill>
                  <a:srgbClr val="54493A"/>
                </a:solidFill>
                <a:latin typeface="Arial"/>
                <a:cs typeface="Arial"/>
              </a:rPr>
              <a:t>NDV,</a:t>
            </a:r>
            <a:r>
              <a:rPr sz="2400" spc="33" dirty="0">
                <a:solidFill>
                  <a:srgbClr val="54493A"/>
                </a:solidFill>
                <a:latin typeface="Arial"/>
                <a:cs typeface="Arial"/>
              </a:rPr>
              <a:t> </a:t>
            </a:r>
            <a:r>
              <a:rPr sz="2400" spc="-17" dirty="0">
                <a:solidFill>
                  <a:srgbClr val="54493A"/>
                </a:solidFill>
                <a:latin typeface="Arial"/>
                <a:cs typeface="Arial"/>
              </a:rPr>
              <a:t>IBD,</a:t>
            </a:r>
            <a:r>
              <a:rPr sz="2400" spc="-22" dirty="0">
                <a:solidFill>
                  <a:srgbClr val="54493A"/>
                </a:solidFill>
                <a:latin typeface="Arial"/>
                <a:cs typeface="Arial"/>
              </a:rPr>
              <a:t> </a:t>
            </a:r>
            <a:r>
              <a:rPr sz="2400" spc="-72" dirty="0">
                <a:solidFill>
                  <a:srgbClr val="54493A"/>
                </a:solidFill>
                <a:latin typeface="Arial"/>
                <a:cs typeface="Arial"/>
              </a:rPr>
              <a:t>IBV,</a:t>
            </a:r>
            <a:r>
              <a:rPr sz="2400" spc="-39" dirty="0">
                <a:solidFill>
                  <a:srgbClr val="54493A"/>
                </a:solidFill>
                <a:latin typeface="Arial"/>
                <a:cs typeface="Arial"/>
              </a:rPr>
              <a:t> </a:t>
            </a:r>
            <a:r>
              <a:rPr sz="2400" spc="-99" dirty="0">
                <a:solidFill>
                  <a:srgbClr val="54493A"/>
                </a:solidFill>
                <a:latin typeface="Arial"/>
                <a:cs typeface="Arial"/>
              </a:rPr>
              <a:t>ILTV,</a:t>
            </a:r>
            <a:r>
              <a:rPr sz="2400" spc="-28" dirty="0">
                <a:solidFill>
                  <a:srgbClr val="54493A"/>
                </a:solidFill>
                <a:latin typeface="Arial"/>
                <a:cs typeface="Arial"/>
              </a:rPr>
              <a:t> </a:t>
            </a:r>
            <a:r>
              <a:rPr sz="2400" spc="-17" dirty="0">
                <a:solidFill>
                  <a:srgbClr val="54493A"/>
                </a:solidFill>
                <a:latin typeface="Arial"/>
                <a:cs typeface="Arial"/>
              </a:rPr>
              <a:t>Cocci,</a:t>
            </a:r>
            <a:r>
              <a:rPr sz="2400" spc="-61" dirty="0">
                <a:solidFill>
                  <a:srgbClr val="54493A"/>
                </a:solidFill>
                <a:latin typeface="Arial"/>
                <a:cs typeface="Arial"/>
              </a:rPr>
              <a:t> </a:t>
            </a:r>
            <a:r>
              <a:rPr sz="2400" spc="-17" dirty="0">
                <a:solidFill>
                  <a:srgbClr val="54493A"/>
                </a:solidFill>
                <a:latin typeface="Arial"/>
                <a:cs typeface="Arial"/>
              </a:rPr>
              <a:t>Salmonella.</a:t>
            </a:r>
            <a:r>
              <a:rPr sz="2400" spc="-55" dirty="0">
                <a:solidFill>
                  <a:srgbClr val="54493A"/>
                </a:solidFill>
                <a:latin typeface="Arial"/>
                <a:cs typeface="Arial"/>
              </a:rPr>
              <a:t> </a:t>
            </a:r>
            <a:r>
              <a:rPr sz="2400" spc="-17" dirty="0">
                <a:solidFill>
                  <a:srgbClr val="54493A"/>
                </a:solidFill>
                <a:latin typeface="Arial"/>
                <a:cs typeface="Arial"/>
              </a:rPr>
              <a:t>Can</a:t>
            </a:r>
            <a:r>
              <a:rPr sz="2400" spc="-39" dirty="0">
                <a:solidFill>
                  <a:srgbClr val="54493A"/>
                </a:solidFill>
                <a:latin typeface="Arial"/>
                <a:cs typeface="Arial"/>
              </a:rPr>
              <a:t> </a:t>
            </a:r>
            <a:r>
              <a:rPr sz="2400" spc="-11" dirty="0">
                <a:solidFill>
                  <a:srgbClr val="54493A"/>
                </a:solidFill>
                <a:latin typeface="Arial"/>
                <a:cs typeface="Arial"/>
              </a:rPr>
              <a:t>be</a:t>
            </a:r>
            <a:r>
              <a:rPr sz="2400" spc="-28" dirty="0">
                <a:solidFill>
                  <a:srgbClr val="54493A"/>
                </a:solidFill>
                <a:latin typeface="Arial"/>
                <a:cs typeface="Arial"/>
              </a:rPr>
              <a:t> </a:t>
            </a:r>
            <a:r>
              <a:rPr sz="2400" spc="-17" dirty="0">
                <a:solidFill>
                  <a:srgbClr val="54493A"/>
                </a:solidFill>
                <a:latin typeface="Arial"/>
                <a:cs typeface="Arial"/>
              </a:rPr>
              <a:t>done </a:t>
            </a:r>
            <a:r>
              <a:rPr sz="2400" spc="-11" dirty="0">
                <a:solidFill>
                  <a:srgbClr val="54493A"/>
                </a:solidFill>
                <a:latin typeface="Arial"/>
                <a:cs typeface="Arial"/>
              </a:rPr>
              <a:t> </a:t>
            </a:r>
            <a:r>
              <a:rPr sz="2400" spc="-17" dirty="0">
                <a:solidFill>
                  <a:srgbClr val="54493A"/>
                </a:solidFill>
                <a:latin typeface="Arial"/>
                <a:cs typeface="Arial"/>
              </a:rPr>
              <a:t>manually</a:t>
            </a:r>
            <a:r>
              <a:rPr sz="2400" spc="-50" dirty="0">
                <a:solidFill>
                  <a:srgbClr val="54493A"/>
                </a:solidFill>
                <a:latin typeface="Arial"/>
                <a:cs typeface="Arial"/>
              </a:rPr>
              <a:t> </a:t>
            </a:r>
            <a:r>
              <a:rPr sz="2400" spc="-11" dirty="0">
                <a:solidFill>
                  <a:srgbClr val="54493A"/>
                </a:solidFill>
                <a:latin typeface="Arial"/>
                <a:cs typeface="Arial"/>
              </a:rPr>
              <a:t>or</a:t>
            </a:r>
            <a:r>
              <a:rPr sz="2400" spc="-22" dirty="0">
                <a:solidFill>
                  <a:srgbClr val="54493A"/>
                </a:solidFill>
                <a:latin typeface="Arial"/>
                <a:cs typeface="Arial"/>
              </a:rPr>
              <a:t> </a:t>
            </a:r>
            <a:r>
              <a:rPr sz="2400" spc="-17" dirty="0">
                <a:solidFill>
                  <a:srgbClr val="54493A"/>
                </a:solidFill>
                <a:latin typeface="Arial"/>
                <a:cs typeface="Arial"/>
              </a:rPr>
              <a:t>with</a:t>
            </a:r>
            <a:r>
              <a:rPr sz="2400" spc="-39" dirty="0">
                <a:solidFill>
                  <a:srgbClr val="54493A"/>
                </a:solidFill>
                <a:latin typeface="Arial"/>
                <a:cs typeface="Arial"/>
              </a:rPr>
              <a:t> </a:t>
            </a:r>
            <a:r>
              <a:rPr sz="2400" spc="-6" dirty="0">
                <a:solidFill>
                  <a:srgbClr val="54493A"/>
                </a:solidFill>
                <a:latin typeface="Arial"/>
                <a:cs typeface="Arial"/>
              </a:rPr>
              <a:t>a</a:t>
            </a:r>
            <a:r>
              <a:rPr sz="2400" spc="-33" dirty="0">
                <a:solidFill>
                  <a:srgbClr val="54493A"/>
                </a:solidFill>
                <a:latin typeface="Arial"/>
                <a:cs typeface="Arial"/>
              </a:rPr>
              <a:t> </a:t>
            </a:r>
            <a:r>
              <a:rPr sz="2400" spc="-17" dirty="0">
                <a:solidFill>
                  <a:srgbClr val="54493A"/>
                </a:solidFill>
                <a:latin typeface="Arial"/>
                <a:cs typeface="Arial"/>
              </a:rPr>
              <a:t>spray</a:t>
            </a:r>
            <a:r>
              <a:rPr sz="2400" spc="-33" dirty="0">
                <a:solidFill>
                  <a:srgbClr val="54493A"/>
                </a:solidFill>
                <a:latin typeface="Arial"/>
                <a:cs typeface="Arial"/>
              </a:rPr>
              <a:t> </a:t>
            </a:r>
            <a:r>
              <a:rPr sz="2400" spc="-17" dirty="0">
                <a:solidFill>
                  <a:srgbClr val="54493A"/>
                </a:solidFill>
                <a:latin typeface="Arial"/>
                <a:cs typeface="Arial"/>
              </a:rPr>
              <a:t>cabinet</a:t>
            </a:r>
            <a:r>
              <a:rPr sz="2400" spc="-50" dirty="0">
                <a:solidFill>
                  <a:srgbClr val="54493A"/>
                </a:solidFill>
                <a:latin typeface="Arial"/>
                <a:cs typeface="Arial"/>
              </a:rPr>
              <a:t> </a:t>
            </a:r>
            <a:r>
              <a:rPr sz="2400" spc="-11" dirty="0">
                <a:solidFill>
                  <a:srgbClr val="54493A"/>
                </a:solidFill>
                <a:latin typeface="Arial"/>
                <a:cs typeface="Arial"/>
              </a:rPr>
              <a:t>or</a:t>
            </a:r>
            <a:r>
              <a:rPr sz="2400" spc="-28" dirty="0">
                <a:solidFill>
                  <a:srgbClr val="54493A"/>
                </a:solidFill>
                <a:latin typeface="Arial"/>
                <a:cs typeface="Arial"/>
              </a:rPr>
              <a:t> </a:t>
            </a:r>
            <a:r>
              <a:rPr sz="2400" spc="-17" dirty="0">
                <a:solidFill>
                  <a:srgbClr val="54493A"/>
                </a:solidFill>
                <a:latin typeface="Arial"/>
                <a:cs typeface="Arial"/>
              </a:rPr>
              <a:t>handheld</a:t>
            </a:r>
            <a:r>
              <a:rPr sz="2400" spc="-44" dirty="0">
                <a:solidFill>
                  <a:srgbClr val="54493A"/>
                </a:solidFill>
                <a:latin typeface="Arial"/>
                <a:cs typeface="Arial"/>
              </a:rPr>
              <a:t> </a:t>
            </a:r>
            <a:r>
              <a:rPr sz="2400" spc="-17" dirty="0">
                <a:solidFill>
                  <a:srgbClr val="54493A"/>
                </a:solidFill>
                <a:latin typeface="Arial"/>
                <a:cs typeface="Arial"/>
              </a:rPr>
              <a:t>machine.</a:t>
            </a:r>
            <a:endParaRPr sz="2400" dirty="0">
              <a:latin typeface="Arial"/>
              <a:cs typeface="Arial"/>
            </a:endParaRPr>
          </a:p>
          <a:p>
            <a:pPr>
              <a:lnSpc>
                <a:spcPct val="100000"/>
              </a:lnSpc>
              <a:buClr>
                <a:srgbClr val="92A099"/>
              </a:buClr>
              <a:buFont typeface="Arial"/>
              <a:buAutoNum type="arabicParenR"/>
            </a:pPr>
            <a:endParaRPr sz="2600" dirty="0">
              <a:latin typeface="Arial"/>
              <a:cs typeface="Arial"/>
            </a:endParaRPr>
          </a:p>
          <a:p>
            <a:pPr marL="581667" marR="5600" indent="-568368">
              <a:buClr>
                <a:srgbClr val="92A099"/>
              </a:buClr>
              <a:buAutoNum type="arabicParenR"/>
              <a:tabLst>
                <a:tab pos="581667" algn="l"/>
                <a:tab pos="582367" algn="l"/>
                <a:tab pos="7093400" algn="l"/>
              </a:tabLst>
            </a:pPr>
            <a:r>
              <a:rPr sz="2400" u="heavy" spc="-17" dirty="0">
                <a:solidFill>
                  <a:srgbClr val="54493A"/>
                </a:solidFill>
                <a:uFill>
                  <a:solidFill>
                    <a:srgbClr val="54493A"/>
                  </a:solidFill>
                </a:uFill>
                <a:latin typeface="Arial"/>
                <a:cs typeface="Arial"/>
              </a:rPr>
              <a:t>Drinking</a:t>
            </a:r>
            <a:r>
              <a:rPr sz="2400" u="heavy" spc="-22" dirty="0">
                <a:solidFill>
                  <a:srgbClr val="54493A"/>
                </a:solidFill>
                <a:uFill>
                  <a:solidFill>
                    <a:srgbClr val="54493A"/>
                  </a:solidFill>
                </a:uFill>
                <a:latin typeface="Arial"/>
                <a:cs typeface="Arial"/>
              </a:rPr>
              <a:t> </a:t>
            </a:r>
            <a:r>
              <a:rPr sz="2400" u="heavy" spc="-17" dirty="0">
                <a:solidFill>
                  <a:srgbClr val="54493A"/>
                </a:solidFill>
                <a:uFill>
                  <a:solidFill>
                    <a:srgbClr val="54493A"/>
                  </a:solidFill>
                </a:uFill>
                <a:latin typeface="Arial"/>
                <a:cs typeface="Arial"/>
              </a:rPr>
              <a:t>water:</a:t>
            </a:r>
            <a:r>
              <a:rPr sz="2400" spc="-11" dirty="0">
                <a:solidFill>
                  <a:srgbClr val="54493A"/>
                </a:solidFill>
                <a:latin typeface="Arial"/>
                <a:cs typeface="Arial"/>
              </a:rPr>
              <a:t> </a:t>
            </a:r>
            <a:r>
              <a:rPr sz="2400" spc="-6" dirty="0">
                <a:solidFill>
                  <a:srgbClr val="54493A"/>
                </a:solidFill>
                <a:latin typeface="Arial"/>
                <a:cs typeface="Arial"/>
              </a:rPr>
              <a:t>Requires</a:t>
            </a:r>
            <a:r>
              <a:rPr sz="2400" spc="72" dirty="0">
                <a:solidFill>
                  <a:srgbClr val="54493A"/>
                </a:solidFill>
                <a:latin typeface="Arial"/>
                <a:cs typeface="Arial"/>
              </a:rPr>
              <a:t> </a:t>
            </a:r>
            <a:r>
              <a:rPr sz="2400" spc="-6" dirty="0">
                <a:solidFill>
                  <a:srgbClr val="54493A"/>
                </a:solidFill>
                <a:latin typeface="Arial"/>
                <a:cs typeface="Arial"/>
              </a:rPr>
              <a:t>a</a:t>
            </a:r>
            <a:r>
              <a:rPr sz="2400" spc="17" dirty="0">
                <a:solidFill>
                  <a:srgbClr val="54493A"/>
                </a:solidFill>
                <a:latin typeface="Arial"/>
                <a:cs typeface="Arial"/>
              </a:rPr>
              <a:t> </a:t>
            </a:r>
            <a:r>
              <a:rPr sz="2400" dirty="0">
                <a:solidFill>
                  <a:srgbClr val="54493A"/>
                </a:solidFill>
                <a:latin typeface="Arial"/>
                <a:cs typeface="Arial"/>
              </a:rPr>
              <a:t>1-2</a:t>
            </a:r>
            <a:r>
              <a:rPr sz="2400" spc="28" dirty="0">
                <a:solidFill>
                  <a:srgbClr val="54493A"/>
                </a:solidFill>
                <a:latin typeface="Arial"/>
                <a:cs typeface="Arial"/>
              </a:rPr>
              <a:t> </a:t>
            </a:r>
            <a:r>
              <a:rPr sz="2400" spc="-6" dirty="0">
                <a:solidFill>
                  <a:srgbClr val="54493A"/>
                </a:solidFill>
                <a:latin typeface="Arial"/>
                <a:cs typeface="Arial"/>
              </a:rPr>
              <a:t>hour</a:t>
            </a:r>
            <a:r>
              <a:rPr sz="2400" spc="33" dirty="0">
                <a:solidFill>
                  <a:srgbClr val="54493A"/>
                </a:solidFill>
                <a:latin typeface="Arial"/>
                <a:cs typeface="Arial"/>
              </a:rPr>
              <a:t> </a:t>
            </a:r>
            <a:r>
              <a:rPr sz="2400" spc="-6" dirty="0">
                <a:solidFill>
                  <a:srgbClr val="54493A"/>
                </a:solidFill>
                <a:latin typeface="Arial"/>
                <a:cs typeface="Arial"/>
              </a:rPr>
              <a:t>period</a:t>
            </a:r>
            <a:r>
              <a:rPr sz="2400" spc="39" dirty="0">
                <a:solidFill>
                  <a:srgbClr val="54493A"/>
                </a:solidFill>
                <a:latin typeface="Arial"/>
                <a:cs typeface="Arial"/>
              </a:rPr>
              <a:t> </a:t>
            </a:r>
            <a:r>
              <a:rPr sz="2400" spc="-6" dirty="0">
                <a:solidFill>
                  <a:srgbClr val="54493A"/>
                </a:solidFill>
                <a:latin typeface="Arial"/>
                <a:cs typeface="Arial"/>
              </a:rPr>
              <a:t>of</a:t>
            </a:r>
            <a:r>
              <a:rPr sz="2400" spc="33" dirty="0">
                <a:solidFill>
                  <a:srgbClr val="54493A"/>
                </a:solidFill>
                <a:latin typeface="Arial"/>
                <a:cs typeface="Arial"/>
              </a:rPr>
              <a:t> </a:t>
            </a:r>
            <a:r>
              <a:rPr sz="2400" spc="-6" dirty="0">
                <a:solidFill>
                  <a:srgbClr val="54493A"/>
                </a:solidFill>
                <a:latin typeface="Arial"/>
                <a:cs typeface="Arial"/>
              </a:rPr>
              <a:t>water </a:t>
            </a:r>
            <a:r>
              <a:rPr sz="2400" dirty="0">
                <a:solidFill>
                  <a:srgbClr val="54493A"/>
                </a:solidFill>
                <a:latin typeface="Arial"/>
                <a:cs typeface="Arial"/>
              </a:rPr>
              <a:t> </a:t>
            </a:r>
            <a:r>
              <a:rPr sz="2400" spc="-6" dirty="0">
                <a:solidFill>
                  <a:srgbClr val="54493A"/>
                </a:solidFill>
                <a:latin typeface="Arial"/>
                <a:cs typeface="Arial"/>
              </a:rPr>
              <a:t>withdrawal</a:t>
            </a:r>
            <a:r>
              <a:rPr sz="2400" spc="72" dirty="0">
                <a:solidFill>
                  <a:srgbClr val="54493A"/>
                </a:solidFill>
                <a:latin typeface="Arial"/>
                <a:cs typeface="Arial"/>
              </a:rPr>
              <a:t> </a:t>
            </a:r>
            <a:r>
              <a:rPr sz="2400" spc="-6" dirty="0">
                <a:solidFill>
                  <a:srgbClr val="54493A"/>
                </a:solidFill>
                <a:latin typeface="Arial"/>
                <a:cs typeface="Arial"/>
              </a:rPr>
              <a:t>(depends</a:t>
            </a:r>
            <a:r>
              <a:rPr sz="2400" spc="77" dirty="0">
                <a:solidFill>
                  <a:srgbClr val="54493A"/>
                </a:solidFill>
                <a:latin typeface="Arial"/>
                <a:cs typeface="Arial"/>
              </a:rPr>
              <a:t> </a:t>
            </a:r>
            <a:r>
              <a:rPr sz="2400" spc="-6" dirty="0">
                <a:solidFill>
                  <a:srgbClr val="54493A"/>
                </a:solidFill>
                <a:latin typeface="Arial"/>
                <a:cs typeface="Arial"/>
              </a:rPr>
              <a:t>on</a:t>
            </a:r>
            <a:r>
              <a:rPr sz="2400" spc="22" dirty="0">
                <a:solidFill>
                  <a:srgbClr val="54493A"/>
                </a:solidFill>
                <a:latin typeface="Arial"/>
                <a:cs typeface="Arial"/>
              </a:rPr>
              <a:t> </a:t>
            </a:r>
            <a:r>
              <a:rPr sz="2400" spc="-6" dirty="0">
                <a:solidFill>
                  <a:srgbClr val="54493A"/>
                </a:solidFill>
                <a:latin typeface="Arial"/>
                <a:cs typeface="Arial"/>
              </a:rPr>
              <a:t>ambient</a:t>
            </a:r>
            <a:r>
              <a:rPr sz="2400" spc="72" dirty="0">
                <a:solidFill>
                  <a:srgbClr val="54493A"/>
                </a:solidFill>
                <a:latin typeface="Arial"/>
                <a:cs typeface="Arial"/>
              </a:rPr>
              <a:t> </a:t>
            </a:r>
            <a:r>
              <a:rPr sz="2400" dirty="0">
                <a:solidFill>
                  <a:srgbClr val="54493A"/>
                </a:solidFill>
                <a:latin typeface="Arial"/>
                <a:cs typeface="Arial"/>
              </a:rPr>
              <a:t>temperature</a:t>
            </a:r>
            <a:r>
              <a:rPr sz="2400" spc="72" dirty="0">
                <a:solidFill>
                  <a:srgbClr val="54493A"/>
                </a:solidFill>
                <a:latin typeface="Arial"/>
                <a:cs typeface="Arial"/>
              </a:rPr>
              <a:t> </a:t>
            </a:r>
            <a:r>
              <a:rPr sz="2400" spc="-6" dirty="0">
                <a:solidFill>
                  <a:srgbClr val="54493A"/>
                </a:solidFill>
                <a:latin typeface="Arial"/>
                <a:cs typeface="Arial"/>
              </a:rPr>
              <a:t>of</a:t>
            </a:r>
            <a:r>
              <a:rPr sz="2400" spc="33" dirty="0">
                <a:solidFill>
                  <a:srgbClr val="54493A"/>
                </a:solidFill>
                <a:latin typeface="Arial"/>
                <a:cs typeface="Arial"/>
              </a:rPr>
              <a:t> </a:t>
            </a:r>
            <a:r>
              <a:rPr sz="2400" spc="-6" dirty="0">
                <a:solidFill>
                  <a:srgbClr val="54493A"/>
                </a:solidFill>
                <a:latin typeface="Arial"/>
                <a:cs typeface="Arial"/>
              </a:rPr>
              <a:t>the</a:t>
            </a:r>
            <a:r>
              <a:rPr sz="2400" spc="33" dirty="0">
                <a:solidFill>
                  <a:srgbClr val="54493A"/>
                </a:solidFill>
                <a:latin typeface="Arial"/>
                <a:cs typeface="Arial"/>
              </a:rPr>
              <a:t> </a:t>
            </a:r>
            <a:r>
              <a:rPr sz="2400" spc="-6" dirty="0">
                <a:solidFill>
                  <a:srgbClr val="54493A"/>
                </a:solidFill>
                <a:latin typeface="Arial"/>
                <a:cs typeface="Arial"/>
              </a:rPr>
              <a:t>houses) </a:t>
            </a:r>
            <a:r>
              <a:rPr sz="2400" spc="-656" dirty="0">
                <a:solidFill>
                  <a:srgbClr val="54493A"/>
                </a:solidFill>
                <a:latin typeface="Arial"/>
                <a:cs typeface="Arial"/>
              </a:rPr>
              <a:t> </a:t>
            </a:r>
            <a:r>
              <a:rPr sz="2400" spc="-6" dirty="0">
                <a:solidFill>
                  <a:srgbClr val="54493A"/>
                </a:solidFill>
                <a:latin typeface="Arial"/>
                <a:cs typeface="Arial"/>
              </a:rPr>
              <a:t>for</a:t>
            </a:r>
            <a:r>
              <a:rPr sz="2400" spc="44" dirty="0">
                <a:solidFill>
                  <a:srgbClr val="54493A"/>
                </a:solidFill>
                <a:latin typeface="Arial"/>
                <a:cs typeface="Arial"/>
              </a:rPr>
              <a:t> </a:t>
            </a:r>
            <a:r>
              <a:rPr sz="2400" spc="-6" dirty="0">
                <a:solidFill>
                  <a:srgbClr val="54493A"/>
                </a:solidFill>
                <a:latin typeface="Arial"/>
                <a:cs typeface="Arial"/>
              </a:rPr>
              <a:t>birds</a:t>
            </a:r>
            <a:r>
              <a:rPr sz="2400" spc="61" dirty="0">
                <a:solidFill>
                  <a:srgbClr val="54493A"/>
                </a:solidFill>
                <a:latin typeface="Arial"/>
                <a:cs typeface="Arial"/>
              </a:rPr>
              <a:t> </a:t>
            </a:r>
            <a:r>
              <a:rPr sz="2400" spc="-6" dirty="0">
                <a:solidFill>
                  <a:srgbClr val="54493A"/>
                </a:solidFill>
                <a:latin typeface="Arial"/>
                <a:cs typeface="Arial"/>
              </a:rPr>
              <a:t>to</a:t>
            </a:r>
            <a:r>
              <a:rPr sz="2400" spc="33" dirty="0">
                <a:solidFill>
                  <a:srgbClr val="54493A"/>
                </a:solidFill>
                <a:latin typeface="Arial"/>
                <a:cs typeface="Arial"/>
              </a:rPr>
              <a:t> </a:t>
            </a:r>
            <a:r>
              <a:rPr sz="2400" spc="-6" dirty="0">
                <a:solidFill>
                  <a:srgbClr val="54493A"/>
                </a:solidFill>
                <a:latin typeface="Arial"/>
                <a:cs typeface="Arial"/>
              </a:rPr>
              <a:t>consume</a:t>
            </a:r>
            <a:r>
              <a:rPr sz="2400" spc="66" dirty="0">
                <a:solidFill>
                  <a:srgbClr val="54493A"/>
                </a:solidFill>
                <a:latin typeface="Arial"/>
                <a:cs typeface="Arial"/>
              </a:rPr>
              <a:t> </a:t>
            </a:r>
            <a:r>
              <a:rPr sz="2400" spc="-6" dirty="0">
                <a:solidFill>
                  <a:srgbClr val="54493A"/>
                </a:solidFill>
                <a:latin typeface="Arial"/>
                <a:cs typeface="Arial"/>
              </a:rPr>
              <a:t>all</a:t>
            </a:r>
            <a:r>
              <a:rPr sz="2400" spc="33" dirty="0">
                <a:solidFill>
                  <a:srgbClr val="54493A"/>
                </a:solidFill>
                <a:latin typeface="Arial"/>
                <a:cs typeface="Arial"/>
              </a:rPr>
              <a:t> </a:t>
            </a:r>
            <a:r>
              <a:rPr sz="2400" spc="-6" dirty="0">
                <a:solidFill>
                  <a:srgbClr val="54493A"/>
                </a:solidFill>
                <a:latin typeface="Arial"/>
                <a:cs typeface="Arial"/>
              </a:rPr>
              <a:t>the</a:t>
            </a:r>
            <a:r>
              <a:rPr sz="2400" spc="44" dirty="0">
                <a:solidFill>
                  <a:srgbClr val="54493A"/>
                </a:solidFill>
                <a:latin typeface="Arial"/>
                <a:cs typeface="Arial"/>
              </a:rPr>
              <a:t> </a:t>
            </a:r>
            <a:r>
              <a:rPr sz="2400" spc="-6" dirty="0">
                <a:solidFill>
                  <a:srgbClr val="54493A"/>
                </a:solidFill>
                <a:latin typeface="Arial"/>
                <a:cs typeface="Arial"/>
              </a:rPr>
              <a:t>vaccine.</a:t>
            </a:r>
            <a:r>
              <a:rPr sz="2400" spc="-61" dirty="0">
                <a:solidFill>
                  <a:srgbClr val="54493A"/>
                </a:solidFill>
                <a:latin typeface="Arial"/>
                <a:cs typeface="Arial"/>
              </a:rPr>
              <a:t> </a:t>
            </a:r>
            <a:r>
              <a:rPr sz="2400" spc="-6" dirty="0">
                <a:solidFill>
                  <a:srgbClr val="54493A"/>
                </a:solidFill>
                <a:latin typeface="Arial"/>
                <a:cs typeface="Arial"/>
              </a:rPr>
              <a:t>A</a:t>
            </a:r>
            <a:r>
              <a:rPr sz="2400" spc="-110" dirty="0">
                <a:solidFill>
                  <a:srgbClr val="54493A"/>
                </a:solidFill>
                <a:latin typeface="Arial"/>
                <a:cs typeface="Arial"/>
              </a:rPr>
              <a:t> </a:t>
            </a:r>
            <a:r>
              <a:rPr sz="2400" spc="-6" dirty="0">
                <a:solidFill>
                  <a:srgbClr val="54493A"/>
                </a:solidFill>
                <a:latin typeface="Arial"/>
                <a:cs typeface="Arial"/>
              </a:rPr>
              <a:t>vaccine	</a:t>
            </a:r>
            <a:r>
              <a:rPr sz="2400" spc="-11" dirty="0">
                <a:solidFill>
                  <a:srgbClr val="54493A"/>
                </a:solidFill>
                <a:latin typeface="Arial"/>
                <a:cs typeface="Arial"/>
              </a:rPr>
              <a:t>stabilizer like </a:t>
            </a:r>
            <a:r>
              <a:rPr sz="2400" spc="-661" dirty="0">
                <a:solidFill>
                  <a:srgbClr val="54493A"/>
                </a:solidFill>
                <a:latin typeface="Arial"/>
                <a:cs typeface="Arial"/>
              </a:rPr>
              <a:t> </a:t>
            </a:r>
            <a:r>
              <a:rPr sz="2400" spc="-17" dirty="0">
                <a:solidFill>
                  <a:srgbClr val="54493A"/>
                </a:solidFill>
                <a:latin typeface="Arial"/>
                <a:cs typeface="Arial"/>
              </a:rPr>
              <a:t>skimmed</a:t>
            </a:r>
            <a:r>
              <a:rPr sz="2400" spc="17" dirty="0">
                <a:solidFill>
                  <a:srgbClr val="54493A"/>
                </a:solidFill>
                <a:latin typeface="Arial"/>
                <a:cs typeface="Arial"/>
              </a:rPr>
              <a:t> </a:t>
            </a:r>
            <a:r>
              <a:rPr sz="2400" spc="-17" dirty="0">
                <a:solidFill>
                  <a:srgbClr val="54493A"/>
                </a:solidFill>
                <a:latin typeface="Arial"/>
                <a:cs typeface="Arial"/>
              </a:rPr>
              <a:t>milk</a:t>
            </a:r>
            <a:r>
              <a:rPr sz="2400" spc="11" dirty="0">
                <a:solidFill>
                  <a:srgbClr val="54493A"/>
                </a:solidFill>
                <a:latin typeface="Arial"/>
                <a:cs typeface="Arial"/>
              </a:rPr>
              <a:t> </a:t>
            </a:r>
            <a:r>
              <a:rPr sz="2400" spc="-17" dirty="0">
                <a:solidFill>
                  <a:srgbClr val="54493A"/>
                </a:solidFill>
                <a:latin typeface="Arial"/>
                <a:cs typeface="Arial"/>
              </a:rPr>
              <a:t>powder</a:t>
            </a:r>
            <a:r>
              <a:rPr sz="2400" spc="-280" dirty="0">
                <a:solidFill>
                  <a:srgbClr val="54493A"/>
                </a:solidFill>
                <a:latin typeface="Arial"/>
                <a:cs typeface="Arial"/>
              </a:rPr>
              <a:t> </a:t>
            </a:r>
            <a:r>
              <a:rPr sz="2400" spc="-72" dirty="0">
                <a:solidFill>
                  <a:srgbClr val="54493A"/>
                </a:solidFill>
                <a:latin typeface="Arial"/>
                <a:cs typeface="Arial"/>
              </a:rPr>
              <a:t>is</a:t>
            </a:r>
            <a:r>
              <a:rPr sz="2400" spc="-287" dirty="0">
                <a:solidFill>
                  <a:srgbClr val="54493A"/>
                </a:solidFill>
                <a:latin typeface="Arial"/>
                <a:cs typeface="Arial"/>
              </a:rPr>
              <a:t> </a:t>
            </a:r>
            <a:r>
              <a:rPr sz="2400" spc="-116" dirty="0">
                <a:solidFill>
                  <a:srgbClr val="54493A"/>
                </a:solidFill>
                <a:latin typeface="Arial"/>
                <a:cs typeface="Arial"/>
              </a:rPr>
              <a:t>needed</a:t>
            </a:r>
            <a:r>
              <a:rPr sz="2400" spc="-287" dirty="0">
                <a:solidFill>
                  <a:srgbClr val="54493A"/>
                </a:solidFill>
                <a:latin typeface="Arial"/>
                <a:cs typeface="Arial"/>
              </a:rPr>
              <a:t> </a:t>
            </a:r>
            <a:r>
              <a:rPr sz="2400" spc="-72" dirty="0">
                <a:solidFill>
                  <a:srgbClr val="54493A"/>
                </a:solidFill>
                <a:latin typeface="Arial"/>
                <a:cs typeface="Arial"/>
              </a:rPr>
              <a:t>to</a:t>
            </a:r>
            <a:r>
              <a:rPr sz="2400" spc="-280" dirty="0">
                <a:solidFill>
                  <a:srgbClr val="54493A"/>
                </a:solidFill>
                <a:latin typeface="Arial"/>
                <a:cs typeface="Arial"/>
              </a:rPr>
              <a:t> </a:t>
            </a:r>
            <a:r>
              <a:rPr sz="2400" spc="-121" dirty="0">
                <a:solidFill>
                  <a:srgbClr val="54493A"/>
                </a:solidFill>
                <a:latin typeface="Arial"/>
                <a:cs typeface="Arial"/>
              </a:rPr>
              <a:t>preserve</a:t>
            </a:r>
            <a:r>
              <a:rPr sz="2400" spc="-303" dirty="0">
                <a:solidFill>
                  <a:srgbClr val="54493A"/>
                </a:solidFill>
                <a:latin typeface="Arial"/>
                <a:cs typeface="Arial"/>
              </a:rPr>
              <a:t> </a:t>
            </a:r>
            <a:r>
              <a:rPr sz="2400" spc="-94" dirty="0">
                <a:solidFill>
                  <a:srgbClr val="54493A"/>
                </a:solidFill>
                <a:latin typeface="Arial"/>
                <a:cs typeface="Arial"/>
              </a:rPr>
              <a:t>the</a:t>
            </a:r>
            <a:r>
              <a:rPr sz="2400" spc="-280" dirty="0">
                <a:solidFill>
                  <a:srgbClr val="54493A"/>
                </a:solidFill>
                <a:latin typeface="Arial"/>
                <a:cs typeface="Arial"/>
              </a:rPr>
              <a:t> </a:t>
            </a:r>
            <a:r>
              <a:rPr sz="2400" spc="-105" dirty="0">
                <a:solidFill>
                  <a:srgbClr val="54493A"/>
                </a:solidFill>
                <a:latin typeface="Arial"/>
                <a:cs typeface="Arial"/>
              </a:rPr>
              <a:t>live</a:t>
            </a:r>
            <a:r>
              <a:rPr sz="2400" spc="-287" dirty="0">
                <a:solidFill>
                  <a:srgbClr val="54493A"/>
                </a:solidFill>
                <a:latin typeface="Arial"/>
                <a:cs typeface="Arial"/>
              </a:rPr>
              <a:t> </a:t>
            </a:r>
            <a:r>
              <a:rPr sz="2400" spc="-116" dirty="0">
                <a:solidFill>
                  <a:srgbClr val="54493A"/>
                </a:solidFill>
                <a:latin typeface="Arial"/>
                <a:cs typeface="Arial"/>
              </a:rPr>
              <a:t>vaccine.</a:t>
            </a:r>
            <a:r>
              <a:rPr sz="2400" spc="-83" dirty="0">
                <a:solidFill>
                  <a:srgbClr val="54493A"/>
                </a:solidFill>
                <a:latin typeface="Arial"/>
                <a:cs typeface="Arial"/>
              </a:rPr>
              <a:t> Ten </a:t>
            </a:r>
            <a:r>
              <a:rPr sz="2400" spc="-77" dirty="0">
                <a:solidFill>
                  <a:srgbClr val="54493A"/>
                </a:solidFill>
                <a:latin typeface="Arial"/>
                <a:cs typeface="Arial"/>
              </a:rPr>
              <a:t> </a:t>
            </a:r>
            <a:r>
              <a:rPr sz="2400" spc="-11" dirty="0">
                <a:solidFill>
                  <a:srgbClr val="54493A"/>
                </a:solidFill>
                <a:latin typeface="Arial"/>
                <a:cs typeface="Arial"/>
              </a:rPr>
              <a:t>liters of water</a:t>
            </a:r>
            <a:r>
              <a:rPr sz="2400" spc="-17" dirty="0">
                <a:solidFill>
                  <a:srgbClr val="54493A"/>
                </a:solidFill>
                <a:latin typeface="Arial"/>
                <a:cs typeface="Arial"/>
              </a:rPr>
              <a:t> </a:t>
            </a:r>
            <a:r>
              <a:rPr sz="2400" dirty="0">
                <a:solidFill>
                  <a:srgbClr val="54493A"/>
                </a:solidFill>
                <a:latin typeface="Arial"/>
                <a:cs typeface="Arial"/>
              </a:rPr>
              <a:t>mixed</a:t>
            </a:r>
            <a:r>
              <a:rPr sz="2400" spc="72" dirty="0">
                <a:solidFill>
                  <a:srgbClr val="54493A"/>
                </a:solidFill>
                <a:latin typeface="Arial"/>
                <a:cs typeface="Arial"/>
              </a:rPr>
              <a:t> </a:t>
            </a:r>
            <a:r>
              <a:rPr sz="2400" spc="6" dirty="0">
                <a:solidFill>
                  <a:srgbClr val="54493A"/>
                </a:solidFill>
                <a:latin typeface="Arial"/>
                <a:cs typeface="Arial"/>
              </a:rPr>
              <a:t>with</a:t>
            </a:r>
            <a:r>
              <a:rPr sz="2400" spc="72" dirty="0">
                <a:solidFill>
                  <a:srgbClr val="54493A"/>
                </a:solidFill>
                <a:latin typeface="Arial"/>
                <a:cs typeface="Arial"/>
              </a:rPr>
              <a:t> </a:t>
            </a:r>
            <a:r>
              <a:rPr sz="2400" spc="-11" dirty="0">
                <a:solidFill>
                  <a:srgbClr val="54493A"/>
                </a:solidFill>
                <a:latin typeface="Arial"/>
                <a:cs typeface="Arial"/>
              </a:rPr>
              <a:t>60</a:t>
            </a:r>
            <a:r>
              <a:rPr sz="2400" spc="-39" dirty="0">
                <a:solidFill>
                  <a:srgbClr val="54493A"/>
                </a:solidFill>
                <a:latin typeface="Arial"/>
                <a:cs typeface="Arial"/>
              </a:rPr>
              <a:t> </a:t>
            </a:r>
            <a:r>
              <a:rPr sz="2400" spc="-22" dirty="0">
                <a:solidFill>
                  <a:srgbClr val="54493A"/>
                </a:solidFill>
                <a:latin typeface="Arial"/>
                <a:cs typeface="Arial"/>
              </a:rPr>
              <a:t>grams</a:t>
            </a:r>
            <a:r>
              <a:rPr sz="2400" spc="-11" dirty="0">
                <a:solidFill>
                  <a:srgbClr val="54493A"/>
                </a:solidFill>
                <a:latin typeface="Arial"/>
                <a:cs typeface="Arial"/>
              </a:rPr>
              <a:t> </a:t>
            </a:r>
            <a:r>
              <a:rPr sz="2400" spc="-17" dirty="0">
                <a:solidFill>
                  <a:srgbClr val="54493A"/>
                </a:solidFill>
                <a:latin typeface="Arial"/>
                <a:cs typeface="Arial"/>
              </a:rPr>
              <a:t>of</a:t>
            </a:r>
            <a:r>
              <a:rPr sz="2400" spc="-6" dirty="0">
                <a:solidFill>
                  <a:srgbClr val="54493A"/>
                </a:solidFill>
                <a:latin typeface="Arial"/>
                <a:cs typeface="Arial"/>
              </a:rPr>
              <a:t> </a:t>
            </a:r>
            <a:r>
              <a:rPr sz="2400" spc="-17" dirty="0">
                <a:solidFill>
                  <a:srgbClr val="54493A"/>
                </a:solidFill>
                <a:latin typeface="Arial"/>
                <a:cs typeface="Arial"/>
              </a:rPr>
              <a:t>skimmed</a:t>
            </a:r>
            <a:r>
              <a:rPr sz="2400" dirty="0">
                <a:solidFill>
                  <a:srgbClr val="54493A"/>
                </a:solidFill>
                <a:latin typeface="Arial"/>
                <a:cs typeface="Arial"/>
              </a:rPr>
              <a:t> </a:t>
            </a:r>
            <a:r>
              <a:rPr sz="2400" spc="-17" dirty="0">
                <a:solidFill>
                  <a:srgbClr val="54493A"/>
                </a:solidFill>
                <a:latin typeface="Arial"/>
                <a:cs typeface="Arial"/>
              </a:rPr>
              <a:t>milk</a:t>
            </a:r>
            <a:r>
              <a:rPr sz="2400" spc="6" dirty="0">
                <a:solidFill>
                  <a:srgbClr val="54493A"/>
                </a:solidFill>
                <a:latin typeface="Arial"/>
                <a:cs typeface="Arial"/>
              </a:rPr>
              <a:t> </a:t>
            </a:r>
            <a:r>
              <a:rPr sz="2400" spc="-17" dirty="0">
                <a:solidFill>
                  <a:srgbClr val="54493A"/>
                </a:solidFill>
                <a:latin typeface="Arial"/>
                <a:cs typeface="Arial"/>
              </a:rPr>
              <a:t>powder </a:t>
            </a:r>
            <a:r>
              <a:rPr sz="2400" spc="-11" dirty="0">
                <a:solidFill>
                  <a:srgbClr val="54493A"/>
                </a:solidFill>
                <a:latin typeface="Arial"/>
                <a:cs typeface="Arial"/>
              </a:rPr>
              <a:t> </a:t>
            </a:r>
            <a:r>
              <a:rPr sz="2400" spc="-17" dirty="0">
                <a:solidFill>
                  <a:srgbClr val="54493A"/>
                </a:solidFill>
                <a:latin typeface="Arial"/>
                <a:cs typeface="Arial"/>
              </a:rPr>
              <a:t>should </a:t>
            </a:r>
            <a:r>
              <a:rPr sz="2400" spc="-11" dirty="0">
                <a:solidFill>
                  <a:srgbClr val="54493A"/>
                </a:solidFill>
                <a:latin typeface="Arial"/>
                <a:cs typeface="Arial"/>
              </a:rPr>
              <a:t>be </a:t>
            </a:r>
            <a:r>
              <a:rPr sz="2400" spc="-17" dirty="0">
                <a:solidFill>
                  <a:srgbClr val="54493A"/>
                </a:solidFill>
                <a:latin typeface="Arial"/>
                <a:cs typeface="Arial"/>
              </a:rPr>
              <a:t>used. Birds should </a:t>
            </a:r>
            <a:r>
              <a:rPr sz="2400" spc="-11" dirty="0">
                <a:solidFill>
                  <a:srgbClr val="54493A"/>
                </a:solidFill>
                <a:latin typeface="Arial"/>
                <a:cs typeface="Arial"/>
              </a:rPr>
              <a:t>be </a:t>
            </a:r>
            <a:r>
              <a:rPr sz="2400" spc="-17" dirty="0">
                <a:solidFill>
                  <a:srgbClr val="54493A"/>
                </a:solidFill>
                <a:latin typeface="Arial"/>
                <a:cs typeface="Arial"/>
              </a:rPr>
              <a:t>walked </a:t>
            </a:r>
            <a:r>
              <a:rPr sz="2400" spc="-11" dirty="0">
                <a:solidFill>
                  <a:srgbClr val="54493A"/>
                </a:solidFill>
                <a:latin typeface="Arial"/>
                <a:cs typeface="Arial"/>
              </a:rPr>
              <a:t>and </a:t>
            </a:r>
            <a:r>
              <a:rPr sz="2400" spc="-17" dirty="0">
                <a:solidFill>
                  <a:srgbClr val="54493A"/>
                </a:solidFill>
                <a:latin typeface="Arial"/>
                <a:cs typeface="Arial"/>
              </a:rPr>
              <a:t>feeders run after </a:t>
            </a:r>
            <a:r>
              <a:rPr sz="2400" spc="-661" dirty="0">
                <a:solidFill>
                  <a:srgbClr val="54493A"/>
                </a:solidFill>
                <a:latin typeface="Arial"/>
                <a:cs typeface="Arial"/>
              </a:rPr>
              <a:t> </a:t>
            </a:r>
            <a:r>
              <a:rPr sz="2400" spc="-17" dirty="0">
                <a:solidFill>
                  <a:srgbClr val="54493A"/>
                </a:solidFill>
                <a:latin typeface="Arial"/>
                <a:cs typeface="Arial"/>
              </a:rPr>
              <a:t>vaccination. All vaccine needs </a:t>
            </a:r>
            <a:r>
              <a:rPr sz="2400" spc="-11" dirty="0">
                <a:solidFill>
                  <a:srgbClr val="54493A"/>
                </a:solidFill>
                <a:latin typeface="Arial"/>
                <a:cs typeface="Arial"/>
              </a:rPr>
              <a:t>to be </a:t>
            </a:r>
            <a:r>
              <a:rPr sz="2400" spc="-17" dirty="0">
                <a:solidFill>
                  <a:srgbClr val="54493A"/>
                </a:solidFill>
                <a:latin typeface="Arial"/>
                <a:cs typeface="Arial"/>
              </a:rPr>
              <a:t>consumed </a:t>
            </a:r>
            <a:r>
              <a:rPr sz="2400" spc="-11" dirty="0">
                <a:solidFill>
                  <a:srgbClr val="54493A"/>
                </a:solidFill>
                <a:latin typeface="Arial"/>
                <a:cs typeface="Arial"/>
              </a:rPr>
              <a:t>in </a:t>
            </a:r>
            <a:r>
              <a:rPr sz="2400" spc="-6" dirty="0">
                <a:solidFill>
                  <a:srgbClr val="54493A"/>
                </a:solidFill>
                <a:latin typeface="Arial"/>
                <a:cs typeface="Arial"/>
              </a:rPr>
              <a:t>2 </a:t>
            </a:r>
            <a:r>
              <a:rPr sz="2400" spc="-11" dirty="0">
                <a:solidFill>
                  <a:srgbClr val="54493A"/>
                </a:solidFill>
                <a:latin typeface="Arial"/>
                <a:cs typeface="Arial"/>
              </a:rPr>
              <a:t>hours. </a:t>
            </a:r>
            <a:r>
              <a:rPr sz="2400" spc="-6" dirty="0">
                <a:solidFill>
                  <a:srgbClr val="54493A"/>
                </a:solidFill>
                <a:latin typeface="Arial"/>
                <a:cs typeface="Arial"/>
              </a:rPr>
              <a:t> </a:t>
            </a:r>
            <a:r>
              <a:rPr sz="2400" spc="-39" dirty="0">
                <a:solidFill>
                  <a:srgbClr val="54493A"/>
                </a:solidFill>
                <a:latin typeface="Arial"/>
                <a:cs typeface="Arial"/>
              </a:rPr>
              <a:t>Variable</a:t>
            </a:r>
            <a:r>
              <a:rPr sz="2400" spc="-61" dirty="0">
                <a:solidFill>
                  <a:srgbClr val="54493A"/>
                </a:solidFill>
                <a:latin typeface="Arial"/>
                <a:cs typeface="Arial"/>
              </a:rPr>
              <a:t> </a:t>
            </a:r>
            <a:r>
              <a:rPr sz="2400" spc="-17" dirty="0">
                <a:solidFill>
                  <a:srgbClr val="54493A"/>
                </a:solidFill>
                <a:latin typeface="Arial"/>
                <a:cs typeface="Arial"/>
              </a:rPr>
              <a:t>farm</a:t>
            </a:r>
            <a:r>
              <a:rPr sz="2400" spc="-22" dirty="0">
                <a:solidFill>
                  <a:srgbClr val="54493A"/>
                </a:solidFill>
                <a:latin typeface="Arial"/>
                <a:cs typeface="Arial"/>
              </a:rPr>
              <a:t> </a:t>
            </a:r>
            <a:r>
              <a:rPr sz="2400" spc="-17" dirty="0">
                <a:solidFill>
                  <a:srgbClr val="54493A"/>
                </a:solidFill>
                <a:latin typeface="Arial"/>
                <a:cs typeface="Arial"/>
              </a:rPr>
              <a:t>water</a:t>
            </a:r>
            <a:r>
              <a:rPr sz="2400" spc="-44" dirty="0">
                <a:solidFill>
                  <a:srgbClr val="54493A"/>
                </a:solidFill>
                <a:latin typeface="Arial"/>
                <a:cs typeface="Arial"/>
              </a:rPr>
              <a:t> </a:t>
            </a:r>
            <a:r>
              <a:rPr sz="2400" spc="-17" dirty="0">
                <a:solidFill>
                  <a:srgbClr val="54493A"/>
                </a:solidFill>
                <a:latin typeface="Arial"/>
                <a:cs typeface="Arial"/>
              </a:rPr>
              <a:t>quality</a:t>
            </a:r>
            <a:r>
              <a:rPr sz="2400" spc="-61" dirty="0">
                <a:solidFill>
                  <a:srgbClr val="54493A"/>
                </a:solidFill>
                <a:latin typeface="Arial"/>
                <a:cs typeface="Arial"/>
              </a:rPr>
              <a:t> </a:t>
            </a:r>
            <a:r>
              <a:rPr sz="2400" spc="-11" dirty="0">
                <a:solidFill>
                  <a:srgbClr val="54493A"/>
                </a:solidFill>
                <a:latin typeface="Arial"/>
                <a:cs typeface="Arial"/>
              </a:rPr>
              <a:t>can</a:t>
            </a:r>
            <a:r>
              <a:rPr sz="2400" spc="-50" dirty="0">
                <a:solidFill>
                  <a:srgbClr val="54493A"/>
                </a:solidFill>
                <a:latin typeface="Arial"/>
                <a:cs typeface="Arial"/>
              </a:rPr>
              <a:t> </a:t>
            </a:r>
            <a:r>
              <a:rPr sz="2400" spc="-11" dirty="0">
                <a:solidFill>
                  <a:srgbClr val="54493A"/>
                </a:solidFill>
                <a:latin typeface="Arial"/>
                <a:cs typeface="Arial"/>
              </a:rPr>
              <a:t>be</a:t>
            </a:r>
            <a:r>
              <a:rPr sz="2400" spc="-28" dirty="0">
                <a:solidFill>
                  <a:srgbClr val="54493A"/>
                </a:solidFill>
                <a:latin typeface="Arial"/>
                <a:cs typeface="Arial"/>
              </a:rPr>
              <a:t> </a:t>
            </a:r>
            <a:r>
              <a:rPr sz="2400" spc="-17" dirty="0">
                <a:solidFill>
                  <a:srgbClr val="54493A"/>
                </a:solidFill>
                <a:latin typeface="Arial"/>
                <a:cs typeface="Arial"/>
              </a:rPr>
              <a:t>problematic.</a:t>
            </a:r>
            <a:endParaRPr sz="2400" dirty="0">
              <a:latin typeface="Arial"/>
              <a:cs typeface="Arial"/>
            </a:endParaRPr>
          </a:p>
          <a:p>
            <a:pPr marL="13999">
              <a:lnSpc>
                <a:spcPts val="2877"/>
              </a:lnSpc>
            </a:pPr>
            <a:r>
              <a:rPr sz="2400" spc="-6" dirty="0">
                <a:solidFill>
                  <a:srgbClr val="54493A"/>
                </a:solidFill>
                <a:latin typeface="Arial"/>
                <a:cs typeface="Arial"/>
              </a:rPr>
              <a:t>.</a:t>
            </a:r>
            <a:endParaRPr sz="2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992" y="92564"/>
            <a:ext cx="7409458" cy="1675422"/>
          </a:xfrm>
          <a:prstGeom prst="rect">
            <a:avLst/>
          </a:prstGeom>
        </p:spPr>
        <p:txBody>
          <a:bodyPr vert="horz" wrap="square" lIns="0" tIns="13299" rIns="0" bIns="0" rtlCol="0">
            <a:spAutoFit/>
          </a:bodyPr>
          <a:lstStyle/>
          <a:p>
            <a:pPr marL="1292127" marR="5600" indent="-1164734">
              <a:lnSpc>
                <a:spcPct val="100000"/>
              </a:lnSpc>
              <a:spcBef>
                <a:spcPts val="105"/>
              </a:spcBef>
            </a:pPr>
            <a:r>
              <a:rPr sz="3600" spc="-6" dirty="0">
                <a:latin typeface="Carlito"/>
                <a:cs typeface="Carlito"/>
              </a:rPr>
              <a:t>Biosecurity is the </a:t>
            </a:r>
            <a:r>
              <a:rPr sz="3600" spc="-66" dirty="0">
                <a:latin typeface="Carlito"/>
                <a:cs typeface="Carlito"/>
              </a:rPr>
              <a:t>key </a:t>
            </a:r>
            <a:r>
              <a:rPr sz="3600" spc="-11" dirty="0">
                <a:latin typeface="Carlito"/>
                <a:cs typeface="Carlito"/>
              </a:rPr>
              <a:t>element in </a:t>
            </a:r>
            <a:r>
              <a:rPr sz="3600" spc="-6" dirty="0">
                <a:latin typeface="Carlito"/>
                <a:cs typeface="Carlito"/>
              </a:rPr>
              <a:t>the  triangle of </a:t>
            </a:r>
            <a:r>
              <a:rPr sz="3600" spc="-11" dirty="0">
                <a:latin typeface="Carlito"/>
                <a:cs typeface="Carlito"/>
              </a:rPr>
              <a:t>disease</a:t>
            </a:r>
            <a:r>
              <a:rPr sz="3600" spc="-17" dirty="0">
                <a:latin typeface="Carlito"/>
                <a:cs typeface="Carlito"/>
              </a:rPr>
              <a:t> </a:t>
            </a:r>
            <a:r>
              <a:rPr sz="3600" spc="-28" dirty="0">
                <a:latin typeface="Carlito"/>
                <a:cs typeface="Carlito"/>
              </a:rPr>
              <a:t>control</a:t>
            </a:r>
          </a:p>
        </p:txBody>
      </p:sp>
      <p:sp>
        <p:nvSpPr>
          <p:cNvPr id="3" name="object 3"/>
          <p:cNvSpPr/>
          <p:nvPr/>
        </p:nvSpPr>
        <p:spPr>
          <a:xfrm>
            <a:off x="3456136" y="3635821"/>
            <a:ext cx="4232021" cy="29629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2739" y="791385"/>
            <a:ext cx="6687515" cy="498379"/>
          </a:xfrm>
          <a:prstGeom prst="rect">
            <a:avLst/>
          </a:prstGeom>
        </p:spPr>
        <p:txBody>
          <a:bodyPr vert="horz" wrap="square" lIns="0" tIns="13299" rIns="0" bIns="0" rtlCol="0">
            <a:spAutoFit/>
          </a:bodyPr>
          <a:lstStyle/>
          <a:p>
            <a:pPr marL="13999">
              <a:lnSpc>
                <a:spcPct val="100000"/>
              </a:lnSpc>
              <a:spcBef>
                <a:spcPts val="105"/>
              </a:spcBef>
            </a:pPr>
            <a:r>
              <a:rPr sz="3100" spc="-11" dirty="0"/>
              <a:t>METHODS</a:t>
            </a:r>
            <a:r>
              <a:rPr sz="3100" dirty="0"/>
              <a:t> </a:t>
            </a:r>
            <a:r>
              <a:rPr sz="3100" spc="-11" dirty="0"/>
              <a:t>OF</a:t>
            </a:r>
            <a:r>
              <a:rPr sz="3100" spc="6" dirty="0"/>
              <a:t> </a:t>
            </a:r>
            <a:r>
              <a:rPr sz="3100" spc="-6" dirty="0"/>
              <a:t>ADMINISTRATION</a:t>
            </a:r>
            <a:endParaRPr sz="3100" dirty="0"/>
          </a:p>
        </p:txBody>
      </p:sp>
      <p:sp>
        <p:nvSpPr>
          <p:cNvPr id="3" name="object 3"/>
          <p:cNvSpPr txBox="1"/>
          <p:nvPr/>
        </p:nvSpPr>
        <p:spPr>
          <a:xfrm>
            <a:off x="2368666" y="1850665"/>
            <a:ext cx="6184183" cy="5230948"/>
          </a:xfrm>
          <a:prstGeom prst="rect">
            <a:avLst/>
          </a:prstGeom>
        </p:spPr>
        <p:txBody>
          <a:bodyPr vert="horz" wrap="square" lIns="0" tIns="13999" rIns="0" bIns="0" rtlCol="0">
            <a:spAutoFit/>
          </a:bodyPr>
          <a:lstStyle/>
          <a:p>
            <a:pPr marL="305883" indent="-292583">
              <a:spcBef>
                <a:spcPts val="110"/>
              </a:spcBef>
              <a:buAutoNum type="arabicParenR" startAt="3"/>
              <a:tabLst>
                <a:tab pos="306583" algn="l"/>
              </a:tabLst>
            </a:pPr>
            <a:r>
              <a:rPr sz="2000" u="heavy" spc="-6" dirty="0">
                <a:solidFill>
                  <a:srgbClr val="54493A"/>
                </a:solidFill>
                <a:uFill>
                  <a:solidFill>
                    <a:srgbClr val="54493A"/>
                  </a:solidFill>
                </a:uFill>
                <a:latin typeface="Arial"/>
                <a:cs typeface="Arial"/>
              </a:rPr>
              <a:t>Wing</a:t>
            </a:r>
            <a:r>
              <a:rPr sz="2000" u="heavy" spc="-39" dirty="0">
                <a:solidFill>
                  <a:srgbClr val="54493A"/>
                </a:solidFill>
                <a:uFill>
                  <a:solidFill>
                    <a:srgbClr val="54493A"/>
                  </a:solidFill>
                </a:uFill>
                <a:latin typeface="Arial"/>
                <a:cs typeface="Arial"/>
              </a:rPr>
              <a:t> </a:t>
            </a:r>
            <a:r>
              <a:rPr sz="2000" u="heavy" spc="-17" dirty="0">
                <a:solidFill>
                  <a:srgbClr val="54493A"/>
                </a:solidFill>
                <a:uFill>
                  <a:solidFill>
                    <a:srgbClr val="54493A"/>
                  </a:solidFill>
                </a:uFill>
                <a:latin typeface="Arial"/>
                <a:cs typeface="Arial"/>
              </a:rPr>
              <a:t>Web </a:t>
            </a:r>
            <a:r>
              <a:rPr sz="2000" u="heavy" spc="-6" dirty="0">
                <a:solidFill>
                  <a:srgbClr val="54493A"/>
                </a:solidFill>
                <a:uFill>
                  <a:solidFill>
                    <a:srgbClr val="54493A"/>
                  </a:solidFill>
                </a:uFill>
                <a:latin typeface="Arial"/>
                <a:cs typeface="Arial"/>
              </a:rPr>
              <a:t>stab</a:t>
            </a:r>
            <a:r>
              <a:rPr sz="2000" spc="-6" dirty="0">
                <a:solidFill>
                  <a:srgbClr val="54493A"/>
                </a:solidFill>
                <a:latin typeface="Arial"/>
                <a:cs typeface="Arial"/>
              </a:rPr>
              <a:t>:</a:t>
            </a:r>
            <a:r>
              <a:rPr sz="2000" spc="-33" dirty="0">
                <a:solidFill>
                  <a:srgbClr val="54493A"/>
                </a:solidFill>
                <a:latin typeface="Arial"/>
                <a:cs typeface="Arial"/>
              </a:rPr>
              <a:t> </a:t>
            </a:r>
            <a:r>
              <a:rPr sz="2000" spc="-22" dirty="0">
                <a:solidFill>
                  <a:srgbClr val="54493A"/>
                </a:solidFill>
                <a:latin typeface="Arial"/>
                <a:cs typeface="Arial"/>
              </a:rPr>
              <a:t>Fowl</a:t>
            </a:r>
            <a:r>
              <a:rPr sz="2000" spc="50" dirty="0">
                <a:solidFill>
                  <a:srgbClr val="54493A"/>
                </a:solidFill>
                <a:latin typeface="Arial"/>
                <a:cs typeface="Arial"/>
              </a:rPr>
              <a:t> </a:t>
            </a:r>
            <a:r>
              <a:rPr sz="2000" spc="-6" dirty="0">
                <a:solidFill>
                  <a:srgbClr val="54493A"/>
                </a:solidFill>
                <a:latin typeface="Arial"/>
                <a:cs typeface="Arial"/>
              </a:rPr>
              <a:t>pox</a:t>
            </a:r>
            <a:r>
              <a:rPr sz="2000" spc="6" dirty="0">
                <a:solidFill>
                  <a:srgbClr val="54493A"/>
                </a:solidFill>
                <a:latin typeface="Arial"/>
                <a:cs typeface="Arial"/>
              </a:rPr>
              <a:t> </a:t>
            </a:r>
            <a:r>
              <a:rPr sz="2000" spc="-6" dirty="0">
                <a:solidFill>
                  <a:srgbClr val="54493A"/>
                </a:solidFill>
                <a:latin typeface="Arial"/>
                <a:cs typeface="Arial"/>
              </a:rPr>
              <a:t>single</a:t>
            </a:r>
            <a:r>
              <a:rPr sz="2000" spc="11" dirty="0">
                <a:solidFill>
                  <a:srgbClr val="54493A"/>
                </a:solidFill>
                <a:latin typeface="Arial"/>
                <a:cs typeface="Arial"/>
              </a:rPr>
              <a:t> </a:t>
            </a:r>
            <a:r>
              <a:rPr sz="2000" dirty="0">
                <a:solidFill>
                  <a:srgbClr val="54493A"/>
                </a:solidFill>
                <a:latin typeface="Arial"/>
                <a:cs typeface="Arial"/>
              </a:rPr>
              <a:t>or vectored</a:t>
            </a:r>
            <a:endParaRPr sz="2000" dirty="0">
              <a:latin typeface="Arial"/>
              <a:cs typeface="Arial"/>
            </a:endParaRPr>
          </a:p>
          <a:p>
            <a:pPr>
              <a:spcBef>
                <a:spcPts val="33"/>
              </a:spcBef>
              <a:buClr>
                <a:srgbClr val="54493A"/>
              </a:buClr>
              <a:buFont typeface="Arial"/>
              <a:buAutoNum type="arabicParenR" startAt="3"/>
            </a:pPr>
            <a:endParaRPr sz="3200" dirty="0">
              <a:latin typeface="Arial"/>
              <a:cs typeface="Arial"/>
            </a:endParaRPr>
          </a:p>
          <a:p>
            <a:pPr marL="405277" marR="5600" indent="-391978">
              <a:buAutoNum type="arabicParenR" startAt="3"/>
              <a:tabLst>
                <a:tab pos="405277" algn="l"/>
                <a:tab pos="405977" algn="l"/>
                <a:tab pos="3366110" algn="l"/>
              </a:tabLst>
            </a:pPr>
            <a:r>
              <a:rPr sz="2000" u="heavy" spc="-11" dirty="0">
                <a:solidFill>
                  <a:srgbClr val="54493A"/>
                </a:solidFill>
                <a:uFill>
                  <a:solidFill>
                    <a:srgbClr val="54493A"/>
                  </a:solidFill>
                </a:uFill>
                <a:latin typeface="Arial"/>
                <a:cs typeface="Arial"/>
              </a:rPr>
              <a:t>Subcutaneous:</a:t>
            </a:r>
            <a:r>
              <a:rPr sz="2000" spc="50" dirty="0">
                <a:solidFill>
                  <a:srgbClr val="54493A"/>
                </a:solidFill>
                <a:latin typeface="Arial"/>
                <a:cs typeface="Arial"/>
              </a:rPr>
              <a:t> </a:t>
            </a:r>
            <a:r>
              <a:rPr sz="2000" spc="-11" dirty="0">
                <a:solidFill>
                  <a:srgbClr val="54493A"/>
                </a:solidFill>
                <a:latin typeface="Arial"/>
                <a:cs typeface="Arial"/>
              </a:rPr>
              <a:t>deposited</a:t>
            </a:r>
            <a:r>
              <a:rPr sz="2000" spc="44" dirty="0">
                <a:solidFill>
                  <a:srgbClr val="54493A"/>
                </a:solidFill>
                <a:latin typeface="Arial"/>
                <a:cs typeface="Arial"/>
              </a:rPr>
              <a:t> </a:t>
            </a:r>
            <a:r>
              <a:rPr sz="2000" spc="-17" dirty="0">
                <a:solidFill>
                  <a:srgbClr val="54493A"/>
                </a:solidFill>
                <a:latin typeface="Arial"/>
                <a:cs typeface="Arial"/>
              </a:rPr>
              <a:t>under</a:t>
            </a:r>
            <a:r>
              <a:rPr sz="2000" spc="33" dirty="0">
                <a:solidFill>
                  <a:srgbClr val="54493A"/>
                </a:solidFill>
                <a:latin typeface="Arial"/>
                <a:cs typeface="Arial"/>
              </a:rPr>
              <a:t> </a:t>
            </a:r>
            <a:r>
              <a:rPr sz="2000" spc="-11" dirty="0">
                <a:solidFill>
                  <a:srgbClr val="54493A"/>
                </a:solidFill>
                <a:latin typeface="Arial"/>
                <a:cs typeface="Arial"/>
              </a:rPr>
              <a:t>skin</a:t>
            </a:r>
            <a:r>
              <a:rPr sz="2000" spc="28" dirty="0">
                <a:solidFill>
                  <a:srgbClr val="54493A"/>
                </a:solidFill>
                <a:latin typeface="Arial"/>
                <a:cs typeface="Arial"/>
              </a:rPr>
              <a:t> </a:t>
            </a:r>
            <a:r>
              <a:rPr sz="2000" spc="-6" dirty="0">
                <a:solidFill>
                  <a:srgbClr val="54493A"/>
                </a:solidFill>
                <a:latin typeface="Arial"/>
                <a:cs typeface="Arial"/>
              </a:rPr>
              <a:t>by</a:t>
            </a:r>
            <a:r>
              <a:rPr sz="2000" spc="-22" dirty="0">
                <a:solidFill>
                  <a:srgbClr val="54493A"/>
                </a:solidFill>
                <a:latin typeface="Arial"/>
                <a:cs typeface="Arial"/>
              </a:rPr>
              <a:t> </a:t>
            </a:r>
            <a:r>
              <a:rPr sz="2000" spc="-6" dirty="0">
                <a:solidFill>
                  <a:srgbClr val="54493A"/>
                </a:solidFill>
                <a:latin typeface="Arial"/>
                <a:cs typeface="Arial"/>
              </a:rPr>
              <a:t>injection </a:t>
            </a:r>
            <a:r>
              <a:rPr sz="2000" dirty="0">
                <a:solidFill>
                  <a:srgbClr val="54493A"/>
                </a:solidFill>
                <a:latin typeface="Arial"/>
                <a:cs typeface="Arial"/>
              </a:rPr>
              <a:t> </a:t>
            </a:r>
            <a:r>
              <a:rPr sz="2000" spc="-17" dirty="0">
                <a:solidFill>
                  <a:srgbClr val="54493A"/>
                </a:solidFill>
                <a:latin typeface="Arial"/>
                <a:cs typeface="Arial"/>
              </a:rPr>
              <a:t>with</a:t>
            </a:r>
            <a:r>
              <a:rPr sz="2000" spc="44" dirty="0">
                <a:solidFill>
                  <a:srgbClr val="54493A"/>
                </a:solidFill>
                <a:latin typeface="Arial"/>
                <a:cs typeface="Arial"/>
              </a:rPr>
              <a:t> </a:t>
            </a:r>
            <a:r>
              <a:rPr sz="2000" spc="-6" dirty="0">
                <a:latin typeface="Arial"/>
                <a:cs typeface="Arial"/>
              </a:rPr>
              <a:t>a</a:t>
            </a:r>
            <a:r>
              <a:rPr sz="2000" spc="6" dirty="0">
                <a:latin typeface="Arial"/>
                <a:cs typeface="Arial"/>
              </a:rPr>
              <a:t> </a:t>
            </a:r>
            <a:r>
              <a:rPr sz="2000" spc="-17" dirty="0">
                <a:solidFill>
                  <a:srgbClr val="54493A"/>
                </a:solidFill>
                <a:latin typeface="Arial"/>
                <a:cs typeface="Arial"/>
              </a:rPr>
              <a:t>needle.</a:t>
            </a:r>
            <a:r>
              <a:rPr sz="2000" spc="77" dirty="0">
                <a:solidFill>
                  <a:srgbClr val="54493A"/>
                </a:solidFill>
                <a:latin typeface="Arial"/>
                <a:cs typeface="Arial"/>
              </a:rPr>
              <a:t> </a:t>
            </a:r>
            <a:r>
              <a:rPr sz="2000" spc="22" dirty="0">
                <a:solidFill>
                  <a:srgbClr val="54493A"/>
                </a:solidFill>
                <a:latin typeface="Arial"/>
                <a:cs typeface="Arial"/>
              </a:rPr>
              <a:t>Live</a:t>
            </a:r>
            <a:r>
              <a:rPr sz="2000" spc="121" dirty="0">
                <a:solidFill>
                  <a:srgbClr val="54493A"/>
                </a:solidFill>
                <a:latin typeface="Arial"/>
                <a:cs typeface="Arial"/>
              </a:rPr>
              <a:t> </a:t>
            </a:r>
            <a:r>
              <a:rPr sz="2000" spc="-22" dirty="0">
                <a:solidFill>
                  <a:srgbClr val="54493A"/>
                </a:solidFill>
                <a:latin typeface="Arial"/>
                <a:cs typeface="Arial"/>
              </a:rPr>
              <a:t>MDV,	</a:t>
            </a:r>
            <a:r>
              <a:rPr sz="2000" spc="11" dirty="0">
                <a:solidFill>
                  <a:srgbClr val="54493A"/>
                </a:solidFill>
                <a:latin typeface="Arial"/>
                <a:cs typeface="Arial"/>
              </a:rPr>
              <a:t>or</a:t>
            </a:r>
            <a:r>
              <a:rPr sz="2000" spc="83" dirty="0">
                <a:solidFill>
                  <a:srgbClr val="54493A"/>
                </a:solidFill>
                <a:latin typeface="Arial"/>
                <a:cs typeface="Arial"/>
              </a:rPr>
              <a:t> </a:t>
            </a:r>
            <a:r>
              <a:rPr sz="2000" spc="22" dirty="0">
                <a:solidFill>
                  <a:srgbClr val="54493A"/>
                </a:solidFill>
                <a:latin typeface="Arial"/>
                <a:cs typeface="Arial"/>
              </a:rPr>
              <a:t>killed</a:t>
            </a:r>
            <a:r>
              <a:rPr sz="2000" spc="165" dirty="0">
                <a:solidFill>
                  <a:srgbClr val="54493A"/>
                </a:solidFill>
                <a:latin typeface="Arial"/>
                <a:cs typeface="Arial"/>
              </a:rPr>
              <a:t> </a:t>
            </a:r>
            <a:r>
              <a:rPr sz="2000" spc="-55" dirty="0">
                <a:solidFill>
                  <a:srgbClr val="54493A"/>
                </a:solidFill>
                <a:latin typeface="Arial"/>
                <a:cs typeface="Arial"/>
              </a:rPr>
              <a:t>NDV,</a:t>
            </a:r>
            <a:r>
              <a:rPr sz="2000" dirty="0">
                <a:solidFill>
                  <a:srgbClr val="54493A"/>
                </a:solidFill>
                <a:latin typeface="Arial"/>
                <a:cs typeface="Arial"/>
              </a:rPr>
              <a:t> </a:t>
            </a:r>
            <a:r>
              <a:rPr sz="2000" spc="-50" dirty="0">
                <a:solidFill>
                  <a:srgbClr val="54493A"/>
                </a:solidFill>
                <a:latin typeface="Arial"/>
                <a:cs typeface="Arial"/>
              </a:rPr>
              <a:t>IBV,</a:t>
            </a:r>
            <a:r>
              <a:rPr sz="2000" spc="-6" dirty="0">
                <a:solidFill>
                  <a:srgbClr val="54493A"/>
                </a:solidFill>
                <a:latin typeface="Arial"/>
                <a:cs typeface="Arial"/>
              </a:rPr>
              <a:t> </a:t>
            </a:r>
            <a:r>
              <a:rPr sz="2000" spc="-44" dirty="0">
                <a:solidFill>
                  <a:srgbClr val="54493A"/>
                </a:solidFill>
                <a:latin typeface="Arial"/>
                <a:cs typeface="Arial"/>
              </a:rPr>
              <a:t>IBDV, </a:t>
            </a:r>
            <a:r>
              <a:rPr sz="2000" spc="-534" dirty="0">
                <a:solidFill>
                  <a:srgbClr val="54493A"/>
                </a:solidFill>
                <a:latin typeface="Arial"/>
                <a:cs typeface="Arial"/>
              </a:rPr>
              <a:t> </a:t>
            </a:r>
            <a:r>
              <a:rPr sz="2000" spc="-6" dirty="0">
                <a:solidFill>
                  <a:srgbClr val="54493A"/>
                </a:solidFill>
                <a:latin typeface="Arial"/>
                <a:cs typeface="Arial"/>
              </a:rPr>
              <a:t>Reovirus,</a:t>
            </a:r>
            <a:r>
              <a:rPr sz="2000" spc="6" dirty="0">
                <a:solidFill>
                  <a:srgbClr val="54493A"/>
                </a:solidFill>
                <a:latin typeface="Arial"/>
                <a:cs typeface="Arial"/>
              </a:rPr>
              <a:t> </a:t>
            </a:r>
            <a:r>
              <a:rPr sz="2000" dirty="0">
                <a:solidFill>
                  <a:srgbClr val="54493A"/>
                </a:solidFill>
                <a:latin typeface="Arial"/>
                <a:cs typeface="Arial"/>
              </a:rPr>
              <a:t>E.</a:t>
            </a:r>
            <a:r>
              <a:rPr sz="2000" spc="-11" dirty="0">
                <a:solidFill>
                  <a:srgbClr val="54493A"/>
                </a:solidFill>
                <a:latin typeface="Arial"/>
                <a:cs typeface="Arial"/>
              </a:rPr>
              <a:t> </a:t>
            </a:r>
            <a:r>
              <a:rPr sz="2000" spc="-6" dirty="0">
                <a:solidFill>
                  <a:srgbClr val="54493A"/>
                </a:solidFill>
                <a:latin typeface="Arial"/>
                <a:cs typeface="Arial"/>
              </a:rPr>
              <a:t>coli,</a:t>
            </a:r>
            <a:r>
              <a:rPr sz="2000" spc="11" dirty="0">
                <a:solidFill>
                  <a:srgbClr val="54493A"/>
                </a:solidFill>
                <a:latin typeface="Arial"/>
                <a:cs typeface="Arial"/>
              </a:rPr>
              <a:t> </a:t>
            </a:r>
            <a:r>
              <a:rPr sz="2000" spc="-6" dirty="0">
                <a:solidFill>
                  <a:srgbClr val="54493A"/>
                </a:solidFill>
                <a:latin typeface="Arial"/>
                <a:cs typeface="Arial"/>
              </a:rPr>
              <a:t>Cholera,</a:t>
            </a:r>
            <a:r>
              <a:rPr sz="2000" spc="17" dirty="0">
                <a:solidFill>
                  <a:srgbClr val="54493A"/>
                </a:solidFill>
                <a:latin typeface="Arial"/>
                <a:cs typeface="Arial"/>
              </a:rPr>
              <a:t> </a:t>
            </a:r>
            <a:r>
              <a:rPr sz="2000" spc="-11" dirty="0">
                <a:solidFill>
                  <a:srgbClr val="54493A"/>
                </a:solidFill>
                <a:latin typeface="Arial"/>
                <a:cs typeface="Arial"/>
              </a:rPr>
              <a:t>Coryza</a:t>
            </a:r>
            <a:r>
              <a:rPr sz="2000" spc="-11" dirty="0">
                <a:solidFill>
                  <a:srgbClr val="54493A"/>
                </a:solidFill>
                <a:latin typeface="Arial"/>
                <a:cs typeface="Arial"/>
              </a:rPr>
              <a:t>,</a:t>
            </a:r>
            <a:r>
              <a:rPr sz="2000" spc="28" dirty="0">
                <a:solidFill>
                  <a:srgbClr val="54493A"/>
                </a:solidFill>
                <a:latin typeface="Arial"/>
                <a:cs typeface="Arial"/>
              </a:rPr>
              <a:t> </a:t>
            </a:r>
            <a:r>
              <a:rPr sz="2000" spc="-6" dirty="0">
                <a:solidFill>
                  <a:srgbClr val="54493A"/>
                </a:solidFill>
                <a:latin typeface="Arial"/>
                <a:cs typeface="Arial"/>
              </a:rPr>
              <a:t>Salmonella,</a:t>
            </a:r>
            <a:endParaRPr sz="2000" dirty="0">
              <a:latin typeface="Arial"/>
              <a:cs typeface="Arial"/>
            </a:endParaRPr>
          </a:p>
          <a:p>
            <a:pPr>
              <a:lnSpc>
                <a:spcPct val="100000"/>
              </a:lnSpc>
              <a:buClr>
                <a:srgbClr val="54493A"/>
              </a:buClr>
              <a:buFont typeface="Arial"/>
              <a:buAutoNum type="arabicParenR" startAt="3"/>
            </a:pPr>
            <a:endParaRPr sz="2200" dirty="0">
              <a:latin typeface="Arial"/>
              <a:cs typeface="Arial"/>
            </a:endParaRPr>
          </a:p>
          <a:p>
            <a:pPr>
              <a:spcBef>
                <a:spcPts val="39"/>
              </a:spcBef>
              <a:buClr>
                <a:srgbClr val="54493A"/>
              </a:buClr>
              <a:buFont typeface="Arial"/>
              <a:buAutoNum type="arabicParenR" startAt="3"/>
            </a:pPr>
            <a:endParaRPr sz="2500" dirty="0">
              <a:latin typeface="Arial"/>
              <a:cs typeface="Arial"/>
            </a:endParaRPr>
          </a:p>
          <a:p>
            <a:pPr marL="363279" indent="-349980">
              <a:buAutoNum type="arabicParenR" startAt="3"/>
              <a:tabLst>
                <a:tab pos="363979" algn="l"/>
              </a:tabLst>
            </a:pPr>
            <a:r>
              <a:rPr sz="2000" u="heavy" spc="-6" dirty="0">
                <a:solidFill>
                  <a:srgbClr val="54493A"/>
                </a:solidFill>
                <a:uFill>
                  <a:solidFill>
                    <a:srgbClr val="54493A"/>
                  </a:solidFill>
                </a:uFill>
                <a:latin typeface="Arial"/>
                <a:cs typeface="Arial"/>
              </a:rPr>
              <a:t>Aerosal</a:t>
            </a:r>
            <a:r>
              <a:rPr sz="2000" spc="-6" dirty="0">
                <a:solidFill>
                  <a:srgbClr val="54493A"/>
                </a:solidFill>
                <a:latin typeface="Arial"/>
                <a:cs typeface="Arial"/>
              </a:rPr>
              <a:t>:</a:t>
            </a:r>
            <a:r>
              <a:rPr sz="2000" spc="-11" dirty="0">
                <a:solidFill>
                  <a:srgbClr val="54493A"/>
                </a:solidFill>
                <a:latin typeface="Arial"/>
                <a:cs typeface="Arial"/>
              </a:rPr>
              <a:t> vaccine</a:t>
            </a:r>
            <a:r>
              <a:rPr sz="2000" spc="39" dirty="0">
                <a:solidFill>
                  <a:srgbClr val="54493A"/>
                </a:solidFill>
                <a:latin typeface="Arial"/>
                <a:cs typeface="Arial"/>
              </a:rPr>
              <a:t> </a:t>
            </a:r>
            <a:r>
              <a:rPr sz="2000" spc="-6" dirty="0">
                <a:solidFill>
                  <a:srgbClr val="54493A"/>
                </a:solidFill>
                <a:latin typeface="Arial"/>
                <a:cs typeface="Arial"/>
              </a:rPr>
              <a:t>is</a:t>
            </a:r>
            <a:r>
              <a:rPr sz="2000" dirty="0">
                <a:solidFill>
                  <a:srgbClr val="54493A"/>
                </a:solidFill>
                <a:latin typeface="Arial"/>
                <a:cs typeface="Arial"/>
              </a:rPr>
              <a:t> </a:t>
            </a:r>
            <a:r>
              <a:rPr sz="2000" spc="-11" dirty="0">
                <a:solidFill>
                  <a:srgbClr val="54493A"/>
                </a:solidFill>
                <a:latin typeface="Arial"/>
                <a:cs typeface="Arial"/>
              </a:rPr>
              <a:t>sprayed</a:t>
            </a:r>
            <a:r>
              <a:rPr sz="2000" spc="28" dirty="0">
                <a:solidFill>
                  <a:srgbClr val="54493A"/>
                </a:solidFill>
                <a:latin typeface="Arial"/>
                <a:cs typeface="Arial"/>
              </a:rPr>
              <a:t> </a:t>
            </a:r>
            <a:r>
              <a:rPr sz="2000" spc="-6" dirty="0">
                <a:solidFill>
                  <a:srgbClr val="54493A"/>
                </a:solidFill>
                <a:latin typeface="Arial"/>
                <a:cs typeface="Arial"/>
              </a:rPr>
              <a:t>in</a:t>
            </a:r>
            <a:r>
              <a:rPr sz="2000" spc="11" dirty="0">
                <a:solidFill>
                  <a:srgbClr val="54493A"/>
                </a:solidFill>
                <a:latin typeface="Arial"/>
                <a:cs typeface="Arial"/>
              </a:rPr>
              <a:t> </a:t>
            </a:r>
            <a:r>
              <a:rPr sz="2000" dirty="0">
                <a:solidFill>
                  <a:srgbClr val="54493A"/>
                </a:solidFill>
                <a:latin typeface="Arial"/>
                <a:cs typeface="Arial"/>
              </a:rPr>
              <a:t>the</a:t>
            </a:r>
            <a:r>
              <a:rPr sz="2000" spc="-17" dirty="0">
                <a:solidFill>
                  <a:srgbClr val="54493A"/>
                </a:solidFill>
                <a:latin typeface="Arial"/>
                <a:cs typeface="Arial"/>
              </a:rPr>
              <a:t> </a:t>
            </a:r>
            <a:r>
              <a:rPr sz="2000" dirty="0">
                <a:solidFill>
                  <a:srgbClr val="54493A"/>
                </a:solidFill>
                <a:latin typeface="Arial"/>
                <a:cs typeface="Arial"/>
              </a:rPr>
              <a:t>form</a:t>
            </a:r>
            <a:r>
              <a:rPr sz="2000" spc="-33" dirty="0">
                <a:solidFill>
                  <a:srgbClr val="54493A"/>
                </a:solidFill>
                <a:latin typeface="Arial"/>
                <a:cs typeface="Arial"/>
              </a:rPr>
              <a:t> </a:t>
            </a:r>
            <a:r>
              <a:rPr sz="2000" spc="-6" dirty="0">
                <a:solidFill>
                  <a:srgbClr val="54493A"/>
                </a:solidFill>
                <a:latin typeface="Arial"/>
                <a:cs typeface="Arial"/>
              </a:rPr>
              <a:t>of a</a:t>
            </a:r>
            <a:endParaRPr sz="2000" dirty="0">
              <a:latin typeface="Arial"/>
              <a:cs typeface="Arial"/>
            </a:endParaRPr>
          </a:p>
          <a:p>
            <a:pPr marL="265985" marR="730759" indent="-251986">
              <a:buClr>
                <a:srgbClr val="92A099"/>
              </a:buClr>
              <a:buChar char="•"/>
              <a:tabLst>
                <a:tab pos="265285" algn="l"/>
                <a:tab pos="265985" algn="l"/>
              </a:tabLst>
            </a:pPr>
            <a:r>
              <a:rPr sz="2000" dirty="0">
                <a:solidFill>
                  <a:srgbClr val="54493A"/>
                </a:solidFill>
                <a:latin typeface="Arial"/>
                <a:cs typeface="Arial"/>
              </a:rPr>
              <a:t>mist,</a:t>
            </a:r>
            <a:r>
              <a:rPr sz="2000" spc="-22" dirty="0">
                <a:solidFill>
                  <a:srgbClr val="54493A"/>
                </a:solidFill>
                <a:latin typeface="Arial"/>
                <a:cs typeface="Arial"/>
              </a:rPr>
              <a:t> </a:t>
            </a:r>
            <a:r>
              <a:rPr sz="2000" spc="-17" dirty="0">
                <a:solidFill>
                  <a:srgbClr val="54493A"/>
                </a:solidFill>
                <a:latin typeface="Arial"/>
                <a:cs typeface="Arial"/>
              </a:rPr>
              <a:t>which</a:t>
            </a:r>
            <a:r>
              <a:rPr sz="2000" spc="61" dirty="0">
                <a:solidFill>
                  <a:srgbClr val="54493A"/>
                </a:solidFill>
                <a:latin typeface="Arial"/>
                <a:cs typeface="Arial"/>
              </a:rPr>
              <a:t> </a:t>
            </a:r>
            <a:r>
              <a:rPr sz="2000" spc="-6" dirty="0">
                <a:solidFill>
                  <a:srgbClr val="54493A"/>
                </a:solidFill>
                <a:latin typeface="Arial"/>
                <a:cs typeface="Arial"/>
              </a:rPr>
              <a:t>is</a:t>
            </a:r>
            <a:r>
              <a:rPr sz="2000" dirty="0">
                <a:solidFill>
                  <a:srgbClr val="54493A"/>
                </a:solidFill>
                <a:latin typeface="Arial"/>
                <a:cs typeface="Arial"/>
              </a:rPr>
              <a:t> </a:t>
            </a:r>
            <a:r>
              <a:rPr sz="2000" spc="-6" dirty="0">
                <a:solidFill>
                  <a:srgbClr val="54493A"/>
                </a:solidFill>
                <a:latin typeface="Arial"/>
                <a:cs typeface="Arial"/>
              </a:rPr>
              <a:t>absorbed</a:t>
            </a:r>
            <a:r>
              <a:rPr sz="2000" spc="17" dirty="0">
                <a:solidFill>
                  <a:srgbClr val="54493A"/>
                </a:solidFill>
                <a:latin typeface="Arial"/>
                <a:cs typeface="Arial"/>
              </a:rPr>
              <a:t> </a:t>
            </a:r>
            <a:r>
              <a:rPr sz="2000" spc="-11" dirty="0">
                <a:solidFill>
                  <a:srgbClr val="54493A"/>
                </a:solidFill>
                <a:latin typeface="Arial"/>
                <a:cs typeface="Arial"/>
              </a:rPr>
              <a:t>through</a:t>
            </a:r>
            <a:r>
              <a:rPr sz="2000" spc="6" dirty="0">
                <a:solidFill>
                  <a:srgbClr val="54493A"/>
                </a:solidFill>
                <a:latin typeface="Arial"/>
                <a:cs typeface="Arial"/>
              </a:rPr>
              <a:t> </a:t>
            </a:r>
            <a:r>
              <a:rPr sz="2000" spc="-6" dirty="0">
                <a:solidFill>
                  <a:srgbClr val="54493A"/>
                </a:solidFill>
                <a:latin typeface="Arial"/>
                <a:cs typeface="Arial"/>
              </a:rPr>
              <a:t>nostrils</a:t>
            </a:r>
            <a:r>
              <a:rPr sz="2000" spc="11" dirty="0">
                <a:solidFill>
                  <a:srgbClr val="54493A"/>
                </a:solidFill>
                <a:latin typeface="Arial"/>
                <a:cs typeface="Arial"/>
              </a:rPr>
              <a:t> </a:t>
            </a:r>
            <a:r>
              <a:rPr sz="2000" spc="-6" dirty="0">
                <a:solidFill>
                  <a:srgbClr val="54493A"/>
                </a:solidFill>
                <a:latin typeface="Arial"/>
                <a:cs typeface="Arial"/>
              </a:rPr>
              <a:t>and</a:t>
            </a:r>
            <a:r>
              <a:rPr sz="2000" spc="6" dirty="0">
                <a:solidFill>
                  <a:srgbClr val="54493A"/>
                </a:solidFill>
                <a:latin typeface="Arial"/>
                <a:cs typeface="Arial"/>
              </a:rPr>
              <a:t> </a:t>
            </a:r>
            <a:r>
              <a:rPr sz="2000" spc="-6" dirty="0">
                <a:solidFill>
                  <a:srgbClr val="54493A"/>
                </a:solidFill>
                <a:latin typeface="Arial"/>
                <a:cs typeface="Arial"/>
              </a:rPr>
              <a:t>in </a:t>
            </a:r>
            <a:r>
              <a:rPr sz="2000" spc="-534" dirty="0">
                <a:solidFill>
                  <a:srgbClr val="54493A"/>
                </a:solidFill>
                <a:latin typeface="Arial"/>
                <a:cs typeface="Arial"/>
              </a:rPr>
              <a:t> </a:t>
            </a:r>
            <a:r>
              <a:rPr sz="2000" spc="-6" dirty="0">
                <a:solidFill>
                  <a:srgbClr val="54493A"/>
                </a:solidFill>
                <a:latin typeface="Arial"/>
                <a:cs typeface="Arial"/>
              </a:rPr>
              <a:t>their </a:t>
            </a:r>
            <a:r>
              <a:rPr sz="2000" spc="-11" dirty="0">
                <a:solidFill>
                  <a:srgbClr val="54493A"/>
                </a:solidFill>
                <a:latin typeface="Arial"/>
                <a:cs typeface="Arial"/>
              </a:rPr>
              <a:t>eyes. </a:t>
            </a:r>
            <a:r>
              <a:rPr sz="2000" spc="-17" dirty="0">
                <a:solidFill>
                  <a:srgbClr val="54493A"/>
                </a:solidFill>
                <a:latin typeface="Arial"/>
                <a:cs typeface="Arial"/>
              </a:rPr>
              <a:t>Can </a:t>
            </a:r>
            <a:r>
              <a:rPr sz="2000" spc="-11" dirty="0">
                <a:solidFill>
                  <a:srgbClr val="54493A"/>
                </a:solidFill>
                <a:latin typeface="Arial"/>
                <a:cs typeface="Arial"/>
              </a:rPr>
              <a:t>be </a:t>
            </a:r>
            <a:r>
              <a:rPr sz="2000" spc="-17" dirty="0">
                <a:solidFill>
                  <a:srgbClr val="54493A"/>
                </a:solidFill>
                <a:latin typeface="Arial"/>
                <a:cs typeface="Arial"/>
              </a:rPr>
              <a:t>done </a:t>
            </a:r>
            <a:r>
              <a:rPr sz="2000" spc="-22" dirty="0">
                <a:solidFill>
                  <a:srgbClr val="54493A"/>
                </a:solidFill>
                <a:latin typeface="Arial"/>
                <a:cs typeface="Arial"/>
              </a:rPr>
              <a:t>manually </a:t>
            </a:r>
            <a:r>
              <a:rPr sz="2000" spc="-11" dirty="0">
                <a:solidFill>
                  <a:srgbClr val="54493A"/>
                </a:solidFill>
                <a:latin typeface="Arial"/>
                <a:cs typeface="Arial"/>
              </a:rPr>
              <a:t>or </a:t>
            </a:r>
            <a:r>
              <a:rPr sz="2000" spc="-28" dirty="0">
                <a:solidFill>
                  <a:srgbClr val="54493A"/>
                </a:solidFill>
                <a:latin typeface="Arial"/>
                <a:cs typeface="Arial"/>
              </a:rPr>
              <a:t>with </a:t>
            </a:r>
            <a:r>
              <a:rPr sz="2000" dirty="0">
                <a:solidFill>
                  <a:srgbClr val="54493A"/>
                </a:solidFill>
                <a:latin typeface="Arial"/>
                <a:cs typeface="Arial"/>
              </a:rPr>
              <a:t>a </a:t>
            </a:r>
            <a:r>
              <a:rPr sz="2000" spc="6" dirty="0">
                <a:solidFill>
                  <a:srgbClr val="54493A"/>
                </a:solidFill>
                <a:latin typeface="Arial"/>
                <a:cs typeface="Arial"/>
              </a:rPr>
              <a:t> </a:t>
            </a:r>
            <a:r>
              <a:rPr sz="2000" spc="-17" dirty="0">
                <a:solidFill>
                  <a:srgbClr val="54493A"/>
                </a:solidFill>
                <a:latin typeface="Arial"/>
                <a:cs typeface="Arial"/>
              </a:rPr>
              <a:t>spray </a:t>
            </a:r>
            <a:r>
              <a:rPr sz="2000" spc="-22" dirty="0">
                <a:solidFill>
                  <a:srgbClr val="54493A"/>
                </a:solidFill>
                <a:latin typeface="Arial"/>
                <a:cs typeface="Arial"/>
              </a:rPr>
              <a:t>cabinet </a:t>
            </a:r>
            <a:r>
              <a:rPr sz="2000" spc="-17" dirty="0">
                <a:solidFill>
                  <a:srgbClr val="54493A"/>
                </a:solidFill>
                <a:latin typeface="Arial"/>
                <a:cs typeface="Arial"/>
              </a:rPr>
              <a:t>or </a:t>
            </a:r>
            <a:r>
              <a:rPr sz="2000" spc="-22" dirty="0">
                <a:solidFill>
                  <a:srgbClr val="54493A"/>
                </a:solidFill>
                <a:latin typeface="Arial"/>
                <a:cs typeface="Arial"/>
              </a:rPr>
              <a:t>handheld machine. </a:t>
            </a:r>
            <a:r>
              <a:rPr sz="2000" spc="-66" dirty="0">
                <a:solidFill>
                  <a:srgbClr val="54493A"/>
                </a:solidFill>
                <a:latin typeface="Arial"/>
                <a:cs typeface="Arial"/>
              </a:rPr>
              <a:t>NDV, </a:t>
            </a:r>
            <a:r>
              <a:rPr sz="2000" spc="-61" dirty="0">
                <a:solidFill>
                  <a:srgbClr val="54493A"/>
                </a:solidFill>
                <a:latin typeface="Arial"/>
                <a:cs typeface="Arial"/>
              </a:rPr>
              <a:t>IBV, </a:t>
            </a:r>
            <a:r>
              <a:rPr sz="2000" spc="-55" dirty="0">
                <a:solidFill>
                  <a:srgbClr val="54493A"/>
                </a:solidFill>
                <a:latin typeface="Arial"/>
                <a:cs typeface="Arial"/>
              </a:rPr>
              <a:t> </a:t>
            </a:r>
            <a:r>
              <a:rPr sz="2000" spc="-50" dirty="0">
                <a:solidFill>
                  <a:srgbClr val="54493A"/>
                </a:solidFill>
                <a:latin typeface="Arial"/>
                <a:cs typeface="Arial"/>
              </a:rPr>
              <a:t>IBDV, </a:t>
            </a:r>
            <a:r>
              <a:rPr sz="2000" spc="-77" dirty="0">
                <a:solidFill>
                  <a:srgbClr val="54493A"/>
                </a:solidFill>
                <a:latin typeface="Arial"/>
                <a:cs typeface="Arial"/>
              </a:rPr>
              <a:t>ILTV,</a:t>
            </a:r>
            <a:r>
              <a:rPr sz="2000" spc="-61" dirty="0">
                <a:solidFill>
                  <a:srgbClr val="54493A"/>
                </a:solidFill>
                <a:latin typeface="Arial"/>
                <a:cs typeface="Arial"/>
              </a:rPr>
              <a:t> </a:t>
            </a:r>
            <a:r>
              <a:rPr sz="2000" spc="-22" dirty="0">
                <a:solidFill>
                  <a:srgbClr val="54493A"/>
                </a:solidFill>
                <a:latin typeface="Arial"/>
                <a:cs typeface="Arial"/>
              </a:rPr>
              <a:t>Cocci.</a:t>
            </a:r>
            <a:r>
              <a:rPr sz="2000" spc="-6" dirty="0">
                <a:solidFill>
                  <a:srgbClr val="54493A"/>
                </a:solidFill>
                <a:latin typeface="Arial"/>
                <a:cs typeface="Arial"/>
              </a:rPr>
              <a:t> </a:t>
            </a:r>
            <a:r>
              <a:rPr sz="2000" spc="-6" dirty="0">
                <a:solidFill>
                  <a:srgbClr val="54493A"/>
                </a:solidFill>
                <a:latin typeface="Arial"/>
                <a:cs typeface="Arial"/>
              </a:rPr>
              <a:t>Spray vaccination</a:t>
            </a:r>
            <a:r>
              <a:rPr sz="2000" spc="50" dirty="0">
                <a:solidFill>
                  <a:srgbClr val="54493A"/>
                </a:solidFill>
                <a:latin typeface="Arial"/>
                <a:cs typeface="Arial"/>
              </a:rPr>
              <a:t> </a:t>
            </a:r>
            <a:r>
              <a:rPr sz="2000" spc="-6" dirty="0">
                <a:solidFill>
                  <a:srgbClr val="54493A"/>
                </a:solidFill>
                <a:latin typeface="Arial"/>
                <a:cs typeface="Arial"/>
              </a:rPr>
              <a:t>is</a:t>
            </a:r>
            <a:r>
              <a:rPr sz="2000" spc="6" dirty="0">
                <a:solidFill>
                  <a:srgbClr val="54493A"/>
                </a:solidFill>
                <a:latin typeface="Arial"/>
                <a:cs typeface="Arial"/>
              </a:rPr>
              <a:t> </a:t>
            </a:r>
            <a:r>
              <a:rPr sz="2000" spc="-6" dirty="0">
                <a:solidFill>
                  <a:srgbClr val="54493A"/>
                </a:solidFill>
                <a:latin typeface="Arial"/>
                <a:cs typeface="Arial"/>
              </a:rPr>
              <a:t>more </a:t>
            </a:r>
            <a:r>
              <a:rPr sz="2000" dirty="0">
                <a:solidFill>
                  <a:srgbClr val="54493A"/>
                </a:solidFill>
                <a:latin typeface="Arial"/>
                <a:cs typeface="Arial"/>
              </a:rPr>
              <a:t> </a:t>
            </a:r>
            <a:r>
              <a:rPr sz="2000" spc="-6" dirty="0">
                <a:solidFill>
                  <a:srgbClr val="54493A"/>
                </a:solidFill>
                <a:latin typeface="Arial"/>
                <a:cs typeface="Arial"/>
              </a:rPr>
              <a:t>invasive</a:t>
            </a:r>
            <a:r>
              <a:rPr sz="2000" spc="44" dirty="0">
                <a:solidFill>
                  <a:srgbClr val="54493A"/>
                </a:solidFill>
                <a:latin typeface="Arial"/>
                <a:cs typeface="Arial"/>
              </a:rPr>
              <a:t> </a:t>
            </a:r>
            <a:r>
              <a:rPr sz="2000" spc="-6" dirty="0">
                <a:solidFill>
                  <a:srgbClr val="54493A"/>
                </a:solidFill>
                <a:latin typeface="Arial"/>
                <a:cs typeface="Arial"/>
              </a:rPr>
              <a:t>and</a:t>
            </a:r>
            <a:r>
              <a:rPr sz="2000" spc="11" dirty="0">
                <a:solidFill>
                  <a:srgbClr val="54493A"/>
                </a:solidFill>
                <a:latin typeface="Arial"/>
                <a:cs typeface="Arial"/>
              </a:rPr>
              <a:t> </a:t>
            </a:r>
            <a:r>
              <a:rPr sz="2000" dirty="0">
                <a:solidFill>
                  <a:srgbClr val="54493A"/>
                </a:solidFill>
                <a:latin typeface="Arial"/>
                <a:cs typeface="Arial"/>
              </a:rPr>
              <a:t>may</a:t>
            </a:r>
            <a:r>
              <a:rPr sz="2000" spc="-6" dirty="0">
                <a:solidFill>
                  <a:srgbClr val="54493A"/>
                </a:solidFill>
                <a:latin typeface="Arial"/>
                <a:cs typeface="Arial"/>
              </a:rPr>
              <a:t> </a:t>
            </a:r>
            <a:r>
              <a:rPr sz="2000" spc="-11" dirty="0">
                <a:solidFill>
                  <a:srgbClr val="54493A"/>
                </a:solidFill>
                <a:latin typeface="Arial"/>
                <a:cs typeface="Arial"/>
              </a:rPr>
              <a:t>give</a:t>
            </a:r>
            <a:r>
              <a:rPr sz="2000" dirty="0">
                <a:solidFill>
                  <a:srgbClr val="54493A"/>
                </a:solidFill>
                <a:latin typeface="Arial"/>
                <a:cs typeface="Arial"/>
              </a:rPr>
              <a:t> </a:t>
            </a:r>
            <a:r>
              <a:rPr sz="2000" spc="-6" dirty="0">
                <a:solidFill>
                  <a:srgbClr val="54493A"/>
                </a:solidFill>
                <a:latin typeface="Arial"/>
                <a:cs typeface="Arial"/>
              </a:rPr>
              <a:t>better</a:t>
            </a:r>
            <a:r>
              <a:rPr sz="2000" dirty="0">
                <a:solidFill>
                  <a:srgbClr val="54493A"/>
                </a:solidFill>
                <a:latin typeface="Arial"/>
                <a:cs typeface="Arial"/>
              </a:rPr>
              <a:t> </a:t>
            </a:r>
            <a:r>
              <a:rPr sz="2000" spc="-6" dirty="0">
                <a:solidFill>
                  <a:srgbClr val="54493A"/>
                </a:solidFill>
                <a:latin typeface="Arial"/>
                <a:cs typeface="Arial"/>
              </a:rPr>
              <a:t>results</a:t>
            </a:r>
            <a:r>
              <a:rPr sz="2000" spc="11" dirty="0">
                <a:solidFill>
                  <a:srgbClr val="54493A"/>
                </a:solidFill>
                <a:latin typeface="Arial"/>
                <a:cs typeface="Arial"/>
              </a:rPr>
              <a:t> </a:t>
            </a:r>
            <a:r>
              <a:rPr sz="2000" dirty="0">
                <a:solidFill>
                  <a:srgbClr val="54493A"/>
                </a:solidFill>
                <a:latin typeface="Arial"/>
                <a:cs typeface="Arial"/>
              </a:rPr>
              <a:t>for </a:t>
            </a:r>
            <a:r>
              <a:rPr sz="2000" spc="6" dirty="0">
                <a:solidFill>
                  <a:srgbClr val="54493A"/>
                </a:solidFill>
                <a:latin typeface="Arial"/>
                <a:cs typeface="Arial"/>
              </a:rPr>
              <a:t> </a:t>
            </a:r>
            <a:r>
              <a:rPr sz="2000" spc="-6" dirty="0">
                <a:solidFill>
                  <a:srgbClr val="54493A"/>
                </a:solidFill>
                <a:latin typeface="Arial"/>
                <a:cs typeface="Arial"/>
              </a:rPr>
              <a:t>respiratory</a:t>
            </a:r>
            <a:r>
              <a:rPr sz="2000" spc="11" dirty="0">
                <a:solidFill>
                  <a:srgbClr val="54493A"/>
                </a:solidFill>
                <a:latin typeface="Arial"/>
                <a:cs typeface="Arial"/>
              </a:rPr>
              <a:t> </a:t>
            </a:r>
            <a:r>
              <a:rPr sz="2000" spc="-6" dirty="0">
                <a:solidFill>
                  <a:srgbClr val="54493A"/>
                </a:solidFill>
                <a:latin typeface="Arial"/>
                <a:cs typeface="Arial"/>
              </a:rPr>
              <a:t>viral</a:t>
            </a:r>
            <a:r>
              <a:rPr sz="2000" spc="11" dirty="0">
                <a:solidFill>
                  <a:srgbClr val="54493A"/>
                </a:solidFill>
                <a:latin typeface="Arial"/>
                <a:cs typeface="Arial"/>
              </a:rPr>
              <a:t> </a:t>
            </a:r>
            <a:r>
              <a:rPr sz="2000" spc="-6" dirty="0">
                <a:solidFill>
                  <a:srgbClr val="54493A"/>
                </a:solidFill>
                <a:latin typeface="Arial"/>
                <a:cs typeface="Arial"/>
              </a:rPr>
              <a:t>vaccines</a:t>
            </a:r>
            <a:r>
              <a:rPr sz="2000" spc="11" dirty="0">
                <a:solidFill>
                  <a:srgbClr val="54493A"/>
                </a:solidFill>
                <a:latin typeface="Arial"/>
                <a:cs typeface="Arial"/>
              </a:rPr>
              <a:t> </a:t>
            </a:r>
            <a:r>
              <a:rPr sz="2000" spc="-6" dirty="0">
                <a:solidFill>
                  <a:srgbClr val="54493A"/>
                </a:solidFill>
                <a:latin typeface="Arial"/>
                <a:cs typeface="Arial"/>
              </a:rPr>
              <a:t>than</a:t>
            </a:r>
            <a:r>
              <a:rPr sz="2000" spc="6" dirty="0">
                <a:solidFill>
                  <a:srgbClr val="54493A"/>
                </a:solidFill>
                <a:latin typeface="Arial"/>
                <a:cs typeface="Arial"/>
              </a:rPr>
              <a:t> </a:t>
            </a:r>
            <a:r>
              <a:rPr sz="2000" spc="-6" dirty="0">
                <a:solidFill>
                  <a:srgbClr val="54493A"/>
                </a:solidFill>
                <a:latin typeface="Arial"/>
                <a:cs typeface="Arial"/>
              </a:rPr>
              <a:t>a</a:t>
            </a:r>
            <a:r>
              <a:rPr sz="2000" spc="-11" dirty="0">
                <a:solidFill>
                  <a:srgbClr val="54493A"/>
                </a:solidFill>
                <a:latin typeface="Arial"/>
                <a:cs typeface="Arial"/>
              </a:rPr>
              <a:t> </a:t>
            </a:r>
            <a:r>
              <a:rPr sz="2000" spc="-6" dirty="0">
                <a:solidFill>
                  <a:srgbClr val="54493A"/>
                </a:solidFill>
                <a:latin typeface="Arial"/>
                <a:cs typeface="Arial"/>
              </a:rPr>
              <a:t>drinking</a:t>
            </a:r>
            <a:r>
              <a:rPr sz="2000" spc="44" dirty="0">
                <a:solidFill>
                  <a:srgbClr val="54493A"/>
                </a:solidFill>
                <a:latin typeface="Arial"/>
                <a:cs typeface="Arial"/>
              </a:rPr>
              <a:t> </a:t>
            </a:r>
            <a:r>
              <a:rPr sz="2000" spc="-11" dirty="0">
                <a:solidFill>
                  <a:srgbClr val="54493A"/>
                </a:solidFill>
                <a:latin typeface="Arial"/>
                <a:cs typeface="Arial"/>
              </a:rPr>
              <a:t>water </a:t>
            </a:r>
            <a:r>
              <a:rPr sz="2000" spc="-534" dirty="0">
                <a:solidFill>
                  <a:srgbClr val="54493A"/>
                </a:solidFill>
                <a:latin typeface="Arial"/>
                <a:cs typeface="Arial"/>
              </a:rPr>
              <a:t> </a:t>
            </a:r>
            <a:r>
              <a:rPr sz="2000" spc="-6" dirty="0">
                <a:solidFill>
                  <a:srgbClr val="54493A"/>
                </a:solidFill>
                <a:latin typeface="Arial"/>
                <a:cs typeface="Arial"/>
              </a:rPr>
              <a:t>vaccination,</a:t>
            </a:r>
            <a:r>
              <a:rPr sz="2000" spc="121" dirty="0">
                <a:solidFill>
                  <a:srgbClr val="54493A"/>
                </a:solidFill>
                <a:latin typeface="Arial"/>
                <a:cs typeface="Arial"/>
              </a:rPr>
              <a:t> </a:t>
            </a:r>
            <a:r>
              <a:rPr sz="2000" spc="-11" dirty="0">
                <a:solidFill>
                  <a:srgbClr val="54493A"/>
                </a:solidFill>
                <a:latin typeface="Arial"/>
                <a:cs typeface="Arial"/>
              </a:rPr>
              <a:t>but</a:t>
            </a:r>
            <a:r>
              <a:rPr sz="2000" spc="105" dirty="0">
                <a:solidFill>
                  <a:srgbClr val="54493A"/>
                </a:solidFill>
                <a:latin typeface="Arial"/>
                <a:cs typeface="Arial"/>
              </a:rPr>
              <a:t> </a:t>
            </a:r>
            <a:r>
              <a:rPr sz="2000" spc="-6" dirty="0">
                <a:solidFill>
                  <a:srgbClr val="54493A"/>
                </a:solidFill>
                <a:latin typeface="Arial"/>
                <a:cs typeface="Arial"/>
              </a:rPr>
              <a:t>can</a:t>
            </a:r>
            <a:r>
              <a:rPr sz="2000" spc="116" dirty="0">
                <a:solidFill>
                  <a:srgbClr val="54493A"/>
                </a:solidFill>
                <a:latin typeface="Arial"/>
                <a:cs typeface="Arial"/>
              </a:rPr>
              <a:t> </a:t>
            </a:r>
            <a:r>
              <a:rPr sz="2000" spc="-6" dirty="0">
                <a:solidFill>
                  <a:srgbClr val="54493A"/>
                </a:solidFill>
                <a:latin typeface="Arial"/>
                <a:cs typeface="Arial"/>
              </a:rPr>
              <a:t>cause</a:t>
            </a:r>
            <a:r>
              <a:rPr sz="2000" spc="94" dirty="0">
                <a:solidFill>
                  <a:srgbClr val="54493A"/>
                </a:solidFill>
                <a:latin typeface="Arial"/>
                <a:cs typeface="Arial"/>
              </a:rPr>
              <a:t> </a:t>
            </a:r>
            <a:r>
              <a:rPr sz="2000" dirty="0">
                <a:solidFill>
                  <a:srgbClr val="54493A"/>
                </a:solidFill>
                <a:latin typeface="Arial"/>
                <a:cs typeface="Arial"/>
              </a:rPr>
              <a:t>a</a:t>
            </a:r>
            <a:r>
              <a:rPr sz="2000" spc="105" dirty="0">
                <a:solidFill>
                  <a:srgbClr val="54493A"/>
                </a:solidFill>
                <a:latin typeface="Arial"/>
                <a:cs typeface="Arial"/>
              </a:rPr>
              <a:t> </a:t>
            </a:r>
            <a:r>
              <a:rPr sz="2000" spc="-6" dirty="0">
                <a:solidFill>
                  <a:srgbClr val="54493A"/>
                </a:solidFill>
                <a:latin typeface="Arial"/>
                <a:cs typeface="Arial"/>
              </a:rPr>
              <a:t>stronger </a:t>
            </a:r>
            <a:r>
              <a:rPr sz="2000" dirty="0">
                <a:solidFill>
                  <a:srgbClr val="54493A"/>
                </a:solidFill>
                <a:latin typeface="Arial"/>
                <a:cs typeface="Arial"/>
              </a:rPr>
              <a:t> </a:t>
            </a:r>
            <a:r>
              <a:rPr sz="2000" spc="-6" dirty="0">
                <a:solidFill>
                  <a:srgbClr val="54493A"/>
                </a:solidFill>
                <a:latin typeface="Arial"/>
                <a:cs typeface="Arial"/>
              </a:rPr>
              <a:t>reaction.</a:t>
            </a:r>
            <a:endParaRPr sz="20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80234" y="2519892"/>
            <a:ext cx="4032250" cy="2822279"/>
          </a:xfrm>
          <a:prstGeom prst="rect">
            <a:avLst/>
          </a:prstGeom>
        </p:spPr>
      </p:pic>
      <p:sp>
        <p:nvSpPr>
          <p:cNvPr id="3" name="object 3"/>
          <p:cNvSpPr txBox="1">
            <a:spLocks noGrp="1"/>
          </p:cNvSpPr>
          <p:nvPr>
            <p:ph type="title"/>
          </p:nvPr>
        </p:nvSpPr>
        <p:spPr>
          <a:xfrm>
            <a:off x="4455777" y="1360438"/>
            <a:ext cx="2751871" cy="752093"/>
          </a:xfrm>
          <a:prstGeom prst="rect">
            <a:avLst/>
          </a:prstGeom>
        </p:spPr>
        <p:txBody>
          <a:bodyPr vert="horz" wrap="square" lIns="0" tIns="13299" rIns="0" bIns="0" rtlCol="0">
            <a:spAutoFit/>
          </a:bodyPr>
          <a:lstStyle/>
          <a:p>
            <a:pPr marL="13999">
              <a:lnSpc>
                <a:spcPct val="100000"/>
              </a:lnSpc>
              <a:spcBef>
                <a:spcPts val="105"/>
              </a:spcBef>
            </a:pPr>
            <a:r>
              <a:rPr sz="2400" i="1" spc="-6" dirty="0">
                <a:latin typeface="Century Gothic"/>
                <a:cs typeface="Century Gothic"/>
              </a:rPr>
              <a:t>In</a:t>
            </a:r>
            <a:r>
              <a:rPr sz="2400" i="1" spc="-50" dirty="0">
                <a:latin typeface="Century Gothic"/>
                <a:cs typeface="Century Gothic"/>
              </a:rPr>
              <a:t> </a:t>
            </a:r>
            <a:r>
              <a:rPr sz="2400" i="1" spc="-6" dirty="0">
                <a:latin typeface="Century Gothic"/>
                <a:cs typeface="Century Gothic"/>
              </a:rPr>
              <a:t>ovo</a:t>
            </a:r>
            <a:r>
              <a:rPr sz="2400" i="1" spc="-44" dirty="0">
                <a:latin typeface="Century Gothic"/>
                <a:cs typeface="Century Gothic"/>
              </a:rPr>
              <a:t> </a:t>
            </a:r>
            <a:r>
              <a:rPr sz="2400" spc="-6" dirty="0">
                <a:latin typeface="Century Gothic"/>
                <a:cs typeface="Century Gothic"/>
              </a:rPr>
              <a:t>vaccination</a:t>
            </a:r>
            <a:endParaRPr sz="2400" dirty="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40182" y="2435895"/>
            <a:ext cx="4900864" cy="3193543"/>
          </a:xfrm>
          <a:prstGeom prst="rect">
            <a:avLst/>
          </a:prstGeom>
        </p:spPr>
      </p:pic>
      <p:sp>
        <p:nvSpPr>
          <p:cNvPr id="3" name="object 3"/>
          <p:cNvSpPr txBox="1">
            <a:spLocks noGrp="1"/>
          </p:cNvSpPr>
          <p:nvPr>
            <p:ph type="title"/>
          </p:nvPr>
        </p:nvSpPr>
        <p:spPr>
          <a:xfrm>
            <a:off x="3027268" y="1301405"/>
            <a:ext cx="5078815" cy="341542"/>
          </a:xfrm>
          <a:prstGeom prst="rect">
            <a:avLst/>
          </a:prstGeom>
        </p:spPr>
        <p:txBody>
          <a:bodyPr vert="horz" wrap="square" lIns="0" tIns="18199" rIns="0" bIns="0" rtlCol="0">
            <a:spAutoFit/>
          </a:bodyPr>
          <a:lstStyle/>
          <a:p>
            <a:pPr marL="13999">
              <a:lnSpc>
                <a:spcPct val="100000"/>
              </a:lnSpc>
              <a:spcBef>
                <a:spcPts val="143"/>
              </a:spcBef>
            </a:pPr>
            <a:r>
              <a:rPr sz="2100" spc="17" dirty="0">
                <a:latin typeface="Century Gothic"/>
                <a:cs typeface="Century Gothic"/>
              </a:rPr>
              <a:t>Couse</a:t>
            </a:r>
            <a:r>
              <a:rPr sz="2100" spc="-22" dirty="0">
                <a:latin typeface="Century Gothic"/>
                <a:cs typeface="Century Gothic"/>
              </a:rPr>
              <a:t> </a:t>
            </a:r>
            <a:r>
              <a:rPr sz="2100" spc="17" dirty="0">
                <a:latin typeface="Century Gothic"/>
                <a:cs typeface="Century Gothic"/>
              </a:rPr>
              <a:t>spray</a:t>
            </a:r>
            <a:r>
              <a:rPr sz="2100" spc="22" dirty="0">
                <a:latin typeface="Century Gothic"/>
                <a:cs typeface="Century Gothic"/>
              </a:rPr>
              <a:t> </a:t>
            </a:r>
            <a:r>
              <a:rPr sz="2100" spc="17" dirty="0">
                <a:latin typeface="Century Gothic"/>
                <a:cs typeface="Century Gothic"/>
              </a:rPr>
              <a:t>machine</a:t>
            </a:r>
            <a:r>
              <a:rPr sz="2100" spc="-17" dirty="0">
                <a:latin typeface="Century Gothic"/>
                <a:cs typeface="Century Gothic"/>
              </a:rPr>
              <a:t> </a:t>
            </a:r>
            <a:r>
              <a:rPr sz="2100" spc="17" dirty="0">
                <a:latin typeface="Century Gothic"/>
                <a:cs typeface="Century Gothic"/>
              </a:rPr>
              <a:t>in</a:t>
            </a:r>
            <a:r>
              <a:rPr sz="2100" spc="-11" dirty="0">
                <a:latin typeface="Century Gothic"/>
                <a:cs typeface="Century Gothic"/>
              </a:rPr>
              <a:t> </a:t>
            </a:r>
            <a:r>
              <a:rPr sz="2100" spc="17" dirty="0">
                <a:latin typeface="Century Gothic"/>
                <a:cs typeface="Century Gothic"/>
              </a:rPr>
              <a:t>the</a:t>
            </a:r>
            <a:r>
              <a:rPr sz="2100" spc="-6" dirty="0">
                <a:latin typeface="Century Gothic"/>
                <a:cs typeface="Century Gothic"/>
              </a:rPr>
              <a:t> </a:t>
            </a:r>
            <a:r>
              <a:rPr sz="2100" spc="17" dirty="0">
                <a:latin typeface="Century Gothic"/>
                <a:cs typeface="Century Gothic"/>
              </a:rPr>
              <a:t>hatchery</a:t>
            </a:r>
            <a:endParaRPr sz="2100" dirty="0">
              <a:latin typeface="Century Gothic"/>
              <a:cs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1597" y="712586"/>
            <a:ext cx="6175783" cy="1245242"/>
          </a:xfrm>
          <a:prstGeom prst="rect">
            <a:avLst/>
          </a:prstGeom>
        </p:spPr>
        <p:txBody>
          <a:bodyPr vert="horz" wrap="square" lIns="0" tIns="13999" rIns="0" bIns="0" rtlCol="0">
            <a:spAutoFit/>
          </a:bodyPr>
          <a:lstStyle/>
          <a:p>
            <a:pPr marL="13999" marR="5600">
              <a:lnSpc>
                <a:spcPct val="100000"/>
              </a:lnSpc>
              <a:spcBef>
                <a:spcPts val="110"/>
              </a:spcBef>
            </a:pPr>
            <a:r>
              <a:rPr sz="4000" spc="-6" dirty="0">
                <a:solidFill>
                  <a:srgbClr val="252525"/>
                </a:solidFill>
                <a:latin typeface="Century Gothic"/>
                <a:cs typeface="Century Gothic"/>
              </a:rPr>
              <a:t>Edible gel containing </a:t>
            </a:r>
            <a:r>
              <a:rPr sz="4000" dirty="0">
                <a:solidFill>
                  <a:srgbClr val="252525"/>
                </a:solidFill>
                <a:latin typeface="Century Gothic"/>
                <a:cs typeface="Century Gothic"/>
              </a:rPr>
              <a:t>live </a:t>
            </a:r>
            <a:r>
              <a:rPr sz="4000" spc="-1102" dirty="0">
                <a:solidFill>
                  <a:srgbClr val="252525"/>
                </a:solidFill>
                <a:latin typeface="Century Gothic"/>
                <a:cs typeface="Century Gothic"/>
              </a:rPr>
              <a:t> </a:t>
            </a:r>
            <a:r>
              <a:rPr sz="4000" spc="-6" dirty="0">
                <a:solidFill>
                  <a:srgbClr val="252525"/>
                </a:solidFill>
                <a:latin typeface="Century Gothic"/>
                <a:cs typeface="Century Gothic"/>
              </a:rPr>
              <a:t>coccidia</a:t>
            </a:r>
            <a:r>
              <a:rPr sz="4000" spc="-28" dirty="0">
                <a:solidFill>
                  <a:srgbClr val="252525"/>
                </a:solidFill>
                <a:latin typeface="Century Gothic"/>
                <a:cs typeface="Century Gothic"/>
              </a:rPr>
              <a:t> </a:t>
            </a:r>
            <a:r>
              <a:rPr sz="4000" spc="-6" dirty="0">
                <a:solidFill>
                  <a:srgbClr val="252525"/>
                </a:solidFill>
                <a:latin typeface="Century Gothic"/>
                <a:cs typeface="Century Gothic"/>
              </a:rPr>
              <a:t>oocytes</a:t>
            </a:r>
            <a:endParaRPr sz="4000" dirty="0">
              <a:latin typeface="Century Gothic"/>
              <a:cs typeface="Century Gothic"/>
            </a:endParaRPr>
          </a:p>
        </p:txBody>
      </p:sp>
      <p:pic>
        <p:nvPicPr>
          <p:cNvPr id="3" name="object 3"/>
          <p:cNvPicPr/>
          <p:nvPr/>
        </p:nvPicPr>
        <p:blipFill>
          <a:blip r:embed="rId2" cstate="print"/>
          <a:stretch>
            <a:fillRect/>
          </a:stretch>
        </p:blipFill>
        <p:spPr>
          <a:xfrm>
            <a:off x="2268140" y="2519866"/>
            <a:ext cx="5474195" cy="394760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40182" y="2451715"/>
            <a:ext cx="4536281" cy="2924054"/>
          </a:xfrm>
          <a:prstGeom prst="rect">
            <a:avLst/>
          </a:prstGeom>
        </p:spPr>
      </p:pic>
      <p:sp>
        <p:nvSpPr>
          <p:cNvPr id="3" name="object 3"/>
          <p:cNvSpPr txBox="1">
            <a:spLocks noGrp="1"/>
          </p:cNvSpPr>
          <p:nvPr>
            <p:ph type="title"/>
          </p:nvPr>
        </p:nvSpPr>
        <p:spPr>
          <a:xfrm>
            <a:off x="2813335" y="1454538"/>
            <a:ext cx="4827499" cy="384983"/>
          </a:xfrm>
          <a:prstGeom prst="rect">
            <a:avLst/>
          </a:prstGeom>
        </p:spPr>
        <p:txBody>
          <a:bodyPr vert="horz" wrap="square" lIns="0" tIns="17499" rIns="0" bIns="0" rtlCol="0">
            <a:spAutoFit/>
          </a:bodyPr>
          <a:lstStyle/>
          <a:p>
            <a:pPr marL="13999">
              <a:lnSpc>
                <a:spcPct val="100000"/>
              </a:lnSpc>
              <a:spcBef>
                <a:spcPts val="138"/>
              </a:spcBef>
            </a:pPr>
            <a:r>
              <a:rPr sz="2300" spc="11" dirty="0">
                <a:latin typeface="Times New Roman"/>
                <a:cs typeface="Times New Roman"/>
              </a:rPr>
              <a:t>Course</a:t>
            </a:r>
            <a:r>
              <a:rPr sz="2300" spc="-28" dirty="0">
                <a:latin typeface="Times New Roman"/>
                <a:cs typeface="Times New Roman"/>
              </a:rPr>
              <a:t> </a:t>
            </a:r>
            <a:r>
              <a:rPr sz="2300" spc="11" dirty="0">
                <a:latin typeface="Times New Roman"/>
                <a:cs typeface="Times New Roman"/>
              </a:rPr>
              <a:t>spray</a:t>
            </a:r>
            <a:r>
              <a:rPr sz="2300" spc="-39" dirty="0">
                <a:latin typeface="Times New Roman"/>
                <a:cs typeface="Times New Roman"/>
              </a:rPr>
              <a:t> </a:t>
            </a:r>
            <a:r>
              <a:rPr sz="2300" spc="6" dirty="0">
                <a:latin typeface="Times New Roman"/>
                <a:cs typeface="Times New Roman"/>
              </a:rPr>
              <a:t>vaccination</a:t>
            </a:r>
            <a:r>
              <a:rPr sz="2300" spc="-28" dirty="0">
                <a:latin typeface="Times New Roman"/>
                <a:cs typeface="Times New Roman"/>
              </a:rPr>
              <a:t> </a:t>
            </a:r>
            <a:r>
              <a:rPr sz="2300" spc="6" dirty="0">
                <a:latin typeface="Times New Roman"/>
                <a:cs typeface="Times New Roman"/>
              </a:rPr>
              <a:t>in</a:t>
            </a:r>
            <a:r>
              <a:rPr sz="2300" spc="-17" dirty="0">
                <a:latin typeface="Times New Roman"/>
                <a:cs typeface="Times New Roman"/>
              </a:rPr>
              <a:t> </a:t>
            </a:r>
            <a:r>
              <a:rPr sz="2300" spc="11" dirty="0">
                <a:latin typeface="Times New Roman"/>
                <a:cs typeface="Times New Roman"/>
              </a:rPr>
              <a:t>the</a:t>
            </a:r>
            <a:r>
              <a:rPr sz="2300" spc="-22" dirty="0">
                <a:latin typeface="Times New Roman"/>
                <a:cs typeface="Times New Roman"/>
              </a:rPr>
              <a:t> </a:t>
            </a:r>
            <a:r>
              <a:rPr sz="2300" spc="11" dirty="0">
                <a:latin typeface="Times New Roman"/>
                <a:cs typeface="Times New Roman"/>
              </a:rPr>
              <a:t>house</a:t>
            </a:r>
            <a:endParaRPr sz="2300" dirty="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08193" y="3443852"/>
            <a:ext cx="3407251" cy="2620687"/>
          </a:xfrm>
          <a:prstGeom prst="rect">
            <a:avLst/>
          </a:prstGeom>
        </p:spPr>
      </p:pic>
      <p:sp>
        <p:nvSpPr>
          <p:cNvPr id="3" name="object 3"/>
          <p:cNvSpPr txBox="1">
            <a:spLocks noGrp="1"/>
          </p:cNvSpPr>
          <p:nvPr>
            <p:ph type="title"/>
          </p:nvPr>
        </p:nvSpPr>
        <p:spPr>
          <a:xfrm>
            <a:off x="3363709" y="2054394"/>
            <a:ext cx="3402211" cy="400976"/>
          </a:xfrm>
          <a:prstGeom prst="rect">
            <a:avLst/>
          </a:prstGeom>
        </p:spPr>
        <p:txBody>
          <a:bodyPr vert="horz" wrap="square" lIns="0" tIns="16098" rIns="0" bIns="0" rtlCol="0">
            <a:spAutoFit/>
          </a:bodyPr>
          <a:lstStyle/>
          <a:p>
            <a:pPr marL="13999">
              <a:lnSpc>
                <a:spcPct val="100000"/>
              </a:lnSpc>
              <a:spcBef>
                <a:spcPts val="126"/>
              </a:spcBef>
            </a:pPr>
            <a:r>
              <a:rPr sz="2500" spc="6" dirty="0">
                <a:latin typeface="Century Gothic"/>
                <a:cs typeface="Century Gothic"/>
              </a:rPr>
              <a:t>SQ injection</a:t>
            </a:r>
            <a:r>
              <a:rPr sz="2500" spc="-22" dirty="0">
                <a:latin typeface="Century Gothic"/>
                <a:cs typeface="Century Gothic"/>
              </a:rPr>
              <a:t> </a:t>
            </a:r>
            <a:r>
              <a:rPr sz="2500" dirty="0">
                <a:latin typeface="Century Gothic"/>
                <a:cs typeface="Century Gothic"/>
              </a:rPr>
              <a:t>of</a:t>
            </a:r>
            <a:r>
              <a:rPr sz="2500" spc="-11" dirty="0">
                <a:latin typeface="Century Gothic"/>
                <a:cs typeface="Century Gothic"/>
              </a:rPr>
              <a:t> </a:t>
            </a:r>
            <a:r>
              <a:rPr sz="2500" dirty="0">
                <a:latin typeface="Century Gothic"/>
                <a:cs typeface="Century Gothic"/>
              </a:rPr>
              <a:t>pullets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3238" y="584653"/>
            <a:ext cx="9066212" cy="691244"/>
          </a:xfrm>
          <a:prstGeom prst="rect">
            <a:avLst/>
          </a:prstGeom>
        </p:spPr>
        <p:txBody>
          <a:bodyPr vert="horz" wrap="square" lIns="0" tIns="13999" rIns="0" bIns="0" rtlCol="0">
            <a:spAutoFit/>
          </a:bodyPr>
          <a:lstStyle/>
          <a:p>
            <a:pPr marL="20999">
              <a:lnSpc>
                <a:spcPct val="100000"/>
              </a:lnSpc>
              <a:spcBef>
                <a:spcPts val="110"/>
              </a:spcBef>
            </a:pPr>
            <a:r>
              <a:rPr dirty="0"/>
              <a:t>SUMMARY</a:t>
            </a:r>
          </a:p>
        </p:txBody>
      </p:sp>
      <p:sp>
        <p:nvSpPr>
          <p:cNvPr id="3" name="object 3"/>
          <p:cNvSpPr txBox="1"/>
          <p:nvPr/>
        </p:nvSpPr>
        <p:spPr>
          <a:xfrm>
            <a:off x="2376016" y="1763613"/>
            <a:ext cx="7177391" cy="2546440"/>
          </a:xfrm>
          <a:prstGeom prst="rect">
            <a:avLst/>
          </a:prstGeom>
        </p:spPr>
        <p:txBody>
          <a:bodyPr vert="horz" wrap="square" lIns="0" tIns="109194" rIns="0" bIns="0" rtlCol="0">
            <a:spAutoFit/>
          </a:bodyPr>
          <a:lstStyle/>
          <a:p>
            <a:pPr marL="517271" marR="548069" indent="-503972">
              <a:lnSpc>
                <a:spcPct val="76300"/>
              </a:lnSpc>
              <a:spcBef>
                <a:spcPts val="860"/>
              </a:spcBef>
              <a:buAutoNum type="arabicParenR"/>
              <a:tabLst>
                <a:tab pos="517271" algn="l"/>
                <a:tab pos="517971" algn="l"/>
              </a:tabLst>
            </a:pPr>
            <a:r>
              <a:rPr sz="2600" spc="-6" dirty="0">
                <a:solidFill>
                  <a:schemeClr val="tx1"/>
                </a:solidFill>
                <a:latin typeface="Arial"/>
                <a:cs typeface="Arial"/>
              </a:rPr>
              <a:t>There</a:t>
            </a:r>
            <a:r>
              <a:rPr sz="2600" spc="6" dirty="0">
                <a:solidFill>
                  <a:schemeClr val="tx1"/>
                </a:solidFill>
                <a:latin typeface="Arial"/>
                <a:cs typeface="Arial"/>
              </a:rPr>
              <a:t> </a:t>
            </a:r>
            <a:r>
              <a:rPr sz="2600" spc="-6" dirty="0">
                <a:solidFill>
                  <a:schemeClr val="tx1"/>
                </a:solidFill>
                <a:latin typeface="Arial"/>
                <a:cs typeface="Arial"/>
              </a:rPr>
              <a:t>is</a:t>
            </a:r>
            <a:r>
              <a:rPr sz="2600" spc="11" dirty="0">
                <a:solidFill>
                  <a:schemeClr val="tx1"/>
                </a:solidFill>
                <a:latin typeface="Arial"/>
                <a:cs typeface="Arial"/>
              </a:rPr>
              <a:t> </a:t>
            </a:r>
            <a:r>
              <a:rPr sz="2600" spc="-6" dirty="0">
                <a:solidFill>
                  <a:schemeClr val="tx1"/>
                </a:solidFill>
                <a:latin typeface="Arial"/>
                <a:cs typeface="Arial"/>
              </a:rPr>
              <a:t>no</a:t>
            </a:r>
            <a:r>
              <a:rPr sz="2600" spc="6" dirty="0">
                <a:solidFill>
                  <a:schemeClr val="tx1"/>
                </a:solidFill>
                <a:latin typeface="Arial"/>
                <a:cs typeface="Arial"/>
              </a:rPr>
              <a:t> </a:t>
            </a:r>
            <a:r>
              <a:rPr sz="2600" spc="-6" dirty="0">
                <a:solidFill>
                  <a:schemeClr val="tx1"/>
                </a:solidFill>
                <a:latin typeface="Arial"/>
                <a:cs typeface="Arial"/>
              </a:rPr>
              <a:t>universal</a:t>
            </a:r>
            <a:r>
              <a:rPr sz="2600" spc="44" dirty="0">
                <a:solidFill>
                  <a:schemeClr val="tx1"/>
                </a:solidFill>
                <a:latin typeface="Arial"/>
                <a:cs typeface="Arial"/>
              </a:rPr>
              <a:t> </a:t>
            </a:r>
            <a:r>
              <a:rPr sz="2600" spc="-6" dirty="0">
                <a:solidFill>
                  <a:schemeClr val="tx1"/>
                </a:solidFill>
                <a:latin typeface="Arial"/>
                <a:cs typeface="Arial"/>
              </a:rPr>
              <a:t>vaccination</a:t>
            </a:r>
            <a:r>
              <a:rPr sz="2600" spc="22" dirty="0">
                <a:solidFill>
                  <a:schemeClr val="tx1"/>
                </a:solidFill>
                <a:latin typeface="Arial"/>
                <a:cs typeface="Arial"/>
              </a:rPr>
              <a:t> </a:t>
            </a:r>
            <a:r>
              <a:rPr sz="2600" spc="-6" dirty="0">
                <a:solidFill>
                  <a:schemeClr val="tx1"/>
                </a:solidFill>
                <a:latin typeface="Arial"/>
                <a:cs typeface="Arial"/>
              </a:rPr>
              <a:t>program</a:t>
            </a:r>
            <a:r>
              <a:rPr sz="2600" spc="11" dirty="0">
                <a:solidFill>
                  <a:schemeClr val="tx1"/>
                </a:solidFill>
                <a:latin typeface="Arial"/>
                <a:cs typeface="Arial"/>
              </a:rPr>
              <a:t> </a:t>
            </a:r>
            <a:r>
              <a:rPr sz="2600" dirty="0">
                <a:solidFill>
                  <a:schemeClr val="tx1"/>
                </a:solidFill>
                <a:latin typeface="Arial"/>
                <a:cs typeface="Arial"/>
              </a:rPr>
              <a:t>for</a:t>
            </a:r>
            <a:r>
              <a:rPr sz="2600" spc="-6" dirty="0">
                <a:solidFill>
                  <a:schemeClr val="tx1"/>
                </a:solidFill>
                <a:latin typeface="Arial"/>
                <a:cs typeface="Arial"/>
              </a:rPr>
              <a:t> all </a:t>
            </a:r>
            <a:r>
              <a:rPr sz="2600" spc="-722" dirty="0">
                <a:solidFill>
                  <a:schemeClr val="tx1"/>
                </a:solidFill>
                <a:latin typeface="Arial"/>
                <a:cs typeface="Arial"/>
              </a:rPr>
              <a:t> </a:t>
            </a:r>
            <a:r>
              <a:rPr sz="2600" spc="-28" dirty="0">
                <a:solidFill>
                  <a:schemeClr val="tx1"/>
                </a:solidFill>
                <a:latin typeface="Arial"/>
                <a:cs typeface="Arial"/>
              </a:rPr>
              <a:t>poultry.</a:t>
            </a:r>
            <a:endParaRPr sz="2600" dirty="0">
              <a:solidFill>
                <a:schemeClr val="tx1"/>
              </a:solidFill>
              <a:latin typeface="Arial"/>
              <a:cs typeface="Arial"/>
            </a:endParaRPr>
          </a:p>
          <a:p>
            <a:pPr marL="517271" marR="5600" indent="-503972">
              <a:lnSpc>
                <a:spcPct val="76400"/>
              </a:lnSpc>
              <a:spcBef>
                <a:spcPts val="2431"/>
              </a:spcBef>
              <a:buAutoNum type="arabicParenR"/>
              <a:tabLst>
                <a:tab pos="517271" algn="l"/>
                <a:tab pos="517971" algn="l"/>
              </a:tabLst>
            </a:pPr>
            <a:r>
              <a:rPr sz="2600" spc="-6" dirty="0">
                <a:solidFill>
                  <a:schemeClr val="tx1"/>
                </a:solidFill>
                <a:latin typeface="Arial"/>
                <a:cs typeface="Arial"/>
              </a:rPr>
              <a:t>Programs</a:t>
            </a:r>
            <a:r>
              <a:rPr sz="2600" spc="6" dirty="0">
                <a:solidFill>
                  <a:schemeClr val="tx1"/>
                </a:solidFill>
                <a:latin typeface="Arial"/>
                <a:cs typeface="Arial"/>
              </a:rPr>
              <a:t> </a:t>
            </a:r>
            <a:r>
              <a:rPr sz="2600" spc="-6" dirty="0">
                <a:solidFill>
                  <a:schemeClr val="tx1"/>
                </a:solidFill>
                <a:latin typeface="Arial"/>
                <a:cs typeface="Arial"/>
              </a:rPr>
              <a:t>are</a:t>
            </a:r>
            <a:r>
              <a:rPr sz="2600" spc="6" dirty="0">
                <a:solidFill>
                  <a:schemeClr val="tx1"/>
                </a:solidFill>
                <a:latin typeface="Arial"/>
                <a:cs typeface="Arial"/>
              </a:rPr>
              <a:t> </a:t>
            </a:r>
            <a:r>
              <a:rPr sz="2600" spc="-6" dirty="0">
                <a:solidFill>
                  <a:schemeClr val="tx1"/>
                </a:solidFill>
                <a:latin typeface="Arial"/>
                <a:cs typeface="Arial"/>
              </a:rPr>
              <a:t>only</a:t>
            </a:r>
            <a:r>
              <a:rPr sz="2600" spc="11" dirty="0">
                <a:solidFill>
                  <a:schemeClr val="tx1"/>
                </a:solidFill>
                <a:latin typeface="Arial"/>
                <a:cs typeface="Arial"/>
              </a:rPr>
              <a:t> </a:t>
            </a:r>
            <a:r>
              <a:rPr sz="2600" spc="-6" dirty="0">
                <a:solidFill>
                  <a:schemeClr val="tx1"/>
                </a:solidFill>
                <a:latin typeface="Arial"/>
                <a:cs typeface="Arial"/>
              </a:rPr>
              <a:t>a guide</a:t>
            </a:r>
            <a:r>
              <a:rPr sz="2600" spc="22" dirty="0">
                <a:solidFill>
                  <a:schemeClr val="tx1"/>
                </a:solidFill>
                <a:latin typeface="Arial"/>
                <a:cs typeface="Arial"/>
              </a:rPr>
              <a:t> </a:t>
            </a:r>
            <a:r>
              <a:rPr sz="2600" spc="-6" dirty="0">
                <a:solidFill>
                  <a:schemeClr val="tx1"/>
                </a:solidFill>
                <a:latin typeface="Arial"/>
                <a:cs typeface="Arial"/>
              </a:rPr>
              <a:t>and</a:t>
            </a:r>
            <a:r>
              <a:rPr sz="2600" spc="11" dirty="0">
                <a:solidFill>
                  <a:schemeClr val="tx1"/>
                </a:solidFill>
                <a:latin typeface="Arial"/>
                <a:cs typeface="Arial"/>
              </a:rPr>
              <a:t> </a:t>
            </a:r>
            <a:r>
              <a:rPr sz="2600" dirty="0">
                <a:solidFill>
                  <a:schemeClr val="tx1"/>
                </a:solidFill>
                <a:latin typeface="Arial"/>
                <a:cs typeface="Arial"/>
              </a:rPr>
              <a:t>must</a:t>
            </a:r>
            <a:r>
              <a:rPr sz="2600" spc="-17" dirty="0">
                <a:solidFill>
                  <a:schemeClr val="tx1"/>
                </a:solidFill>
                <a:latin typeface="Arial"/>
                <a:cs typeface="Arial"/>
              </a:rPr>
              <a:t> </a:t>
            </a:r>
            <a:r>
              <a:rPr sz="2600" spc="-6" dirty="0">
                <a:solidFill>
                  <a:schemeClr val="tx1"/>
                </a:solidFill>
                <a:latin typeface="Arial"/>
                <a:cs typeface="Arial"/>
              </a:rPr>
              <a:t>be</a:t>
            </a:r>
            <a:r>
              <a:rPr sz="2600" spc="6" dirty="0">
                <a:solidFill>
                  <a:schemeClr val="tx1"/>
                </a:solidFill>
                <a:latin typeface="Arial"/>
                <a:cs typeface="Arial"/>
              </a:rPr>
              <a:t> </a:t>
            </a:r>
            <a:r>
              <a:rPr sz="2600" spc="-6" dirty="0">
                <a:solidFill>
                  <a:schemeClr val="tx1"/>
                </a:solidFill>
                <a:latin typeface="Arial"/>
                <a:cs typeface="Arial"/>
              </a:rPr>
              <a:t>tailored </a:t>
            </a:r>
            <a:r>
              <a:rPr sz="2600" dirty="0">
                <a:solidFill>
                  <a:schemeClr val="tx1"/>
                </a:solidFill>
                <a:latin typeface="Arial"/>
                <a:cs typeface="Arial"/>
              </a:rPr>
              <a:t> </a:t>
            </a:r>
            <a:r>
              <a:rPr sz="2600" spc="-6" dirty="0">
                <a:solidFill>
                  <a:schemeClr val="tx1"/>
                </a:solidFill>
                <a:latin typeface="Arial"/>
                <a:cs typeface="Arial"/>
              </a:rPr>
              <a:t>based on </a:t>
            </a:r>
            <a:r>
              <a:rPr sz="2600" dirty="0">
                <a:solidFill>
                  <a:schemeClr val="tx1"/>
                </a:solidFill>
                <a:latin typeface="Arial"/>
                <a:cs typeface="Arial"/>
              </a:rPr>
              <a:t>the strain, </a:t>
            </a:r>
            <a:r>
              <a:rPr sz="2600" spc="-6" dirty="0">
                <a:solidFill>
                  <a:schemeClr val="tx1"/>
                </a:solidFill>
                <a:latin typeface="Arial"/>
                <a:cs typeface="Arial"/>
              </a:rPr>
              <a:t>age, and immune </a:t>
            </a:r>
            <a:r>
              <a:rPr sz="2600" dirty="0">
                <a:solidFill>
                  <a:schemeClr val="tx1"/>
                </a:solidFill>
                <a:latin typeface="Arial"/>
                <a:cs typeface="Arial"/>
              </a:rPr>
              <a:t>status of the </a:t>
            </a:r>
            <a:r>
              <a:rPr sz="2600" spc="6" dirty="0">
                <a:solidFill>
                  <a:schemeClr val="tx1"/>
                </a:solidFill>
                <a:latin typeface="Arial"/>
                <a:cs typeface="Arial"/>
              </a:rPr>
              <a:t> </a:t>
            </a:r>
            <a:r>
              <a:rPr sz="2600" spc="-6" dirty="0">
                <a:solidFill>
                  <a:schemeClr val="tx1"/>
                </a:solidFill>
                <a:latin typeface="Arial"/>
                <a:cs typeface="Arial"/>
              </a:rPr>
              <a:t>birds,</a:t>
            </a:r>
            <a:r>
              <a:rPr sz="2600" spc="6" dirty="0">
                <a:solidFill>
                  <a:schemeClr val="tx1"/>
                </a:solidFill>
                <a:latin typeface="Arial"/>
                <a:cs typeface="Arial"/>
              </a:rPr>
              <a:t> </a:t>
            </a:r>
            <a:r>
              <a:rPr sz="2600" spc="-6" dirty="0">
                <a:solidFill>
                  <a:schemeClr val="tx1"/>
                </a:solidFill>
                <a:latin typeface="Arial"/>
                <a:cs typeface="Arial"/>
              </a:rPr>
              <a:t>prevailing</a:t>
            </a:r>
            <a:r>
              <a:rPr sz="2600" spc="33" dirty="0">
                <a:solidFill>
                  <a:schemeClr val="tx1"/>
                </a:solidFill>
                <a:latin typeface="Arial"/>
                <a:cs typeface="Arial"/>
              </a:rPr>
              <a:t> </a:t>
            </a:r>
            <a:r>
              <a:rPr sz="2600" spc="-6" dirty="0">
                <a:solidFill>
                  <a:schemeClr val="tx1"/>
                </a:solidFill>
                <a:latin typeface="Arial"/>
                <a:cs typeface="Arial"/>
              </a:rPr>
              <a:t>diseases</a:t>
            </a:r>
            <a:r>
              <a:rPr sz="2600" spc="17" dirty="0">
                <a:solidFill>
                  <a:schemeClr val="tx1"/>
                </a:solidFill>
                <a:latin typeface="Arial"/>
                <a:cs typeface="Arial"/>
              </a:rPr>
              <a:t> </a:t>
            </a:r>
            <a:r>
              <a:rPr sz="2600" spc="-6" dirty="0">
                <a:solidFill>
                  <a:schemeClr val="tx1"/>
                </a:solidFill>
                <a:latin typeface="Arial"/>
                <a:cs typeface="Arial"/>
              </a:rPr>
              <a:t>in</a:t>
            </a:r>
            <a:r>
              <a:rPr sz="2600" spc="11" dirty="0">
                <a:solidFill>
                  <a:schemeClr val="tx1"/>
                </a:solidFill>
                <a:latin typeface="Arial"/>
                <a:cs typeface="Arial"/>
              </a:rPr>
              <a:t> </a:t>
            </a:r>
            <a:r>
              <a:rPr sz="2600" dirty="0">
                <a:solidFill>
                  <a:schemeClr val="tx1"/>
                </a:solidFill>
                <a:latin typeface="Arial"/>
                <a:cs typeface="Arial"/>
              </a:rPr>
              <a:t>the </a:t>
            </a:r>
            <a:r>
              <a:rPr sz="2600" spc="-6" dirty="0">
                <a:solidFill>
                  <a:schemeClr val="tx1"/>
                </a:solidFill>
                <a:latin typeface="Arial"/>
                <a:cs typeface="Arial"/>
              </a:rPr>
              <a:t>area,</a:t>
            </a:r>
            <a:r>
              <a:rPr sz="2600" dirty="0">
                <a:solidFill>
                  <a:schemeClr val="tx1"/>
                </a:solidFill>
                <a:latin typeface="Arial"/>
                <a:cs typeface="Arial"/>
              </a:rPr>
              <a:t> </a:t>
            </a:r>
            <a:r>
              <a:rPr sz="2600" spc="-6" dirty="0">
                <a:solidFill>
                  <a:schemeClr val="tx1"/>
                </a:solidFill>
                <a:latin typeface="Arial"/>
                <a:cs typeface="Arial"/>
              </a:rPr>
              <a:t>vaccine </a:t>
            </a:r>
            <a:r>
              <a:rPr sz="2600" dirty="0">
                <a:solidFill>
                  <a:schemeClr val="tx1"/>
                </a:solidFill>
                <a:latin typeface="Arial"/>
                <a:cs typeface="Arial"/>
              </a:rPr>
              <a:t> </a:t>
            </a:r>
            <a:r>
              <a:rPr sz="2600" spc="-6" dirty="0">
                <a:solidFill>
                  <a:schemeClr val="tx1"/>
                </a:solidFill>
                <a:latin typeface="Arial"/>
                <a:cs typeface="Arial"/>
              </a:rPr>
              <a:t>availability</a:t>
            </a:r>
            <a:r>
              <a:rPr sz="2600" spc="50" dirty="0">
                <a:solidFill>
                  <a:schemeClr val="tx1"/>
                </a:solidFill>
                <a:latin typeface="Arial"/>
                <a:cs typeface="Arial"/>
              </a:rPr>
              <a:t> </a:t>
            </a:r>
            <a:r>
              <a:rPr sz="2600" spc="-6" dirty="0">
                <a:solidFill>
                  <a:schemeClr val="tx1"/>
                </a:solidFill>
                <a:latin typeface="Arial"/>
                <a:cs typeface="Arial"/>
              </a:rPr>
              <a:t>and</a:t>
            </a:r>
            <a:r>
              <a:rPr sz="2600" spc="22" dirty="0">
                <a:solidFill>
                  <a:schemeClr val="tx1"/>
                </a:solidFill>
                <a:latin typeface="Arial"/>
                <a:cs typeface="Arial"/>
              </a:rPr>
              <a:t> </a:t>
            </a:r>
            <a:r>
              <a:rPr sz="2600" dirty="0">
                <a:solidFill>
                  <a:schemeClr val="tx1"/>
                </a:solidFill>
                <a:latin typeface="Arial"/>
                <a:cs typeface="Arial"/>
              </a:rPr>
              <a:t>costs,</a:t>
            </a:r>
            <a:r>
              <a:rPr sz="2600" spc="-11" dirty="0">
                <a:solidFill>
                  <a:schemeClr val="tx1"/>
                </a:solidFill>
                <a:latin typeface="Arial"/>
                <a:cs typeface="Arial"/>
              </a:rPr>
              <a:t> </a:t>
            </a:r>
            <a:r>
              <a:rPr sz="2600" spc="-6" dirty="0">
                <a:solidFill>
                  <a:schemeClr val="tx1"/>
                </a:solidFill>
                <a:latin typeface="Arial"/>
                <a:cs typeface="Arial"/>
              </a:rPr>
              <a:t>and</a:t>
            </a:r>
            <a:r>
              <a:rPr sz="2600" spc="11" dirty="0">
                <a:solidFill>
                  <a:schemeClr val="tx1"/>
                </a:solidFill>
                <a:latin typeface="Arial"/>
                <a:cs typeface="Arial"/>
              </a:rPr>
              <a:t> </a:t>
            </a:r>
            <a:r>
              <a:rPr sz="2600" spc="-6" dirty="0">
                <a:solidFill>
                  <a:schemeClr val="tx1"/>
                </a:solidFill>
                <a:latin typeface="Arial"/>
                <a:cs typeface="Arial"/>
              </a:rPr>
              <a:t>governments</a:t>
            </a:r>
            <a:r>
              <a:rPr sz="2600" spc="28" dirty="0">
                <a:solidFill>
                  <a:schemeClr val="tx1"/>
                </a:solidFill>
                <a:latin typeface="Arial"/>
                <a:cs typeface="Arial"/>
              </a:rPr>
              <a:t> </a:t>
            </a:r>
            <a:r>
              <a:rPr sz="2600" spc="-6" dirty="0">
                <a:solidFill>
                  <a:schemeClr val="tx1"/>
                </a:solidFill>
                <a:latin typeface="Arial"/>
                <a:cs typeface="Arial"/>
              </a:rPr>
              <a:t>regulations.</a:t>
            </a:r>
            <a:endParaRPr sz="2600" dirty="0">
              <a:solidFill>
                <a:schemeClr val="tx1"/>
              </a:solidFill>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2200" y="3275781"/>
            <a:ext cx="2224882" cy="643210"/>
          </a:xfrm>
        </p:spPr>
        <p:txBody>
          <a:bodyPr/>
          <a:lstStyle/>
          <a:p>
            <a:pPr algn="ctr"/>
            <a:r>
              <a:rPr lang="en-IN" dirty="0" smtClean="0">
                <a:latin typeface="AR BLANCA" pitchFamily="2" charset="0"/>
              </a:rPr>
              <a:t>Thank you</a:t>
            </a:r>
            <a:endParaRPr lang="en-IN" dirty="0">
              <a:latin typeface="AR BLANCA"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6288" y="1664431"/>
            <a:ext cx="6062376" cy="2482602"/>
          </a:xfrm>
          <a:prstGeom prst="rect">
            <a:avLst/>
          </a:prstGeom>
        </p:spPr>
        <p:txBody>
          <a:bodyPr vert="horz" wrap="square" lIns="0" tIns="121792" rIns="0" bIns="0" rtlCol="0">
            <a:spAutoFit/>
          </a:bodyPr>
          <a:lstStyle/>
          <a:p>
            <a:pPr marL="391978" indent="-377979">
              <a:spcBef>
                <a:spcPts val="958"/>
              </a:spcBef>
              <a:buFont typeface="Arial"/>
              <a:buChar char="•"/>
              <a:tabLst>
                <a:tab pos="391278" algn="l"/>
                <a:tab pos="391978" algn="l"/>
              </a:tabLst>
            </a:pPr>
            <a:r>
              <a:rPr sz="3500" spc="-6" dirty="0">
                <a:solidFill>
                  <a:schemeClr val="tx1"/>
                </a:solidFill>
                <a:latin typeface="Carlito"/>
                <a:cs typeface="Carlito"/>
              </a:rPr>
              <a:t>1. </a:t>
            </a:r>
            <a:r>
              <a:rPr sz="3500" b="1" spc="-17" dirty="0">
                <a:solidFill>
                  <a:schemeClr val="tx1"/>
                </a:solidFill>
                <a:latin typeface="Carlito"/>
                <a:cs typeface="Carlito"/>
              </a:rPr>
              <a:t>CONCEPTUAL </a:t>
            </a:r>
            <a:r>
              <a:rPr sz="3500" b="1" spc="-11" dirty="0">
                <a:solidFill>
                  <a:schemeClr val="tx1"/>
                </a:solidFill>
                <a:latin typeface="Carlito"/>
                <a:cs typeface="Carlito"/>
              </a:rPr>
              <a:t>BIOSECURITY</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Lst>
            </a:pPr>
            <a:r>
              <a:rPr sz="3500" b="1" dirty="0">
                <a:solidFill>
                  <a:schemeClr val="tx1"/>
                </a:solidFill>
                <a:latin typeface="Carlito"/>
                <a:cs typeface="Carlito"/>
              </a:rPr>
              <a:t>2. </a:t>
            </a:r>
            <a:r>
              <a:rPr sz="3500" b="1" spc="-6" dirty="0">
                <a:solidFill>
                  <a:schemeClr val="tx1"/>
                </a:solidFill>
                <a:latin typeface="Carlito"/>
                <a:cs typeface="Carlito"/>
              </a:rPr>
              <a:t>STRUCTURAL</a:t>
            </a:r>
            <a:r>
              <a:rPr sz="3500" b="1" spc="-39" dirty="0">
                <a:solidFill>
                  <a:schemeClr val="tx1"/>
                </a:solidFill>
                <a:latin typeface="Carlito"/>
                <a:cs typeface="Carlito"/>
              </a:rPr>
              <a:t> </a:t>
            </a:r>
            <a:r>
              <a:rPr sz="3500" b="1" spc="-11" dirty="0">
                <a:solidFill>
                  <a:schemeClr val="tx1"/>
                </a:solidFill>
                <a:latin typeface="Carlito"/>
                <a:cs typeface="Carlito"/>
              </a:rPr>
              <a:t>BIOSECURITY</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Lst>
            </a:pPr>
            <a:r>
              <a:rPr sz="3500" b="1" dirty="0">
                <a:solidFill>
                  <a:schemeClr val="tx1"/>
                </a:solidFill>
                <a:latin typeface="Carlito"/>
                <a:cs typeface="Carlito"/>
              </a:rPr>
              <a:t>3. </a:t>
            </a:r>
            <a:r>
              <a:rPr sz="3500" b="1" spc="-28" dirty="0">
                <a:solidFill>
                  <a:schemeClr val="tx1"/>
                </a:solidFill>
                <a:latin typeface="Carlito"/>
                <a:cs typeface="Carlito"/>
              </a:rPr>
              <a:t>OPERATIONAL</a:t>
            </a:r>
            <a:r>
              <a:rPr sz="3500" b="1" spc="-72" dirty="0">
                <a:solidFill>
                  <a:schemeClr val="tx1"/>
                </a:solidFill>
                <a:latin typeface="Carlito"/>
                <a:cs typeface="Carlito"/>
              </a:rPr>
              <a:t> </a:t>
            </a:r>
            <a:r>
              <a:rPr sz="3500" b="1" spc="-11" dirty="0">
                <a:solidFill>
                  <a:schemeClr val="tx1"/>
                </a:solidFill>
                <a:latin typeface="Carlito"/>
                <a:cs typeface="Carlito"/>
              </a:rPr>
              <a:t>BIOSECURITY</a:t>
            </a:r>
            <a:endParaRPr sz="3500" dirty="0">
              <a:solidFill>
                <a:schemeClr val="tx1"/>
              </a:solidFill>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2442" y="282149"/>
            <a:ext cx="6872326" cy="1121424"/>
          </a:xfrm>
          <a:prstGeom prst="rect">
            <a:avLst/>
          </a:prstGeom>
        </p:spPr>
        <p:txBody>
          <a:bodyPr vert="horz" wrap="square" lIns="0" tIns="13299" rIns="0" bIns="0" rtlCol="0">
            <a:spAutoFit/>
          </a:bodyPr>
          <a:lstStyle/>
          <a:p>
            <a:pPr marL="13999">
              <a:lnSpc>
                <a:spcPct val="100000"/>
              </a:lnSpc>
              <a:spcBef>
                <a:spcPts val="105"/>
              </a:spcBef>
            </a:pPr>
            <a:r>
              <a:rPr sz="3600" spc="-6" dirty="0">
                <a:latin typeface="Carlito"/>
                <a:cs typeface="Carlito"/>
              </a:rPr>
              <a:t>1. </a:t>
            </a:r>
            <a:r>
              <a:rPr sz="3600" spc="-28" dirty="0"/>
              <a:t>CONCEPTUAL</a:t>
            </a:r>
            <a:r>
              <a:rPr sz="3600" spc="-22" dirty="0"/>
              <a:t> </a:t>
            </a:r>
            <a:r>
              <a:rPr sz="3600" spc="-17" dirty="0"/>
              <a:t>BIOSECURITY</a:t>
            </a:r>
          </a:p>
        </p:txBody>
      </p:sp>
      <p:sp>
        <p:nvSpPr>
          <p:cNvPr id="3" name="object 3"/>
          <p:cNvSpPr txBox="1"/>
          <p:nvPr/>
        </p:nvSpPr>
        <p:spPr>
          <a:xfrm>
            <a:off x="2159991" y="1547589"/>
            <a:ext cx="6863567" cy="5606117"/>
          </a:xfrm>
          <a:prstGeom prst="rect">
            <a:avLst/>
          </a:prstGeom>
        </p:spPr>
        <p:txBody>
          <a:bodyPr vert="horz" wrap="square" lIns="0" tIns="14699" rIns="0" bIns="0" rtlCol="0">
            <a:spAutoFit/>
          </a:bodyPr>
          <a:lstStyle/>
          <a:p>
            <a:pPr marL="391978" marR="293283" indent="-377979">
              <a:spcBef>
                <a:spcPts val="116"/>
              </a:spcBef>
              <a:buFont typeface="Arial"/>
              <a:buChar char="•"/>
              <a:tabLst>
                <a:tab pos="391278" algn="l"/>
                <a:tab pos="391978" algn="l"/>
              </a:tabLst>
            </a:pPr>
            <a:r>
              <a:rPr sz="3500" spc="-6" dirty="0">
                <a:solidFill>
                  <a:schemeClr val="tx1"/>
                </a:solidFill>
                <a:latin typeface="Carlito"/>
                <a:cs typeface="Carlito"/>
              </a:rPr>
              <a:t>build </a:t>
            </a:r>
            <a:r>
              <a:rPr sz="3500" spc="-17" dirty="0">
                <a:solidFill>
                  <a:schemeClr val="tx1"/>
                </a:solidFill>
                <a:latin typeface="Carlito"/>
                <a:cs typeface="Carlito"/>
              </a:rPr>
              <a:t>farm </a:t>
            </a:r>
            <a:r>
              <a:rPr sz="3500" dirty="0">
                <a:solidFill>
                  <a:schemeClr val="tx1"/>
                </a:solidFill>
                <a:latin typeface="Carlito"/>
                <a:cs typeface="Carlito"/>
              </a:rPr>
              <a:t>in an </a:t>
            </a:r>
            <a:r>
              <a:rPr sz="3500" spc="-11" dirty="0">
                <a:solidFill>
                  <a:schemeClr val="tx1"/>
                </a:solidFill>
                <a:latin typeface="Carlito"/>
                <a:cs typeface="Carlito"/>
              </a:rPr>
              <a:t>isolated </a:t>
            </a:r>
            <a:r>
              <a:rPr sz="3500" spc="-6" dirty="0">
                <a:solidFill>
                  <a:schemeClr val="tx1"/>
                </a:solidFill>
                <a:latin typeface="Carlito"/>
                <a:cs typeface="Carlito"/>
              </a:rPr>
              <a:t>area, </a:t>
            </a:r>
            <a:r>
              <a:rPr sz="3500" spc="-11" dirty="0">
                <a:solidFill>
                  <a:schemeClr val="tx1"/>
                </a:solidFill>
                <a:latin typeface="Carlito"/>
                <a:cs typeface="Carlito"/>
              </a:rPr>
              <a:t>atleast</a:t>
            </a:r>
            <a:r>
              <a:rPr sz="3500" spc="-11" dirty="0">
                <a:solidFill>
                  <a:schemeClr val="tx1"/>
                </a:solidFill>
                <a:latin typeface="Carlito"/>
                <a:cs typeface="Carlito"/>
              </a:rPr>
              <a:t> </a:t>
            </a:r>
            <a:r>
              <a:rPr sz="3500" dirty="0">
                <a:solidFill>
                  <a:schemeClr val="tx1"/>
                </a:solidFill>
                <a:latin typeface="Carlito"/>
                <a:cs typeface="Carlito"/>
              </a:rPr>
              <a:t>3 km  </a:t>
            </a:r>
            <a:r>
              <a:rPr sz="3500" spc="-33" dirty="0">
                <a:solidFill>
                  <a:schemeClr val="tx1"/>
                </a:solidFill>
                <a:latin typeface="Carlito"/>
                <a:cs typeface="Carlito"/>
              </a:rPr>
              <a:t>away </a:t>
            </a:r>
            <a:r>
              <a:rPr sz="3500" spc="-17" dirty="0">
                <a:solidFill>
                  <a:schemeClr val="tx1"/>
                </a:solidFill>
                <a:latin typeface="Carlito"/>
                <a:cs typeface="Carlito"/>
              </a:rPr>
              <a:t>from nearest</a:t>
            </a:r>
            <a:r>
              <a:rPr sz="3500" spc="28" dirty="0">
                <a:solidFill>
                  <a:schemeClr val="tx1"/>
                </a:solidFill>
                <a:latin typeface="Carlito"/>
                <a:cs typeface="Carlito"/>
              </a:rPr>
              <a:t> </a:t>
            </a:r>
            <a:r>
              <a:rPr sz="3500" spc="-6" dirty="0">
                <a:solidFill>
                  <a:schemeClr val="tx1"/>
                </a:solidFill>
                <a:latin typeface="Carlito"/>
                <a:cs typeface="Carlito"/>
              </a:rPr>
              <a:t>poultry</a:t>
            </a:r>
            <a:endParaRPr sz="3500" dirty="0">
              <a:solidFill>
                <a:schemeClr val="tx1"/>
              </a:solidFill>
              <a:latin typeface="Carlito"/>
              <a:cs typeface="Carlito"/>
            </a:endParaRPr>
          </a:p>
          <a:p>
            <a:pPr marL="391978" marR="5600" indent="-377979">
              <a:spcBef>
                <a:spcPts val="849"/>
              </a:spcBef>
              <a:buFont typeface="Arial"/>
              <a:buChar char="•"/>
              <a:tabLst>
                <a:tab pos="391278" algn="l"/>
                <a:tab pos="391978" algn="l"/>
              </a:tabLst>
            </a:pPr>
            <a:r>
              <a:rPr sz="3500" dirty="0">
                <a:solidFill>
                  <a:schemeClr val="tx1"/>
                </a:solidFill>
                <a:latin typeface="Carlito"/>
                <a:cs typeface="Carlito"/>
              </a:rPr>
              <a:t>In the </a:t>
            </a:r>
            <a:r>
              <a:rPr sz="3500" spc="-6" dirty="0">
                <a:solidFill>
                  <a:schemeClr val="tx1"/>
                </a:solidFill>
                <a:latin typeface="Carlito"/>
                <a:cs typeface="Carlito"/>
              </a:rPr>
              <a:t>case of </a:t>
            </a:r>
            <a:r>
              <a:rPr sz="3500" spc="-11" dirty="0">
                <a:solidFill>
                  <a:schemeClr val="tx1"/>
                </a:solidFill>
                <a:latin typeface="Carlito"/>
                <a:cs typeface="Carlito"/>
              </a:rPr>
              <a:t>breeders, </a:t>
            </a:r>
            <a:r>
              <a:rPr sz="3500" dirty="0">
                <a:solidFill>
                  <a:schemeClr val="tx1"/>
                </a:solidFill>
                <a:latin typeface="Carlito"/>
                <a:cs typeface="Carlito"/>
              </a:rPr>
              <a:t>the </a:t>
            </a:r>
            <a:r>
              <a:rPr sz="3500" spc="-17" dirty="0">
                <a:solidFill>
                  <a:schemeClr val="tx1"/>
                </a:solidFill>
                <a:latin typeface="Carlito"/>
                <a:cs typeface="Carlito"/>
              </a:rPr>
              <a:t>farm </a:t>
            </a:r>
            <a:r>
              <a:rPr sz="3500" spc="-6" dirty="0">
                <a:solidFill>
                  <a:schemeClr val="tx1"/>
                </a:solidFill>
                <a:latin typeface="Carlito"/>
                <a:cs typeface="Carlito"/>
              </a:rPr>
              <a:t>should be  </a:t>
            </a:r>
            <a:r>
              <a:rPr sz="3500" spc="-33" dirty="0">
                <a:solidFill>
                  <a:schemeClr val="tx1"/>
                </a:solidFill>
                <a:latin typeface="Carlito"/>
                <a:cs typeface="Carlito"/>
              </a:rPr>
              <a:t>away </a:t>
            </a:r>
            <a:r>
              <a:rPr sz="3500" spc="-17" dirty="0">
                <a:solidFill>
                  <a:schemeClr val="tx1"/>
                </a:solidFill>
                <a:latin typeface="Carlito"/>
                <a:cs typeface="Carlito"/>
              </a:rPr>
              <a:t>from </a:t>
            </a:r>
            <a:r>
              <a:rPr sz="3500" dirty="0">
                <a:solidFill>
                  <a:schemeClr val="tx1"/>
                </a:solidFill>
                <a:latin typeface="Carlito"/>
                <a:cs typeface="Carlito"/>
              </a:rPr>
              <a:t>the major </a:t>
            </a:r>
            <a:r>
              <a:rPr sz="3500" spc="-17" dirty="0">
                <a:solidFill>
                  <a:schemeClr val="tx1"/>
                </a:solidFill>
                <a:latin typeface="Carlito"/>
                <a:cs typeface="Carlito"/>
              </a:rPr>
              <a:t>road </a:t>
            </a:r>
            <a:r>
              <a:rPr sz="3500" spc="-33" dirty="0">
                <a:solidFill>
                  <a:schemeClr val="tx1"/>
                </a:solidFill>
                <a:latin typeface="Carlito"/>
                <a:cs typeface="Carlito"/>
              </a:rPr>
              <a:t>ways </a:t>
            </a:r>
            <a:r>
              <a:rPr sz="3500" spc="-6" dirty="0">
                <a:solidFill>
                  <a:schemeClr val="tx1"/>
                </a:solidFill>
                <a:latin typeface="Carlito"/>
                <a:cs typeface="Carlito"/>
              </a:rPr>
              <a:t>that </a:t>
            </a:r>
            <a:r>
              <a:rPr sz="3500" spc="-22" dirty="0">
                <a:solidFill>
                  <a:schemeClr val="tx1"/>
                </a:solidFill>
                <a:latin typeface="Carlito"/>
                <a:cs typeface="Carlito"/>
              </a:rPr>
              <a:t>may </a:t>
            </a:r>
            <a:r>
              <a:rPr sz="3500" spc="-6" dirty="0">
                <a:solidFill>
                  <a:schemeClr val="tx1"/>
                </a:solidFill>
                <a:latin typeface="Carlito"/>
                <a:cs typeface="Carlito"/>
              </a:rPr>
              <a:t>be  used </a:t>
            </a:r>
            <a:r>
              <a:rPr sz="3500" spc="-17" dirty="0">
                <a:solidFill>
                  <a:schemeClr val="tx1"/>
                </a:solidFill>
                <a:latin typeface="Carlito"/>
                <a:cs typeface="Carlito"/>
              </a:rPr>
              <a:t>to </a:t>
            </a:r>
            <a:r>
              <a:rPr sz="3500" spc="-11" dirty="0">
                <a:solidFill>
                  <a:schemeClr val="tx1"/>
                </a:solidFill>
                <a:latin typeface="Carlito"/>
                <a:cs typeface="Carlito"/>
              </a:rPr>
              <a:t>transport commercial </a:t>
            </a:r>
            <a:r>
              <a:rPr sz="3500" dirty="0">
                <a:solidFill>
                  <a:schemeClr val="tx1"/>
                </a:solidFill>
                <a:latin typeface="Carlito"/>
                <a:cs typeface="Carlito"/>
              </a:rPr>
              <a:t>and </a:t>
            </a:r>
            <a:r>
              <a:rPr sz="3500" spc="-17" dirty="0">
                <a:solidFill>
                  <a:schemeClr val="tx1"/>
                </a:solidFill>
                <a:latin typeface="Carlito"/>
                <a:cs typeface="Carlito"/>
              </a:rPr>
              <a:t>backyard  </a:t>
            </a:r>
            <a:r>
              <a:rPr sz="3500" spc="-33" dirty="0">
                <a:solidFill>
                  <a:schemeClr val="tx1"/>
                </a:solidFill>
                <a:latin typeface="Carlito"/>
                <a:cs typeface="Carlito"/>
              </a:rPr>
              <a:t>poultry.</a:t>
            </a:r>
            <a:endParaRPr sz="3500" dirty="0">
              <a:solidFill>
                <a:schemeClr val="tx1"/>
              </a:solidFill>
              <a:latin typeface="Carlito"/>
              <a:cs typeface="Carlito"/>
            </a:endParaRPr>
          </a:p>
          <a:p>
            <a:pPr marL="391978" indent="-377979">
              <a:spcBef>
                <a:spcPts val="849"/>
              </a:spcBef>
              <a:buFont typeface="Arial"/>
              <a:buChar char="•"/>
              <a:tabLst>
                <a:tab pos="391278" algn="l"/>
                <a:tab pos="391978" algn="l"/>
                <a:tab pos="2230074" algn="l"/>
              </a:tabLst>
            </a:pPr>
            <a:r>
              <a:rPr sz="3500" spc="-11" dirty="0">
                <a:solidFill>
                  <a:schemeClr val="tx1"/>
                </a:solidFill>
                <a:latin typeface="Carlito"/>
                <a:cs typeface="Carlito"/>
              </a:rPr>
              <a:t>Maintain	distance brooder </a:t>
            </a:r>
            <a:r>
              <a:rPr sz="3500" dirty="0">
                <a:solidFill>
                  <a:schemeClr val="tx1"/>
                </a:solidFill>
                <a:latin typeface="Carlito"/>
                <a:cs typeface="Carlito"/>
              </a:rPr>
              <a:t>and </a:t>
            </a:r>
            <a:r>
              <a:rPr sz="3500" spc="-22" dirty="0">
                <a:solidFill>
                  <a:schemeClr val="tx1"/>
                </a:solidFill>
                <a:latin typeface="Carlito"/>
                <a:cs typeface="Carlito"/>
              </a:rPr>
              <a:t>layer</a:t>
            </a:r>
            <a:r>
              <a:rPr sz="3500" spc="22" dirty="0">
                <a:solidFill>
                  <a:schemeClr val="tx1"/>
                </a:solidFill>
                <a:latin typeface="Carlito"/>
                <a:cs typeface="Carlito"/>
              </a:rPr>
              <a:t> </a:t>
            </a:r>
            <a:r>
              <a:rPr sz="3500" spc="-6" dirty="0">
                <a:solidFill>
                  <a:schemeClr val="tx1"/>
                </a:solidFill>
                <a:latin typeface="Carlito"/>
                <a:cs typeface="Carlito"/>
              </a:rPr>
              <a:t>shed</a:t>
            </a:r>
            <a:endParaRPr sz="3500" dirty="0">
              <a:solidFill>
                <a:schemeClr val="tx1"/>
              </a:solidFill>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2937" y="179437"/>
            <a:ext cx="6819823" cy="567427"/>
          </a:xfrm>
          <a:prstGeom prst="rect">
            <a:avLst/>
          </a:prstGeom>
        </p:spPr>
        <p:txBody>
          <a:bodyPr vert="horz" wrap="square" lIns="0" tIns="13299" rIns="0" bIns="0" rtlCol="0">
            <a:spAutoFit/>
          </a:bodyPr>
          <a:lstStyle/>
          <a:p>
            <a:pPr marL="13999">
              <a:lnSpc>
                <a:spcPct val="100000"/>
              </a:lnSpc>
              <a:spcBef>
                <a:spcPts val="105"/>
              </a:spcBef>
            </a:pPr>
            <a:r>
              <a:rPr sz="3600" spc="-6" dirty="0"/>
              <a:t>2. </a:t>
            </a:r>
            <a:r>
              <a:rPr sz="3600" spc="-11" dirty="0"/>
              <a:t>STRUCTURAL</a:t>
            </a:r>
            <a:r>
              <a:rPr sz="3600" spc="-61" dirty="0"/>
              <a:t> </a:t>
            </a:r>
            <a:r>
              <a:rPr sz="3600" spc="-17" dirty="0"/>
              <a:t>BIOSECURITY</a:t>
            </a:r>
          </a:p>
        </p:txBody>
      </p:sp>
      <p:sp>
        <p:nvSpPr>
          <p:cNvPr id="3" name="object 3"/>
          <p:cNvSpPr txBox="1"/>
          <p:nvPr/>
        </p:nvSpPr>
        <p:spPr>
          <a:xfrm>
            <a:off x="1799952" y="928719"/>
            <a:ext cx="7646434" cy="5919342"/>
          </a:xfrm>
          <a:prstGeom prst="rect">
            <a:avLst/>
          </a:prstGeom>
        </p:spPr>
        <p:txBody>
          <a:bodyPr vert="horz" wrap="square" lIns="0" tIns="13999" rIns="0" bIns="0" rtlCol="0">
            <a:spAutoFit/>
          </a:bodyPr>
          <a:lstStyle/>
          <a:p>
            <a:pPr marL="391978" indent="-377979">
              <a:spcBef>
                <a:spcPts val="110"/>
              </a:spcBef>
              <a:buFont typeface="Arial"/>
              <a:buChar char="•"/>
              <a:tabLst>
                <a:tab pos="391278" algn="l"/>
                <a:tab pos="391978" algn="l"/>
              </a:tabLst>
            </a:pPr>
            <a:r>
              <a:rPr sz="2800" dirty="0">
                <a:solidFill>
                  <a:schemeClr val="tx1"/>
                </a:solidFill>
                <a:latin typeface="Times New Roman"/>
                <a:cs typeface="Times New Roman"/>
              </a:rPr>
              <a:t>Fencing of farm to prevent unwanted</a:t>
            </a:r>
            <a:r>
              <a:rPr sz="2800" spc="28" dirty="0">
                <a:solidFill>
                  <a:schemeClr val="tx1"/>
                </a:solidFill>
                <a:latin typeface="Times New Roman"/>
                <a:cs typeface="Times New Roman"/>
              </a:rPr>
              <a:t> </a:t>
            </a:r>
            <a:r>
              <a:rPr sz="2800" spc="-6" dirty="0">
                <a:solidFill>
                  <a:schemeClr val="tx1"/>
                </a:solidFill>
                <a:latin typeface="Times New Roman"/>
                <a:cs typeface="Times New Roman"/>
              </a:rPr>
              <a:t>visitors.</a:t>
            </a:r>
            <a:endParaRPr sz="2800" dirty="0">
              <a:solidFill>
                <a:schemeClr val="tx1"/>
              </a:solidFill>
              <a:latin typeface="Times New Roman"/>
              <a:cs typeface="Times New Roman"/>
            </a:endParaRPr>
          </a:p>
          <a:p>
            <a:pPr marL="391978" marR="5600" indent="-377979">
              <a:lnSpc>
                <a:spcPct val="80000"/>
              </a:lnSpc>
              <a:spcBef>
                <a:spcPts val="794"/>
              </a:spcBef>
              <a:buFont typeface="Arial"/>
              <a:buChar char="•"/>
              <a:tabLst>
                <a:tab pos="489272" algn="l"/>
                <a:tab pos="489972" algn="l"/>
              </a:tabLst>
            </a:pPr>
            <a:r>
              <a:rPr sz="1400" dirty="0">
                <a:solidFill>
                  <a:schemeClr val="tx1"/>
                </a:solidFill>
              </a:rPr>
              <a:t>	</a:t>
            </a:r>
            <a:r>
              <a:rPr sz="2800" spc="-61" dirty="0">
                <a:solidFill>
                  <a:schemeClr val="tx1"/>
                </a:solidFill>
                <a:latin typeface="Times New Roman"/>
                <a:cs typeface="Times New Roman"/>
              </a:rPr>
              <a:t>Test </a:t>
            </a:r>
            <a:r>
              <a:rPr sz="2800" dirty="0">
                <a:solidFill>
                  <a:schemeClr val="tx1"/>
                </a:solidFill>
                <a:latin typeface="Times New Roman"/>
                <a:cs typeface="Times New Roman"/>
              </a:rPr>
              <a:t>water source for </a:t>
            </a:r>
            <a:r>
              <a:rPr sz="2800" spc="-6" dirty="0">
                <a:solidFill>
                  <a:schemeClr val="tx1"/>
                </a:solidFill>
                <a:latin typeface="Times New Roman"/>
                <a:cs typeface="Times New Roman"/>
              </a:rPr>
              <a:t>minerals, bacteria, chemical  contamination </a:t>
            </a:r>
            <a:r>
              <a:rPr sz="2800" dirty="0">
                <a:solidFill>
                  <a:schemeClr val="tx1"/>
                </a:solidFill>
                <a:latin typeface="Times New Roman"/>
                <a:cs typeface="Times New Roman"/>
              </a:rPr>
              <a:t>and pathogen load (once in </a:t>
            </a:r>
            <a:r>
              <a:rPr sz="2800" spc="-17" dirty="0">
                <a:solidFill>
                  <a:schemeClr val="tx1"/>
                </a:solidFill>
                <a:latin typeface="Times New Roman"/>
                <a:cs typeface="Times New Roman"/>
              </a:rPr>
              <a:t>2-3  </a:t>
            </a:r>
            <a:r>
              <a:rPr sz="2800" spc="-6" dirty="0">
                <a:solidFill>
                  <a:schemeClr val="tx1"/>
                </a:solidFill>
                <a:latin typeface="Times New Roman"/>
                <a:cs typeface="Times New Roman"/>
              </a:rPr>
              <a:t>months).</a:t>
            </a:r>
            <a:endParaRPr sz="2800" dirty="0">
              <a:solidFill>
                <a:schemeClr val="tx1"/>
              </a:solidFill>
              <a:latin typeface="Times New Roman"/>
              <a:cs typeface="Times New Roman"/>
            </a:endParaRPr>
          </a:p>
          <a:p>
            <a:pPr marL="391978" indent="-377979">
              <a:buFont typeface="Arial"/>
              <a:buChar char="•"/>
              <a:tabLst>
                <a:tab pos="391278" algn="l"/>
                <a:tab pos="391978" algn="l"/>
              </a:tabLst>
            </a:pPr>
            <a:r>
              <a:rPr sz="2800" dirty="0">
                <a:solidFill>
                  <a:schemeClr val="tx1"/>
                </a:solidFill>
                <a:latin typeface="Times New Roman"/>
                <a:cs typeface="Times New Roman"/>
              </a:rPr>
              <a:t>Suitable </a:t>
            </a:r>
            <a:r>
              <a:rPr sz="2800" spc="-6" dirty="0">
                <a:solidFill>
                  <a:schemeClr val="tx1"/>
                </a:solidFill>
                <a:latin typeface="Times New Roman"/>
                <a:cs typeface="Times New Roman"/>
              </a:rPr>
              <a:t>location </a:t>
            </a:r>
            <a:r>
              <a:rPr sz="2800" dirty="0">
                <a:solidFill>
                  <a:schemeClr val="tx1"/>
                </a:solidFill>
                <a:latin typeface="Times New Roman"/>
                <a:cs typeface="Times New Roman"/>
              </a:rPr>
              <a:t>for storage of bagged</a:t>
            </a:r>
            <a:r>
              <a:rPr sz="2800" spc="83" dirty="0">
                <a:solidFill>
                  <a:schemeClr val="tx1"/>
                </a:solidFill>
                <a:latin typeface="Times New Roman"/>
                <a:cs typeface="Times New Roman"/>
              </a:rPr>
              <a:t> </a:t>
            </a:r>
            <a:r>
              <a:rPr sz="2800" dirty="0">
                <a:solidFill>
                  <a:schemeClr val="tx1"/>
                </a:solidFill>
                <a:latin typeface="Times New Roman"/>
                <a:cs typeface="Times New Roman"/>
              </a:rPr>
              <a:t>feed.</a:t>
            </a:r>
          </a:p>
          <a:p>
            <a:pPr marL="391978" marR="97295" indent="-377979">
              <a:lnSpc>
                <a:spcPts val="3175"/>
              </a:lnSpc>
              <a:spcBef>
                <a:spcPts val="766"/>
              </a:spcBef>
              <a:buFont typeface="Arial"/>
              <a:buChar char="•"/>
              <a:tabLst>
                <a:tab pos="391278" algn="l"/>
                <a:tab pos="391978" algn="l"/>
              </a:tabLst>
            </a:pPr>
            <a:r>
              <a:rPr sz="2800" spc="-6" dirty="0">
                <a:solidFill>
                  <a:schemeClr val="tx1"/>
                </a:solidFill>
                <a:latin typeface="Times New Roman"/>
                <a:cs typeface="Times New Roman"/>
              </a:rPr>
              <a:t>Facilities </a:t>
            </a:r>
            <a:r>
              <a:rPr sz="2800" dirty="0">
                <a:solidFill>
                  <a:schemeClr val="tx1"/>
                </a:solidFill>
                <a:latin typeface="Times New Roman"/>
                <a:cs typeface="Times New Roman"/>
              </a:rPr>
              <a:t>for </a:t>
            </a:r>
            <a:r>
              <a:rPr sz="2800" spc="-6" dirty="0">
                <a:solidFill>
                  <a:schemeClr val="tx1"/>
                </a:solidFill>
                <a:latin typeface="Times New Roman"/>
                <a:cs typeface="Times New Roman"/>
              </a:rPr>
              <a:t>safe scientific </a:t>
            </a:r>
            <a:r>
              <a:rPr sz="2800" dirty="0">
                <a:solidFill>
                  <a:schemeClr val="tx1"/>
                </a:solidFill>
                <a:latin typeface="Times New Roman"/>
                <a:cs typeface="Times New Roman"/>
              </a:rPr>
              <a:t>disposal of dead birds  and waste.</a:t>
            </a:r>
          </a:p>
          <a:p>
            <a:pPr marL="391978" marR="207888" indent="-377979">
              <a:lnSpc>
                <a:spcPts val="3175"/>
              </a:lnSpc>
              <a:spcBef>
                <a:spcPts val="794"/>
              </a:spcBef>
              <a:buFont typeface="Arial"/>
              <a:buChar char="•"/>
              <a:tabLst>
                <a:tab pos="391278" algn="l"/>
                <a:tab pos="391978" algn="l"/>
              </a:tabLst>
            </a:pPr>
            <a:r>
              <a:rPr sz="2800" dirty="0">
                <a:solidFill>
                  <a:schemeClr val="tx1"/>
                </a:solidFill>
                <a:latin typeface="Times New Roman"/>
                <a:cs typeface="Times New Roman"/>
              </a:rPr>
              <a:t>Safe housing, </a:t>
            </a:r>
            <a:r>
              <a:rPr sz="2800" spc="-6" dirty="0">
                <a:solidFill>
                  <a:schemeClr val="tx1"/>
                </a:solidFill>
                <a:latin typeface="Times New Roman"/>
                <a:cs typeface="Times New Roman"/>
              </a:rPr>
              <a:t>with suitable </a:t>
            </a:r>
            <a:r>
              <a:rPr sz="2800" dirty="0">
                <a:solidFill>
                  <a:schemeClr val="tx1"/>
                </a:solidFill>
                <a:latin typeface="Times New Roman"/>
                <a:cs typeface="Times New Roman"/>
              </a:rPr>
              <a:t>wild birds and rodent  proofing.</a:t>
            </a:r>
          </a:p>
          <a:p>
            <a:pPr marL="391978" marR="447975" indent="-377979" algn="just">
              <a:lnSpc>
                <a:spcPct val="80000"/>
              </a:lnSpc>
              <a:spcBef>
                <a:spcPts val="821"/>
              </a:spcBef>
              <a:buFont typeface="Arial"/>
              <a:buChar char="•"/>
              <a:tabLst>
                <a:tab pos="391978" algn="l"/>
              </a:tabLst>
            </a:pPr>
            <a:r>
              <a:rPr sz="2800" dirty="0">
                <a:solidFill>
                  <a:schemeClr val="tx1"/>
                </a:solidFill>
                <a:latin typeface="Times New Roman"/>
                <a:cs typeface="Times New Roman"/>
              </a:rPr>
              <a:t>Feed, </a:t>
            </a:r>
            <a:r>
              <a:rPr sz="2800" spc="-6" dirty="0">
                <a:solidFill>
                  <a:schemeClr val="tx1"/>
                </a:solidFill>
                <a:latin typeface="Times New Roman"/>
                <a:cs typeface="Times New Roman"/>
              </a:rPr>
              <a:t>litter </a:t>
            </a:r>
            <a:r>
              <a:rPr sz="2800" dirty="0">
                <a:solidFill>
                  <a:schemeClr val="tx1"/>
                </a:solidFill>
                <a:latin typeface="Times New Roman"/>
                <a:cs typeface="Times New Roman"/>
              </a:rPr>
              <a:t>and equipment should be stored in a  </a:t>
            </a:r>
            <a:r>
              <a:rPr sz="2800" spc="-6" dirty="0">
                <a:solidFill>
                  <a:schemeClr val="tx1"/>
                </a:solidFill>
                <a:latin typeface="Times New Roman"/>
                <a:cs typeface="Times New Roman"/>
              </a:rPr>
              <a:t>section </a:t>
            </a:r>
            <a:r>
              <a:rPr sz="2800" dirty="0">
                <a:solidFill>
                  <a:schemeClr val="tx1"/>
                </a:solidFill>
                <a:latin typeface="Times New Roman"/>
                <a:cs typeface="Times New Roman"/>
              </a:rPr>
              <a:t>separated from </a:t>
            </a:r>
            <a:r>
              <a:rPr sz="2800" spc="-6" dirty="0">
                <a:solidFill>
                  <a:schemeClr val="tx1"/>
                </a:solidFill>
                <a:latin typeface="Times New Roman"/>
                <a:cs typeface="Times New Roman"/>
              </a:rPr>
              <a:t>live bird </a:t>
            </a:r>
            <a:r>
              <a:rPr sz="2800" dirty="0">
                <a:solidFill>
                  <a:schemeClr val="tx1"/>
                </a:solidFill>
                <a:latin typeface="Times New Roman"/>
                <a:cs typeface="Times New Roman"/>
              </a:rPr>
              <a:t>area to prevent  </a:t>
            </a:r>
            <a:r>
              <a:rPr sz="2800" spc="-6" dirty="0">
                <a:solidFill>
                  <a:schemeClr val="tx1"/>
                </a:solidFill>
                <a:latin typeface="Times New Roman"/>
                <a:cs typeface="Times New Roman"/>
              </a:rPr>
              <a:t>contamination.</a:t>
            </a:r>
            <a:endParaRPr sz="2800" dirty="0">
              <a:solidFill>
                <a:schemeClr val="tx1"/>
              </a:solidFill>
              <a:latin typeface="Times New Roman"/>
              <a:cs typeface="Times New Roman"/>
            </a:endParaRPr>
          </a:p>
          <a:p>
            <a:pPr marL="391978" marR="1160535" indent="-377979" algn="just">
              <a:lnSpc>
                <a:spcPts val="3175"/>
              </a:lnSpc>
              <a:spcBef>
                <a:spcPts val="766"/>
              </a:spcBef>
              <a:buFont typeface="Arial"/>
              <a:buChar char="•"/>
              <a:tabLst>
                <a:tab pos="391978" algn="l"/>
              </a:tabLst>
            </a:pPr>
            <a:r>
              <a:rPr sz="2800" dirty="0">
                <a:solidFill>
                  <a:schemeClr val="tx1"/>
                </a:solidFill>
                <a:latin typeface="Times New Roman"/>
                <a:cs typeface="Times New Roman"/>
              </a:rPr>
              <a:t>Proper </a:t>
            </a:r>
            <a:r>
              <a:rPr sz="2800" spc="-6" dirty="0">
                <a:solidFill>
                  <a:schemeClr val="tx1"/>
                </a:solidFill>
                <a:latin typeface="Times New Roman"/>
                <a:cs typeface="Times New Roman"/>
              </a:rPr>
              <a:t>decontamination </a:t>
            </a:r>
            <a:r>
              <a:rPr sz="2800" dirty="0">
                <a:solidFill>
                  <a:schemeClr val="tx1"/>
                </a:solidFill>
                <a:latin typeface="Times New Roman"/>
                <a:cs typeface="Times New Roman"/>
              </a:rPr>
              <a:t>and </a:t>
            </a:r>
            <a:r>
              <a:rPr sz="2800" spc="-6" dirty="0">
                <a:solidFill>
                  <a:schemeClr val="tx1"/>
                </a:solidFill>
                <a:latin typeface="Times New Roman"/>
                <a:cs typeface="Times New Roman"/>
              </a:rPr>
              <a:t>disinfection </a:t>
            </a:r>
            <a:r>
              <a:rPr sz="2800" dirty="0">
                <a:solidFill>
                  <a:schemeClr val="tx1"/>
                </a:solidFill>
                <a:latin typeface="Times New Roman"/>
                <a:cs typeface="Times New Roman"/>
              </a:rPr>
              <a:t>of  equipment,</a:t>
            </a:r>
            <a:r>
              <a:rPr sz="2800" spc="28" dirty="0">
                <a:solidFill>
                  <a:schemeClr val="tx1"/>
                </a:solidFill>
                <a:latin typeface="Times New Roman"/>
                <a:cs typeface="Times New Roman"/>
              </a:rPr>
              <a:t> </a:t>
            </a:r>
            <a:r>
              <a:rPr sz="2800" dirty="0">
                <a:solidFill>
                  <a:schemeClr val="tx1"/>
                </a:solidFill>
                <a:latin typeface="Times New Roman"/>
                <a:cs typeface="Times New Roman"/>
              </a:rPr>
              <a:t>houses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2740" y="508645"/>
            <a:ext cx="3843836" cy="768895"/>
          </a:xfrm>
          <a:prstGeom prst="rect">
            <a:avLst/>
          </a:prstGeom>
        </p:spPr>
        <p:txBody>
          <a:bodyPr vert="horz" wrap="square" lIns="0" tIns="14699" rIns="0" bIns="0" rtlCol="0">
            <a:spAutoFit/>
          </a:bodyPr>
          <a:lstStyle/>
          <a:p>
            <a:pPr marL="13999">
              <a:lnSpc>
                <a:spcPct val="100000"/>
              </a:lnSpc>
              <a:spcBef>
                <a:spcPts val="116"/>
              </a:spcBef>
            </a:pPr>
            <a:r>
              <a:rPr sz="4900" spc="-17" dirty="0">
                <a:latin typeface="Carlito"/>
                <a:cs typeface="Carlito"/>
              </a:rPr>
              <a:t>disinfection</a:t>
            </a:r>
            <a:endParaRPr sz="4900" dirty="0">
              <a:latin typeface="Carlito"/>
              <a:cs typeface="Carlito"/>
            </a:endParaRPr>
          </a:p>
        </p:txBody>
      </p:sp>
      <p:sp>
        <p:nvSpPr>
          <p:cNvPr id="3" name="object 3"/>
          <p:cNvSpPr/>
          <p:nvPr/>
        </p:nvSpPr>
        <p:spPr>
          <a:xfrm>
            <a:off x="2231999" y="1364102"/>
            <a:ext cx="7428599" cy="569159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1953" y="548114"/>
            <a:ext cx="7078839" cy="567427"/>
          </a:xfrm>
          <a:prstGeom prst="rect">
            <a:avLst/>
          </a:prstGeom>
        </p:spPr>
        <p:txBody>
          <a:bodyPr vert="horz" wrap="square" lIns="0" tIns="13299" rIns="0" bIns="0" rtlCol="0">
            <a:spAutoFit/>
          </a:bodyPr>
          <a:lstStyle/>
          <a:p>
            <a:pPr marL="13999">
              <a:lnSpc>
                <a:spcPct val="100000"/>
              </a:lnSpc>
              <a:spcBef>
                <a:spcPts val="105"/>
              </a:spcBef>
            </a:pPr>
            <a:r>
              <a:rPr sz="3600" spc="-6" dirty="0"/>
              <a:t>3. </a:t>
            </a:r>
            <a:r>
              <a:rPr sz="3600" spc="-44" dirty="0"/>
              <a:t>OPERATIONAL</a:t>
            </a:r>
            <a:r>
              <a:rPr sz="3600" spc="-28" dirty="0"/>
              <a:t> </a:t>
            </a:r>
            <a:r>
              <a:rPr sz="3600" spc="-17" dirty="0"/>
              <a:t>BIOSECURITY</a:t>
            </a:r>
          </a:p>
        </p:txBody>
      </p:sp>
      <p:sp>
        <p:nvSpPr>
          <p:cNvPr id="3" name="object 3"/>
          <p:cNvSpPr txBox="1"/>
          <p:nvPr/>
        </p:nvSpPr>
        <p:spPr>
          <a:xfrm>
            <a:off x="1943967" y="1365500"/>
            <a:ext cx="7391811" cy="5247044"/>
          </a:xfrm>
          <a:prstGeom prst="rect">
            <a:avLst/>
          </a:prstGeom>
        </p:spPr>
        <p:txBody>
          <a:bodyPr vert="horz" wrap="square" lIns="0" tIns="14699" rIns="0" bIns="0" rtlCol="0">
            <a:spAutoFit/>
          </a:bodyPr>
          <a:lstStyle/>
          <a:p>
            <a:pPr marL="391978" marR="5600" indent="-377979">
              <a:spcBef>
                <a:spcPts val="116"/>
              </a:spcBef>
              <a:buFont typeface="Arial"/>
              <a:buChar char="•"/>
              <a:tabLst>
                <a:tab pos="391278" algn="l"/>
                <a:tab pos="391978" algn="l"/>
              </a:tabLst>
            </a:pPr>
            <a:r>
              <a:rPr sz="3200" dirty="0">
                <a:solidFill>
                  <a:schemeClr val="tx1"/>
                </a:solidFill>
                <a:latin typeface="Times New Roman"/>
                <a:cs typeface="Times New Roman"/>
              </a:rPr>
              <a:t>Microbes enter through air </a:t>
            </a:r>
            <a:r>
              <a:rPr sz="3200" spc="6" dirty="0">
                <a:solidFill>
                  <a:schemeClr val="tx1"/>
                </a:solidFill>
                <a:latin typeface="Times New Roman"/>
                <a:cs typeface="Times New Roman"/>
              </a:rPr>
              <a:t>and </a:t>
            </a:r>
            <a:r>
              <a:rPr sz="3200" dirty="0">
                <a:solidFill>
                  <a:schemeClr val="tx1"/>
                </a:solidFill>
                <a:latin typeface="Times New Roman"/>
                <a:cs typeface="Times New Roman"/>
              </a:rPr>
              <a:t>mechanical  carriers like </a:t>
            </a:r>
            <a:r>
              <a:rPr sz="3200" spc="6" dirty="0">
                <a:solidFill>
                  <a:schemeClr val="tx1"/>
                </a:solidFill>
                <a:latin typeface="Times New Roman"/>
                <a:cs typeface="Times New Roman"/>
              </a:rPr>
              <a:t>human </a:t>
            </a:r>
            <a:r>
              <a:rPr sz="3200" dirty="0">
                <a:solidFill>
                  <a:schemeClr val="tx1"/>
                </a:solidFill>
                <a:latin typeface="Times New Roman"/>
                <a:cs typeface="Times New Roman"/>
              </a:rPr>
              <a:t>beings, vehicles,</a:t>
            </a:r>
            <a:r>
              <a:rPr sz="3200" spc="-83" dirty="0">
                <a:solidFill>
                  <a:schemeClr val="tx1"/>
                </a:solidFill>
                <a:latin typeface="Times New Roman"/>
                <a:cs typeface="Times New Roman"/>
              </a:rPr>
              <a:t> </a:t>
            </a:r>
            <a:r>
              <a:rPr sz="3200" dirty="0">
                <a:solidFill>
                  <a:schemeClr val="tx1"/>
                </a:solidFill>
                <a:latin typeface="Times New Roman"/>
                <a:cs typeface="Times New Roman"/>
              </a:rPr>
              <a:t>predators  (vultures, wild</a:t>
            </a:r>
            <a:r>
              <a:rPr sz="3200" spc="-50" dirty="0">
                <a:solidFill>
                  <a:schemeClr val="tx1"/>
                </a:solidFill>
                <a:latin typeface="Times New Roman"/>
                <a:cs typeface="Times New Roman"/>
              </a:rPr>
              <a:t> </a:t>
            </a:r>
            <a:r>
              <a:rPr sz="3200" dirty="0">
                <a:solidFill>
                  <a:schemeClr val="tx1"/>
                </a:solidFill>
                <a:latin typeface="Times New Roman"/>
                <a:cs typeface="Times New Roman"/>
              </a:rPr>
              <a:t>birds).</a:t>
            </a:r>
          </a:p>
          <a:p>
            <a:pPr marL="391978" marR="79096" indent="-377979">
              <a:spcBef>
                <a:spcPts val="849"/>
              </a:spcBef>
              <a:buFont typeface="Arial"/>
              <a:buChar char="•"/>
              <a:tabLst>
                <a:tab pos="504670" algn="l"/>
                <a:tab pos="505371" algn="l"/>
              </a:tabLst>
            </a:pPr>
            <a:r>
              <a:rPr sz="1600" dirty="0">
                <a:solidFill>
                  <a:schemeClr val="tx1"/>
                </a:solidFill>
              </a:rPr>
              <a:t>	</a:t>
            </a:r>
            <a:r>
              <a:rPr sz="3200" dirty="0">
                <a:solidFill>
                  <a:schemeClr val="tx1"/>
                </a:solidFill>
                <a:latin typeface="Times New Roman"/>
                <a:cs typeface="Times New Roman"/>
              </a:rPr>
              <a:t>Exchange of infected equipment and</a:t>
            </a:r>
            <a:r>
              <a:rPr sz="3200" spc="-126" dirty="0">
                <a:solidFill>
                  <a:schemeClr val="tx1"/>
                </a:solidFill>
                <a:latin typeface="Times New Roman"/>
                <a:cs typeface="Times New Roman"/>
              </a:rPr>
              <a:t> </a:t>
            </a:r>
            <a:r>
              <a:rPr sz="3200" dirty="0">
                <a:solidFill>
                  <a:schemeClr val="tx1"/>
                </a:solidFill>
                <a:latin typeface="Times New Roman"/>
                <a:cs typeface="Times New Roman"/>
              </a:rPr>
              <a:t>material  </a:t>
            </a:r>
            <a:r>
              <a:rPr sz="3200" spc="6" dirty="0">
                <a:solidFill>
                  <a:schemeClr val="tx1"/>
                </a:solidFill>
                <a:latin typeface="Times New Roman"/>
                <a:cs typeface="Times New Roman"/>
              </a:rPr>
              <a:t>among </a:t>
            </a:r>
            <a:r>
              <a:rPr sz="3200" dirty="0">
                <a:solidFill>
                  <a:schemeClr val="tx1"/>
                </a:solidFill>
                <a:latin typeface="Times New Roman"/>
                <a:cs typeface="Times New Roman"/>
              </a:rPr>
              <a:t>farms or with</a:t>
            </a:r>
            <a:r>
              <a:rPr sz="3200" spc="-72" dirty="0">
                <a:solidFill>
                  <a:schemeClr val="tx1"/>
                </a:solidFill>
                <a:latin typeface="Times New Roman"/>
                <a:cs typeface="Times New Roman"/>
              </a:rPr>
              <a:t> </a:t>
            </a:r>
            <a:r>
              <a:rPr sz="3200" dirty="0">
                <a:solidFill>
                  <a:schemeClr val="tx1"/>
                </a:solidFill>
                <a:latin typeface="Times New Roman"/>
                <a:cs typeface="Times New Roman"/>
              </a:rPr>
              <a:t>traders.</a:t>
            </a:r>
          </a:p>
          <a:p>
            <a:pPr marL="391978" marR="517971" indent="-377979">
              <a:spcBef>
                <a:spcPts val="849"/>
              </a:spcBef>
              <a:buFont typeface="Arial"/>
              <a:buChar char="•"/>
              <a:tabLst>
                <a:tab pos="391278" algn="l"/>
                <a:tab pos="391978" algn="l"/>
              </a:tabLst>
            </a:pPr>
            <a:r>
              <a:rPr sz="3200" dirty="0">
                <a:solidFill>
                  <a:schemeClr val="tx1"/>
                </a:solidFill>
                <a:latin typeface="Times New Roman"/>
                <a:cs typeface="Times New Roman"/>
              </a:rPr>
              <a:t>Unauthorized visitors should be</a:t>
            </a:r>
            <a:r>
              <a:rPr sz="3200" spc="-72" dirty="0">
                <a:solidFill>
                  <a:schemeClr val="tx1"/>
                </a:solidFill>
                <a:latin typeface="Times New Roman"/>
                <a:cs typeface="Times New Roman"/>
              </a:rPr>
              <a:t> </a:t>
            </a:r>
            <a:r>
              <a:rPr sz="3200" dirty="0">
                <a:solidFill>
                  <a:schemeClr val="tx1"/>
                </a:solidFill>
                <a:latin typeface="Times New Roman"/>
                <a:cs typeface="Times New Roman"/>
              </a:rPr>
              <a:t>completely  </a:t>
            </a:r>
            <a:r>
              <a:rPr sz="3200" spc="6" dirty="0">
                <a:solidFill>
                  <a:schemeClr val="tx1"/>
                </a:solidFill>
                <a:latin typeface="Times New Roman"/>
                <a:cs typeface="Times New Roman"/>
              </a:rPr>
              <a:t>banned </a:t>
            </a:r>
            <a:r>
              <a:rPr sz="3200" dirty="0">
                <a:solidFill>
                  <a:schemeClr val="tx1"/>
                </a:solidFill>
                <a:latin typeface="Times New Roman"/>
                <a:cs typeface="Times New Roman"/>
              </a:rPr>
              <a:t>to enter poultry</a:t>
            </a:r>
            <a:r>
              <a:rPr sz="3200" spc="-88" dirty="0">
                <a:solidFill>
                  <a:schemeClr val="tx1"/>
                </a:solidFill>
                <a:latin typeface="Times New Roman"/>
                <a:cs typeface="Times New Roman"/>
              </a:rPr>
              <a:t> </a:t>
            </a:r>
            <a:r>
              <a:rPr sz="3200" dirty="0">
                <a:solidFill>
                  <a:schemeClr val="tx1"/>
                </a:solidFill>
                <a:latin typeface="Times New Roman"/>
                <a:cs typeface="Times New Roman"/>
              </a:rPr>
              <a:t>houses.</a:t>
            </a:r>
          </a:p>
          <a:p>
            <a:pPr marL="391978" marR="732159" indent="-377979">
              <a:spcBef>
                <a:spcPts val="843"/>
              </a:spcBef>
              <a:buFont typeface="Arial"/>
              <a:buChar char="•"/>
              <a:tabLst>
                <a:tab pos="391278" algn="l"/>
                <a:tab pos="391978" algn="l"/>
              </a:tabLst>
            </a:pPr>
            <a:r>
              <a:rPr sz="3200" dirty="0">
                <a:solidFill>
                  <a:schemeClr val="tx1"/>
                </a:solidFill>
                <a:latin typeface="Times New Roman"/>
                <a:cs typeface="Times New Roman"/>
              </a:rPr>
              <a:t>Out side vehicles should not be allowed</a:t>
            </a:r>
            <a:r>
              <a:rPr sz="3200" spc="-94" dirty="0">
                <a:solidFill>
                  <a:schemeClr val="tx1"/>
                </a:solidFill>
                <a:latin typeface="Times New Roman"/>
                <a:cs typeface="Times New Roman"/>
              </a:rPr>
              <a:t> </a:t>
            </a:r>
            <a:r>
              <a:rPr sz="3200" dirty="0">
                <a:solidFill>
                  <a:schemeClr val="tx1"/>
                </a:solidFill>
                <a:latin typeface="Times New Roman"/>
                <a:cs typeface="Times New Roman"/>
              </a:rPr>
              <a:t>to  enter farm</a:t>
            </a:r>
            <a:r>
              <a:rPr sz="3200" spc="-39" dirty="0">
                <a:solidFill>
                  <a:schemeClr val="tx1"/>
                </a:solidFill>
                <a:latin typeface="Times New Roman"/>
                <a:cs typeface="Times New Roman"/>
              </a:rPr>
              <a:t> </a:t>
            </a:r>
            <a:r>
              <a:rPr sz="3200" dirty="0">
                <a:solidFill>
                  <a:schemeClr val="tx1"/>
                </a:solidFill>
                <a:latin typeface="Times New Roman"/>
                <a:cs typeface="Times New Roman"/>
              </a:rPr>
              <a:t>premises</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1157</Words>
  <Application>Microsoft Office PowerPoint</Application>
  <PresentationFormat>Custom</PresentationFormat>
  <Paragraphs>206</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Noto Sans CJK SC Regular</vt:lpstr>
      <vt:lpstr>Times New Roman</vt:lpstr>
      <vt:lpstr>DejaVu Sans</vt:lpstr>
      <vt:lpstr>Office Theme</vt:lpstr>
      <vt:lpstr>Slide 1</vt:lpstr>
      <vt:lpstr>Slide 2</vt:lpstr>
      <vt:lpstr>Definition</vt:lpstr>
      <vt:lpstr>Biosecurity is the key element in the  triangle of disease control</vt:lpstr>
      <vt:lpstr>Slide 5</vt:lpstr>
      <vt:lpstr>1. CONCEPTUAL BIOSECURITY</vt:lpstr>
      <vt:lpstr>2. STRUCTURAL BIOSECURITY</vt:lpstr>
      <vt:lpstr>disinfection</vt:lpstr>
      <vt:lpstr>3. OPERATIONAL BIOSECURITY</vt:lpstr>
      <vt:lpstr>While entering houses footbath at  entrance.</vt:lpstr>
      <vt:lpstr>Farm vehicles allowed through  disinfectant dips .</vt:lpstr>
      <vt:lpstr>Slide 12</vt:lpstr>
      <vt:lpstr>Slide 13</vt:lpstr>
      <vt:lpstr>Slide 14</vt:lpstr>
      <vt:lpstr>In breeder farms, all visitors and workers require to shower and  use clean farm clothes to prevent cross contamination between  them.</vt:lpstr>
      <vt:lpstr>Slide 16</vt:lpstr>
      <vt:lpstr>Slide 17</vt:lpstr>
      <vt:lpstr>Wild birds control</vt:lpstr>
      <vt:lpstr>Slide 19</vt:lpstr>
      <vt:lpstr>Slide 20</vt:lpstr>
      <vt:lpstr>Slide 21</vt:lpstr>
      <vt:lpstr>Slide 22</vt:lpstr>
      <vt:lpstr>MANAGEMENT FACTORS IN DISEASE  PREVENTION</vt:lpstr>
      <vt:lpstr>Slide 24</vt:lpstr>
      <vt:lpstr>Dead bird disposal pit</vt:lpstr>
      <vt:lpstr>Slide 26</vt:lpstr>
      <vt:lpstr>Slide 27</vt:lpstr>
      <vt:lpstr>TYPES OF VACCINES</vt:lpstr>
      <vt:lpstr>KILLED OR INACTIVATED</vt:lpstr>
      <vt:lpstr>RECOMBINANT VACCINES</vt:lpstr>
      <vt:lpstr>1) Common viral vaccines: MDV, ND, IBV, IBDV,  Reovirus, ILTV, etc.</vt:lpstr>
      <vt:lpstr>COMMON VACCINATION PROGRAMS FOR YOUNG CHICKENS IN THE US</vt:lpstr>
      <vt:lpstr>Common Vaccination Programs  used for Chickens  the US</vt:lpstr>
      <vt:lpstr>PRE VACCINATION CARE</vt:lpstr>
      <vt:lpstr>PRE VACCINATION CARE</vt:lpstr>
      <vt:lpstr>POST VACCINATION CARE</vt:lpstr>
      <vt:lpstr>Slide 37</vt:lpstr>
      <vt:lpstr>Slide 38</vt:lpstr>
      <vt:lpstr>METHODS OF ADMINISTRATION</vt:lpstr>
      <vt:lpstr>METHODS OF ADMINISTRATION</vt:lpstr>
      <vt:lpstr>In ovo vaccination</vt:lpstr>
      <vt:lpstr>Couse spray machine in the hatchery</vt:lpstr>
      <vt:lpstr>Edible gel containing live  coccidia oocytes</vt:lpstr>
      <vt:lpstr>Course spray vaccination in the house</vt:lpstr>
      <vt:lpstr>SQ injection of pullets</vt:lpstr>
      <vt:lpstr>SUMMARY</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user</cp:lastModifiedBy>
  <cp:revision>18</cp:revision>
  <cp:lastPrinted>1601-01-01T00:00:00Z</cp:lastPrinted>
  <dcterms:created xsi:type="dcterms:W3CDTF">2018-01-17T07:28:50Z</dcterms:created>
  <dcterms:modified xsi:type="dcterms:W3CDTF">2021-03-05T17:16:40Z</dcterms:modified>
</cp:coreProperties>
</file>