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sldIdLst>
    <p:sldId id="272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286" r:id="rId52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6" y="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FC44E0F-8843-4957-A79B-03C62C9D8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F59A-A1F6-40B3-9259-9A56E8C01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3B19-C5FD-43E1-8CDB-18B08637E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465E-8833-4E7F-BB05-F0DA2814A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FC1F9-6CDE-4D2D-BAF8-F747257A7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4DE5-BDCB-4C1F-99B6-C59D12558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0F4D-2599-4C3B-839C-E04F34029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7A21-485C-4D39-9C5E-A3A43CED3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B899-5905-4E15-AE23-63A5E07CF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0E23-4933-4CA4-87A3-87A19121F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FF9E-2145-466F-BE14-F47F06F93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E66A-5E6A-48AF-9A99-889CF1859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30163"/>
            <a:ext cx="9805987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7227888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9BC8FEF-5C33-417A-A4D7-AC0F56E87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decattle.com/spot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nsc.purdue.edu/dairy/4-H/amdairy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es.purdue.edu/pork/clipart/reprod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es.purdue.edu/pork/clipart/reprod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nsc.purdue.edu/swine/porkpage/repro/sow2.ht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nsc.purdue.edu/swine/porkpage/repro/mngt3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nsc.purdue.edu/swine/porkpage/repro/mngt3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nsc.purdue.edu/swine/porkpage/repro/mngt3.ht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iotech-adventure.okstate.edu/low/basics/reprod/animal/male/diagra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iotech-adventure.okstate.edu/low/basics/reprod/animal/male/diagra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nsi.okstate.edu/course/3443/study/Notes/female/tracts.ht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159296" y="395462"/>
            <a:ext cx="7489528" cy="576063"/>
          </a:xfrm>
        </p:spPr>
        <p:txBody>
          <a:bodyPr/>
          <a:lstStyle/>
          <a:p>
            <a:pPr eaLnBrk="1"/>
            <a:r>
              <a:rPr lang="en-I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Livestock &amp; Poultry Management</a:t>
            </a:r>
            <a:endParaRPr lang="en-IN" alt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727200" y="3203575"/>
            <a:ext cx="7777163" cy="3313113"/>
          </a:xfrm>
        </p:spPr>
        <p:txBody>
          <a:bodyPr/>
          <a:lstStyle/>
          <a:p>
            <a:pPr eaLnBrk="1"/>
            <a:r>
              <a:rPr lang="en-IN" altLang="en-US" smtClean="0"/>
              <a:t>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1880" y="2771775"/>
            <a:ext cx="81540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ASAP2101(2-1-0)</a:t>
            </a:r>
            <a:r>
              <a:rPr lang="en-IN" altLang="en-US" sz="2800" dirty="0" smtClean="0">
                <a:solidFill>
                  <a:schemeClr val="tx1"/>
                </a:solidFill>
              </a:rPr>
              <a:t>     </a:t>
            </a:r>
            <a:endParaRPr lang="en-IN" altLang="en-US" sz="2800" dirty="0">
              <a:solidFill>
                <a:schemeClr val="tx1"/>
              </a:solidFill>
            </a:endParaRPr>
          </a:p>
          <a:p>
            <a:pPr algn="ctr"/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Session: </a:t>
            </a:r>
            <a:r>
              <a:rPr lang="en-I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Reproduction in farm animals and poultry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8114" y="444537"/>
            <a:ext cx="5880365" cy="6438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2510758" algn="l"/>
              </a:tabLs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Ev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s of	Reproduc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pc="6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  <p:sp>
        <p:nvSpPr>
          <p:cNvPr id="11267" name="object 3"/>
          <p:cNvSpPr>
            <a:spLocks noGrp="1"/>
          </p:cNvSpPr>
          <p:nvPr>
            <p:ph idx="1"/>
          </p:nvPr>
        </p:nvSpPr>
        <p:spPr>
          <a:xfrm>
            <a:off x="1871960" y="1763924"/>
            <a:ext cx="7704634" cy="4548694"/>
          </a:xfrm>
        </p:spPr>
        <p:txBody>
          <a:bodyPr wrap="square" lIns="0" tIns="67196" rIns="0" bIns="0">
            <a:spAutoFit/>
          </a:bodyPr>
          <a:lstStyle/>
          <a:p>
            <a:pPr marL="496972" indent="-376229" eaLnBrk="1" hangingPunct="1">
              <a:lnSpc>
                <a:spcPts val="3334"/>
              </a:lnSpc>
              <a:spcBef>
                <a:spcPts val="524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96972" algn="l"/>
              </a:tabLst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Puberty- Age at which reproductive organs become  functional</a:t>
            </a:r>
          </a:p>
          <a:p>
            <a:pPr marL="496972" indent="-376229" eaLnBrk="1" hangingPunct="1">
              <a:spcBef>
                <a:spcPts val="358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96972" algn="l"/>
              </a:tabLst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Female- Reproduction process occurs within</a:t>
            </a:r>
          </a:p>
          <a:p>
            <a:pPr marL="937947" lvl="1" indent="-313233" eaLnBrk="1" hangingPunct="1">
              <a:lnSpc>
                <a:spcPts val="2853"/>
              </a:lnSpc>
              <a:spcBef>
                <a:spcPts val="703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96972" algn="l"/>
              </a:tabLst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Estrous cycle- Repetitive cycle occurring when  pregnancy does not</a:t>
            </a:r>
          </a:p>
          <a:p>
            <a:pPr marL="937947" lvl="1" indent="-313233" eaLnBrk="1" hangingPunct="1">
              <a:spcBef>
                <a:spcPts val="303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96972" algn="l"/>
              </a:tabLst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Estrus- “Heat” or receptivity to mating</a:t>
            </a:r>
          </a:p>
          <a:p>
            <a:pPr marL="496972" indent="-376229" eaLnBrk="1" hangingPunct="1">
              <a:spcBef>
                <a:spcPts val="400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96972" algn="l"/>
              </a:tabLst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Fertilization- Egg &amp; Sperm unite</a:t>
            </a:r>
          </a:p>
          <a:p>
            <a:pPr marL="937947" lvl="1" indent="-313233" eaLnBrk="1" hangingPunct="1">
              <a:spcBef>
                <a:spcPts val="345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96972" algn="l"/>
              </a:tabLst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Only real male contribution is the sperm</a:t>
            </a:r>
          </a:p>
          <a:p>
            <a:pPr marL="496972" indent="-376229" eaLnBrk="1" hangingPunct="1">
              <a:spcBef>
                <a:spcPts val="400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96972" algn="l"/>
              </a:tabLst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Gestation- Length of time of pregnancy</a:t>
            </a:r>
          </a:p>
          <a:p>
            <a:pPr marL="496972" indent="-376229" eaLnBrk="1" hangingPunct="1">
              <a:spcBef>
                <a:spcPts val="400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96972" algn="l"/>
              </a:tabLst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Parturition- Act of giving birth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7689" y="924648"/>
            <a:ext cx="3790735" cy="586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1861194" algn="l"/>
              </a:tabLst>
              <a:defRPr/>
            </a:pPr>
            <a:r>
              <a:rPr sz="4000" spc="-6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4000" dirty="0">
                <a:latin typeface="Times New Roman" pitchFamily="18" charset="0"/>
                <a:cs typeface="Times New Roman" pitchFamily="18" charset="0"/>
              </a:rPr>
              <a:t>ge</a:t>
            </a:r>
            <a:r>
              <a:rPr sz="4000" spc="-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6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4000" dirty="0" smtClean="0">
                <a:latin typeface="Times New Roman" pitchFamily="18" charset="0"/>
                <a:cs typeface="Times New Roman" pitchFamily="18" charset="0"/>
              </a:rPr>
              <a:t>ub</a:t>
            </a:r>
            <a:r>
              <a:rPr sz="4000" spc="-6" dirty="0" smtClean="0">
                <a:latin typeface="Times New Roman" pitchFamily="18" charset="0"/>
                <a:cs typeface="Times New Roman" pitchFamily="18" charset="0"/>
              </a:rPr>
              <a:t>erty</a:t>
            </a:r>
            <a:endParaRPr sz="4000" spc="-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1"/>
          </p:nvPr>
        </p:nvSpPr>
        <p:spPr>
          <a:xfrm>
            <a:off x="2388236" y="2339677"/>
            <a:ext cx="4452276" cy="4282779"/>
          </a:xfrm>
        </p:spPr>
        <p:txBody>
          <a:bodyPr lIns="0" tIns="153991" rIns="0" bIns="0" rtlCol="0">
            <a:spAutoFit/>
          </a:bodyPr>
          <a:lstStyle/>
          <a:p>
            <a:pPr marL="419976" eaLnBrk="1" fontAlgn="auto" hangingPunct="1">
              <a:spcBef>
                <a:spcPts val="1213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000" spc="-6" dirty="0">
                <a:latin typeface="Times New Roman" pitchFamily="18" charset="0"/>
                <a:cs typeface="Times New Roman" pitchFamily="18" charset="0"/>
              </a:rPr>
              <a:t>Cattle: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marL="419976" eaLnBrk="1" fontAlgn="auto" hangingPunct="1">
              <a:spcBef>
                <a:spcPts val="110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000" spc="-6" dirty="0">
                <a:latin typeface="Times New Roman" pitchFamily="18" charset="0"/>
                <a:cs typeface="Times New Roman" pitchFamily="18" charset="0"/>
              </a:rPr>
              <a:t>Sheep</a:t>
            </a:r>
            <a:r>
              <a:rPr sz="4000" spc="-6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IN" sz="4000" spc="-6" dirty="0" smtClean="0">
              <a:latin typeface="Times New Roman" pitchFamily="18" charset="0"/>
              <a:cs typeface="Times New Roman" pitchFamily="18" charset="0"/>
            </a:endParaRPr>
          </a:p>
          <a:p>
            <a:pPr marL="419976" eaLnBrk="1" fontAlgn="auto" hangingPunct="1">
              <a:spcBef>
                <a:spcPts val="110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lang="en-IN" sz="4000" spc="-6" dirty="0" smtClean="0">
                <a:latin typeface="Times New Roman" pitchFamily="18" charset="0"/>
                <a:cs typeface="Times New Roman" pitchFamily="18" charset="0"/>
              </a:rPr>
              <a:t>Goat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marL="419976" eaLnBrk="1" fontAlgn="auto" hangingPunct="1">
              <a:spcBef>
                <a:spcPts val="1091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000" spc="-6" dirty="0">
                <a:latin typeface="Times New Roman" pitchFamily="18" charset="0"/>
                <a:cs typeface="Times New Roman" pitchFamily="18" charset="0"/>
              </a:rPr>
              <a:t>Swine: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marL="419976" eaLnBrk="1" fontAlgn="auto" hangingPunct="1">
              <a:spcBef>
                <a:spcPts val="110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000" spc="-6" dirty="0">
                <a:latin typeface="Times New Roman" pitchFamily="18" charset="0"/>
                <a:cs typeface="Times New Roman" pitchFamily="18" charset="0"/>
              </a:rPr>
              <a:t>Horses: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marL="419976" eaLnBrk="1" fontAlgn="auto" hangingPunct="1">
              <a:spcBef>
                <a:spcPts val="110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000" spc="-6" dirty="0">
                <a:latin typeface="Times New Roman" pitchFamily="18" charset="0"/>
                <a:cs typeface="Times New Roman" pitchFamily="18" charset="0"/>
              </a:rPr>
              <a:t>Humans: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4053" y="2166408"/>
            <a:ext cx="3715480" cy="4541311"/>
          </a:xfrm>
          <a:prstGeom prst="rect">
            <a:avLst/>
          </a:prstGeom>
        </p:spPr>
        <p:txBody>
          <a:bodyPr lIns="0" tIns="153991" rIns="0" bIns="0">
            <a:spAutoFit/>
          </a:bodyPr>
          <a:lstStyle/>
          <a:p>
            <a:pPr marL="13999" fontAlgn="auto">
              <a:spcBef>
                <a:spcPts val="1213"/>
              </a:spcBef>
              <a:spcAft>
                <a:spcPts val="0"/>
              </a:spcAft>
              <a:defRPr/>
            </a:pP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6 to 12</a:t>
            </a:r>
            <a:r>
              <a:rPr sz="4000" spc="-7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spc="-6" dirty="0">
                <a:solidFill>
                  <a:schemeClr val="tx1"/>
                </a:solidFill>
                <a:latin typeface="Times New Roman"/>
                <a:cs typeface="Times New Roman"/>
              </a:rPr>
              <a:t>Months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fontAlgn="auto">
              <a:spcBef>
                <a:spcPts val="1102"/>
              </a:spcBef>
              <a:spcAft>
                <a:spcPts val="0"/>
              </a:spcAft>
              <a:defRPr/>
            </a:pP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5 to 7</a:t>
            </a:r>
            <a:r>
              <a:rPr sz="4000" spc="-13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Months</a:t>
            </a:r>
            <a:endParaRPr lang="en-IN" sz="4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fontAlgn="auto">
              <a:spcBef>
                <a:spcPts val="1102"/>
              </a:spcBef>
              <a:spcAft>
                <a:spcPts val="0"/>
              </a:spcAft>
              <a:defRPr/>
            </a:pPr>
            <a:r>
              <a:rPr lang="en-IN" sz="4000" dirty="0">
                <a:solidFill>
                  <a:schemeClr val="tx1"/>
                </a:solidFill>
                <a:latin typeface="Times New Roman"/>
                <a:cs typeface="Times New Roman"/>
              </a:rPr>
              <a:t>4 to 12 months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fontAlgn="auto">
              <a:spcBef>
                <a:spcPts val="1091"/>
              </a:spcBef>
              <a:spcAft>
                <a:spcPts val="0"/>
              </a:spcAft>
              <a:defRPr/>
            </a:pP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4 to 8</a:t>
            </a:r>
            <a:r>
              <a:rPr sz="4000" spc="-13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Months</a:t>
            </a:r>
          </a:p>
          <a:p>
            <a:pPr marL="13999" fontAlgn="auto">
              <a:spcBef>
                <a:spcPts val="1102"/>
              </a:spcBef>
              <a:spcAft>
                <a:spcPts val="0"/>
              </a:spcAft>
              <a:defRPr/>
            </a:pP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12 to 15</a:t>
            </a:r>
            <a:r>
              <a:rPr sz="4000" spc="-12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Months</a:t>
            </a:r>
          </a:p>
          <a:p>
            <a:pPr marL="13999" fontAlgn="auto">
              <a:spcBef>
                <a:spcPts val="1102"/>
              </a:spcBef>
              <a:spcAft>
                <a:spcPts val="0"/>
              </a:spcAft>
              <a:defRPr/>
            </a:pP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9 to 16</a:t>
            </a:r>
            <a:r>
              <a:rPr sz="4000" spc="-8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YEARS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1677" y="975737"/>
            <a:ext cx="3468715" cy="6438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Estrous</a:t>
            </a:r>
            <a:r>
              <a:rPr spc="-7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Cycle</a:t>
            </a:r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2376016" y="2194406"/>
            <a:ext cx="7272808" cy="33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5993" rIns="0" bIns="0">
            <a:spAutoFit/>
          </a:bodyPr>
          <a:lstStyle/>
          <a:p>
            <a:pPr marL="419976" indent="-377979">
              <a:spcBef>
                <a:spcPts val="99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Cattle: Polyestrous (cycle throughout year)</a:t>
            </a:r>
          </a:p>
          <a:p>
            <a:pPr marL="419976" indent="-377979">
              <a:spcBef>
                <a:spcPts val="88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Sheep</a:t>
            </a:r>
            <a:r>
              <a:rPr lang="en-IN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goat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Seasonal (Decreasing light, Fall)</a:t>
            </a:r>
          </a:p>
          <a:p>
            <a:pPr marL="419976" indent="-377979">
              <a:spcBef>
                <a:spcPts val="869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Swine: Polyestrous (cycle throughout year)</a:t>
            </a:r>
          </a:p>
          <a:p>
            <a:pPr marL="419976" indent="-377979">
              <a:spcBef>
                <a:spcPts val="88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Horses: Seasonal (Increasing daylight,  Spring)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4020" y="924648"/>
            <a:ext cx="5724604" cy="586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2579354" algn="l"/>
              </a:tabLst>
              <a:defRPr/>
            </a:pPr>
            <a:r>
              <a:rPr sz="4000" spc="-6" dirty="0">
                <a:latin typeface="Times New Roman" pitchFamily="18" charset="0"/>
                <a:cs typeface="Times New Roman" pitchFamily="18" charset="0"/>
              </a:rPr>
              <a:t>Length</a:t>
            </a:r>
            <a:r>
              <a:rPr sz="4000" spc="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6" dirty="0" smtClean="0">
                <a:latin typeface="Times New Roman" pitchFamily="18" charset="0"/>
                <a:cs typeface="Times New Roman" pitchFamily="18" charset="0"/>
              </a:rPr>
              <a:t>Estrus</a:t>
            </a:r>
            <a:r>
              <a:rPr sz="4000" spc="-8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dirty="0">
                <a:latin typeface="Times New Roman" pitchFamily="18" charset="0"/>
                <a:cs typeface="Times New Roman" pitchFamily="18" charset="0"/>
              </a:rPr>
              <a:t>Cycle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4655" y="2166407"/>
            <a:ext cx="3825737" cy="3040900"/>
          </a:xfrm>
          <a:prstGeom prst="rect">
            <a:avLst/>
          </a:prstGeom>
        </p:spPr>
        <p:txBody>
          <a:bodyPr lIns="0" tIns="153991" rIns="0" bIns="0">
            <a:spAutoFit/>
          </a:bodyPr>
          <a:lstStyle/>
          <a:p>
            <a:pPr marL="419976" indent="-377979" fontAlgn="auto">
              <a:spcBef>
                <a:spcPts val="1213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000" spc="-6" dirty="0">
                <a:solidFill>
                  <a:schemeClr val="tx1"/>
                </a:solidFill>
                <a:latin typeface="Times New Roman"/>
                <a:cs typeface="Times New Roman"/>
              </a:rPr>
              <a:t>Cattle: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110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000" spc="-6" dirty="0">
                <a:solidFill>
                  <a:schemeClr val="tx1"/>
                </a:solidFill>
                <a:latin typeface="Times New Roman"/>
                <a:cs typeface="Times New Roman"/>
              </a:rPr>
              <a:t>Sheep</a:t>
            </a:r>
            <a:r>
              <a:rPr lang="en-IN" sz="4000" spc="-6" dirty="0">
                <a:solidFill>
                  <a:schemeClr val="tx1"/>
                </a:solidFill>
                <a:latin typeface="Times New Roman"/>
                <a:cs typeface="Times New Roman"/>
              </a:rPr>
              <a:t> and Goat</a:t>
            </a:r>
            <a:r>
              <a:rPr sz="4000" spc="-6" dirty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1091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000" spc="-6" dirty="0">
                <a:solidFill>
                  <a:schemeClr val="tx1"/>
                </a:solidFill>
                <a:latin typeface="Times New Roman"/>
                <a:cs typeface="Times New Roman"/>
              </a:rPr>
              <a:t>Swine: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110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000" spc="-6" dirty="0">
                <a:solidFill>
                  <a:schemeClr val="tx1"/>
                </a:solidFill>
                <a:latin typeface="Times New Roman"/>
                <a:cs typeface="Times New Roman"/>
              </a:rPr>
              <a:t>Horses: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1807" y="2166407"/>
            <a:ext cx="3158945" cy="3040900"/>
          </a:xfrm>
          <a:prstGeom prst="rect">
            <a:avLst/>
          </a:prstGeom>
        </p:spPr>
        <p:txBody>
          <a:bodyPr lIns="0" tIns="153991" rIns="0" bIns="0">
            <a:spAutoFit/>
          </a:bodyPr>
          <a:lstStyle/>
          <a:p>
            <a:pPr marL="13999" fontAlgn="auto">
              <a:spcBef>
                <a:spcPts val="1213"/>
              </a:spcBef>
              <a:spcAft>
                <a:spcPts val="0"/>
              </a:spcAft>
              <a:defRPr/>
            </a:pP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19 to 23</a:t>
            </a:r>
            <a:r>
              <a:rPr sz="4000" spc="-11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spc="6" dirty="0">
                <a:solidFill>
                  <a:schemeClr val="tx1"/>
                </a:solidFill>
                <a:latin typeface="Times New Roman"/>
                <a:cs typeface="Times New Roman"/>
              </a:rPr>
              <a:t>Days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fontAlgn="auto">
              <a:spcBef>
                <a:spcPts val="1102"/>
              </a:spcBef>
              <a:spcAft>
                <a:spcPts val="0"/>
              </a:spcAft>
              <a:defRPr/>
            </a:pP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14 to 19</a:t>
            </a:r>
            <a:r>
              <a:rPr sz="4000" spc="-11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spc="6" dirty="0">
                <a:solidFill>
                  <a:schemeClr val="tx1"/>
                </a:solidFill>
                <a:latin typeface="Times New Roman"/>
                <a:cs typeface="Times New Roman"/>
              </a:rPr>
              <a:t>Days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fontAlgn="auto">
              <a:spcBef>
                <a:spcPts val="1091"/>
              </a:spcBef>
              <a:spcAft>
                <a:spcPts val="0"/>
              </a:spcAft>
              <a:defRPr/>
            </a:pP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19 to 23</a:t>
            </a:r>
            <a:r>
              <a:rPr sz="4000" spc="-11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spc="6" dirty="0">
                <a:solidFill>
                  <a:schemeClr val="tx1"/>
                </a:solidFill>
                <a:latin typeface="Times New Roman"/>
                <a:cs typeface="Times New Roman"/>
              </a:rPr>
              <a:t>Days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fontAlgn="auto">
              <a:spcBef>
                <a:spcPts val="1102"/>
              </a:spcBef>
              <a:spcAft>
                <a:spcPts val="0"/>
              </a:spcAft>
              <a:defRPr/>
            </a:pP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10 to 37</a:t>
            </a:r>
            <a:r>
              <a:rPr sz="4000" spc="-11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spc="6" dirty="0">
                <a:solidFill>
                  <a:schemeClr val="tx1"/>
                </a:solidFill>
                <a:latin typeface="Times New Roman"/>
                <a:cs typeface="Times New Roman"/>
              </a:rPr>
              <a:t>Days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564" y="896018"/>
            <a:ext cx="6169132" cy="6438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3025229" algn="l"/>
              </a:tabLs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Duration</a:t>
            </a:r>
            <a:r>
              <a:rPr spc="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of	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Estrus</a:t>
            </a:r>
            <a:r>
              <a:rPr spc="-7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Cycle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937" y="2166408"/>
            <a:ext cx="4478527" cy="3287121"/>
          </a:xfrm>
          <a:prstGeom prst="rect">
            <a:avLst/>
          </a:prstGeom>
        </p:spPr>
        <p:txBody>
          <a:bodyPr wrap="square" lIns="0" tIns="153991" rIns="0" bIns="0">
            <a:spAutoFit/>
          </a:bodyPr>
          <a:lstStyle/>
          <a:p>
            <a:pPr marL="419976" indent="-377979" fontAlgn="auto">
              <a:spcBef>
                <a:spcPts val="1213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Cattle: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110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Sheep</a:t>
            </a:r>
            <a:r>
              <a:rPr lang="en-IN"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 and Goat</a:t>
            </a: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1091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Swine: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110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Horses: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0341" y="2166407"/>
            <a:ext cx="3372459" cy="3287121"/>
          </a:xfrm>
          <a:prstGeom prst="rect">
            <a:avLst/>
          </a:prstGeom>
        </p:spPr>
        <p:txBody>
          <a:bodyPr lIns="0" tIns="153991" rIns="0" bIns="0">
            <a:spAutoFit/>
          </a:bodyPr>
          <a:lstStyle/>
          <a:p>
            <a:pPr marL="13999" fontAlgn="auto">
              <a:spcBef>
                <a:spcPts val="1213"/>
              </a:spcBef>
              <a:spcAft>
                <a:spcPts val="0"/>
              </a:spcAft>
              <a:defRPr/>
            </a:pPr>
            <a:r>
              <a:rPr sz="4400" dirty="0">
                <a:solidFill>
                  <a:schemeClr val="tx1"/>
                </a:solidFill>
                <a:latin typeface="Times New Roman"/>
                <a:cs typeface="Times New Roman"/>
              </a:rPr>
              <a:t>6 to 27</a:t>
            </a:r>
            <a:r>
              <a:rPr sz="4400" spc="-7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Hours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fontAlgn="auto">
              <a:spcBef>
                <a:spcPts val="1102"/>
              </a:spcBef>
              <a:spcAft>
                <a:spcPts val="0"/>
              </a:spcAft>
              <a:defRPr/>
            </a:pPr>
            <a:r>
              <a:rPr sz="4400" dirty="0">
                <a:solidFill>
                  <a:schemeClr val="tx1"/>
                </a:solidFill>
                <a:latin typeface="Times New Roman"/>
                <a:cs typeface="Times New Roman"/>
              </a:rPr>
              <a:t>24 to 36</a:t>
            </a:r>
            <a:r>
              <a:rPr sz="440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Hours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fontAlgn="auto">
              <a:spcBef>
                <a:spcPts val="1091"/>
              </a:spcBef>
              <a:spcAft>
                <a:spcPts val="0"/>
              </a:spcAft>
              <a:defRPr/>
            </a:pPr>
            <a:r>
              <a:rPr sz="4400" dirty="0">
                <a:solidFill>
                  <a:schemeClr val="tx1"/>
                </a:solidFill>
                <a:latin typeface="Times New Roman"/>
                <a:cs typeface="Times New Roman"/>
              </a:rPr>
              <a:t>48 to 72</a:t>
            </a:r>
            <a:r>
              <a:rPr sz="440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Hours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fontAlgn="auto">
              <a:spcBef>
                <a:spcPts val="1102"/>
              </a:spcBef>
              <a:spcAft>
                <a:spcPts val="0"/>
              </a:spcAft>
              <a:defRPr/>
            </a:pPr>
            <a:r>
              <a:rPr sz="4400" dirty="0">
                <a:solidFill>
                  <a:schemeClr val="tx1"/>
                </a:solidFill>
                <a:latin typeface="Times New Roman"/>
                <a:cs typeface="Times New Roman"/>
              </a:rPr>
              <a:t>3 to 8</a:t>
            </a:r>
            <a:r>
              <a:rPr sz="4400" spc="-6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400" spc="6" dirty="0">
                <a:solidFill>
                  <a:schemeClr val="tx1"/>
                </a:solidFill>
                <a:latin typeface="Times New Roman"/>
                <a:cs typeface="Times New Roman"/>
              </a:rPr>
              <a:t>Days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4918" y="896018"/>
            <a:ext cx="3757482" cy="6438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2205576" algn="l"/>
              </a:tabLs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Si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gns of	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trus</a:t>
            </a:r>
          </a:p>
        </p:txBody>
      </p:sp>
      <p:sp>
        <p:nvSpPr>
          <p:cNvPr id="16387" name="object 3"/>
          <p:cNvSpPr txBox="1">
            <a:spLocks noChangeArrowheads="1"/>
          </p:cNvSpPr>
          <p:nvPr/>
        </p:nvSpPr>
        <p:spPr bwMode="auto">
          <a:xfrm>
            <a:off x="1952156" y="2194406"/>
            <a:ext cx="3808236" cy="316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5993" rIns="0" bIns="0">
            <a:spAutoFit/>
          </a:bodyPr>
          <a:lstStyle/>
          <a:p>
            <a:pPr marL="418227" indent="-376229">
              <a:spcBef>
                <a:spcPts val="99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8227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Swollen vulva</a:t>
            </a:r>
          </a:p>
          <a:p>
            <a:pPr marL="418227" indent="-376229">
              <a:spcBef>
                <a:spcPts val="88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8227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Mucous discharge</a:t>
            </a:r>
          </a:p>
          <a:p>
            <a:pPr marL="418227" indent="-376229">
              <a:spcBef>
                <a:spcPts val="869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8227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Restless behavior</a:t>
            </a:r>
          </a:p>
          <a:p>
            <a:pPr marL="418227" indent="-376229">
              <a:spcBef>
                <a:spcPts val="88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8227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Female receptivity  to male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10074" y="6002242"/>
            <a:ext cx="2784422" cy="214190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300" spc="-6" dirty="0">
                <a:latin typeface="Arial"/>
                <a:cs typeface="Arial"/>
                <a:hlinkClick r:id="rId2"/>
              </a:rPr>
              <a:t>http://www.goodecattle.com/spot.htm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6389" name="object 5"/>
          <p:cNvSpPr>
            <a:spLocks noChangeArrowheads="1"/>
          </p:cNvSpPr>
          <p:nvPr/>
        </p:nvSpPr>
        <p:spPr bwMode="auto">
          <a:xfrm>
            <a:off x="6264448" y="3059757"/>
            <a:ext cx="3536160" cy="271499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7328" y="896018"/>
            <a:ext cx="5929368" cy="6438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4376153" algn="l"/>
              </a:tabLs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ifi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Si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gns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spc="-1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us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object 3"/>
          <p:cNvSpPr txBox="1">
            <a:spLocks noChangeArrowheads="1"/>
          </p:cNvSpPr>
          <p:nvPr/>
        </p:nvSpPr>
        <p:spPr bwMode="auto">
          <a:xfrm>
            <a:off x="2592039" y="2194406"/>
            <a:ext cx="6912769" cy="37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5993" rIns="0" bIns="0">
            <a:spAutoFit/>
          </a:bodyPr>
          <a:lstStyle/>
          <a:p>
            <a:pPr marL="419976" indent="-377979">
              <a:spcBef>
                <a:spcPts val="99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Cattle: Visually active mounting</a:t>
            </a:r>
          </a:p>
          <a:p>
            <a:pPr marL="419976" indent="-377979">
              <a:spcBef>
                <a:spcPts val="88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Sheep</a:t>
            </a:r>
            <a:r>
              <a:rPr lang="en-IN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Goat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Few external signs</a:t>
            </a:r>
          </a:p>
          <a:p>
            <a:pPr marL="419976" indent="-377979">
              <a:spcBef>
                <a:spcPts val="869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Swine: Brace with pressure to back, vocal  grunting</a:t>
            </a:r>
          </a:p>
          <a:p>
            <a:pPr marL="419976" indent="-377979">
              <a:spcBef>
                <a:spcPts val="88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Horses: Tease with Stallion and will go  nose to nose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6762" y="896018"/>
            <a:ext cx="4287766" cy="6438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Gestation</a:t>
            </a:r>
            <a:r>
              <a:rPr spc="-6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Length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5972" y="2166408"/>
            <a:ext cx="4562532" cy="3287121"/>
          </a:xfrm>
          <a:prstGeom prst="rect">
            <a:avLst/>
          </a:prstGeom>
        </p:spPr>
        <p:txBody>
          <a:bodyPr lIns="0" tIns="153991" rIns="0" bIns="0">
            <a:spAutoFit/>
          </a:bodyPr>
          <a:lstStyle/>
          <a:p>
            <a:pPr marL="419976" indent="-377979" fontAlgn="auto">
              <a:spcBef>
                <a:spcPts val="1213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Cattle: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110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Sheep</a:t>
            </a:r>
            <a:r>
              <a:rPr lang="en-IN"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 and goat</a:t>
            </a: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1091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Swine: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110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Horses: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9546" y="2166407"/>
            <a:ext cx="2163134" cy="3287121"/>
          </a:xfrm>
          <a:prstGeom prst="rect">
            <a:avLst/>
          </a:prstGeom>
        </p:spPr>
        <p:txBody>
          <a:bodyPr lIns="0" tIns="153991" rIns="0" bIns="0">
            <a:spAutoFit/>
          </a:bodyPr>
          <a:lstStyle/>
          <a:p>
            <a:pPr marL="13999" fontAlgn="auto">
              <a:spcBef>
                <a:spcPts val="1213"/>
              </a:spcBef>
              <a:spcAft>
                <a:spcPts val="0"/>
              </a:spcAft>
              <a:defRPr/>
            </a:pPr>
            <a:r>
              <a:rPr sz="4400" dirty="0">
                <a:solidFill>
                  <a:schemeClr val="tx1"/>
                </a:solidFill>
                <a:latin typeface="Times New Roman"/>
                <a:cs typeface="Times New Roman"/>
              </a:rPr>
              <a:t>285</a:t>
            </a:r>
            <a:r>
              <a:rPr sz="44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400" spc="6" dirty="0">
                <a:solidFill>
                  <a:schemeClr val="tx1"/>
                </a:solidFill>
                <a:latin typeface="Times New Roman"/>
                <a:cs typeface="Times New Roman"/>
              </a:rPr>
              <a:t>Days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fontAlgn="auto">
              <a:spcBef>
                <a:spcPts val="1102"/>
              </a:spcBef>
              <a:spcAft>
                <a:spcPts val="0"/>
              </a:spcAft>
              <a:defRPr/>
            </a:pPr>
            <a:r>
              <a:rPr sz="4400" dirty="0">
                <a:solidFill>
                  <a:schemeClr val="tx1"/>
                </a:solidFill>
                <a:latin typeface="Times New Roman"/>
                <a:cs typeface="Times New Roman"/>
              </a:rPr>
              <a:t>147</a:t>
            </a:r>
            <a:r>
              <a:rPr sz="44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400" spc="6" dirty="0">
                <a:solidFill>
                  <a:schemeClr val="tx1"/>
                </a:solidFill>
                <a:latin typeface="Times New Roman"/>
                <a:cs typeface="Times New Roman"/>
              </a:rPr>
              <a:t>Days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fontAlgn="auto">
              <a:spcBef>
                <a:spcPts val="1091"/>
              </a:spcBef>
              <a:spcAft>
                <a:spcPts val="0"/>
              </a:spcAft>
              <a:defRPr/>
            </a:pPr>
            <a:r>
              <a:rPr sz="4400" dirty="0">
                <a:solidFill>
                  <a:schemeClr val="tx1"/>
                </a:solidFill>
                <a:latin typeface="Times New Roman"/>
                <a:cs typeface="Times New Roman"/>
              </a:rPr>
              <a:t>114</a:t>
            </a:r>
            <a:r>
              <a:rPr sz="44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400" spc="6" dirty="0">
                <a:solidFill>
                  <a:schemeClr val="tx1"/>
                </a:solidFill>
                <a:latin typeface="Times New Roman"/>
                <a:cs typeface="Times New Roman"/>
              </a:rPr>
              <a:t>Days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fontAlgn="auto">
              <a:spcBef>
                <a:spcPts val="1102"/>
              </a:spcBef>
              <a:spcAft>
                <a:spcPts val="0"/>
              </a:spcAft>
              <a:defRPr/>
            </a:pPr>
            <a:r>
              <a:rPr sz="4400" dirty="0">
                <a:solidFill>
                  <a:schemeClr val="tx1"/>
                </a:solidFill>
                <a:latin typeface="Times New Roman"/>
                <a:cs typeface="Times New Roman"/>
              </a:rPr>
              <a:t>336</a:t>
            </a:r>
            <a:r>
              <a:rPr sz="44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400" spc="6" dirty="0">
                <a:solidFill>
                  <a:schemeClr val="tx1"/>
                </a:solidFill>
                <a:latin typeface="Times New Roman"/>
                <a:cs typeface="Times New Roman"/>
              </a:rPr>
              <a:t>Days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3370" y="896018"/>
            <a:ext cx="6685414" cy="6438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Partition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Names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Species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7955" y="2166407"/>
            <a:ext cx="4058501" cy="3261473"/>
          </a:xfrm>
          <a:prstGeom prst="rect">
            <a:avLst/>
          </a:prstGeom>
        </p:spPr>
        <p:txBody>
          <a:bodyPr lIns="0" tIns="153991" rIns="0" bIns="0">
            <a:spAutoFit/>
          </a:bodyPr>
          <a:lstStyle/>
          <a:p>
            <a:pPr marL="419976" indent="-377979" fontAlgn="auto">
              <a:spcBef>
                <a:spcPts val="1213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Cattle: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110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Sheep</a:t>
            </a:r>
            <a:r>
              <a:rPr lang="en-IN"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 and goat</a:t>
            </a: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1091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Swine: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88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4400" spc="-6" dirty="0">
                <a:solidFill>
                  <a:schemeClr val="tx1"/>
                </a:solidFill>
                <a:latin typeface="Times New Roman"/>
                <a:cs typeface="Times New Roman"/>
              </a:rPr>
              <a:t>Horses: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9460" name="object 4"/>
          <p:cNvSpPr txBox="1">
            <a:spLocks noChangeArrowheads="1"/>
          </p:cNvSpPr>
          <p:nvPr/>
        </p:nvSpPr>
        <p:spPr bwMode="auto">
          <a:xfrm>
            <a:off x="6642366" y="2297652"/>
            <a:ext cx="2574410" cy="324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3099" rIns="0" bIns="0">
            <a:spAutoFit/>
          </a:bodyPr>
          <a:lstStyle/>
          <a:p>
            <a:pPr marL="13999">
              <a:lnSpc>
                <a:spcPct val="119000"/>
              </a:lnSpc>
              <a:spcBef>
                <a:spcPts val="180"/>
              </a:spcBef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Calving  Lambing 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Farrowing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Foaling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2033" y="896018"/>
            <a:ext cx="4856551" cy="6438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2205576" algn="l"/>
              </a:tabLs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Signs</a:t>
            </a:r>
            <a:r>
              <a:rPr spc="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Parturition</a:t>
            </a:r>
            <a:endParaRPr spc="-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7984" y="1679928"/>
            <a:ext cx="7152590" cy="5551785"/>
          </a:xfrm>
          <a:prstGeom prst="rect">
            <a:avLst/>
          </a:prstGeom>
        </p:spPr>
        <p:txBody>
          <a:bodyPr wrap="square" lIns="0" tIns="125993" rIns="0" bIns="0">
            <a:spAutoFit/>
          </a:bodyPr>
          <a:lstStyle/>
          <a:p>
            <a:pPr marL="419976" indent="-377979" fontAlgn="auto">
              <a:spcBef>
                <a:spcPts val="99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3500" dirty="0">
                <a:solidFill>
                  <a:schemeClr val="tx1"/>
                </a:solidFill>
                <a:latin typeface="Times New Roman"/>
                <a:cs typeface="Times New Roman"/>
              </a:rPr>
              <a:t>Distended abdomen</a:t>
            </a:r>
          </a:p>
          <a:p>
            <a:pPr marL="419976" indent="-377979" fontAlgn="auto">
              <a:spcBef>
                <a:spcPts val="88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3500" spc="-11" dirty="0">
                <a:solidFill>
                  <a:schemeClr val="tx1"/>
                </a:solidFill>
                <a:latin typeface="Times New Roman"/>
                <a:cs typeface="Times New Roman"/>
              </a:rPr>
              <a:t>Mammary </a:t>
            </a:r>
            <a:r>
              <a:rPr sz="3500" dirty="0">
                <a:solidFill>
                  <a:schemeClr val="tx1"/>
                </a:solidFill>
                <a:latin typeface="Times New Roman"/>
                <a:cs typeface="Times New Roman"/>
              </a:rPr>
              <a:t>development &amp; </a:t>
            </a:r>
            <a:r>
              <a:rPr sz="3500" spc="-11" dirty="0">
                <a:solidFill>
                  <a:schemeClr val="tx1"/>
                </a:solidFill>
                <a:latin typeface="Times New Roman"/>
                <a:cs typeface="Times New Roman"/>
              </a:rPr>
              <a:t>milk </a:t>
            </a:r>
            <a:r>
              <a:rPr sz="3500" dirty="0">
                <a:solidFill>
                  <a:schemeClr val="tx1"/>
                </a:solidFill>
                <a:latin typeface="Times New Roman"/>
                <a:cs typeface="Times New Roman"/>
              </a:rPr>
              <a:t>secretion</a:t>
            </a:r>
          </a:p>
          <a:p>
            <a:pPr marL="419976" indent="-377979" fontAlgn="auto">
              <a:spcBef>
                <a:spcPts val="871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3500" spc="-6" dirty="0">
                <a:solidFill>
                  <a:schemeClr val="tx1"/>
                </a:solidFill>
                <a:latin typeface="Times New Roman"/>
                <a:cs typeface="Times New Roman"/>
              </a:rPr>
              <a:t>Swollen </a:t>
            </a:r>
            <a:r>
              <a:rPr sz="3500" dirty="0">
                <a:solidFill>
                  <a:schemeClr val="tx1"/>
                </a:solidFill>
                <a:latin typeface="Times New Roman"/>
                <a:cs typeface="Times New Roman"/>
              </a:rPr>
              <a:t>vulva and </a:t>
            </a:r>
            <a:r>
              <a:rPr sz="3500" spc="-6" dirty="0">
                <a:solidFill>
                  <a:schemeClr val="tx1"/>
                </a:solidFill>
                <a:latin typeface="Times New Roman"/>
                <a:cs typeface="Times New Roman"/>
              </a:rPr>
              <a:t>relaxed pelvic</a:t>
            </a:r>
            <a:r>
              <a:rPr sz="3500" spc="3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spc="-6" dirty="0">
                <a:solidFill>
                  <a:schemeClr val="tx1"/>
                </a:solidFill>
                <a:latin typeface="Times New Roman"/>
                <a:cs typeface="Times New Roman"/>
              </a:rPr>
              <a:t>ligaments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88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3500" dirty="0">
                <a:solidFill>
                  <a:schemeClr val="tx1"/>
                </a:solidFill>
                <a:latin typeface="Times New Roman"/>
                <a:cs typeface="Times New Roman"/>
              </a:rPr>
              <a:t>Mucous discharge</a:t>
            </a:r>
          </a:p>
          <a:p>
            <a:pPr marL="419976" indent="-377979" fontAlgn="auto">
              <a:spcBef>
                <a:spcPts val="88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3500" spc="-6" dirty="0">
                <a:solidFill>
                  <a:schemeClr val="tx1"/>
                </a:solidFill>
                <a:latin typeface="Times New Roman"/>
                <a:cs typeface="Times New Roman"/>
              </a:rPr>
              <a:t>Relentlessness </a:t>
            </a:r>
            <a:r>
              <a:rPr sz="3500" dirty="0">
                <a:solidFill>
                  <a:schemeClr val="tx1"/>
                </a:solidFill>
                <a:latin typeface="Times New Roman"/>
                <a:cs typeface="Times New Roman"/>
              </a:rPr>
              <a:t>and separation </a:t>
            </a:r>
            <a:r>
              <a:rPr sz="3500" spc="-6" dirty="0">
                <a:solidFill>
                  <a:schemeClr val="tx1"/>
                </a:solidFill>
                <a:latin typeface="Times New Roman"/>
                <a:cs typeface="Times New Roman"/>
              </a:rPr>
              <a:t>from</a:t>
            </a:r>
            <a:r>
              <a:rPr sz="3500" dirty="0">
                <a:solidFill>
                  <a:schemeClr val="tx1"/>
                </a:solidFill>
                <a:latin typeface="Times New Roman"/>
                <a:cs typeface="Times New Roman"/>
              </a:rPr>
              <a:t> group</a:t>
            </a:r>
          </a:p>
          <a:p>
            <a:pPr marL="419976" indent="-377979" fontAlgn="auto">
              <a:spcBef>
                <a:spcPts val="88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3500" dirty="0">
                <a:solidFill>
                  <a:schemeClr val="tx1"/>
                </a:solidFill>
                <a:latin typeface="Times New Roman"/>
                <a:cs typeface="Times New Roman"/>
              </a:rPr>
              <a:t>Labor and </a:t>
            </a:r>
            <a:r>
              <a:rPr sz="3500" spc="-6" dirty="0">
                <a:solidFill>
                  <a:schemeClr val="tx1"/>
                </a:solidFill>
                <a:latin typeface="Times New Roman"/>
                <a:cs typeface="Times New Roman"/>
              </a:rPr>
              <a:t>Contractions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3864239" y="83996"/>
            <a:ext cx="4011249" cy="67197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5" name="object 3"/>
          <p:cNvSpPr txBox="1">
            <a:spLocks noChangeArrowheads="1"/>
          </p:cNvSpPr>
          <p:nvPr/>
        </p:nvSpPr>
        <p:spPr bwMode="auto">
          <a:xfrm>
            <a:off x="2015976" y="786685"/>
            <a:ext cx="7560840" cy="320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299" rIns="0" bIns="0">
            <a:spAutoFit/>
          </a:bodyPr>
          <a:lstStyle/>
          <a:p>
            <a:pPr marL="164491">
              <a:spcBef>
                <a:spcPts val="110"/>
              </a:spcBef>
              <a:tabLst>
                <a:tab pos="617716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	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Consists of</a:t>
            </a:r>
          </a:p>
          <a:p>
            <a:pPr marL="164491">
              <a:tabLst>
                <a:tab pos="617716" algn="l"/>
              </a:tabLst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proestrus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estrus,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metestrus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diestrus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anestrus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4491">
              <a:spcBef>
                <a:spcPts val="744"/>
              </a:spcBef>
              <a:tabLst>
                <a:tab pos="617716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proestrus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begins after corpus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luteum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regression, ends at the onset of estrus.</a:t>
            </a:r>
            <a:endParaRPr lang="en-I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4491">
              <a:spcBef>
                <a:spcPts val="744"/>
              </a:spcBef>
              <a:tabLst>
                <a:tab pos="617716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During this  period there is rapid development of the follicle  which leads to ovulation and the onset of sexual  receptivity</a:t>
            </a:r>
          </a:p>
        </p:txBody>
      </p:sp>
      <p:sp>
        <p:nvSpPr>
          <p:cNvPr id="3076" name="object 2"/>
          <p:cNvSpPr txBox="1">
            <a:spLocks noChangeArrowheads="1"/>
          </p:cNvSpPr>
          <p:nvPr/>
        </p:nvSpPr>
        <p:spPr bwMode="auto">
          <a:xfrm>
            <a:off x="1799952" y="4067869"/>
            <a:ext cx="7980644" cy="26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299" rIns="0" bIns="0">
            <a:spAutoFit/>
          </a:bodyPr>
          <a:lstStyle/>
          <a:p>
            <a:pPr marL="13999">
              <a:spcBef>
                <a:spcPts val="110"/>
              </a:spcBef>
              <a:buFontTx/>
              <a:buAutoNum type="arabicPeriod" startAt="2"/>
              <a:tabLst>
                <a:tab pos="402477" algn="l"/>
                <a:tab pos="3435057" algn="l"/>
                <a:tab pos="6864863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estrus- time of sexual receptivity, may be  referred to as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heat. Ovulation usually, but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  always, occurs at the end of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estrus. Some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species, like cats and ferrets, are induced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ovulators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>
              <a:spcBef>
                <a:spcPts val="744"/>
              </a:spcBef>
              <a:buFontTx/>
              <a:buAutoNum type="arabicPeriod" startAt="3"/>
              <a:tabLst>
                <a:tab pos="402477" algn="l"/>
                <a:tab pos="3435057" algn="l"/>
                <a:tab pos="6864863" algn="l"/>
              </a:tabLst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metestrus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the early postovulatory period  during which the corpus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luteum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begins  development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4041" y="896018"/>
            <a:ext cx="4856551" cy="6438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2205576" algn="l"/>
              </a:tabLs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Signs</a:t>
            </a:r>
            <a:r>
              <a:rPr spc="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Parturition</a:t>
            </a:r>
            <a:endParaRPr spc="-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object 3"/>
          <p:cNvSpPr txBox="1">
            <a:spLocks noChangeArrowheads="1"/>
          </p:cNvSpPr>
          <p:nvPr/>
        </p:nvSpPr>
        <p:spPr bwMode="auto">
          <a:xfrm>
            <a:off x="1871960" y="2257403"/>
            <a:ext cx="3986747" cy="419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7196" rIns="0" bIns="0">
            <a:spAutoFit/>
          </a:bodyPr>
          <a:lstStyle/>
          <a:p>
            <a:pPr marL="418227" indent="-376229">
              <a:lnSpc>
                <a:spcPts val="3334"/>
              </a:lnSpc>
              <a:spcBef>
                <a:spcPts val="524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Appearance of  placental membrane</a:t>
            </a:r>
          </a:p>
          <a:p>
            <a:pPr marL="418227" indent="-376229">
              <a:spcBef>
                <a:spcPts val="358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Expulsion of fetus</a:t>
            </a:r>
          </a:p>
          <a:p>
            <a:pPr marL="418227" indent="-376229">
              <a:lnSpc>
                <a:spcPts val="3334"/>
              </a:lnSpc>
              <a:spcBef>
                <a:spcPts val="827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Expulsion of placental  membrane</a:t>
            </a:r>
          </a:p>
          <a:p>
            <a:pPr marL="418227" indent="-376229">
              <a:lnSpc>
                <a:spcPct val="90000"/>
              </a:lnSpc>
              <a:spcBef>
                <a:spcPts val="716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Bonding behavior of  offspring and mother  (will vary between  species)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90048" y="6422224"/>
            <a:ext cx="3512467" cy="214190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300" spc="-6" dirty="0">
                <a:latin typeface="Times New Roman"/>
                <a:cs typeface="Times New Roman"/>
                <a:hlinkClick r:id="rId2"/>
              </a:rPr>
              <a:t>http://www.ansc.purdue.edu/dairy/4-H/amdairy.htm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21509" name="object 5"/>
          <p:cNvSpPr>
            <a:spLocks noChangeArrowheads="1"/>
          </p:cNvSpPr>
          <p:nvPr/>
        </p:nvSpPr>
        <p:spPr bwMode="auto">
          <a:xfrm>
            <a:off x="6048424" y="3131764"/>
            <a:ext cx="3696180" cy="301047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 noChangeArrowheads="1"/>
          </p:cNvSpPr>
          <p:nvPr/>
        </p:nvSpPr>
        <p:spPr bwMode="auto">
          <a:xfrm>
            <a:off x="3433713" y="346485"/>
            <a:ext cx="3307705" cy="109195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0119" y="1676429"/>
            <a:ext cx="7460713" cy="3420010"/>
          </a:xfrm>
          <a:prstGeom prst="rect">
            <a:avLst/>
          </a:prstGeom>
        </p:spPr>
        <p:txBody>
          <a:bodyPr lIns="0" tIns="107794" rIns="0" bIns="0">
            <a:spAutoFit/>
          </a:bodyPr>
          <a:lstStyle/>
          <a:p>
            <a:pPr marL="13999" fontAlgn="auto">
              <a:spcBef>
                <a:spcPts val="849"/>
              </a:spcBef>
              <a:spcAft>
                <a:spcPts val="0"/>
              </a:spcAft>
              <a:tabLst>
                <a:tab pos="467574" algn="l"/>
              </a:tabLst>
              <a:defRPr/>
            </a:pPr>
            <a:r>
              <a:rPr spc="402" dirty="0">
                <a:solidFill>
                  <a:srgbClr val="F8F8F8"/>
                </a:solidFill>
                <a:latin typeface="Arial"/>
                <a:cs typeface="Arial"/>
              </a:rPr>
              <a:t></a:t>
            </a:r>
            <a:r>
              <a:rPr spc="402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affecting </a:t>
            </a:r>
            <a:r>
              <a:rPr sz="31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31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dystocia</a:t>
            </a:r>
            <a:endParaRPr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7574" indent="-454274" fontAlgn="auto">
              <a:spcBef>
                <a:spcPts val="744"/>
              </a:spcBef>
              <a:spcAft>
                <a:spcPts val="0"/>
              </a:spcAft>
              <a:buClr>
                <a:srgbClr val="F8F8F8"/>
              </a:buClr>
              <a:buSzPct val="64285"/>
              <a:buFontTx/>
              <a:buChar char="-"/>
              <a:tabLst>
                <a:tab pos="467574" algn="l"/>
                <a:tab pos="468274" algn="l"/>
              </a:tabLst>
              <a:defRPr/>
            </a:pP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Abnormal</a:t>
            </a:r>
            <a:r>
              <a:rPr sz="3100" spc="-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endParaRPr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7574" indent="-454274" fontAlgn="auto">
              <a:spcBef>
                <a:spcPts val="744"/>
              </a:spcBef>
              <a:spcAft>
                <a:spcPts val="0"/>
              </a:spcAft>
              <a:buClr>
                <a:srgbClr val="F8F8F8"/>
              </a:buClr>
              <a:buSzPct val="64285"/>
              <a:buFontTx/>
              <a:buChar char="-"/>
              <a:tabLst>
                <a:tab pos="467574" algn="l"/>
                <a:tab pos="468274" algn="l"/>
              </a:tabLst>
              <a:defRPr/>
            </a:pP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sz="31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births</a:t>
            </a:r>
            <a:endParaRPr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7574" indent="-454274" fontAlgn="auto">
              <a:spcBef>
                <a:spcPts val="739"/>
              </a:spcBef>
              <a:spcAft>
                <a:spcPts val="0"/>
              </a:spcAft>
              <a:buClr>
                <a:srgbClr val="F8F8F8"/>
              </a:buClr>
              <a:buSzPct val="64285"/>
              <a:buFontTx/>
              <a:buChar char="-"/>
              <a:tabLst>
                <a:tab pos="467574" algn="l"/>
                <a:tab pos="468274" algn="l"/>
              </a:tabLst>
              <a:defRPr/>
            </a:pP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Heifer vs</a:t>
            </a:r>
            <a:r>
              <a:rPr sz="3100" spc="-3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cow</a:t>
            </a:r>
            <a:endParaRPr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7574" indent="-454274" fontAlgn="auto">
              <a:spcBef>
                <a:spcPts val="744"/>
              </a:spcBef>
              <a:spcAft>
                <a:spcPts val="0"/>
              </a:spcAft>
              <a:buClr>
                <a:srgbClr val="F8F8F8"/>
              </a:buClr>
              <a:buSzPct val="64285"/>
              <a:buFontTx/>
              <a:buChar char="-"/>
              <a:tabLst>
                <a:tab pos="467574" algn="l"/>
                <a:tab pos="468274" algn="l"/>
              </a:tabLst>
              <a:defRPr/>
            </a:pP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Pelvic</a:t>
            </a:r>
            <a:r>
              <a:rPr sz="3100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</a:t>
            </a:r>
          </a:p>
          <a:p>
            <a:pPr marL="467574" indent="-454274" fontAlgn="auto">
              <a:spcBef>
                <a:spcPts val="739"/>
              </a:spcBef>
              <a:spcAft>
                <a:spcPts val="0"/>
              </a:spcAft>
              <a:buClr>
                <a:srgbClr val="F8F8F8"/>
              </a:buClr>
              <a:buSzPct val="64285"/>
              <a:buFontTx/>
              <a:buChar char="-"/>
              <a:tabLst>
                <a:tab pos="467574" algn="l"/>
                <a:tab pos="468274" algn="l"/>
              </a:tabLst>
              <a:defRPr/>
            </a:pP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Nutritional </a:t>
            </a:r>
            <a:r>
              <a:rPr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status-</a:t>
            </a:r>
            <a:r>
              <a:rPr sz="3100" spc="-10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obesity/malnutrition</a:t>
            </a:r>
            <a:endParaRPr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ChangeArrowheads="1"/>
          </p:cNvSpPr>
          <p:nvPr/>
        </p:nvSpPr>
        <p:spPr bwMode="auto">
          <a:xfrm>
            <a:off x="1837614" y="346485"/>
            <a:ext cx="6499903" cy="109195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5" name="object 3"/>
          <p:cNvSpPr txBox="1">
            <a:spLocks noChangeArrowheads="1"/>
          </p:cNvSpPr>
          <p:nvPr/>
        </p:nvSpPr>
        <p:spPr bwMode="auto">
          <a:xfrm>
            <a:off x="2159992" y="1678179"/>
            <a:ext cx="7234590" cy="511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60895" rIns="0" bIns="0">
            <a:spAutoFit/>
          </a:bodyPr>
          <a:lstStyle/>
          <a:p>
            <a:pPr marL="13999">
              <a:spcBef>
                <a:spcPts val="483"/>
              </a:spcBef>
              <a:tabLst>
                <a:tab pos="467224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	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Repulsion then traction</a:t>
            </a:r>
          </a:p>
          <a:p>
            <a:pPr marL="13999" algn="just">
              <a:lnSpc>
                <a:spcPct val="90000"/>
              </a:lnSpc>
              <a:spcBef>
                <a:spcPts val="744"/>
              </a:spcBef>
              <a:tabLst>
                <a:tab pos="467224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	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Pubic </a:t>
            </a:r>
            <a:r>
              <a:rPr lang="en-US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symphysiotomy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in first calf heifers, if  </a:t>
            </a:r>
            <a:r>
              <a:rPr lang="en-US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calfs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head is larger than the pelvic canal the  veterinarian can open and spread the suture  between the pubic bones thus enlarging the  pelvic canal diameter</a:t>
            </a:r>
          </a:p>
          <a:p>
            <a:pPr marL="13999">
              <a:spcBef>
                <a:spcPts val="373"/>
              </a:spcBef>
              <a:tabLst>
                <a:tab pos="467224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	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Cesarean section</a:t>
            </a:r>
          </a:p>
          <a:p>
            <a:pPr marL="13999" algn="just">
              <a:lnSpc>
                <a:spcPct val="90000"/>
              </a:lnSpc>
              <a:spcBef>
                <a:spcPts val="744"/>
              </a:spcBef>
              <a:tabLst>
                <a:tab pos="467224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	</a:t>
            </a:r>
            <a:r>
              <a:rPr lang="en-US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Fetotomy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if fetus is dead, dismembered and  delivered in pieces. Note: care must be taken to  avoid sharp bone pieces piercing/rupturing  uterine wall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ChangeArrowheads="1"/>
          </p:cNvSpPr>
          <p:nvPr/>
        </p:nvSpPr>
        <p:spPr bwMode="auto">
          <a:xfrm>
            <a:off x="462029" y="94496"/>
            <a:ext cx="9387582" cy="161693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9843" y="1809423"/>
            <a:ext cx="6072877" cy="2286366"/>
          </a:xfrm>
          <a:prstGeom prst="rect">
            <a:avLst/>
          </a:prstGeom>
        </p:spPr>
        <p:txBody>
          <a:bodyPr lIns="0" tIns="107794" rIns="0" bIns="0">
            <a:spAutoFit/>
          </a:bodyPr>
          <a:lstStyle/>
          <a:p>
            <a:pPr marL="13999" fontAlgn="auto">
              <a:spcBef>
                <a:spcPts val="849"/>
              </a:spcBef>
              <a:spcAft>
                <a:spcPts val="0"/>
              </a:spcAft>
              <a:tabLst>
                <a:tab pos="467574" algn="l"/>
              </a:tabLst>
              <a:defRPr/>
            </a:pPr>
            <a:r>
              <a:rPr spc="402" dirty="0">
                <a:latin typeface="Times New Roman" pitchFamily="18" charset="0"/>
                <a:cs typeface="Times New Roman" pitchFamily="18" charset="0"/>
              </a:rPr>
              <a:t>	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Vaginal/uterine</a:t>
            </a:r>
            <a:r>
              <a:rPr sz="3100" spc="-4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prolapse</a:t>
            </a:r>
            <a:endParaRPr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 fontAlgn="auto">
              <a:spcBef>
                <a:spcPts val="744"/>
              </a:spcBef>
              <a:spcAft>
                <a:spcPts val="0"/>
              </a:spcAft>
              <a:tabLst>
                <a:tab pos="467574" algn="l"/>
              </a:tabLst>
              <a:defRPr/>
            </a:pPr>
            <a:r>
              <a:rPr spc="40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	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Obturator</a:t>
            </a:r>
            <a:r>
              <a:rPr sz="3100" spc="-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paralysis</a:t>
            </a:r>
            <a:endParaRPr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 fontAlgn="auto">
              <a:spcBef>
                <a:spcPts val="744"/>
              </a:spcBef>
              <a:spcAft>
                <a:spcPts val="0"/>
              </a:spcAft>
              <a:tabLst>
                <a:tab pos="467574" algn="l"/>
              </a:tabLst>
              <a:defRPr/>
            </a:pPr>
            <a:r>
              <a:rPr spc="40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	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Milk fever/hypocalcemic</a:t>
            </a:r>
            <a:r>
              <a:rPr sz="3100" spc="-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tetany</a:t>
            </a:r>
            <a:endParaRPr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 fontAlgn="auto">
              <a:spcBef>
                <a:spcPts val="739"/>
              </a:spcBef>
              <a:spcAft>
                <a:spcPts val="0"/>
              </a:spcAft>
              <a:tabLst>
                <a:tab pos="467574" algn="l"/>
              </a:tabLst>
              <a:defRPr/>
            </a:pPr>
            <a:r>
              <a:rPr spc="40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	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Rejection of</a:t>
            </a:r>
            <a:r>
              <a:rPr sz="3100" spc="-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offspring</a:t>
            </a:r>
            <a:endParaRPr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6045" y="896018"/>
            <a:ext cx="5962619" cy="6438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4339055" algn="l"/>
              </a:tabLs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pc="-1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an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sfe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object 3"/>
          <p:cNvSpPr txBox="1">
            <a:spLocks noChangeArrowheads="1"/>
          </p:cNvSpPr>
          <p:nvPr/>
        </p:nvSpPr>
        <p:spPr bwMode="auto">
          <a:xfrm>
            <a:off x="1852091" y="2192656"/>
            <a:ext cx="7796733" cy="425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1395" rIns="0" bIns="0">
            <a:spAutoFit/>
          </a:bodyPr>
          <a:lstStyle/>
          <a:p>
            <a:pPr marL="419976" indent="-377979">
              <a:spcBef>
                <a:spcPts val="565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 different ways</a:t>
            </a:r>
          </a:p>
          <a:p>
            <a:pPr marL="860951" lvl="1" indent="-314982">
              <a:spcBef>
                <a:spcPts val="400"/>
              </a:spcBef>
              <a:buClr>
                <a:srgbClr val="009999"/>
              </a:buClr>
              <a:buSzPct val="70000"/>
              <a:buFont typeface="UnDotum"/>
              <a:buChar char=""/>
              <a:tabLst>
                <a:tab pos="419976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 the male and female naturally engage.</a:t>
            </a:r>
          </a:p>
          <a:p>
            <a:pPr marL="1301927" lvl="2" indent="-251986">
              <a:spcBef>
                <a:spcPts val="345"/>
              </a:spcBef>
              <a:buClr>
                <a:srgbClr val="CED0E6"/>
              </a:buClr>
              <a:buSzPct val="60000"/>
              <a:buFont typeface="UnDotum"/>
              <a:buChar char=""/>
              <a:tabLst>
                <a:tab pos="419976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Male seeks out female in Estrus</a:t>
            </a:r>
          </a:p>
          <a:p>
            <a:pPr marL="1301927" lvl="2" indent="-251986">
              <a:spcBef>
                <a:spcPts val="345"/>
              </a:spcBef>
              <a:buClr>
                <a:srgbClr val="CED0E6"/>
              </a:buClr>
              <a:buSzPct val="60000"/>
              <a:buFont typeface="UnDotum"/>
              <a:buChar char=""/>
              <a:tabLst>
                <a:tab pos="419976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controlled by male and female interaction</a:t>
            </a:r>
          </a:p>
          <a:p>
            <a:pPr marL="860951" lvl="1" indent="-314982">
              <a:spcBef>
                <a:spcPts val="400"/>
              </a:spcBef>
              <a:buClr>
                <a:srgbClr val="009999"/>
              </a:buClr>
              <a:buSzPct val="70000"/>
              <a:buFont typeface="UnDotum"/>
              <a:buChar char=""/>
              <a:tabLst>
                <a:tab pos="419976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Artificial Insemination (AI)</a:t>
            </a:r>
          </a:p>
          <a:p>
            <a:pPr marL="1301927" lvl="2" indent="-251986">
              <a:spcBef>
                <a:spcPts val="345"/>
              </a:spcBef>
              <a:buClr>
                <a:srgbClr val="CED0E6"/>
              </a:buClr>
              <a:buSzPct val="60000"/>
              <a:buFont typeface="UnDotum"/>
              <a:buChar char=""/>
              <a:tabLst>
                <a:tab pos="419976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Human transfers semen past female cervix</a:t>
            </a:r>
          </a:p>
          <a:p>
            <a:pPr marL="1301927" lvl="2" indent="-251986">
              <a:lnSpc>
                <a:spcPts val="2853"/>
              </a:lnSpc>
              <a:spcBef>
                <a:spcPts val="703"/>
              </a:spcBef>
              <a:buClr>
                <a:srgbClr val="CED0E6"/>
              </a:buClr>
              <a:buSzPct val="60000"/>
              <a:buFont typeface="UnDotum"/>
              <a:buChar char=""/>
              <a:tabLst>
                <a:tab pos="419976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Human is in control of male product and female  interaction</a:t>
            </a:r>
          </a:p>
          <a:p>
            <a:pPr marL="1301927" lvl="2" indent="-251986">
              <a:spcBef>
                <a:spcPts val="303"/>
              </a:spcBef>
              <a:buClr>
                <a:srgbClr val="CED0E6"/>
              </a:buClr>
              <a:buSzPct val="60000"/>
              <a:buFont typeface="UnDotum"/>
              <a:buChar char=""/>
              <a:tabLst>
                <a:tab pos="419976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contact between male and female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976" y="896018"/>
            <a:ext cx="7776864" cy="6438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7008704" algn="l"/>
              </a:tabLs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pc="-1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pc="6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pc="-1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pc="6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pc="6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pc="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pc="6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on</a:t>
            </a:r>
            <a:r>
              <a:rPr spc="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pc="-1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spc="-1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os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object 3"/>
          <p:cNvSpPr txBox="1">
            <a:spLocks noChangeArrowheads="1"/>
          </p:cNvSpPr>
          <p:nvPr/>
        </p:nvSpPr>
        <p:spPr bwMode="auto">
          <a:xfrm>
            <a:off x="1982873" y="1595932"/>
            <a:ext cx="7341705" cy="460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796" rIns="0" bIns="0">
            <a:spAutoFit/>
          </a:bodyPr>
          <a:lstStyle/>
          <a:p>
            <a:pPr marL="419976" indent="-377979">
              <a:spcBef>
                <a:spcPts val="579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Conception rate is high</a:t>
            </a:r>
          </a:p>
          <a:p>
            <a:pPr marL="419976" indent="-377979">
              <a:spcBef>
                <a:spcPts val="468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Extends use of superior males</a:t>
            </a:r>
          </a:p>
          <a:p>
            <a:pPr marL="314982" lvl="1" indent="-314982" algn="r">
              <a:spcBef>
                <a:spcPts val="386"/>
              </a:spcBef>
              <a:buClr>
                <a:srgbClr val="009999"/>
              </a:buClr>
              <a:buSzPct val="70000"/>
              <a:buFont typeface="UnDotum"/>
              <a:buChar char=""/>
              <a:tabLst>
                <a:tab pos="419976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One ejaculate can fertilize many females</a:t>
            </a:r>
          </a:p>
          <a:p>
            <a:pPr marL="419976" indent="-377979" algn="r">
              <a:spcBef>
                <a:spcPts val="468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Reduce incidence of venereal diseases</a:t>
            </a:r>
          </a:p>
          <a:p>
            <a:pPr marL="314982" lvl="1" indent="-314982">
              <a:spcBef>
                <a:spcPts val="386"/>
              </a:spcBef>
              <a:buClr>
                <a:srgbClr val="009999"/>
              </a:buClr>
              <a:buSzPct val="70000"/>
              <a:buFont typeface="UnDotum"/>
              <a:buChar char=""/>
              <a:tabLst>
                <a:tab pos="419976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 straw per female</a:t>
            </a:r>
          </a:p>
          <a:p>
            <a:pPr marL="419976" indent="-377979">
              <a:spcBef>
                <a:spcPts val="468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Improves record keeping and mgt.</a:t>
            </a:r>
          </a:p>
          <a:p>
            <a:pPr marL="314982" lvl="1" indent="-314982">
              <a:spcBef>
                <a:spcPts val="400"/>
              </a:spcBef>
              <a:buClr>
                <a:srgbClr val="009999"/>
              </a:buClr>
              <a:buSzPct val="70000"/>
              <a:buFont typeface="UnDotum"/>
              <a:buChar char=""/>
              <a:tabLst>
                <a:tab pos="419976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 exactly who the father is</a:t>
            </a:r>
          </a:p>
          <a:p>
            <a:pPr marL="419976" indent="-377979">
              <a:spcBef>
                <a:spcPts val="455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accelerate genetic improvements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999" y="924648"/>
            <a:ext cx="6901817" cy="586600"/>
          </a:xfrm>
        </p:spPr>
        <p:txBody>
          <a:bodyPr wrap="square"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7008704" algn="l"/>
              </a:tabLst>
              <a:defRPr/>
            </a:pPr>
            <a:r>
              <a:rPr sz="4000" spc="-6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4000" spc="-1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4000" spc="6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4000" spc="-6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4000" spc="-1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4000" spc="6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4000" spc="-6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4000" spc="6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4000" spc="-6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4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4000" spc="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4000" spc="-6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4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4000" spc="6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4000" spc="-6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40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sz="4000" spc="-6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sz="4000" dirty="0">
                <a:latin typeface="Times New Roman" pitchFamily="18" charset="0"/>
                <a:cs typeface="Times New Roman" pitchFamily="18" charset="0"/>
              </a:rPr>
              <a:t>on</a:t>
            </a:r>
            <a:r>
              <a:rPr sz="4000" spc="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6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4000" spc="-6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4000" spc="-1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dirty="0" smtClean="0">
                <a:latin typeface="Times New Roman" pitchFamily="18" charset="0"/>
                <a:cs typeface="Times New Roman" pitchFamily="18" charset="0"/>
              </a:rPr>
              <a:t>Cons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7113" y="2194406"/>
            <a:ext cx="7187695" cy="1899503"/>
          </a:xfrm>
          <a:prstGeom prst="rect">
            <a:avLst/>
          </a:prstGeom>
        </p:spPr>
        <p:txBody>
          <a:bodyPr lIns="0" tIns="125993" rIns="0" bIns="0">
            <a:spAutoFit/>
          </a:bodyPr>
          <a:lstStyle/>
          <a:p>
            <a:pPr marL="419976" indent="-377979" fontAlgn="auto">
              <a:spcBef>
                <a:spcPts val="99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3500" dirty="0">
                <a:solidFill>
                  <a:schemeClr val="tx1"/>
                </a:solidFill>
                <a:latin typeface="Times New Roman"/>
                <a:cs typeface="Times New Roman"/>
              </a:rPr>
              <a:t>Need </a:t>
            </a:r>
            <a:r>
              <a:rPr sz="3500" spc="-6" dirty="0">
                <a:solidFill>
                  <a:schemeClr val="tx1"/>
                </a:solidFill>
                <a:latin typeface="Times New Roman"/>
                <a:cs typeface="Times New Roman"/>
              </a:rPr>
              <a:t>to </a:t>
            </a:r>
            <a:r>
              <a:rPr sz="3500" dirty="0">
                <a:solidFill>
                  <a:schemeClr val="tx1"/>
                </a:solidFill>
                <a:latin typeface="Times New Roman"/>
                <a:cs typeface="Times New Roman"/>
              </a:rPr>
              <a:t>know </a:t>
            </a:r>
            <a:r>
              <a:rPr sz="3500" spc="-6" dirty="0">
                <a:solidFill>
                  <a:schemeClr val="tx1"/>
                </a:solidFill>
                <a:latin typeface="Times New Roman"/>
                <a:cs typeface="Times New Roman"/>
              </a:rPr>
              <a:t>Estrus </a:t>
            </a:r>
            <a:r>
              <a:rPr sz="3500" dirty="0">
                <a:solidFill>
                  <a:schemeClr val="tx1"/>
                </a:solidFill>
                <a:latin typeface="Times New Roman"/>
                <a:cs typeface="Times New Roman"/>
              </a:rPr>
              <a:t>Cycle of</a:t>
            </a:r>
            <a:r>
              <a:rPr sz="3500" spc="-3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spc="-6" dirty="0">
                <a:solidFill>
                  <a:schemeClr val="tx1"/>
                </a:solidFill>
                <a:latin typeface="Times New Roman"/>
                <a:cs typeface="Times New Roman"/>
              </a:rPr>
              <a:t>animal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9976" indent="-377979" fontAlgn="auto">
              <a:spcBef>
                <a:spcPts val="882"/>
              </a:spcBef>
              <a:spcAft>
                <a:spcPts val="0"/>
              </a:spcAft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  <a:defRPr/>
            </a:pPr>
            <a:r>
              <a:rPr sz="3500" spc="-6" dirty="0">
                <a:solidFill>
                  <a:schemeClr val="tx1"/>
                </a:solidFill>
                <a:latin typeface="Times New Roman"/>
                <a:cs typeface="Times New Roman"/>
              </a:rPr>
              <a:t>Cost</a:t>
            </a:r>
            <a:r>
              <a:rPr sz="3500" spc="-1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spc="-6" dirty="0">
                <a:solidFill>
                  <a:schemeClr val="tx1"/>
                </a:solidFill>
                <a:latin typeface="Times New Roman"/>
                <a:cs typeface="Times New Roman"/>
              </a:rPr>
              <a:t>intensive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45269" fontAlgn="auto">
              <a:spcBef>
                <a:spcPts val="761"/>
              </a:spcBef>
              <a:spcAft>
                <a:spcPts val="0"/>
              </a:spcAft>
              <a:defRPr/>
            </a:pPr>
            <a:r>
              <a:rPr sz="3200" spc="-761" baseline="15669" dirty="0">
                <a:solidFill>
                  <a:schemeClr val="tx1"/>
                </a:solidFill>
                <a:latin typeface="UnDotum"/>
                <a:cs typeface="UnDotum"/>
              </a:rPr>
              <a:t> </a:t>
            </a:r>
            <a:r>
              <a:rPr sz="3100" spc="-11" dirty="0">
                <a:solidFill>
                  <a:schemeClr val="tx1"/>
                </a:solidFill>
                <a:latin typeface="Times New Roman"/>
                <a:cs typeface="Times New Roman"/>
              </a:rPr>
              <a:t>Pay </a:t>
            </a:r>
            <a:r>
              <a:rPr sz="3100" spc="-6" dirty="0">
                <a:solidFill>
                  <a:schemeClr val="tx1"/>
                </a:solidFill>
                <a:latin typeface="Times New Roman"/>
                <a:cs typeface="Times New Roman"/>
              </a:rPr>
              <a:t>for someone 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to </a:t>
            </a:r>
            <a:r>
              <a:rPr sz="3100" spc="-11" dirty="0">
                <a:solidFill>
                  <a:schemeClr val="tx1"/>
                </a:solidFill>
                <a:latin typeface="Times New Roman"/>
                <a:cs typeface="Times New Roman"/>
              </a:rPr>
              <a:t>AI</a:t>
            </a:r>
            <a:r>
              <a:rPr sz="3100" spc="-1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-11" dirty="0">
                <a:solidFill>
                  <a:schemeClr val="tx1"/>
                </a:solidFill>
                <a:latin typeface="Times New Roman"/>
                <a:cs typeface="Times New Roman"/>
              </a:rPr>
              <a:t>animals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1059" y="896018"/>
            <a:ext cx="6123629" cy="6438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AI Use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Farm</a:t>
            </a:r>
            <a:r>
              <a:rPr spc="-7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Animals</a:t>
            </a:r>
          </a:p>
        </p:txBody>
      </p:sp>
      <p:sp>
        <p:nvSpPr>
          <p:cNvPr id="28675" name="object 3"/>
          <p:cNvSpPr txBox="1">
            <a:spLocks noChangeArrowheads="1"/>
          </p:cNvSpPr>
          <p:nvPr/>
        </p:nvSpPr>
        <p:spPr bwMode="auto">
          <a:xfrm>
            <a:off x="2159992" y="2194406"/>
            <a:ext cx="7038578" cy="411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5993" rIns="0" bIns="0">
            <a:spAutoFit/>
          </a:bodyPr>
          <a:lstStyle/>
          <a:p>
            <a:pPr marL="419976" indent="-377979">
              <a:spcBef>
                <a:spcPts val="99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Dairy Cattle: widely used</a:t>
            </a:r>
          </a:p>
          <a:p>
            <a:pPr marL="419976" indent="-377979">
              <a:lnSpc>
                <a:spcPts val="4216"/>
              </a:lnSpc>
              <a:spcBef>
                <a:spcPts val="1034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Beef Cattle: limited use (herds hard to  monitor)</a:t>
            </a:r>
          </a:p>
          <a:p>
            <a:pPr marL="419976" indent="-377979">
              <a:spcBef>
                <a:spcPts val="744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Sheep: limited use (need to use microscope)</a:t>
            </a:r>
          </a:p>
          <a:p>
            <a:pPr marL="419976" indent="-377979">
              <a:spcBef>
                <a:spcPts val="88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Swine: intermediate use</a:t>
            </a:r>
          </a:p>
          <a:p>
            <a:pPr marL="419976" indent="-377979">
              <a:spcBef>
                <a:spcPts val="88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Horses: restricted by breed associations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7217" y="896018"/>
            <a:ext cx="4235263" cy="6438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Basic AI</a:t>
            </a:r>
            <a:r>
              <a:rPr spc="-7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803" y="2330901"/>
            <a:ext cx="220514" cy="76049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  <a:p>
            <a:pPr marL="13999" fontAlgn="auto">
              <a:spcBef>
                <a:spcPts val="1455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52413" y="2222404"/>
            <a:ext cx="3291955" cy="988938"/>
          </a:xfrm>
          <a:prstGeom prst="rect">
            <a:avLst/>
          </a:prstGeom>
        </p:spPr>
        <p:txBody>
          <a:bodyPr lIns="0" tIns="97994" rIns="0" bIns="0">
            <a:spAutoFit/>
          </a:bodyPr>
          <a:lstStyle/>
          <a:p>
            <a:pPr marL="13999" fontAlgn="auto">
              <a:spcBef>
                <a:spcPts val="772"/>
              </a:spcBef>
              <a:spcAft>
                <a:spcPts val="0"/>
              </a:spcAft>
              <a:defRPr/>
            </a:pPr>
            <a:r>
              <a:rPr sz="2600" spc="-6" dirty="0">
                <a:solidFill>
                  <a:schemeClr val="tx1"/>
                </a:solidFill>
                <a:latin typeface="Times New Roman"/>
                <a:cs typeface="Times New Roman"/>
              </a:rPr>
              <a:t>Check for Heat</a:t>
            </a:r>
            <a:endParaRPr sz="2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fontAlgn="auto">
              <a:spcBef>
                <a:spcPts val="661"/>
              </a:spcBef>
              <a:spcAft>
                <a:spcPts val="0"/>
              </a:spcAft>
              <a:defRPr/>
            </a:pPr>
            <a:r>
              <a:rPr sz="2600" spc="-6" dirty="0">
                <a:solidFill>
                  <a:schemeClr val="tx1"/>
                </a:solidFill>
                <a:latin typeface="Times New Roman"/>
                <a:cs typeface="Times New Roman"/>
              </a:rPr>
              <a:t>Have 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all </a:t>
            </a:r>
            <a:r>
              <a:rPr sz="2600" spc="-6" dirty="0">
                <a:solidFill>
                  <a:schemeClr val="tx1"/>
                </a:solidFill>
                <a:latin typeface="Times New Roman"/>
                <a:cs typeface="Times New Roman"/>
              </a:rPr>
              <a:t>necessary</a:t>
            </a:r>
            <a:r>
              <a:rPr sz="2600" spc="-1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tools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5835" y="3295109"/>
            <a:ext cx="176760" cy="24496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9103" y="3265360"/>
            <a:ext cx="2892930" cy="36398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200" spc="-6" dirty="0">
                <a:latin typeface="Times New Roman"/>
                <a:cs typeface="Times New Roman"/>
              </a:rPr>
              <a:t>Make </a:t>
            </a:r>
            <a:r>
              <a:rPr sz="2200" dirty="0">
                <a:latin typeface="Times New Roman"/>
                <a:cs typeface="Times New Roman"/>
              </a:rPr>
              <a:t>sure </a:t>
            </a:r>
            <a:r>
              <a:rPr sz="2200" spc="-6" dirty="0">
                <a:latin typeface="Times New Roman"/>
                <a:cs typeface="Times New Roman"/>
              </a:rPr>
              <a:t>tools </a:t>
            </a:r>
            <a:r>
              <a:rPr sz="2200" dirty="0">
                <a:latin typeface="Times New Roman"/>
                <a:cs typeface="Times New Roman"/>
              </a:rPr>
              <a:t>are</a:t>
            </a:r>
            <a:r>
              <a:rPr sz="2200" spc="-44" dirty="0">
                <a:latin typeface="Times New Roman"/>
                <a:cs typeface="Times New Roman"/>
              </a:rPr>
              <a:t> </a:t>
            </a:r>
            <a:r>
              <a:rPr sz="2200" spc="-6" dirty="0">
                <a:latin typeface="Times New Roman"/>
                <a:cs typeface="Times New Roman"/>
              </a:rPr>
              <a:t>clean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803" y="3709841"/>
            <a:ext cx="220514" cy="76049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  <a:p>
            <a:pPr marL="13999" fontAlgn="auto">
              <a:spcBef>
                <a:spcPts val="1455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803" y="5087033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29705" name="object 9"/>
          <p:cNvSpPr txBox="1">
            <a:spLocks noChangeArrowheads="1"/>
          </p:cNvSpPr>
          <p:nvPr/>
        </p:nvSpPr>
        <p:spPr bwMode="auto">
          <a:xfrm>
            <a:off x="2307934" y="3603096"/>
            <a:ext cx="3596474" cy="26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6595" rIns="0" bIns="0">
            <a:spAutoFit/>
          </a:bodyPr>
          <a:lstStyle/>
          <a:p>
            <a:pPr marL="13999">
              <a:spcBef>
                <a:spcPts val="758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Clean her exterior surface</a:t>
            </a:r>
          </a:p>
          <a:p>
            <a:pPr marL="13999">
              <a:spcBef>
                <a:spcPts val="648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 through the AI process  for the species being bred</a:t>
            </a:r>
          </a:p>
          <a:p>
            <a:pPr marL="13999">
              <a:spcBef>
                <a:spcPts val="661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Assessment, record  important information  (date, time, who to… etc)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94079" y="6504471"/>
            <a:ext cx="3669977" cy="214190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ces.purdue.edu/</a:t>
            </a:r>
            <a:r>
              <a:rPr sz="1300" b="1" spc="66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1300" b="1" spc="-6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pork/clipart/reprod.htm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9707" name="object 11"/>
          <p:cNvSpPr>
            <a:spLocks noChangeArrowheads="1"/>
          </p:cNvSpPr>
          <p:nvPr/>
        </p:nvSpPr>
        <p:spPr bwMode="auto">
          <a:xfrm>
            <a:off x="6696496" y="3347788"/>
            <a:ext cx="2712087" cy="292219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6533" y="896018"/>
            <a:ext cx="5126067" cy="6438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How Animals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Differ</a:t>
            </a:r>
          </a:p>
        </p:txBody>
      </p:sp>
      <p:sp>
        <p:nvSpPr>
          <p:cNvPr id="30723" name="object 3"/>
          <p:cNvSpPr txBox="1">
            <a:spLocks noChangeArrowheads="1"/>
          </p:cNvSpPr>
          <p:nvPr/>
        </p:nvSpPr>
        <p:spPr bwMode="auto">
          <a:xfrm>
            <a:off x="2159992" y="2051645"/>
            <a:ext cx="6965074" cy="413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999" rIns="0" bIns="0">
            <a:spAutoFit/>
          </a:bodyPr>
          <a:lstStyle/>
          <a:p>
            <a:pPr marL="418227" indent="-377979">
              <a:spcBef>
                <a:spcPts val="110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Cattle: Follow cervix through anus, guiding  the pipette</a:t>
            </a:r>
          </a:p>
          <a:p>
            <a:pPr marL="418227" indent="-377979">
              <a:spcBef>
                <a:spcPts val="869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Sheep: Use microscope to guide pipette</a:t>
            </a:r>
          </a:p>
          <a:p>
            <a:pPr marL="418227" indent="-377979">
              <a:spcBef>
                <a:spcPts val="88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Swine: Out of body guiding of pipette</a:t>
            </a:r>
          </a:p>
          <a:p>
            <a:pPr marL="418227" indent="-377979">
              <a:spcBef>
                <a:spcPts val="88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9976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Horses: Restricted by breed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Grp="1"/>
          </p:cNvSpPr>
          <p:nvPr>
            <p:ph type="title"/>
          </p:nvPr>
        </p:nvSpPr>
        <p:spPr>
          <a:xfrm>
            <a:off x="2592040" y="1232913"/>
            <a:ext cx="6074498" cy="2517961"/>
          </a:xfrm>
        </p:spPr>
        <p:txBody>
          <a:bodyPr wrap="square" lIns="0" tIns="13299" rIns="0" bIns="0">
            <a:spAutoFit/>
          </a:bodyPr>
          <a:lstStyle/>
          <a:p>
            <a:pPr marL="13999" algn="just" eaLnBrk="1" hangingPunct="1">
              <a:spcBef>
                <a:spcPts val="110"/>
              </a:spcBef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diestrus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the period of mature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luteal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activity  which begins about 4 days after ovulation end  ends with regression of the corpus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lutem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7065" y="4451809"/>
            <a:ext cx="7033687" cy="556476"/>
          </a:xfrm>
          <a:prstGeom prst="rect">
            <a:avLst/>
          </a:prstGeom>
        </p:spPr>
        <p:txBody>
          <a:bodyPr lIns="0" tIns="13299" rIns="0" bIns="0">
            <a:spAutoFit/>
          </a:bodyPr>
          <a:lstStyle/>
          <a:p>
            <a:pPr marL="13999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35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Anestrus- without estrus</a:t>
            </a:r>
            <a:r>
              <a:rPr sz="3500" spc="-3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5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cycles</a:t>
            </a:r>
            <a:endParaRPr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973" y="896018"/>
            <a:ext cx="4408523" cy="6438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Swine AI</a:t>
            </a:r>
            <a:r>
              <a:rPr spc="-7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Process</a:t>
            </a:r>
          </a:p>
        </p:txBody>
      </p:sp>
      <p:sp>
        <p:nvSpPr>
          <p:cNvPr id="31747" name="object 3"/>
          <p:cNvSpPr txBox="1">
            <a:spLocks noChangeArrowheads="1"/>
          </p:cNvSpPr>
          <p:nvPr/>
        </p:nvSpPr>
        <p:spPr bwMode="auto">
          <a:xfrm>
            <a:off x="2778993" y="2208406"/>
            <a:ext cx="3701479" cy="331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1994" rIns="0" bIns="0">
            <a:spAutoFit/>
          </a:bodyPr>
          <a:lstStyle/>
          <a:p>
            <a:pPr marL="418227" indent="-376229">
              <a:spcBef>
                <a:spcPts val="88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Check for Heat</a:t>
            </a:r>
          </a:p>
          <a:p>
            <a:pPr marL="859202" lvl="1" indent="-313233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a teaser bore for  receptivity</a:t>
            </a:r>
          </a:p>
          <a:p>
            <a:pPr marL="859202" lvl="1" indent="-313233">
              <a:spcBef>
                <a:spcPts val="648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Listen to see if vocal</a:t>
            </a:r>
          </a:p>
          <a:p>
            <a:pPr marL="859202" lvl="1" indent="-313233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Swollen vulva with  secretion</a:t>
            </a:r>
          </a:p>
          <a:p>
            <a:pPr marL="859202" lvl="1" indent="-313233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Apply back pressure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49866" y="5650507"/>
            <a:ext cx="155759" cy="214190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300" spc="-314" dirty="0">
                <a:solidFill>
                  <a:srgbClr val="CED0E6"/>
                </a:solidFill>
                <a:latin typeface="UnDotum"/>
                <a:cs typeface="UnDotum"/>
              </a:rPr>
              <a:t></a:t>
            </a:r>
            <a:endParaRPr sz="1300" dirty="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9866" y="6054740"/>
            <a:ext cx="155759" cy="214190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300" spc="-314" dirty="0">
                <a:solidFill>
                  <a:srgbClr val="CED0E6"/>
                </a:solidFill>
                <a:latin typeface="UnDotum"/>
                <a:cs typeface="UnDotum"/>
              </a:rPr>
              <a:t></a:t>
            </a:r>
            <a:endParaRPr sz="1300" dirty="0">
              <a:latin typeface="UnDotum"/>
              <a:cs typeface="UnDotum"/>
            </a:endParaRPr>
          </a:p>
        </p:txBody>
      </p:sp>
      <p:sp>
        <p:nvSpPr>
          <p:cNvPr id="31750" name="object 6"/>
          <p:cNvSpPr txBox="1">
            <a:spLocks noChangeArrowheads="1"/>
          </p:cNvSpPr>
          <p:nvPr/>
        </p:nvSpPr>
        <p:spPr bwMode="auto">
          <a:xfrm>
            <a:off x="5669208" y="5862922"/>
            <a:ext cx="1531344" cy="7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99" rIns="0" bIns="0">
            <a:spAutoFit/>
          </a:bodyPr>
          <a:lstStyle/>
          <a:p>
            <a:pPr marL="13999">
              <a:lnSpc>
                <a:spcPct val="121000"/>
              </a:lnSpc>
              <a:spcBef>
                <a:spcPts val="110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Tight arms  Ears flapping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94079" y="6504471"/>
            <a:ext cx="3669977" cy="214190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ces.purdue.edu/</a:t>
            </a:r>
            <a:r>
              <a:rPr sz="1300" b="1" spc="66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1300" b="1" spc="-6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pork/clipart/reprod.htm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1752" name="object 8"/>
          <p:cNvSpPr>
            <a:spLocks noChangeArrowheads="1"/>
          </p:cNvSpPr>
          <p:nvPr/>
        </p:nvSpPr>
        <p:spPr bwMode="auto">
          <a:xfrm>
            <a:off x="7488584" y="3707828"/>
            <a:ext cx="1919999" cy="25621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3997" y="896018"/>
            <a:ext cx="4408523" cy="6438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Swine AI</a:t>
            </a:r>
            <a:r>
              <a:rPr spc="-7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Process</a:t>
            </a: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1791375" y="2306401"/>
            <a:ext cx="3536969" cy="395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99" rIns="0" bIns="0">
            <a:spAutoFit/>
          </a:bodyPr>
          <a:lstStyle/>
          <a:p>
            <a:pPr marL="418227" indent="-376229">
              <a:spcBef>
                <a:spcPts val="110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 all necessary  tools</a:t>
            </a:r>
          </a:p>
          <a:p>
            <a:pPr marL="859202" lvl="1" indent="-313233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Catheter/pipette</a:t>
            </a:r>
          </a:p>
          <a:p>
            <a:pPr marL="859202" lvl="1" indent="-313233">
              <a:spcBef>
                <a:spcPts val="648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Lube</a:t>
            </a:r>
          </a:p>
          <a:p>
            <a:pPr marL="859202" lvl="1" indent="-313233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Semen</a:t>
            </a:r>
          </a:p>
          <a:p>
            <a:pPr marL="859202" lvl="1" indent="-313233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Baby wipes</a:t>
            </a:r>
          </a:p>
          <a:p>
            <a:pPr marL="418227" indent="-376229">
              <a:spcBef>
                <a:spcPts val="77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sure tools are  clean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10073" y="5832500"/>
            <a:ext cx="4137257" cy="214190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300" spc="-6" dirty="0">
                <a:latin typeface="Times New Roman"/>
                <a:cs typeface="Times New Roman"/>
                <a:hlinkClick r:id="rId2"/>
              </a:rPr>
              <a:t>http://www.ansc.purdue.edu/swine/porkpage/repro/sow2.htm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2773" name="object 5"/>
          <p:cNvSpPr>
            <a:spLocks noChangeArrowheads="1"/>
          </p:cNvSpPr>
          <p:nvPr/>
        </p:nvSpPr>
        <p:spPr bwMode="auto">
          <a:xfrm>
            <a:off x="5616375" y="2627709"/>
            <a:ext cx="4135229" cy="300704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5965" y="896018"/>
            <a:ext cx="4408523" cy="6438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Swine AI</a:t>
            </a:r>
            <a:r>
              <a:rPr spc="-7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Process</a:t>
            </a:r>
          </a:p>
        </p:txBody>
      </p:sp>
      <p:sp>
        <p:nvSpPr>
          <p:cNvPr id="33795" name="object 3"/>
          <p:cNvSpPr txBox="1">
            <a:spLocks noChangeArrowheads="1"/>
          </p:cNvSpPr>
          <p:nvPr/>
        </p:nvSpPr>
        <p:spPr bwMode="auto">
          <a:xfrm>
            <a:off x="2087929" y="2306401"/>
            <a:ext cx="3960495" cy="409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99" rIns="0" bIns="0">
            <a:spAutoFit/>
          </a:bodyPr>
          <a:lstStyle/>
          <a:p>
            <a:pPr marL="418227" indent="-376229">
              <a:spcBef>
                <a:spcPts val="110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 pressure on back  to stimulate mounting</a:t>
            </a:r>
          </a:p>
          <a:p>
            <a:pPr marL="418227" indent="-376229">
              <a:spcBef>
                <a:spcPts val="758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Lubricate catheter</a:t>
            </a:r>
          </a:p>
          <a:p>
            <a:pPr marL="418227" indent="-376229">
              <a:spcBef>
                <a:spcPts val="77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Insert catheter at a 30-  45 degree angle  following vulva</a:t>
            </a:r>
          </a:p>
          <a:p>
            <a:pPr marL="418227" indent="-376229">
              <a:spcBef>
                <a:spcPts val="77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6476" algn="l"/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Push in about 4-6  inches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26069" y="6504471"/>
            <a:ext cx="4210761" cy="214190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300" spc="-6" dirty="0">
                <a:latin typeface="Times New Roman"/>
                <a:cs typeface="Times New Roman"/>
                <a:hlinkClick r:id="rId2"/>
              </a:rPr>
              <a:t>http://www.ansc.purdue.edu/swine/porkpage/repro/mngt3.htm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3797" name="object 5"/>
          <p:cNvSpPr>
            <a:spLocks noChangeArrowheads="1"/>
          </p:cNvSpPr>
          <p:nvPr/>
        </p:nvSpPr>
        <p:spPr bwMode="auto">
          <a:xfrm>
            <a:off x="6120432" y="3275781"/>
            <a:ext cx="3025636" cy="310794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6016" y="1551801"/>
            <a:ext cx="4408523" cy="6438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Swine AI</a:t>
            </a:r>
            <a:r>
              <a:rPr spc="-7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803" y="2290653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803" y="3825335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803" y="4996036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34822" name="object 6"/>
          <p:cNvSpPr txBox="1">
            <a:spLocks noChangeArrowheads="1"/>
          </p:cNvSpPr>
          <p:nvPr/>
        </p:nvSpPr>
        <p:spPr bwMode="auto">
          <a:xfrm>
            <a:off x="1943968" y="3085329"/>
            <a:ext cx="3888432" cy="32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59497" rIns="0" bIns="0">
            <a:spAutoFit/>
          </a:bodyPr>
          <a:lstStyle/>
          <a:p>
            <a:pPr marL="13999">
              <a:lnSpc>
                <a:spcPts val="2853"/>
              </a:lnSpc>
              <a:spcBef>
                <a:spcPts val="468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Move catheter to  horizontal position and  gently move forward until  resistance is felt</a:t>
            </a:r>
          </a:p>
          <a:p>
            <a:pPr marL="13999">
              <a:lnSpc>
                <a:spcPts val="2853"/>
              </a:lnSpc>
              <a:spcBef>
                <a:spcPts val="661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Rotate counterclockwise  once you have hit  resistance</a:t>
            </a:r>
          </a:p>
          <a:p>
            <a:pPr marL="13999">
              <a:lnSpc>
                <a:spcPts val="2853"/>
              </a:lnSpc>
              <a:spcBef>
                <a:spcPts val="661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Feel for pressure from  cervix (see if holds  pipette)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5835" y="6166735"/>
            <a:ext cx="176760" cy="24496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9103" y="6135236"/>
            <a:ext cx="2915681" cy="36398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200" dirty="0">
                <a:latin typeface="Times New Roman"/>
                <a:cs typeface="Times New Roman"/>
              </a:rPr>
              <a:t>Will </a:t>
            </a:r>
            <a:r>
              <a:rPr sz="2200" spc="-6" dirty="0">
                <a:latin typeface="Times New Roman"/>
                <a:cs typeface="Times New Roman"/>
              </a:rPr>
              <a:t>pulsate </a:t>
            </a:r>
            <a:r>
              <a:rPr sz="2200" dirty="0">
                <a:latin typeface="Times New Roman"/>
                <a:cs typeface="Times New Roman"/>
              </a:rPr>
              <a:t>up and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down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10074" y="6588467"/>
            <a:ext cx="4210761" cy="214190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300" spc="-6" dirty="0">
                <a:latin typeface="Times New Roman"/>
                <a:cs typeface="Times New Roman"/>
                <a:hlinkClick r:id="rId2"/>
              </a:rPr>
              <a:t>http://www.ansc.purdue.edu/swine/porkpage/repro/mngt3.htm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4826" name="object 10"/>
          <p:cNvSpPr>
            <a:spLocks noChangeArrowheads="1"/>
          </p:cNvSpPr>
          <p:nvPr/>
        </p:nvSpPr>
        <p:spPr bwMode="auto">
          <a:xfrm>
            <a:off x="6120432" y="2915740"/>
            <a:ext cx="3204146" cy="363597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1989" y="896018"/>
            <a:ext cx="4408523" cy="6438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Swine AI</a:t>
            </a:r>
            <a:r>
              <a:rPr spc="-7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803" y="2330900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803" y="3221613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35845" name="object 5"/>
          <p:cNvSpPr txBox="1">
            <a:spLocks noChangeArrowheads="1"/>
          </p:cNvSpPr>
          <p:nvPr/>
        </p:nvSpPr>
        <p:spPr bwMode="auto">
          <a:xfrm>
            <a:off x="2198643" y="2306401"/>
            <a:ext cx="2985685" cy="16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99" rIns="0" bIns="0">
            <a:spAutoFit/>
          </a:bodyPr>
          <a:lstStyle/>
          <a:p>
            <a:pPr marL="13999">
              <a:spcBef>
                <a:spcPts val="110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Connect semen onto  catheter</a:t>
            </a:r>
          </a:p>
          <a:p>
            <a:pPr marL="13999">
              <a:spcBef>
                <a:spcPts val="661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 small squeeze to  initiate flow of semen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5835" y="4101824"/>
            <a:ext cx="176760" cy="24496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9103" y="4072076"/>
            <a:ext cx="2532408" cy="36398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200" dirty="0">
                <a:latin typeface="Times New Roman"/>
                <a:cs typeface="Times New Roman"/>
              </a:rPr>
              <a:t>Should </a:t>
            </a:r>
            <a:r>
              <a:rPr sz="2200" spc="-6" dirty="0">
                <a:latin typeface="Times New Roman"/>
                <a:cs typeface="Times New Roman"/>
              </a:rPr>
              <a:t>suck in</a:t>
            </a:r>
            <a:r>
              <a:rPr sz="2200" spc="-22" dirty="0">
                <a:latin typeface="Times New Roman"/>
                <a:cs typeface="Times New Roman"/>
              </a:rPr>
              <a:t> </a:t>
            </a:r>
            <a:r>
              <a:rPr sz="2200" spc="-6" dirty="0">
                <a:latin typeface="Times New Roman"/>
                <a:cs typeface="Times New Roman"/>
              </a:rPr>
              <a:t>herself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803" y="4516557"/>
            <a:ext cx="220514" cy="76049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  <a:p>
            <a:pPr marL="13999" fontAlgn="auto">
              <a:spcBef>
                <a:spcPts val="1455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803" y="5893747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35850" name="object 10"/>
          <p:cNvSpPr txBox="1">
            <a:spLocks noChangeArrowheads="1"/>
          </p:cNvSpPr>
          <p:nvPr/>
        </p:nvSpPr>
        <p:spPr bwMode="auto">
          <a:xfrm>
            <a:off x="2069160" y="4409810"/>
            <a:ext cx="3619224" cy="185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6595" rIns="0" bIns="0">
            <a:spAutoFit/>
          </a:bodyPr>
          <a:lstStyle/>
          <a:p>
            <a:pPr marL="13999">
              <a:spcBef>
                <a:spcPts val="758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NOT RUSH</a:t>
            </a:r>
          </a:p>
          <a:p>
            <a:pPr marL="13999">
              <a:spcBef>
                <a:spcPts val="648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semen is gone give a  five count</a:t>
            </a:r>
          </a:p>
          <a:p>
            <a:pPr marL="13999">
              <a:spcBef>
                <a:spcPts val="661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Rotate catheter clockwise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18075" y="6271731"/>
            <a:ext cx="2562159" cy="43048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dirty="0">
                <a:latin typeface="Times New Roman"/>
                <a:cs typeface="Times New Roman"/>
              </a:rPr>
              <a:t>and gently pull</a:t>
            </a:r>
            <a:r>
              <a:rPr sz="2600" spc="-77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out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10074" y="6588467"/>
            <a:ext cx="4210761" cy="214190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300" spc="-6" dirty="0">
                <a:latin typeface="Times New Roman"/>
                <a:cs typeface="Times New Roman"/>
                <a:hlinkClick r:id="rId2"/>
              </a:rPr>
              <a:t>http://www.ansc.purdue.edu/swine/porkpage/repro/mngt3.htm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5976415" y="2843732"/>
            <a:ext cx="3355163" cy="370798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782" y="896018"/>
            <a:ext cx="5778858" cy="6438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Assessment AI</a:t>
            </a:r>
            <a:r>
              <a:rPr spc="-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803" y="2330900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803" y="3624095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36869" name="object 5"/>
          <p:cNvSpPr txBox="1">
            <a:spLocks noChangeArrowheads="1"/>
          </p:cNvSpPr>
          <p:nvPr/>
        </p:nvSpPr>
        <p:spPr bwMode="auto">
          <a:xfrm>
            <a:off x="2269432" y="2306401"/>
            <a:ext cx="3634976" cy="20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99" rIns="0" bIns="0">
            <a:spAutoFit/>
          </a:bodyPr>
          <a:lstStyle/>
          <a:p>
            <a:pPr marL="13999">
              <a:spcBef>
                <a:spcPts val="110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sure semen took by  checking that it didn’t leak  out or urinated out.</a:t>
            </a:r>
          </a:p>
          <a:p>
            <a:pPr marL="13999">
              <a:spcBef>
                <a:spcPts val="661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Record important  information</a:t>
            </a:r>
          </a:p>
        </p:txBody>
      </p:sp>
      <p:sp>
        <p:nvSpPr>
          <p:cNvPr id="36870" name="object 6"/>
          <p:cNvSpPr txBox="1">
            <a:spLocks noChangeArrowheads="1"/>
          </p:cNvSpPr>
          <p:nvPr/>
        </p:nvSpPr>
        <p:spPr bwMode="auto">
          <a:xfrm>
            <a:off x="3960192" y="4643933"/>
            <a:ext cx="2733138" cy="4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999" rIns="0" bIns="0">
            <a:spAutoFit/>
          </a:bodyPr>
          <a:lstStyle/>
          <a:p>
            <a:pPr marL="13999">
              <a:lnSpc>
                <a:spcPct val="121000"/>
              </a:lnSpc>
              <a:spcBef>
                <a:spcPts val="110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  Time  Who to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5835" y="4504307"/>
            <a:ext cx="176760" cy="142477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  <a:p>
            <a:pPr marL="13999" fontAlgn="auto">
              <a:spcBef>
                <a:spcPts val="1345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  <a:p>
            <a:pPr marL="13999" fontAlgn="auto">
              <a:spcBef>
                <a:spcPts val="1345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  <a:p>
            <a:pPr marL="13999" fontAlgn="auto">
              <a:spcBef>
                <a:spcPts val="1345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36872" name="object 8"/>
          <p:cNvSpPr txBox="1">
            <a:spLocks noChangeArrowheads="1"/>
          </p:cNvSpPr>
          <p:nvPr/>
        </p:nvSpPr>
        <p:spPr bwMode="auto">
          <a:xfrm>
            <a:off x="1659103" y="5694255"/>
            <a:ext cx="3066190" cy="6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99" rIns="0" bIns="0">
            <a:spAutoFit/>
          </a:bodyPr>
          <a:lstStyle/>
          <a:p>
            <a:pPr marL="13999">
              <a:spcBef>
                <a:spcPts val="110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Anything else that you feel  is crucial</a:t>
            </a:r>
          </a:p>
        </p:txBody>
      </p:sp>
      <p:sp>
        <p:nvSpPr>
          <p:cNvPr id="36874" name="object 10"/>
          <p:cNvSpPr>
            <a:spLocks noChangeArrowheads="1"/>
          </p:cNvSpPr>
          <p:nvPr/>
        </p:nvSpPr>
        <p:spPr bwMode="auto">
          <a:xfrm>
            <a:off x="6696496" y="3563812"/>
            <a:ext cx="2796092" cy="21479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 noChangeArrowheads="1"/>
          </p:cNvSpPr>
          <p:nvPr/>
        </p:nvSpPr>
        <p:spPr bwMode="auto">
          <a:xfrm>
            <a:off x="2520032" y="346486"/>
            <a:ext cx="6899052" cy="76905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1" name="object 3"/>
          <p:cNvSpPr txBox="1">
            <a:spLocks noChangeArrowheads="1"/>
          </p:cNvSpPr>
          <p:nvPr/>
        </p:nvSpPr>
        <p:spPr bwMode="auto">
          <a:xfrm>
            <a:off x="2664048" y="1676428"/>
            <a:ext cx="6625528" cy="362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7794" rIns="0" bIns="0">
            <a:spAutoFit/>
          </a:bodyPr>
          <a:lstStyle/>
          <a:p>
            <a:pPr marL="13999">
              <a:spcBef>
                <a:spcPts val="854"/>
              </a:spcBef>
              <a:tabLst>
                <a:tab pos="467224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	</a:t>
            </a:r>
            <a:r>
              <a:rPr lang="en-US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Colostrum</a:t>
            </a:r>
            <a:endParaRPr lang="en-US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>
              <a:spcBef>
                <a:spcPts val="744"/>
              </a:spcBef>
              <a:buClr>
                <a:srgbClr val="F8F8F8"/>
              </a:buClr>
              <a:buSzPct val="64000"/>
              <a:buFontTx/>
              <a:buChar char="-"/>
              <a:tabLst>
                <a:tab pos="467224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Requirement – 1 liter per 100 lbs</a:t>
            </a:r>
          </a:p>
          <a:p>
            <a:pPr marL="13999">
              <a:spcBef>
                <a:spcPts val="744"/>
              </a:spcBef>
              <a:buClr>
                <a:srgbClr val="F8F8F8"/>
              </a:buClr>
              <a:buSzPct val="64000"/>
              <a:buFontTx/>
              <a:buChar char="-"/>
              <a:tabLst>
                <a:tab pos="467224" algn="l"/>
              </a:tabLst>
            </a:pPr>
            <a:r>
              <a:rPr lang="en-US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Colostrum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banking- dams will produce more  </a:t>
            </a:r>
            <a:r>
              <a:rPr lang="en-US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colostrum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than needed. After neonate has  consumed a sufficient amount, the rest may be  milked out and frozen for storage for up to 1  year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 txBox="1">
            <a:spLocks noChangeArrowheads="1"/>
          </p:cNvSpPr>
          <p:nvPr/>
        </p:nvSpPr>
        <p:spPr bwMode="auto">
          <a:xfrm>
            <a:off x="2015976" y="83996"/>
            <a:ext cx="7560840" cy="367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67196" rIns="0" bIns="0">
            <a:spAutoFit/>
          </a:bodyPr>
          <a:lstStyle/>
          <a:p>
            <a:pPr marL="617716" indent="-453225">
              <a:lnSpc>
                <a:spcPts val="3334"/>
              </a:lnSpc>
              <a:spcBef>
                <a:spcPts val="524"/>
              </a:spcBef>
              <a:tabLst>
                <a:tab pos="617716" algn="l"/>
                <a:tab pos="4345005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Colostrum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quality- (quality =</a:t>
            </a: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immunoglobulin content)</a:t>
            </a:r>
          </a:p>
          <a:p>
            <a:pPr marL="617716" indent="-453225">
              <a:lnSpc>
                <a:spcPts val="3334"/>
              </a:lnSpc>
              <a:spcBef>
                <a:spcPts val="744"/>
              </a:spcBef>
              <a:buClr>
                <a:srgbClr val="F8F8F8"/>
              </a:buClr>
              <a:buSzPct val="64000"/>
              <a:buFontTx/>
              <a:buAutoNum type="alphaLcPeriod"/>
              <a:tabLst>
                <a:tab pos="617716" algn="l"/>
                <a:tab pos="4345005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subjective- stickiness, thickness (Note: color is  not a reliable criteria for assessing quality)</a:t>
            </a:r>
          </a:p>
          <a:p>
            <a:pPr marL="617716" indent="-453225">
              <a:spcBef>
                <a:spcPts val="331"/>
              </a:spcBef>
              <a:buClr>
                <a:srgbClr val="F8F8F8"/>
              </a:buClr>
              <a:buSzPct val="64000"/>
              <a:buFontTx/>
              <a:buAutoNum type="alphaLcPeriod"/>
              <a:tabLst>
                <a:tab pos="617716" algn="l"/>
                <a:tab pos="4345005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Objective- specific gravity &gt; 1.060</a:t>
            </a:r>
          </a:p>
          <a:p>
            <a:pPr marL="617716" indent="-453225">
              <a:lnSpc>
                <a:spcPct val="90000"/>
              </a:lnSpc>
              <a:spcBef>
                <a:spcPts val="744"/>
              </a:spcBef>
              <a:tabLst>
                <a:tab pos="617716" algn="l"/>
                <a:tab pos="4345005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Gut closure- the neonatal intestinal tract has the  transient capability to absorb large (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immunoglobulins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molecules intact. That  capability is lost after 24 hours or the consumption  of 32 ounces of material.</a:t>
            </a:r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7716" indent="-453225">
              <a:lnSpc>
                <a:spcPct val="90000"/>
              </a:lnSpc>
              <a:spcBef>
                <a:spcPts val="744"/>
              </a:spcBef>
              <a:tabLst>
                <a:tab pos="617716" algn="l"/>
                <a:tab pos="4345005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Colostrum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consumed  after gut closure is of no benefit.</a:t>
            </a:r>
          </a:p>
        </p:txBody>
      </p:sp>
      <p:sp>
        <p:nvSpPr>
          <p:cNvPr id="38915" name="object 2"/>
          <p:cNvSpPr txBox="1">
            <a:spLocks noChangeArrowheads="1"/>
          </p:cNvSpPr>
          <p:nvPr/>
        </p:nvSpPr>
        <p:spPr bwMode="auto">
          <a:xfrm>
            <a:off x="1439912" y="3851845"/>
            <a:ext cx="8388698" cy="3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7794" rIns="0" bIns="0">
            <a:spAutoFit/>
          </a:bodyPr>
          <a:lstStyle/>
          <a:p>
            <a:pPr marL="467224" indent="-453225">
              <a:spcBef>
                <a:spcPts val="854"/>
              </a:spcBef>
              <a:buClr>
                <a:srgbClr val="F8F8F8"/>
              </a:buClr>
              <a:buSzPct val="64000"/>
              <a:buFontTx/>
              <a:buChar char="-"/>
              <a:tabLst>
                <a:tab pos="467224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behavior- strong suck reflex</a:t>
            </a:r>
          </a:p>
          <a:p>
            <a:pPr marL="467224" indent="-453225">
              <a:spcBef>
                <a:spcPts val="744"/>
              </a:spcBef>
              <a:buClr>
                <a:srgbClr val="F8F8F8"/>
              </a:buClr>
              <a:buSzPct val="64000"/>
              <a:buFontTx/>
              <a:buChar char="-"/>
              <a:tabLst>
                <a:tab pos="467224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Umbilicus- iodine ( foals apply every 12 hours  until navel remains dry)</a:t>
            </a:r>
          </a:p>
          <a:p>
            <a:pPr marL="467224" indent="-453225">
              <a:spcBef>
                <a:spcPts val="744"/>
              </a:spcBef>
              <a:buClr>
                <a:srgbClr val="F8F8F8"/>
              </a:buClr>
              <a:buSzPct val="64000"/>
              <a:buFontTx/>
              <a:buChar char="-"/>
              <a:tabLst>
                <a:tab pos="467224" algn="l"/>
              </a:tabLst>
            </a:pP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Meconium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feces that accumulates in the colon  during fetal development, can be rock hard and  difficult to pass. If straining is observed,  administer phosphate enemas until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meconium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is passed. (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colostrum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has laxative)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2131632" y="3417604"/>
            <a:ext cx="987061" cy="570475"/>
            <a:chOff x="1933347" y="3100477"/>
            <a:chExt cx="895985" cy="517525"/>
          </a:xfrm>
        </p:grpSpPr>
        <p:sp>
          <p:nvSpPr>
            <p:cNvPr id="39968" name="object 3"/>
            <p:cNvSpPr>
              <a:spLocks/>
            </p:cNvSpPr>
            <p:nvPr/>
          </p:nvSpPr>
          <p:spPr bwMode="auto">
            <a:xfrm>
              <a:off x="1938020" y="3105149"/>
              <a:ext cx="280670" cy="500380"/>
            </a:xfrm>
            <a:custGeom>
              <a:avLst/>
              <a:gdLst>
                <a:gd name="T0" fmla="*/ 0 w 280669"/>
                <a:gd name="T1" fmla="*/ 0 h 500379"/>
                <a:gd name="T2" fmla="*/ 102869 w 280669"/>
                <a:gd name="T3" fmla="*/ 500379 h 500379"/>
                <a:gd name="T4" fmla="*/ 158750 w 280669"/>
                <a:gd name="T5" fmla="*/ 314960 h 500379"/>
                <a:gd name="T6" fmla="*/ 228600 w 280669"/>
                <a:gd name="T7" fmla="*/ 293370 h 500379"/>
                <a:gd name="T8" fmla="*/ 256540 w 280669"/>
                <a:gd name="T9" fmla="*/ 260350 h 500379"/>
                <a:gd name="T10" fmla="*/ 266700 w 280669"/>
                <a:gd name="T11" fmla="*/ 241300 h 500379"/>
                <a:gd name="T12" fmla="*/ 270510 w 280669"/>
                <a:gd name="T13" fmla="*/ 228600 h 500379"/>
                <a:gd name="T14" fmla="*/ 274531 w 280669"/>
                <a:gd name="T15" fmla="*/ 212089 h 500379"/>
                <a:gd name="T16" fmla="*/ 102869 w 280669"/>
                <a:gd name="T17" fmla="*/ 101600 h 500379"/>
                <a:gd name="T18" fmla="*/ 274319 w 280669"/>
                <a:gd name="T19" fmla="*/ 95250 h 500379"/>
                <a:gd name="T20" fmla="*/ 271780 w 280669"/>
                <a:gd name="T21" fmla="*/ 81279 h 500379"/>
                <a:gd name="T22" fmla="*/ 266700 w 280669"/>
                <a:gd name="T23" fmla="*/ 67310 h 500379"/>
                <a:gd name="T24" fmla="*/ 261619 w 280669"/>
                <a:gd name="T25" fmla="*/ 55879 h 500379"/>
                <a:gd name="T26" fmla="*/ 255269 w 280669"/>
                <a:gd name="T27" fmla="*/ 44450 h 500379"/>
                <a:gd name="T28" fmla="*/ 248919 w 280669"/>
                <a:gd name="T29" fmla="*/ 34289 h 500379"/>
                <a:gd name="T30" fmla="*/ 195580 w 280669"/>
                <a:gd name="T31" fmla="*/ 2539 h 500379"/>
                <a:gd name="T32" fmla="*/ 276436 w 280669"/>
                <a:gd name="T33" fmla="*/ 101600 h 500379"/>
                <a:gd name="T34" fmla="*/ 144780 w 280669"/>
                <a:gd name="T35" fmla="*/ 102870 h 500379"/>
                <a:gd name="T36" fmla="*/ 162560 w 280669"/>
                <a:gd name="T37" fmla="*/ 109220 h 500379"/>
                <a:gd name="T38" fmla="*/ 166369 w 280669"/>
                <a:gd name="T39" fmla="*/ 111760 h 500379"/>
                <a:gd name="T40" fmla="*/ 168910 w 280669"/>
                <a:gd name="T41" fmla="*/ 115570 h 500379"/>
                <a:gd name="T42" fmla="*/ 172719 w 280669"/>
                <a:gd name="T43" fmla="*/ 121920 h 500379"/>
                <a:gd name="T44" fmla="*/ 176530 w 280669"/>
                <a:gd name="T45" fmla="*/ 130810 h 500379"/>
                <a:gd name="T46" fmla="*/ 180340 w 280669"/>
                <a:gd name="T47" fmla="*/ 171450 h 500379"/>
                <a:gd name="T48" fmla="*/ 179069 w 280669"/>
                <a:gd name="T49" fmla="*/ 176529 h 500379"/>
                <a:gd name="T50" fmla="*/ 177800 w 280669"/>
                <a:gd name="T51" fmla="*/ 181610 h 500379"/>
                <a:gd name="T52" fmla="*/ 175260 w 280669"/>
                <a:gd name="T53" fmla="*/ 186689 h 500379"/>
                <a:gd name="T54" fmla="*/ 171450 w 280669"/>
                <a:gd name="T55" fmla="*/ 193039 h 500379"/>
                <a:gd name="T56" fmla="*/ 163830 w 280669"/>
                <a:gd name="T57" fmla="*/ 203200 h 500379"/>
                <a:gd name="T58" fmla="*/ 160019 w 280669"/>
                <a:gd name="T59" fmla="*/ 205739 h 500379"/>
                <a:gd name="T60" fmla="*/ 147319 w 280669"/>
                <a:gd name="T61" fmla="*/ 210820 h 500379"/>
                <a:gd name="T62" fmla="*/ 274531 w 280669"/>
                <a:gd name="T63" fmla="*/ 212089 h 500379"/>
                <a:gd name="T64" fmla="*/ 278130 w 280669"/>
                <a:gd name="T65" fmla="*/ 189229 h 500379"/>
                <a:gd name="T66" fmla="*/ 279400 w 280669"/>
                <a:gd name="T67" fmla="*/ 134620 h 500379"/>
                <a:gd name="T68" fmla="*/ 276860 w 280669"/>
                <a:gd name="T69" fmla="*/ 102870 h 5003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0669"/>
                <a:gd name="T106" fmla="*/ 0 h 500379"/>
                <a:gd name="T107" fmla="*/ 280669 w 280669"/>
                <a:gd name="T108" fmla="*/ 500379 h 5003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0669" h="500379">
                  <a:moveTo>
                    <a:pt x="182880" y="0"/>
                  </a:moveTo>
                  <a:lnTo>
                    <a:pt x="0" y="0"/>
                  </a:lnTo>
                  <a:lnTo>
                    <a:pt x="0" y="500379"/>
                  </a:lnTo>
                  <a:lnTo>
                    <a:pt x="102869" y="500379"/>
                  </a:lnTo>
                  <a:lnTo>
                    <a:pt x="102869" y="314960"/>
                  </a:lnTo>
                  <a:lnTo>
                    <a:pt x="158750" y="314960"/>
                  </a:lnTo>
                  <a:lnTo>
                    <a:pt x="199390" y="308610"/>
                  </a:lnTo>
                  <a:lnTo>
                    <a:pt x="228600" y="293370"/>
                  </a:lnTo>
                  <a:lnTo>
                    <a:pt x="233680" y="289560"/>
                  </a:lnTo>
                  <a:lnTo>
                    <a:pt x="256540" y="260350"/>
                  </a:lnTo>
                  <a:lnTo>
                    <a:pt x="260350" y="254000"/>
                  </a:lnTo>
                  <a:lnTo>
                    <a:pt x="266700" y="241300"/>
                  </a:lnTo>
                  <a:lnTo>
                    <a:pt x="267969" y="234950"/>
                  </a:lnTo>
                  <a:lnTo>
                    <a:pt x="270510" y="228600"/>
                  </a:lnTo>
                  <a:lnTo>
                    <a:pt x="273050" y="220979"/>
                  </a:lnTo>
                  <a:lnTo>
                    <a:pt x="274531" y="212089"/>
                  </a:lnTo>
                  <a:lnTo>
                    <a:pt x="102869" y="212089"/>
                  </a:lnTo>
                  <a:lnTo>
                    <a:pt x="102869" y="101600"/>
                  </a:lnTo>
                  <a:lnTo>
                    <a:pt x="276436" y="101600"/>
                  </a:lnTo>
                  <a:lnTo>
                    <a:pt x="274319" y="95250"/>
                  </a:lnTo>
                  <a:lnTo>
                    <a:pt x="273050" y="87629"/>
                  </a:lnTo>
                  <a:lnTo>
                    <a:pt x="271780" y="81279"/>
                  </a:lnTo>
                  <a:lnTo>
                    <a:pt x="269240" y="74929"/>
                  </a:lnTo>
                  <a:lnTo>
                    <a:pt x="266700" y="67310"/>
                  </a:lnTo>
                  <a:lnTo>
                    <a:pt x="265430" y="62229"/>
                  </a:lnTo>
                  <a:lnTo>
                    <a:pt x="261619" y="55879"/>
                  </a:lnTo>
                  <a:lnTo>
                    <a:pt x="259080" y="50800"/>
                  </a:lnTo>
                  <a:lnTo>
                    <a:pt x="255269" y="44450"/>
                  </a:lnTo>
                  <a:lnTo>
                    <a:pt x="252730" y="39370"/>
                  </a:lnTo>
                  <a:lnTo>
                    <a:pt x="248919" y="34289"/>
                  </a:lnTo>
                  <a:lnTo>
                    <a:pt x="218440" y="10160"/>
                  </a:lnTo>
                  <a:lnTo>
                    <a:pt x="195580" y="2539"/>
                  </a:lnTo>
                  <a:lnTo>
                    <a:pt x="182880" y="0"/>
                  </a:lnTo>
                  <a:close/>
                </a:path>
                <a:path w="280669" h="500379">
                  <a:moveTo>
                    <a:pt x="276436" y="101600"/>
                  </a:moveTo>
                  <a:lnTo>
                    <a:pt x="138430" y="101600"/>
                  </a:lnTo>
                  <a:lnTo>
                    <a:pt x="144780" y="102870"/>
                  </a:lnTo>
                  <a:lnTo>
                    <a:pt x="154940" y="105410"/>
                  </a:lnTo>
                  <a:lnTo>
                    <a:pt x="162560" y="109220"/>
                  </a:lnTo>
                  <a:lnTo>
                    <a:pt x="163830" y="110489"/>
                  </a:lnTo>
                  <a:lnTo>
                    <a:pt x="166369" y="111760"/>
                  </a:lnTo>
                  <a:lnTo>
                    <a:pt x="167640" y="114300"/>
                  </a:lnTo>
                  <a:lnTo>
                    <a:pt x="168910" y="115570"/>
                  </a:lnTo>
                  <a:lnTo>
                    <a:pt x="170180" y="118110"/>
                  </a:lnTo>
                  <a:lnTo>
                    <a:pt x="172719" y="121920"/>
                  </a:lnTo>
                  <a:lnTo>
                    <a:pt x="175260" y="127000"/>
                  </a:lnTo>
                  <a:lnTo>
                    <a:pt x="176530" y="130810"/>
                  </a:lnTo>
                  <a:lnTo>
                    <a:pt x="180340" y="146050"/>
                  </a:lnTo>
                  <a:lnTo>
                    <a:pt x="180340" y="171450"/>
                  </a:lnTo>
                  <a:lnTo>
                    <a:pt x="179069" y="175260"/>
                  </a:lnTo>
                  <a:lnTo>
                    <a:pt x="179069" y="176529"/>
                  </a:lnTo>
                  <a:lnTo>
                    <a:pt x="177800" y="180339"/>
                  </a:lnTo>
                  <a:lnTo>
                    <a:pt x="177800" y="181610"/>
                  </a:lnTo>
                  <a:lnTo>
                    <a:pt x="176530" y="185420"/>
                  </a:lnTo>
                  <a:lnTo>
                    <a:pt x="175260" y="186689"/>
                  </a:lnTo>
                  <a:lnTo>
                    <a:pt x="172719" y="191770"/>
                  </a:lnTo>
                  <a:lnTo>
                    <a:pt x="171450" y="193039"/>
                  </a:lnTo>
                  <a:lnTo>
                    <a:pt x="168910" y="198120"/>
                  </a:lnTo>
                  <a:lnTo>
                    <a:pt x="163830" y="203200"/>
                  </a:lnTo>
                  <a:lnTo>
                    <a:pt x="161290" y="204470"/>
                  </a:lnTo>
                  <a:lnTo>
                    <a:pt x="160019" y="205739"/>
                  </a:lnTo>
                  <a:lnTo>
                    <a:pt x="152400" y="209550"/>
                  </a:lnTo>
                  <a:lnTo>
                    <a:pt x="147319" y="210820"/>
                  </a:lnTo>
                  <a:lnTo>
                    <a:pt x="140969" y="212089"/>
                  </a:lnTo>
                  <a:lnTo>
                    <a:pt x="274531" y="212089"/>
                  </a:lnTo>
                  <a:lnTo>
                    <a:pt x="275590" y="205739"/>
                  </a:lnTo>
                  <a:lnTo>
                    <a:pt x="278130" y="189229"/>
                  </a:lnTo>
                  <a:lnTo>
                    <a:pt x="280669" y="153670"/>
                  </a:lnTo>
                  <a:lnTo>
                    <a:pt x="279400" y="134620"/>
                  </a:lnTo>
                  <a:lnTo>
                    <a:pt x="278130" y="118110"/>
                  </a:lnTo>
                  <a:lnTo>
                    <a:pt x="276860" y="102870"/>
                  </a:lnTo>
                  <a:lnTo>
                    <a:pt x="276436" y="10160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69" name="object 4"/>
            <p:cNvSpPr>
              <a:spLocks/>
            </p:cNvSpPr>
            <p:nvPr/>
          </p:nvSpPr>
          <p:spPr bwMode="auto">
            <a:xfrm>
              <a:off x="1938020" y="3105149"/>
              <a:ext cx="280670" cy="500380"/>
            </a:xfrm>
            <a:custGeom>
              <a:avLst/>
              <a:gdLst>
                <a:gd name="T0" fmla="*/ 0 w 280669"/>
                <a:gd name="T1" fmla="*/ 0 h 500379"/>
                <a:gd name="T2" fmla="*/ 170180 w 280669"/>
                <a:gd name="T3" fmla="*/ 0 h 500379"/>
                <a:gd name="T4" fmla="*/ 182880 w 280669"/>
                <a:gd name="T5" fmla="*/ 0 h 500379"/>
                <a:gd name="T6" fmla="*/ 195580 w 280669"/>
                <a:gd name="T7" fmla="*/ 2539 h 500379"/>
                <a:gd name="T8" fmla="*/ 207010 w 280669"/>
                <a:gd name="T9" fmla="*/ 5079 h 500379"/>
                <a:gd name="T10" fmla="*/ 218440 w 280669"/>
                <a:gd name="T11" fmla="*/ 10160 h 500379"/>
                <a:gd name="T12" fmla="*/ 223519 w 280669"/>
                <a:gd name="T13" fmla="*/ 12700 h 500379"/>
                <a:gd name="T14" fmla="*/ 228600 w 280669"/>
                <a:gd name="T15" fmla="*/ 15239 h 500379"/>
                <a:gd name="T16" fmla="*/ 232410 w 280669"/>
                <a:gd name="T17" fmla="*/ 17779 h 500379"/>
                <a:gd name="T18" fmla="*/ 236219 w 280669"/>
                <a:gd name="T19" fmla="*/ 21589 h 500379"/>
                <a:gd name="T20" fmla="*/ 241300 w 280669"/>
                <a:gd name="T21" fmla="*/ 26670 h 500379"/>
                <a:gd name="T22" fmla="*/ 245110 w 280669"/>
                <a:gd name="T23" fmla="*/ 30479 h 500379"/>
                <a:gd name="T24" fmla="*/ 248919 w 280669"/>
                <a:gd name="T25" fmla="*/ 34289 h 500379"/>
                <a:gd name="T26" fmla="*/ 252730 w 280669"/>
                <a:gd name="T27" fmla="*/ 39370 h 500379"/>
                <a:gd name="T28" fmla="*/ 255269 w 280669"/>
                <a:gd name="T29" fmla="*/ 44450 h 500379"/>
                <a:gd name="T30" fmla="*/ 259080 w 280669"/>
                <a:gd name="T31" fmla="*/ 50800 h 500379"/>
                <a:gd name="T32" fmla="*/ 261619 w 280669"/>
                <a:gd name="T33" fmla="*/ 55879 h 500379"/>
                <a:gd name="T34" fmla="*/ 265430 w 280669"/>
                <a:gd name="T35" fmla="*/ 62229 h 500379"/>
                <a:gd name="T36" fmla="*/ 266700 w 280669"/>
                <a:gd name="T37" fmla="*/ 67310 h 500379"/>
                <a:gd name="T38" fmla="*/ 269240 w 280669"/>
                <a:gd name="T39" fmla="*/ 74929 h 500379"/>
                <a:gd name="T40" fmla="*/ 271780 w 280669"/>
                <a:gd name="T41" fmla="*/ 81279 h 500379"/>
                <a:gd name="T42" fmla="*/ 273050 w 280669"/>
                <a:gd name="T43" fmla="*/ 87629 h 500379"/>
                <a:gd name="T44" fmla="*/ 274319 w 280669"/>
                <a:gd name="T45" fmla="*/ 95250 h 500379"/>
                <a:gd name="T46" fmla="*/ 276860 w 280669"/>
                <a:gd name="T47" fmla="*/ 102870 h 500379"/>
                <a:gd name="T48" fmla="*/ 278130 w 280669"/>
                <a:gd name="T49" fmla="*/ 118110 h 500379"/>
                <a:gd name="T50" fmla="*/ 279400 w 280669"/>
                <a:gd name="T51" fmla="*/ 134620 h 500379"/>
                <a:gd name="T52" fmla="*/ 280669 w 280669"/>
                <a:gd name="T53" fmla="*/ 153670 h 500379"/>
                <a:gd name="T54" fmla="*/ 279400 w 280669"/>
                <a:gd name="T55" fmla="*/ 171450 h 500379"/>
                <a:gd name="T56" fmla="*/ 278130 w 280669"/>
                <a:gd name="T57" fmla="*/ 189229 h 500379"/>
                <a:gd name="T58" fmla="*/ 275590 w 280669"/>
                <a:gd name="T59" fmla="*/ 205739 h 500379"/>
                <a:gd name="T60" fmla="*/ 274319 w 280669"/>
                <a:gd name="T61" fmla="*/ 213360 h 500379"/>
                <a:gd name="T62" fmla="*/ 273050 w 280669"/>
                <a:gd name="T63" fmla="*/ 220979 h 500379"/>
                <a:gd name="T64" fmla="*/ 270510 w 280669"/>
                <a:gd name="T65" fmla="*/ 228600 h 500379"/>
                <a:gd name="T66" fmla="*/ 267969 w 280669"/>
                <a:gd name="T67" fmla="*/ 234950 h 500379"/>
                <a:gd name="T68" fmla="*/ 266700 w 280669"/>
                <a:gd name="T69" fmla="*/ 241300 h 500379"/>
                <a:gd name="T70" fmla="*/ 262890 w 280669"/>
                <a:gd name="T71" fmla="*/ 248920 h 500379"/>
                <a:gd name="T72" fmla="*/ 260350 w 280669"/>
                <a:gd name="T73" fmla="*/ 254000 h 500379"/>
                <a:gd name="T74" fmla="*/ 256540 w 280669"/>
                <a:gd name="T75" fmla="*/ 260350 h 500379"/>
                <a:gd name="T76" fmla="*/ 254000 w 280669"/>
                <a:gd name="T77" fmla="*/ 265429 h 500379"/>
                <a:gd name="T78" fmla="*/ 233680 w 280669"/>
                <a:gd name="T79" fmla="*/ 289560 h 500379"/>
                <a:gd name="T80" fmla="*/ 228600 w 280669"/>
                <a:gd name="T81" fmla="*/ 293370 h 500379"/>
                <a:gd name="T82" fmla="*/ 223519 w 280669"/>
                <a:gd name="T83" fmla="*/ 298450 h 500379"/>
                <a:gd name="T84" fmla="*/ 212090 w 280669"/>
                <a:gd name="T85" fmla="*/ 303529 h 500379"/>
                <a:gd name="T86" fmla="*/ 199390 w 280669"/>
                <a:gd name="T87" fmla="*/ 308610 h 500379"/>
                <a:gd name="T88" fmla="*/ 186690 w 280669"/>
                <a:gd name="T89" fmla="*/ 311150 h 500379"/>
                <a:gd name="T90" fmla="*/ 173990 w 280669"/>
                <a:gd name="T91" fmla="*/ 313689 h 500379"/>
                <a:gd name="T92" fmla="*/ 158750 w 280669"/>
                <a:gd name="T93" fmla="*/ 314960 h 500379"/>
                <a:gd name="T94" fmla="*/ 102869 w 280669"/>
                <a:gd name="T95" fmla="*/ 314960 h 500379"/>
                <a:gd name="T96" fmla="*/ 102869 w 280669"/>
                <a:gd name="T97" fmla="*/ 500379 h 500379"/>
                <a:gd name="T98" fmla="*/ 0 w 280669"/>
                <a:gd name="T99" fmla="*/ 500379 h 500379"/>
                <a:gd name="T100" fmla="*/ 0 w 280669"/>
                <a:gd name="T101" fmla="*/ 0 h 5003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0669"/>
                <a:gd name="T154" fmla="*/ 0 h 500379"/>
                <a:gd name="T155" fmla="*/ 280669 w 280669"/>
                <a:gd name="T156" fmla="*/ 500379 h 5003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0669" h="500379">
                  <a:moveTo>
                    <a:pt x="0" y="0"/>
                  </a:moveTo>
                  <a:lnTo>
                    <a:pt x="170180" y="0"/>
                  </a:lnTo>
                  <a:lnTo>
                    <a:pt x="182880" y="0"/>
                  </a:lnTo>
                  <a:lnTo>
                    <a:pt x="195580" y="2539"/>
                  </a:lnTo>
                  <a:lnTo>
                    <a:pt x="207010" y="5079"/>
                  </a:lnTo>
                  <a:lnTo>
                    <a:pt x="218440" y="10160"/>
                  </a:lnTo>
                  <a:lnTo>
                    <a:pt x="223519" y="12700"/>
                  </a:lnTo>
                  <a:lnTo>
                    <a:pt x="228600" y="15239"/>
                  </a:lnTo>
                  <a:lnTo>
                    <a:pt x="232410" y="17779"/>
                  </a:lnTo>
                  <a:lnTo>
                    <a:pt x="236219" y="21589"/>
                  </a:lnTo>
                  <a:lnTo>
                    <a:pt x="241300" y="26670"/>
                  </a:lnTo>
                  <a:lnTo>
                    <a:pt x="245110" y="30479"/>
                  </a:lnTo>
                  <a:lnTo>
                    <a:pt x="248919" y="34289"/>
                  </a:lnTo>
                  <a:lnTo>
                    <a:pt x="252730" y="39370"/>
                  </a:lnTo>
                  <a:lnTo>
                    <a:pt x="255269" y="44450"/>
                  </a:lnTo>
                  <a:lnTo>
                    <a:pt x="259080" y="50800"/>
                  </a:lnTo>
                  <a:lnTo>
                    <a:pt x="261619" y="55879"/>
                  </a:lnTo>
                  <a:lnTo>
                    <a:pt x="265430" y="62229"/>
                  </a:lnTo>
                  <a:lnTo>
                    <a:pt x="266700" y="67310"/>
                  </a:lnTo>
                  <a:lnTo>
                    <a:pt x="269240" y="74929"/>
                  </a:lnTo>
                  <a:lnTo>
                    <a:pt x="271780" y="81279"/>
                  </a:lnTo>
                  <a:lnTo>
                    <a:pt x="273050" y="87629"/>
                  </a:lnTo>
                  <a:lnTo>
                    <a:pt x="274319" y="95250"/>
                  </a:lnTo>
                  <a:lnTo>
                    <a:pt x="276860" y="102870"/>
                  </a:lnTo>
                  <a:lnTo>
                    <a:pt x="278130" y="118110"/>
                  </a:lnTo>
                  <a:lnTo>
                    <a:pt x="279400" y="134620"/>
                  </a:lnTo>
                  <a:lnTo>
                    <a:pt x="280669" y="153670"/>
                  </a:lnTo>
                  <a:lnTo>
                    <a:pt x="279400" y="171450"/>
                  </a:lnTo>
                  <a:lnTo>
                    <a:pt x="278130" y="189229"/>
                  </a:lnTo>
                  <a:lnTo>
                    <a:pt x="275590" y="205739"/>
                  </a:lnTo>
                  <a:lnTo>
                    <a:pt x="274319" y="213360"/>
                  </a:lnTo>
                  <a:lnTo>
                    <a:pt x="273050" y="220979"/>
                  </a:lnTo>
                  <a:lnTo>
                    <a:pt x="270510" y="228600"/>
                  </a:lnTo>
                  <a:lnTo>
                    <a:pt x="267969" y="234950"/>
                  </a:lnTo>
                  <a:lnTo>
                    <a:pt x="266700" y="241300"/>
                  </a:lnTo>
                  <a:lnTo>
                    <a:pt x="262890" y="248920"/>
                  </a:lnTo>
                  <a:lnTo>
                    <a:pt x="260350" y="254000"/>
                  </a:lnTo>
                  <a:lnTo>
                    <a:pt x="256540" y="260350"/>
                  </a:lnTo>
                  <a:lnTo>
                    <a:pt x="254000" y="265429"/>
                  </a:lnTo>
                  <a:lnTo>
                    <a:pt x="233680" y="289560"/>
                  </a:lnTo>
                  <a:lnTo>
                    <a:pt x="228600" y="293370"/>
                  </a:lnTo>
                  <a:lnTo>
                    <a:pt x="223519" y="298450"/>
                  </a:lnTo>
                  <a:lnTo>
                    <a:pt x="212090" y="303529"/>
                  </a:lnTo>
                  <a:lnTo>
                    <a:pt x="199390" y="308610"/>
                  </a:lnTo>
                  <a:lnTo>
                    <a:pt x="186690" y="311150"/>
                  </a:lnTo>
                  <a:lnTo>
                    <a:pt x="173990" y="313689"/>
                  </a:lnTo>
                  <a:lnTo>
                    <a:pt x="158750" y="314960"/>
                  </a:lnTo>
                  <a:lnTo>
                    <a:pt x="102869" y="314960"/>
                  </a:lnTo>
                  <a:lnTo>
                    <a:pt x="102869" y="500379"/>
                  </a:lnTo>
                  <a:lnTo>
                    <a:pt x="0" y="5003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70" name="object 5"/>
            <p:cNvSpPr>
              <a:spLocks noChangeArrowheads="1"/>
            </p:cNvSpPr>
            <p:nvPr/>
          </p:nvSpPr>
          <p:spPr bwMode="auto">
            <a:xfrm>
              <a:off x="2036217" y="3202077"/>
              <a:ext cx="86814" cy="119834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971" name="object 6"/>
            <p:cNvSpPr>
              <a:spLocks/>
            </p:cNvSpPr>
            <p:nvPr/>
          </p:nvSpPr>
          <p:spPr bwMode="auto">
            <a:xfrm>
              <a:off x="2254250" y="3234689"/>
              <a:ext cx="274320" cy="378460"/>
            </a:xfrm>
            <a:custGeom>
              <a:avLst/>
              <a:gdLst>
                <a:gd name="T0" fmla="*/ 92710 w 274319"/>
                <a:gd name="T1" fmla="*/ 7620 h 378460"/>
                <a:gd name="T2" fmla="*/ 68580 w 274319"/>
                <a:gd name="T3" fmla="*/ 20320 h 378460"/>
                <a:gd name="T4" fmla="*/ 52069 w 274319"/>
                <a:gd name="T5" fmla="*/ 35560 h 378460"/>
                <a:gd name="T6" fmla="*/ 27939 w 274319"/>
                <a:gd name="T7" fmla="*/ 67310 h 378460"/>
                <a:gd name="T8" fmla="*/ 13969 w 274319"/>
                <a:gd name="T9" fmla="*/ 97789 h 378460"/>
                <a:gd name="T10" fmla="*/ 7619 w 274319"/>
                <a:gd name="T11" fmla="*/ 123189 h 378460"/>
                <a:gd name="T12" fmla="*/ 1269 w 274319"/>
                <a:gd name="T13" fmla="*/ 212089 h 378460"/>
                <a:gd name="T14" fmla="*/ 6350 w 274319"/>
                <a:gd name="T15" fmla="*/ 252730 h 378460"/>
                <a:gd name="T16" fmla="*/ 20319 w 274319"/>
                <a:gd name="T17" fmla="*/ 295910 h 378460"/>
                <a:gd name="T18" fmla="*/ 33019 w 274319"/>
                <a:gd name="T19" fmla="*/ 320039 h 378460"/>
                <a:gd name="T20" fmla="*/ 53339 w 274319"/>
                <a:gd name="T21" fmla="*/ 344170 h 378460"/>
                <a:gd name="T22" fmla="*/ 123189 w 274319"/>
                <a:gd name="T23" fmla="*/ 378460 h 378460"/>
                <a:gd name="T24" fmla="*/ 213360 w 274319"/>
                <a:gd name="T25" fmla="*/ 353060 h 378460"/>
                <a:gd name="T26" fmla="*/ 228600 w 274319"/>
                <a:gd name="T27" fmla="*/ 337820 h 378460"/>
                <a:gd name="T28" fmla="*/ 246380 w 274319"/>
                <a:gd name="T29" fmla="*/ 311150 h 378460"/>
                <a:gd name="T30" fmla="*/ 256539 w 274319"/>
                <a:gd name="T31" fmla="*/ 289560 h 378460"/>
                <a:gd name="T32" fmla="*/ 128269 w 274319"/>
                <a:gd name="T33" fmla="*/ 283210 h 378460"/>
                <a:gd name="T34" fmla="*/ 121919 w 274319"/>
                <a:gd name="T35" fmla="*/ 280670 h 378460"/>
                <a:gd name="T36" fmla="*/ 113030 w 274319"/>
                <a:gd name="T37" fmla="*/ 274320 h 378460"/>
                <a:gd name="T38" fmla="*/ 105410 w 274319"/>
                <a:gd name="T39" fmla="*/ 261620 h 378460"/>
                <a:gd name="T40" fmla="*/ 100330 w 274319"/>
                <a:gd name="T41" fmla="*/ 252730 h 378460"/>
                <a:gd name="T42" fmla="*/ 92710 w 274319"/>
                <a:gd name="T43" fmla="*/ 212089 h 378460"/>
                <a:gd name="T44" fmla="*/ 92710 w 274319"/>
                <a:gd name="T45" fmla="*/ 177800 h 378460"/>
                <a:gd name="T46" fmla="*/ 96519 w 274319"/>
                <a:gd name="T47" fmla="*/ 139700 h 378460"/>
                <a:gd name="T48" fmla="*/ 105410 w 274319"/>
                <a:gd name="T49" fmla="*/ 119380 h 378460"/>
                <a:gd name="T50" fmla="*/ 115569 w 274319"/>
                <a:gd name="T51" fmla="*/ 104139 h 378460"/>
                <a:gd name="T52" fmla="*/ 124460 w 274319"/>
                <a:gd name="T53" fmla="*/ 99060 h 378460"/>
                <a:gd name="T54" fmla="*/ 259657 w 274319"/>
                <a:gd name="T55" fmla="*/ 95250 h 378460"/>
                <a:gd name="T56" fmla="*/ 205739 w 274319"/>
                <a:gd name="T57" fmla="*/ 19050 h 378460"/>
                <a:gd name="T58" fmla="*/ 135889 w 274319"/>
                <a:gd name="T59" fmla="*/ 0 h 378460"/>
                <a:gd name="T60" fmla="*/ 147319 w 274319"/>
                <a:gd name="T61" fmla="*/ 96520 h 378460"/>
                <a:gd name="T62" fmla="*/ 153669 w 274319"/>
                <a:gd name="T63" fmla="*/ 99060 h 378460"/>
                <a:gd name="T64" fmla="*/ 162560 w 274319"/>
                <a:gd name="T65" fmla="*/ 109220 h 378460"/>
                <a:gd name="T66" fmla="*/ 170180 w 274319"/>
                <a:gd name="T67" fmla="*/ 118110 h 378460"/>
                <a:gd name="T68" fmla="*/ 179069 w 274319"/>
                <a:gd name="T69" fmla="*/ 147320 h 378460"/>
                <a:gd name="T70" fmla="*/ 181610 w 274319"/>
                <a:gd name="T71" fmla="*/ 176530 h 378460"/>
                <a:gd name="T72" fmla="*/ 181610 w 274319"/>
                <a:gd name="T73" fmla="*/ 212089 h 378460"/>
                <a:gd name="T74" fmla="*/ 173989 w 274319"/>
                <a:gd name="T75" fmla="*/ 252730 h 378460"/>
                <a:gd name="T76" fmla="*/ 168910 w 274319"/>
                <a:gd name="T77" fmla="*/ 264160 h 378460"/>
                <a:gd name="T78" fmla="*/ 162560 w 274319"/>
                <a:gd name="T79" fmla="*/ 271780 h 378460"/>
                <a:gd name="T80" fmla="*/ 157480 w 274319"/>
                <a:gd name="T81" fmla="*/ 276860 h 378460"/>
                <a:gd name="T82" fmla="*/ 148589 w 274319"/>
                <a:gd name="T83" fmla="*/ 281939 h 378460"/>
                <a:gd name="T84" fmla="*/ 258717 w 274319"/>
                <a:gd name="T85" fmla="*/ 284480 h 378460"/>
                <a:gd name="T86" fmla="*/ 267969 w 274319"/>
                <a:gd name="T87" fmla="*/ 255270 h 378460"/>
                <a:gd name="T88" fmla="*/ 274319 w 274319"/>
                <a:gd name="T89" fmla="*/ 208280 h 378460"/>
                <a:gd name="T90" fmla="*/ 270510 w 274319"/>
                <a:gd name="T91" fmla="*/ 135889 h 378460"/>
                <a:gd name="T92" fmla="*/ 259657 w 274319"/>
                <a:gd name="T93" fmla="*/ 95250 h 378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4319"/>
                <a:gd name="T142" fmla="*/ 0 h 378460"/>
                <a:gd name="T143" fmla="*/ 274319 w 274319"/>
                <a:gd name="T144" fmla="*/ 378460 h 3784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4319" h="378460">
                  <a:moveTo>
                    <a:pt x="135889" y="0"/>
                  </a:moveTo>
                  <a:lnTo>
                    <a:pt x="106680" y="2539"/>
                  </a:lnTo>
                  <a:lnTo>
                    <a:pt x="92710" y="7620"/>
                  </a:lnTo>
                  <a:lnTo>
                    <a:pt x="80010" y="13970"/>
                  </a:lnTo>
                  <a:lnTo>
                    <a:pt x="73660" y="16510"/>
                  </a:lnTo>
                  <a:lnTo>
                    <a:pt x="68580" y="20320"/>
                  </a:lnTo>
                  <a:lnTo>
                    <a:pt x="62230" y="25400"/>
                  </a:lnTo>
                  <a:lnTo>
                    <a:pt x="57150" y="29210"/>
                  </a:lnTo>
                  <a:lnTo>
                    <a:pt x="52069" y="35560"/>
                  </a:lnTo>
                  <a:lnTo>
                    <a:pt x="46989" y="40639"/>
                  </a:lnTo>
                  <a:lnTo>
                    <a:pt x="36830" y="53339"/>
                  </a:lnTo>
                  <a:lnTo>
                    <a:pt x="27939" y="67310"/>
                  </a:lnTo>
                  <a:lnTo>
                    <a:pt x="20319" y="82550"/>
                  </a:lnTo>
                  <a:lnTo>
                    <a:pt x="17780" y="90170"/>
                  </a:lnTo>
                  <a:lnTo>
                    <a:pt x="13969" y="97789"/>
                  </a:lnTo>
                  <a:lnTo>
                    <a:pt x="11430" y="106680"/>
                  </a:lnTo>
                  <a:lnTo>
                    <a:pt x="8889" y="114300"/>
                  </a:lnTo>
                  <a:lnTo>
                    <a:pt x="7619" y="123189"/>
                  </a:lnTo>
                  <a:lnTo>
                    <a:pt x="1269" y="170180"/>
                  </a:lnTo>
                  <a:lnTo>
                    <a:pt x="0" y="190500"/>
                  </a:lnTo>
                  <a:lnTo>
                    <a:pt x="1269" y="212089"/>
                  </a:lnTo>
                  <a:lnTo>
                    <a:pt x="1269" y="222250"/>
                  </a:lnTo>
                  <a:lnTo>
                    <a:pt x="3810" y="242570"/>
                  </a:lnTo>
                  <a:lnTo>
                    <a:pt x="6350" y="252730"/>
                  </a:lnTo>
                  <a:lnTo>
                    <a:pt x="13969" y="279400"/>
                  </a:lnTo>
                  <a:lnTo>
                    <a:pt x="17780" y="288289"/>
                  </a:lnTo>
                  <a:lnTo>
                    <a:pt x="20319" y="295910"/>
                  </a:lnTo>
                  <a:lnTo>
                    <a:pt x="24130" y="304800"/>
                  </a:lnTo>
                  <a:lnTo>
                    <a:pt x="29210" y="312420"/>
                  </a:lnTo>
                  <a:lnTo>
                    <a:pt x="33019" y="320039"/>
                  </a:lnTo>
                  <a:lnTo>
                    <a:pt x="38100" y="327660"/>
                  </a:lnTo>
                  <a:lnTo>
                    <a:pt x="48260" y="340360"/>
                  </a:lnTo>
                  <a:lnTo>
                    <a:pt x="53339" y="344170"/>
                  </a:lnTo>
                  <a:lnTo>
                    <a:pt x="63500" y="353060"/>
                  </a:lnTo>
                  <a:lnTo>
                    <a:pt x="96519" y="372110"/>
                  </a:lnTo>
                  <a:lnTo>
                    <a:pt x="123189" y="378460"/>
                  </a:lnTo>
                  <a:lnTo>
                    <a:pt x="137160" y="378460"/>
                  </a:lnTo>
                  <a:lnTo>
                    <a:pt x="181610" y="370839"/>
                  </a:lnTo>
                  <a:lnTo>
                    <a:pt x="213360" y="353060"/>
                  </a:lnTo>
                  <a:lnTo>
                    <a:pt x="218439" y="349250"/>
                  </a:lnTo>
                  <a:lnTo>
                    <a:pt x="223519" y="342900"/>
                  </a:lnTo>
                  <a:lnTo>
                    <a:pt x="228600" y="337820"/>
                  </a:lnTo>
                  <a:lnTo>
                    <a:pt x="233680" y="331470"/>
                  </a:lnTo>
                  <a:lnTo>
                    <a:pt x="237489" y="325120"/>
                  </a:lnTo>
                  <a:lnTo>
                    <a:pt x="246380" y="311150"/>
                  </a:lnTo>
                  <a:lnTo>
                    <a:pt x="250189" y="304800"/>
                  </a:lnTo>
                  <a:lnTo>
                    <a:pt x="254000" y="297180"/>
                  </a:lnTo>
                  <a:lnTo>
                    <a:pt x="256539" y="289560"/>
                  </a:lnTo>
                  <a:lnTo>
                    <a:pt x="258717" y="284480"/>
                  </a:lnTo>
                  <a:lnTo>
                    <a:pt x="129539" y="284480"/>
                  </a:lnTo>
                  <a:lnTo>
                    <a:pt x="128269" y="283210"/>
                  </a:lnTo>
                  <a:lnTo>
                    <a:pt x="125730" y="281939"/>
                  </a:lnTo>
                  <a:lnTo>
                    <a:pt x="123189" y="281939"/>
                  </a:lnTo>
                  <a:lnTo>
                    <a:pt x="121919" y="280670"/>
                  </a:lnTo>
                  <a:lnTo>
                    <a:pt x="119380" y="279400"/>
                  </a:lnTo>
                  <a:lnTo>
                    <a:pt x="115569" y="275589"/>
                  </a:lnTo>
                  <a:lnTo>
                    <a:pt x="113030" y="274320"/>
                  </a:lnTo>
                  <a:lnTo>
                    <a:pt x="110489" y="269239"/>
                  </a:lnTo>
                  <a:lnTo>
                    <a:pt x="107950" y="266700"/>
                  </a:lnTo>
                  <a:lnTo>
                    <a:pt x="105410" y="261620"/>
                  </a:lnTo>
                  <a:lnTo>
                    <a:pt x="102869" y="259080"/>
                  </a:lnTo>
                  <a:lnTo>
                    <a:pt x="101600" y="255270"/>
                  </a:lnTo>
                  <a:lnTo>
                    <a:pt x="100330" y="252730"/>
                  </a:lnTo>
                  <a:lnTo>
                    <a:pt x="96519" y="241300"/>
                  </a:lnTo>
                  <a:lnTo>
                    <a:pt x="95250" y="232410"/>
                  </a:lnTo>
                  <a:lnTo>
                    <a:pt x="92710" y="212089"/>
                  </a:lnTo>
                  <a:lnTo>
                    <a:pt x="92710" y="200660"/>
                  </a:lnTo>
                  <a:lnTo>
                    <a:pt x="91439" y="189230"/>
                  </a:lnTo>
                  <a:lnTo>
                    <a:pt x="92710" y="177800"/>
                  </a:lnTo>
                  <a:lnTo>
                    <a:pt x="92710" y="167639"/>
                  </a:lnTo>
                  <a:lnTo>
                    <a:pt x="93980" y="157480"/>
                  </a:lnTo>
                  <a:lnTo>
                    <a:pt x="96519" y="139700"/>
                  </a:lnTo>
                  <a:lnTo>
                    <a:pt x="100330" y="128270"/>
                  </a:lnTo>
                  <a:lnTo>
                    <a:pt x="102869" y="124460"/>
                  </a:lnTo>
                  <a:lnTo>
                    <a:pt x="105410" y="119380"/>
                  </a:lnTo>
                  <a:lnTo>
                    <a:pt x="107950" y="113030"/>
                  </a:lnTo>
                  <a:lnTo>
                    <a:pt x="114300" y="106680"/>
                  </a:lnTo>
                  <a:lnTo>
                    <a:pt x="115569" y="104139"/>
                  </a:lnTo>
                  <a:lnTo>
                    <a:pt x="118110" y="102870"/>
                  </a:lnTo>
                  <a:lnTo>
                    <a:pt x="121919" y="99060"/>
                  </a:lnTo>
                  <a:lnTo>
                    <a:pt x="124460" y="99060"/>
                  </a:lnTo>
                  <a:lnTo>
                    <a:pt x="125730" y="97789"/>
                  </a:lnTo>
                  <a:lnTo>
                    <a:pt x="130810" y="95250"/>
                  </a:lnTo>
                  <a:lnTo>
                    <a:pt x="259657" y="95250"/>
                  </a:lnTo>
                  <a:lnTo>
                    <a:pt x="257810" y="90170"/>
                  </a:lnTo>
                  <a:lnTo>
                    <a:pt x="234950" y="48260"/>
                  </a:lnTo>
                  <a:lnTo>
                    <a:pt x="205739" y="19050"/>
                  </a:lnTo>
                  <a:lnTo>
                    <a:pt x="170180" y="3810"/>
                  </a:lnTo>
                  <a:lnTo>
                    <a:pt x="153669" y="1270"/>
                  </a:lnTo>
                  <a:lnTo>
                    <a:pt x="135889" y="0"/>
                  </a:lnTo>
                  <a:close/>
                </a:path>
                <a:path w="274319" h="378460">
                  <a:moveTo>
                    <a:pt x="259657" y="95250"/>
                  </a:moveTo>
                  <a:lnTo>
                    <a:pt x="144780" y="95250"/>
                  </a:lnTo>
                  <a:lnTo>
                    <a:pt x="147319" y="96520"/>
                  </a:lnTo>
                  <a:lnTo>
                    <a:pt x="148589" y="97789"/>
                  </a:lnTo>
                  <a:lnTo>
                    <a:pt x="151130" y="99060"/>
                  </a:lnTo>
                  <a:lnTo>
                    <a:pt x="153669" y="99060"/>
                  </a:lnTo>
                  <a:lnTo>
                    <a:pt x="157480" y="102870"/>
                  </a:lnTo>
                  <a:lnTo>
                    <a:pt x="160019" y="104139"/>
                  </a:lnTo>
                  <a:lnTo>
                    <a:pt x="162560" y="109220"/>
                  </a:lnTo>
                  <a:lnTo>
                    <a:pt x="165100" y="110489"/>
                  </a:lnTo>
                  <a:lnTo>
                    <a:pt x="166369" y="113030"/>
                  </a:lnTo>
                  <a:lnTo>
                    <a:pt x="170180" y="118110"/>
                  </a:lnTo>
                  <a:lnTo>
                    <a:pt x="171450" y="120650"/>
                  </a:lnTo>
                  <a:lnTo>
                    <a:pt x="177800" y="139700"/>
                  </a:lnTo>
                  <a:lnTo>
                    <a:pt x="179069" y="147320"/>
                  </a:lnTo>
                  <a:lnTo>
                    <a:pt x="180339" y="157480"/>
                  </a:lnTo>
                  <a:lnTo>
                    <a:pt x="181610" y="166370"/>
                  </a:lnTo>
                  <a:lnTo>
                    <a:pt x="181610" y="176530"/>
                  </a:lnTo>
                  <a:lnTo>
                    <a:pt x="182880" y="187960"/>
                  </a:lnTo>
                  <a:lnTo>
                    <a:pt x="181610" y="200660"/>
                  </a:lnTo>
                  <a:lnTo>
                    <a:pt x="181610" y="212089"/>
                  </a:lnTo>
                  <a:lnTo>
                    <a:pt x="179069" y="232410"/>
                  </a:lnTo>
                  <a:lnTo>
                    <a:pt x="177800" y="241300"/>
                  </a:lnTo>
                  <a:lnTo>
                    <a:pt x="173989" y="252730"/>
                  </a:lnTo>
                  <a:lnTo>
                    <a:pt x="172719" y="255270"/>
                  </a:lnTo>
                  <a:lnTo>
                    <a:pt x="171450" y="259080"/>
                  </a:lnTo>
                  <a:lnTo>
                    <a:pt x="168910" y="264160"/>
                  </a:lnTo>
                  <a:lnTo>
                    <a:pt x="166369" y="266700"/>
                  </a:lnTo>
                  <a:lnTo>
                    <a:pt x="165100" y="269239"/>
                  </a:lnTo>
                  <a:lnTo>
                    <a:pt x="162560" y="271780"/>
                  </a:lnTo>
                  <a:lnTo>
                    <a:pt x="161289" y="274320"/>
                  </a:lnTo>
                  <a:lnTo>
                    <a:pt x="160019" y="275589"/>
                  </a:lnTo>
                  <a:lnTo>
                    <a:pt x="157480" y="276860"/>
                  </a:lnTo>
                  <a:lnTo>
                    <a:pt x="156210" y="279400"/>
                  </a:lnTo>
                  <a:lnTo>
                    <a:pt x="151130" y="281939"/>
                  </a:lnTo>
                  <a:lnTo>
                    <a:pt x="148589" y="281939"/>
                  </a:lnTo>
                  <a:lnTo>
                    <a:pt x="146050" y="283210"/>
                  </a:lnTo>
                  <a:lnTo>
                    <a:pt x="144780" y="284480"/>
                  </a:lnTo>
                  <a:lnTo>
                    <a:pt x="258717" y="284480"/>
                  </a:lnTo>
                  <a:lnTo>
                    <a:pt x="260350" y="280670"/>
                  </a:lnTo>
                  <a:lnTo>
                    <a:pt x="262889" y="273050"/>
                  </a:lnTo>
                  <a:lnTo>
                    <a:pt x="267969" y="255270"/>
                  </a:lnTo>
                  <a:lnTo>
                    <a:pt x="269239" y="246380"/>
                  </a:lnTo>
                  <a:lnTo>
                    <a:pt x="273050" y="228600"/>
                  </a:lnTo>
                  <a:lnTo>
                    <a:pt x="274319" y="208280"/>
                  </a:lnTo>
                  <a:lnTo>
                    <a:pt x="274319" y="170180"/>
                  </a:lnTo>
                  <a:lnTo>
                    <a:pt x="273050" y="152400"/>
                  </a:lnTo>
                  <a:lnTo>
                    <a:pt x="270510" y="135889"/>
                  </a:lnTo>
                  <a:lnTo>
                    <a:pt x="267969" y="120650"/>
                  </a:lnTo>
                  <a:lnTo>
                    <a:pt x="262889" y="104139"/>
                  </a:lnTo>
                  <a:lnTo>
                    <a:pt x="259657" y="9525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72" name="object 7"/>
            <p:cNvSpPr>
              <a:spLocks/>
            </p:cNvSpPr>
            <p:nvPr/>
          </p:nvSpPr>
          <p:spPr bwMode="auto">
            <a:xfrm>
              <a:off x="2254250" y="3234689"/>
              <a:ext cx="274320" cy="378460"/>
            </a:xfrm>
            <a:custGeom>
              <a:avLst/>
              <a:gdLst>
                <a:gd name="T0" fmla="*/ 2539 w 274319"/>
                <a:gd name="T1" fmla="*/ 151130 h 378460"/>
                <a:gd name="T2" fmla="*/ 8889 w 274319"/>
                <a:gd name="T3" fmla="*/ 114300 h 378460"/>
                <a:gd name="T4" fmla="*/ 13969 w 274319"/>
                <a:gd name="T5" fmla="*/ 97789 h 378460"/>
                <a:gd name="T6" fmla="*/ 20319 w 274319"/>
                <a:gd name="T7" fmla="*/ 82550 h 378460"/>
                <a:gd name="T8" fmla="*/ 27939 w 274319"/>
                <a:gd name="T9" fmla="*/ 67310 h 378460"/>
                <a:gd name="T10" fmla="*/ 41910 w 274319"/>
                <a:gd name="T11" fmla="*/ 46989 h 378460"/>
                <a:gd name="T12" fmla="*/ 52069 w 274319"/>
                <a:gd name="T13" fmla="*/ 35560 h 378460"/>
                <a:gd name="T14" fmla="*/ 62230 w 274319"/>
                <a:gd name="T15" fmla="*/ 25400 h 378460"/>
                <a:gd name="T16" fmla="*/ 73660 w 274319"/>
                <a:gd name="T17" fmla="*/ 16510 h 378460"/>
                <a:gd name="T18" fmla="*/ 92710 w 274319"/>
                <a:gd name="T19" fmla="*/ 7620 h 378460"/>
                <a:gd name="T20" fmla="*/ 121919 w 274319"/>
                <a:gd name="T21" fmla="*/ 1270 h 378460"/>
                <a:gd name="T22" fmla="*/ 185419 w 274319"/>
                <a:gd name="T23" fmla="*/ 8889 h 378460"/>
                <a:gd name="T24" fmla="*/ 224789 w 274319"/>
                <a:gd name="T25" fmla="*/ 35560 h 378460"/>
                <a:gd name="T26" fmla="*/ 234950 w 274319"/>
                <a:gd name="T27" fmla="*/ 48260 h 378460"/>
                <a:gd name="T28" fmla="*/ 257810 w 274319"/>
                <a:gd name="T29" fmla="*/ 90170 h 378460"/>
                <a:gd name="T30" fmla="*/ 274319 w 274319"/>
                <a:gd name="T31" fmla="*/ 170180 h 378460"/>
                <a:gd name="T32" fmla="*/ 274319 w 274319"/>
                <a:gd name="T33" fmla="*/ 208280 h 378460"/>
                <a:gd name="T34" fmla="*/ 269239 w 274319"/>
                <a:gd name="T35" fmla="*/ 246380 h 378460"/>
                <a:gd name="T36" fmla="*/ 265430 w 274319"/>
                <a:gd name="T37" fmla="*/ 264160 h 378460"/>
                <a:gd name="T38" fmla="*/ 260350 w 274319"/>
                <a:gd name="T39" fmla="*/ 280670 h 378460"/>
                <a:gd name="T40" fmla="*/ 254000 w 274319"/>
                <a:gd name="T41" fmla="*/ 297180 h 378460"/>
                <a:gd name="T42" fmla="*/ 246380 w 274319"/>
                <a:gd name="T43" fmla="*/ 311150 h 378460"/>
                <a:gd name="T44" fmla="*/ 233680 w 274319"/>
                <a:gd name="T45" fmla="*/ 331470 h 378460"/>
                <a:gd name="T46" fmla="*/ 223519 w 274319"/>
                <a:gd name="T47" fmla="*/ 342900 h 378460"/>
                <a:gd name="T48" fmla="*/ 213360 w 274319"/>
                <a:gd name="T49" fmla="*/ 353060 h 378460"/>
                <a:gd name="T50" fmla="*/ 200660 w 274319"/>
                <a:gd name="T51" fmla="*/ 361950 h 378460"/>
                <a:gd name="T52" fmla="*/ 181610 w 274319"/>
                <a:gd name="T53" fmla="*/ 370839 h 378460"/>
                <a:gd name="T54" fmla="*/ 152400 w 274319"/>
                <a:gd name="T55" fmla="*/ 377190 h 378460"/>
                <a:gd name="T56" fmla="*/ 123189 w 274319"/>
                <a:gd name="T57" fmla="*/ 378460 h 378460"/>
                <a:gd name="T58" fmla="*/ 73660 w 274319"/>
                <a:gd name="T59" fmla="*/ 360680 h 378460"/>
                <a:gd name="T60" fmla="*/ 48260 w 274319"/>
                <a:gd name="T61" fmla="*/ 340360 h 378460"/>
                <a:gd name="T62" fmla="*/ 38100 w 274319"/>
                <a:gd name="T63" fmla="*/ 327660 h 378460"/>
                <a:gd name="T64" fmla="*/ 29210 w 274319"/>
                <a:gd name="T65" fmla="*/ 312420 h 378460"/>
                <a:gd name="T66" fmla="*/ 20319 w 274319"/>
                <a:gd name="T67" fmla="*/ 295910 h 378460"/>
                <a:gd name="T68" fmla="*/ 13969 w 274319"/>
                <a:gd name="T69" fmla="*/ 279400 h 378460"/>
                <a:gd name="T70" fmla="*/ 2539 w 274319"/>
                <a:gd name="T71" fmla="*/ 232410 h 378460"/>
                <a:gd name="T72" fmla="*/ 1269 w 274319"/>
                <a:gd name="T73" fmla="*/ 212089 h 3784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319"/>
                <a:gd name="T112" fmla="*/ 0 h 378460"/>
                <a:gd name="T113" fmla="*/ 274319 w 274319"/>
                <a:gd name="T114" fmla="*/ 378460 h 3784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319" h="378460">
                  <a:moveTo>
                    <a:pt x="0" y="190500"/>
                  </a:moveTo>
                  <a:lnTo>
                    <a:pt x="2539" y="151130"/>
                  </a:lnTo>
                  <a:lnTo>
                    <a:pt x="7619" y="123189"/>
                  </a:lnTo>
                  <a:lnTo>
                    <a:pt x="8889" y="114300"/>
                  </a:lnTo>
                  <a:lnTo>
                    <a:pt x="11430" y="106680"/>
                  </a:lnTo>
                  <a:lnTo>
                    <a:pt x="13969" y="97789"/>
                  </a:lnTo>
                  <a:lnTo>
                    <a:pt x="17780" y="90170"/>
                  </a:lnTo>
                  <a:lnTo>
                    <a:pt x="20319" y="82550"/>
                  </a:lnTo>
                  <a:lnTo>
                    <a:pt x="24130" y="74930"/>
                  </a:lnTo>
                  <a:lnTo>
                    <a:pt x="27939" y="67310"/>
                  </a:lnTo>
                  <a:lnTo>
                    <a:pt x="36830" y="53339"/>
                  </a:lnTo>
                  <a:lnTo>
                    <a:pt x="41910" y="46989"/>
                  </a:lnTo>
                  <a:lnTo>
                    <a:pt x="46989" y="40639"/>
                  </a:lnTo>
                  <a:lnTo>
                    <a:pt x="52069" y="35560"/>
                  </a:lnTo>
                  <a:lnTo>
                    <a:pt x="57150" y="29210"/>
                  </a:lnTo>
                  <a:lnTo>
                    <a:pt x="62230" y="25400"/>
                  </a:lnTo>
                  <a:lnTo>
                    <a:pt x="68580" y="20320"/>
                  </a:lnTo>
                  <a:lnTo>
                    <a:pt x="73660" y="16510"/>
                  </a:lnTo>
                  <a:lnTo>
                    <a:pt x="80010" y="13970"/>
                  </a:lnTo>
                  <a:lnTo>
                    <a:pt x="92710" y="7620"/>
                  </a:lnTo>
                  <a:lnTo>
                    <a:pt x="106680" y="2539"/>
                  </a:lnTo>
                  <a:lnTo>
                    <a:pt x="121919" y="1270"/>
                  </a:lnTo>
                  <a:lnTo>
                    <a:pt x="135889" y="0"/>
                  </a:lnTo>
                  <a:lnTo>
                    <a:pt x="185419" y="8889"/>
                  </a:lnTo>
                  <a:lnTo>
                    <a:pt x="218439" y="29210"/>
                  </a:lnTo>
                  <a:lnTo>
                    <a:pt x="224789" y="35560"/>
                  </a:lnTo>
                  <a:lnTo>
                    <a:pt x="229869" y="41910"/>
                  </a:lnTo>
                  <a:lnTo>
                    <a:pt x="234950" y="48260"/>
                  </a:lnTo>
                  <a:lnTo>
                    <a:pt x="240030" y="55880"/>
                  </a:lnTo>
                  <a:lnTo>
                    <a:pt x="257810" y="90170"/>
                  </a:lnTo>
                  <a:lnTo>
                    <a:pt x="270510" y="135889"/>
                  </a:lnTo>
                  <a:lnTo>
                    <a:pt x="274319" y="170180"/>
                  </a:lnTo>
                  <a:lnTo>
                    <a:pt x="274319" y="187960"/>
                  </a:lnTo>
                  <a:lnTo>
                    <a:pt x="274319" y="208280"/>
                  </a:lnTo>
                  <a:lnTo>
                    <a:pt x="273050" y="228600"/>
                  </a:lnTo>
                  <a:lnTo>
                    <a:pt x="269239" y="246380"/>
                  </a:lnTo>
                  <a:lnTo>
                    <a:pt x="267969" y="255270"/>
                  </a:lnTo>
                  <a:lnTo>
                    <a:pt x="265430" y="264160"/>
                  </a:lnTo>
                  <a:lnTo>
                    <a:pt x="262889" y="273050"/>
                  </a:lnTo>
                  <a:lnTo>
                    <a:pt x="260350" y="280670"/>
                  </a:lnTo>
                  <a:lnTo>
                    <a:pt x="256539" y="289560"/>
                  </a:lnTo>
                  <a:lnTo>
                    <a:pt x="254000" y="297180"/>
                  </a:lnTo>
                  <a:lnTo>
                    <a:pt x="250189" y="304800"/>
                  </a:lnTo>
                  <a:lnTo>
                    <a:pt x="246380" y="311150"/>
                  </a:lnTo>
                  <a:lnTo>
                    <a:pt x="237489" y="325120"/>
                  </a:lnTo>
                  <a:lnTo>
                    <a:pt x="233680" y="331470"/>
                  </a:lnTo>
                  <a:lnTo>
                    <a:pt x="228600" y="337820"/>
                  </a:lnTo>
                  <a:lnTo>
                    <a:pt x="223519" y="342900"/>
                  </a:lnTo>
                  <a:lnTo>
                    <a:pt x="218439" y="349250"/>
                  </a:lnTo>
                  <a:lnTo>
                    <a:pt x="213360" y="353060"/>
                  </a:lnTo>
                  <a:lnTo>
                    <a:pt x="207010" y="358139"/>
                  </a:lnTo>
                  <a:lnTo>
                    <a:pt x="200660" y="361950"/>
                  </a:lnTo>
                  <a:lnTo>
                    <a:pt x="194310" y="365760"/>
                  </a:lnTo>
                  <a:lnTo>
                    <a:pt x="181610" y="370839"/>
                  </a:lnTo>
                  <a:lnTo>
                    <a:pt x="167639" y="375920"/>
                  </a:lnTo>
                  <a:lnTo>
                    <a:pt x="152400" y="377190"/>
                  </a:lnTo>
                  <a:lnTo>
                    <a:pt x="137160" y="378460"/>
                  </a:lnTo>
                  <a:lnTo>
                    <a:pt x="123189" y="378460"/>
                  </a:lnTo>
                  <a:lnTo>
                    <a:pt x="109219" y="375920"/>
                  </a:lnTo>
                  <a:lnTo>
                    <a:pt x="73660" y="360680"/>
                  </a:lnTo>
                  <a:lnTo>
                    <a:pt x="53339" y="344170"/>
                  </a:lnTo>
                  <a:lnTo>
                    <a:pt x="48260" y="340360"/>
                  </a:lnTo>
                  <a:lnTo>
                    <a:pt x="43180" y="334010"/>
                  </a:lnTo>
                  <a:lnTo>
                    <a:pt x="38100" y="327660"/>
                  </a:lnTo>
                  <a:lnTo>
                    <a:pt x="33019" y="320039"/>
                  </a:lnTo>
                  <a:lnTo>
                    <a:pt x="29210" y="312420"/>
                  </a:lnTo>
                  <a:lnTo>
                    <a:pt x="24130" y="304800"/>
                  </a:lnTo>
                  <a:lnTo>
                    <a:pt x="20319" y="295910"/>
                  </a:lnTo>
                  <a:lnTo>
                    <a:pt x="17780" y="288289"/>
                  </a:lnTo>
                  <a:lnTo>
                    <a:pt x="13969" y="279400"/>
                  </a:lnTo>
                  <a:lnTo>
                    <a:pt x="11430" y="270510"/>
                  </a:lnTo>
                  <a:lnTo>
                    <a:pt x="2539" y="232410"/>
                  </a:lnTo>
                  <a:lnTo>
                    <a:pt x="1269" y="222250"/>
                  </a:lnTo>
                  <a:lnTo>
                    <a:pt x="1269" y="212089"/>
                  </a:lnTo>
                  <a:lnTo>
                    <a:pt x="0" y="190500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73" name="object 8"/>
            <p:cNvSpPr>
              <a:spLocks noChangeArrowheads="1"/>
            </p:cNvSpPr>
            <p:nvPr/>
          </p:nvSpPr>
          <p:spPr bwMode="auto">
            <a:xfrm>
              <a:off x="2341017" y="3325267"/>
              <a:ext cx="100784" cy="198574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974" name="object 9"/>
            <p:cNvSpPr>
              <a:spLocks/>
            </p:cNvSpPr>
            <p:nvPr/>
          </p:nvSpPr>
          <p:spPr bwMode="auto">
            <a:xfrm>
              <a:off x="2571750" y="3242309"/>
              <a:ext cx="252729" cy="370840"/>
            </a:xfrm>
            <a:custGeom>
              <a:avLst/>
              <a:gdLst>
                <a:gd name="T0" fmla="*/ 161289 w 252730"/>
                <a:gd name="T1" fmla="*/ 0 h 370839"/>
                <a:gd name="T2" fmla="*/ 160019 w 252730"/>
                <a:gd name="T3" fmla="*/ 208279 h 370839"/>
                <a:gd name="T4" fmla="*/ 157480 w 252730"/>
                <a:gd name="T5" fmla="*/ 228600 h 370839"/>
                <a:gd name="T6" fmla="*/ 154939 w 252730"/>
                <a:gd name="T7" fmla="*/ 234950 h 370839"/>
                <a:gd name="T8" fmla="*/ 151130 w 252730"/>
                <a:gd name="T9" fmla="*/ 243839 h 370839"/>
                <a:gd name="T10" fmla="*/ 144780 w 252730"/>
                <a:gd name="T11" fmla="*/ 251460 h 370839"/>
                <a:gd name="T12" fmla="*/ 140969 w 252730"/>
                <a:gd name="T13" fmla="*/ 256539 h 370839"/>
                <a:gd name="T14" fmla="*/ 137160 w 252730"/>
                <a:gd name="T15" fmla="*/ 259079 h 370839"/>
                <a:gd name="T16" fmla="*/ 133350 w 252730"/>
                <a:gd name="T17" fmla="*/ 260350 h 370839"/>
                <a:gd name="T18" fmla="*/ 128269 w 252730"/>
                <a:gd name="T19" fmla="*/ 261619 h 370839"/>
                <a:gd name="T20" fmla="*/ 120650 w 252730"/>
                <a:gd name="T21" fmla="*/ 262889 h 370839"/>
                <a:gd name="T22" fmla="*/ 114300 w 252730"/>
                <a:gd name="T23" fmla="*/ 260350 h 370839"/>
                <a:gd name="T24" fmla="*/ 110489 w 252730"/>
                <a:gd name="T25" fmla="*/ 259079 h 370839"/>
                <a:gd name="T26" fmla="*/ 105410 w 252730"/>
                <a:gd name="T27" fmla="*/ 255269 h 370839"/>
                <a:gd name="T28" fmla="*/ 101600 w 252730"/>
                <a:gd name="T29" fmla="*/ 250189 h 370839"/>
                <a:gd name="T30" fmla="*/ 100330 w 252730"/>
                <a:gd name="T31" fmla="*/ 246379 h 370839"/>
                <a:gd name="T32" fmla="*/ 97789 w 252730"/>
                <a:gd name="T33" fmla="*/ 242569 h 370839"/>
                <a:gd name="T34" fmla="*/ 96519 w 252730"/>
                <a:gd name="T35" fmla="*/ 237489 h 370839"/>
                <a:gd name="T36" fmla="*/ 93980 w 252730"/>
                <a:gd name="T37" fmla="*/ 228600 h 370839"/>
                <a:gd name="T38" fmla="*/ 92710 w 252730"/>
                <a:gd name="T39" fmla="*/ 0 h 370839"/>
                <a:gd name="T40" fmla="*/ 0 w 252730"/>
                <a:gd name="T41" fmla="*/ 231139 h 370839"/>
                <a:gd name="T42" fmla="*/ 1269 w 252730"/>
                <a:gd name="T43" fmla="*/ 264160 h 370839"/>
                <a:gd name="T44" fmla="*/ 6350 w 252730"/>
                <a:gd name="T45" fmla="*/ 299719 h 370839"/>
                <a:gd name="T46" fmla="*/ 10160 w 252730"/>
                <a:gd name="T47" fmla="*/ 312419 h 370839"/>
                <a:gd name="T48" fmla="*/ 13969 w 252730"/>
                <a:gd name="T49" fmla="*/ 322579 h 370839"/>
                <a:gd name="T50" fmla="*/ 24130 w 252730"/>
                <a:gd name="T51" fmla="*/ 340360 h 370839"/>
                <a:gd name="T52" fmla="*/ 30480 w 252730"/>
                <a:gd name="T53" fmla="*/ 349250 h 370839"/>
                <a:gd name="T54" fmla="*/ 40639 w 252730"/>
                <a:gd name="T55" fmla="*/ 358139 h 370839"/>
                <a:gd name="T56" fmla="*/ 46989 w 252730"/>
                <a:gd name="T57" fmla="*/ 361950 h 370839"/>
                <a:gd name="T58" fmla="*/ 63500 w 252730"/>
                <a:gd name="T59" fmla="*/ 368300 h 370839"/>
                <a:gd name="T60" fmla="*/ 87630 w 252730"/>
                <a:gd name="T61" fmla="*/ 370839 h 370839"/>
                <a:gd name="T62" fmla="*/ 107950 w 252730"/>
                <a:gd name="T63" fmla="*/ 367029 h 370839"/>
                <a:gd name="T64" fmla="*/ 119380 w 252730"/>
                <a:gd name="T65" fmla="*/ 361950 h 370839"/>
                <a:gd name="T66" fmla="*/ 153669 w 252730"/>
                <a:gd name="T67" fmla="*/ 327660 h 370839"/>
                <a:gd name="T68" fmla="*/ 162560 w 252730"/>
                <a:gd name="T69" fmla="*/ 312419 h 370839"/>
                <a:gd name="T70" fmla="*/ 167639 w 252730"/>
                <a:gd name="T71" fmla="*/ 363219 h 370839"/>
                <a:gd name="T72" fmla="*/ 252730 w 252730"/>
                <a:gd name="T73" fmla="*/ 0 h 3708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2730"/>
                <a:gd name="T112" fmla="*/ 0 h 370839"/>
                <a:gd name="T113" fmla="*/ 252730 w 252730"/>
                <a:gd name="T114" fmla="*/ 370839 h 3708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2730" h="370839">
                  <a:moveTo>
                    <a:pt x="252730" y="0"/>
                  </a:moveTo>
                  <a:lnTo>
                    <a:pt x="161289" y="0"/>
                  </a:lnTo>
                  <a:lnTo>
                    <a:pt x="161289" y="198119"/>
                  </a:lnTo>
                  <a:lnTo>
                    <a:pt x="160019" y="208279"/>
                  </a:lnTo>
                  <a:lnTo>
                    <a:pt x="157480" y="224789"/>
                  </a:lnTo>
                  <a:lnTo>
                    <a:pt x="157480" y="228600"/>
                  </a:lnTo>
                  <a:lnTo>
                    <a:pt x="156210" y="232410"/>
                  </a:lnTo>
                  <a:lnTo>
                    <a:pt x="154939" y="234950"/>
                  </a:lnTo>
                  <a:lnTo>
                    <a:pt x="153669" y="238760"/>
                  </a:lnTo>
                  <a:lnTo>
                    <a:pt x="151130" y="243839"/>
                  </a:lnTo>
                  <a:lnTo>
                    <a:pt x="148589" y="247650"/>
                  </a:lnTo>
                  <a:lnTo>
                    <a:pt x="144780" y="251460"/>
                  </a:lnTo>
                  <a:lnTo>
                    <a:pt x="143510" y="254000"/>
                  </a:lnTo>
                  <a:lnTo>
                    <a:pt x="140969" y="256539"/>
                  </a:lnTo>
                  <a:lnTo>
                    <a:pt x="138430" y="257810"/>
                  </a:lnTo>
                  <a:lnTo>
                    <a:pt x="137160" y="259079"/>
                  </a:lnTo>
                  <a:lnTo>
                    <a:pt x="135889" y="259079"/>
                  </a:lnTo>
                  <a:lnTo>
                    <a:pt x="133350" y="260350"/>
                  </a:lnTo>
                  <a:lnTo>
                    <a:pt x="132080" y="261619"/>
                  </a:lnTo>
                  <a:lnTo>
                    <a:pt x="128269" y="261619"/>
                  </a:lnTo>
                  <a:lnTo>
                    <a:pt x="124460" y="262889"/>
                  </a:lnTo>
                  <a:lnTo>
                    <a:pt x="120650" y="262889"/>
                  </a:lnTo>
                  <a:lnTo>
                    <a:pt x="116839" y="261619"/>
                  </a:lnTo>
                  <a:lnTo>
                    <a:pt x="114300" y="260350"/>
                  </a:lnTo>
                  <a:lnTo>
                    <a:pt x="113030" y="259079"/>
                  </a:lnTo>
                  <a:lnTo>
                    <a:pt x="110489" y="259079"/>
                  </a:lnTo>
                  <a:lnTo>
                    <a:pt x="106680" y="255269"/>
                  </a:lnTo>
                  <a:lnTo>
                    <a:pt x="105410" y="255269"/>
                  </a:lnTo>
                  <a:lnTo>
                    <a:pt x="104139" y="252729"/>
                  </a:lnTo>
                  <a:lnTo>
                    <a:pt x="101600" y="250189"/>
                  </a:lnTo>
                  <a:lnTo>
                    <a:pt x="100330" y="247650"/>
                  </a:lnTo>
                  <a:lnTo>
                    <a:pt x="100330" y="246379"/>
                  </a:lnTo>
                  <a:lnTo>
                    <a:pt x="99060" y="243839"/>
                  </a:lnTo>
                  <a:lnTo>
                    <a:pt x="97789" y="242569"/>
                  </a:lnTo>
                  <a:lnTo>
                    <a:pt x="97789" y="240029"/>
                  </a:lnTo>
                  <a:lnTo>
                    <a:pt x="96519" y="237489"/>
                  </a:lnTo>
                  <a:lnTo>
                    <a:pt x="95250" y="233679"/>
                  </a:lnTo>
                  <a:lnTo>
                    <a:pt x="93980" y="228600"/>
                  </a:lnTo>
                  <a:lnTo>
                    <a:pt x="92710" y="222250"/>
                  </a:lnTo>
                  <a:lnTo>
                    <a:pt x="92710" y="0"/>
                  </a:lnTo>
                  <a:lnTo>
                    <a:pt x="0" y="0"/>
                  </a:lnTo>
                  <a:lnTo>
                    <a:pt x="0" y="231139"/>
                  </a:lnTo>
                  <a:lnTo>
                    <a:pt x="1269" y="248919"/>
                  </a:lnTo>
                  <a:lnTo>
                    <a:pt x="1269" y="264160"/>
                  </a:lnTo>
                  <a:lnTo>
                    <a:pt x="6350" y="293369"/>
                  </a:lnTo>
                  <a:lnTo>
                    <a:pt x="6350" y="299719"/>
                  </a:lnTo>
                  <a:lnTo>
                    <a:pt x="8889" y="306069"/>
                  </a:lnTo>
                  <a:lnTo>
                    <a:pt x="10160" y="312419"/>
                  </a:lnTo>
                  <a:lnTo>
                    <a:pt x="12700" y="317500"/>
                  </a:lnTo>
                  <a:lnTo>
                    <a:pt x="13969" y="322579"/>
                  </a:lnTo>
                  <a:lnTo>
                    <a:pt x="19050" y="332739"/>
                  </a:lnTo>
                  <a:lnTo>
                    <a:pt x="24130" y="340360"/>
                  </a:lnTo>
                  <a:lnTo>
                    <a:pt x="27939" y="344169"/>
                  </a:lnTo>
                  <a:lnTo>
                    <a:pt x="30480" y="349250"/>
                  </a:lnTo>
                  <a:lnTo>
                    <a:pt x="36830" y="355600"/>
                  </a:lnTo>
                  <a:lnTo>
                    <a:pt x="40639" y="358139"/>
                  </a:lnTo>
                  <a:lnTo>
                    <a:pt x="43180" y="360679"/>
                  </a:lnTo>
                  <a:lnTo>
                    <a:pt x="46989" y="361950"/>
                  </a:lnTo>
                  <a:lnTo>
                    <a:pt x="50800" y="364489"/>
                  </a:lnTo>
                  <a:lnTo>
                    <a:pt x="63500" y="368300"/>
                  </a:lnTo>
                  <a:lnTo>
                    <a:pt x="71119" y="370839"/>
                  </a:lnTo>
                  <a:lnTo>
                    <a:pt x="87630" y="370839"/>
                  </a:lnTo>
                  <a:lnTo>
                    <a:pt x="95250" y="369569"/>
                  </a:lnTo>
                  <a:lnTo>
                    <a:pt x="107950" y="367029"/>
                  </a:lnTo>
                  <a:lnTo>
                    <a:pt x="113030" y="364489"/>
                  </a:lnTo>
                  <a:lnTo>
                    <a:pt x="119380" y="361950"/>
                  </a:lnTo>
                  <a:lnTo>
                    <a:pt x="148589" y="335279"/>
                  </a:lnTo>
                  <a:lnTo>
                    <a:pt x="153669" y="327660"/>
                  </a:lnTo>
                  <a:lnTo>
                    <a:pt x="158750" y="321310"/>
                  </a:lnTo>
                  <a:lnTo>
                    <a:pt x="162560" y="312419"/>
                  </a:lnTo>
                  <a:lnTo>
                    <a:pt x="167639" y="303529"/>
                  </a:lnTo>
                  <a:lnTo>
                    <a:pt x="167639" y="363219"/>
                  </a:lnTo>
                  <a:lnTo>
                    <a:pt x="252730" y="363219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75" name="object 10"/>
            <p:cNvSpPr>
              <a:spLocks/>
            </p:cNvSpPr>
            <p:nvPr/>
          </p:nvSpPr>
          <p:spPr bwMode="auto">
            <a:xfrm>
              <a:off x="2571750" y="3242309"/>
              <a:ext cx="252729" cy="370840"/>
            </a:xfrm>
            <a:custGeom>
              <a:avLst/>
              <a:gdLst>
                <a:gd name="T0" fmla="*/ 167639 w 252730"/>
                <a:gd name="T1" fmla="*/ 363219 h 370839"/>
                <a:gd name="T2" fmla="*/ 162560 w 252730"/>
                <a:gd name="T3" fmla="*/ 312419 h 370839"/>
                <a:gd name="T4" fmla="*/ 153669 w 252730"/>
                <a:gd name="T5" fmla="*/ 327660 h 370839"/>
                <a:gd name="T6" fmla="*/ 143510 w 252730"/>
                <a:gd name="T7" fmla="*/ 341629 h 370839"/>
                <a:gd name="T8" fmla="*/ 133350 w 252730"/>
                <a:gd name="T9" fmla="*/ 351789 h 370839"/>
                <a:gd name="T10" fmla="*/ 124460 w 252730"/>
                <a:gd name="T11" fmla="*/ 359410 h 370839"/>
                <a:gd name="T12" fmla="*/ 113030 w 252730"/>
                <a:gd name="T13" fmla="*/ 364489 h 370839"/>
                <a:gd name="T14" fmla="*/ 101600 w 252730"/>
                <a:gd name="T15" fmla="*/ 368300 h 370839"/>
                <a:gd name="T16" fmla="*/ 87630 w 252730"/>
                <a:gd name="T17" fmla="*/ 370839 h 370839"/>
                <a:gd name="T18" fmla="*/ 71119 w 252730"/>
                <a:gd name="T19" fmla="*/ 370839 h 370839"/>
                <a:gd name="T20" fmla="*/ 54610 w 252730"/>
                <a:gd name="T21" fmla="*/ 365759 h 370839"/>
                <a:gd name="T22" fmla="*/ 46989 w 252730"/>
                <a:gd name="T23" fmla="*/ 361950 h 370839"/>
                <a:gd name="T24" fmla="*/ 40639 w 252730"/>
                <a:gd name="T25" fmla="*/ 358139 h 370839"/>
                <a:gd name="T26" fmla="*/ 33019 w 252730"/>
                <a:gd name="T27" fmla="*/ 351789 h 370839"/>
                <a:gd name="T28" fmla="*/ 27939 w 252730"/>
                <a:gd name="T29" fmla="*/ 344169 h 370839"/>
                <a:gd name="T30" fmla="*/ 21589 w 252730"/>
                <a:gd name="T31" fmla="*/ 336550 h 370839"/>
                <a:gd name="T32" fmla="*/ 16510 w 252730"/>
                <a:gd name="T33" fmla="*/ 327660 h 370839"/>
                <a:gd name="T34" fmla="*/ 12700 w 252730"/>
                <a:gd name="T35" fmla="*/ 317500 h 370839"/>
                <a:gd name="T36" fmla="*/ 8889 w 252730"/>
                <a:gd name="T37" fmla="*/ 306069 h 370839"/>
                <a:gd name="T38" fmla="*/ 6350 w 252730"/>
                <a:gd name="T39" fmla="*/ 293369 h 370839"/>
                <a:gd name="T40" fmla="*/ 1269 w 252730"/>
                <a:gd name="T41" fmla="*/ 264160 h 370839"/>
                <a:gd name="T42" fmla="*/ 0 w 252730"/>
                <a:gd name="T43" fmla="*/ 231139 h 370839"/>
                <a:gd name="T44" fmla="*/ 92710 w 252730"/>
                <a:gd name="T45" fmla="*/ 0 h 370839"/>
                <a:gd name="T46" fmla="*/ 92710 w 252730"/>
                <a:gd name="T47" fmla="*/ 208279 h 370839"/>
                <a:gd name="T48" fmla="*/ 92710 w 252730"/>
                <a:gd name="T49" fmla="*/ 222250 h 370839"/>
                <a:gd name="T50" fmla="*/ 95250 w 252730"/>
                <a:gd name="T51" fmla="*/ 233679 h 370839"/>
                <a:gd name="T52" fmla="*/ 97789 w 252730"/>
                <a:gd name="T53" fmla="*/ 240029 h 370839"/>
                <a:gd name="T54" fmla="*/ 99060 w 252730"/>
                <a:gd name="T55" fmla="*/ 243839 h 370839"/>
                <a:gd name="T56" fmla="*/ 100330 w 252730"/>
                <a:gd name="T57" fmla="*/ 247650 h 370839"/>
                <a:gd name="T58" fmla="*/ 102869 w 252730"/>
                <a:gd name="T59" fmla="*/ 251460 h 370839"/>
                <a:gd name="T60" fmla="*/ 105410 w 252730"/>
                <a:gd name="T61" fmla="*/ 255269 h 370839"/>
                <a:gd name="T62" fmla="*/ 107950 w 252730"/>
                <a:gd name="T63" fmla="*/ 256539 h 370839"/>
                <a:gd name="T64" fmla="*/ 110489 w 252730"/>
                <a:gd name="T65" fmla="*/ 259079 h 370839"/>
                <a:gd name="T66" fmla="*/ 114300 w 252730"/>
                <a:gd name="T67" fmla="*/ 260350 h 370839"/>
                <a:gd name="T68" fmla="*/ 120650 w 252730"/>
                <a:gd name="T69" fmla="*/ 262889 h 370839"/>
                <a:gd name="T70" fmla="*/ 128269 w 252730"/>
                <a:gd name="T71" fmla="*/ 261619 h 370839"/>
                <a:gd name="T72" fmla="*/ 132080 w 252730"/>
                <a:gd name="T73" fmla="*/ 261619 h 370839"/>
                <a:gd name="T74" fmla="*/ 135889 w 252730"/>
                <a:gd name="T75" fmla="*/ 259079 h 370839"/>
                <a:gd name="T76" fmla="*/ 138430 w 252730"/>
                <a:gd name="T77" fmla="*/ 257810 h 370839"/>
                <a:gd name="T78" fmla="*/ 142239 w 252730"/>
                <a:gd name="T79" fmla="*/ 255269 h 370839"/>
                <a:gd name="T80" fmla="*/ 144780 w 252730"/>
                <a:gd name="T81" fmla="*/ 251460 h 370839"/>
                <a:gd name="T82" fmla="*/ 148589 w 252730"/>
                <a:gd name="T83" fmla="*/ 247650 h 370839"/>
                <a:gd name="T84" fmla="*/ 152400 w 252730"/>
                <a:gd name="T85" fmla="*/ 241300 h 370839"/>
                <a:gd name="T86" fmla="*/ 154939 w 252730"/>
                <a:gd name="T87" fmla="*/ 234950 h 370839"/>
                <a:gd name="T88" fmla="*/ 157480 w 252730"/>
                <a:gd name="T89" fmla="*/ 228600 h 370839"/>
                <a:gd name="T90" fmla="*/ 158750 w 252730"/>
                <a:gd name="T91" fmla="*/ 217169 h 370839"/>
                <a:gd name="T92" fmla="*/ 161289 w 252730"/>
                <a:gd name="T93" fmla="*/ 198119 h 370839"/>
                <a:gd name="T94" fmla="*/ 161289 w 252730"/>
                <a:gd name="T95" fmla="*/ 175260 h 370839"/>
                <a:gd name="T96" fmla="*/ 252730 w 252730"/>
                <a:gd name="T97" fmla="*/ 0 h 3708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2730"/>
                <a:gd name="T148" fmla="*/ 0 h 370839"/>
                <a:gd name="T149" fmla="*/ 252730 w 252730"/>
                <a:gd name="T150" fmla="*/ 370839 h 3708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2730" h="370839">
                  <a:moveTo>
                    <a:pt x="252730" y="363219"/>
                  </a:moveTo>
                  <a:lnTo>
                    <a:pt x="167639" y="363219"/>
                  </a:lnTo>
                  <a:lnTo>
                    <a:pt x="167639" y="303529"/>
                  </a:lnTo>
                  <a:lnTo>
                    <a:pt x="162560" y="312419"/>
                  </a:lnTo>
                  <a:lnTo>
                    <a:pt x="158750" y="321310"/>
                  </a:lnTo>
                  <a:lnTo>
                    <a:pt x="153669" y="327660"/>
                  </a:lnTo>
                  <a:lnTo>
                    <a:pt x="148589" y="335279"/>
                  </a:lnTo>
                  <a:lnTo>
                    <a:pt x="143510" y="341629"/>
                  </a:lnTo>
                  <a:lnTo>
                    <a:pt x="138430" y="346710"/>
                  </a:lnTo>
                  <a:lnTo>
                    <a:pt x="133350" y="351789"/>
                  </a:lnTo>
                  <a:lnTo>
                    <a:pt x="129539" y="355600"/>
                  </a:lnTo>
                  <a:lnTo>
                    <a:pt x="124460" y="359410"/>
                  </a:lnTo>
                  <a:lnTo>
                    <a:pt x="119380" y="361950"/>
                  </a:lnTo>
                  <a:lnTo>
                    <a:pt x="113030" y="364489"/>
                  </a:lnTo>
                  <a:lnTo>
                    <a:pt x="107950" y="367029"/>
                  </a:lnTo>
                  <a:lnTo>
                    <a:pt x="101600" y="368300"/>
                  </a:lnTo>
                  <a:lnTo>
                    <a:pt x="95250" y="369569"/>
                  </a:lnTo>
                  <a:lnTo>
                    <a:pt x="87630" y="370839"/>
                  </a:lnTo>
                  <a:lnTo>
                    <a:pt x="81280" y="370839"/>
                  </a:lnTo>
                  <a:lnTo>
                    <a:pt x="71119" y="370839"/>
                  </a:lnTo>
                  <a:lnTo>
                    <a:pt x="63500" y="368300"/>
                  </a:lnTo>
                  <a:lnTo>
                    <a:pt x="54610" y="365759"/>
                  </a:lnTo>
                  <a:lnTo>
                    <a:pt x="50800" y="364489"/>
                  </a:lnTo>
                  <a:lnTo>
                    <a:pt x="46989" y="361950"/>
                  </a:lnTo>
                  <a:lnTo>
                    <a:pt x="43180" y="360679"/>
                  </a:lnTo>
                  <a:lnTo>
                    <a:pt x="40639" y="358139"/>
                  </a:lnTo>
                  <a:lnTo>
                    <a:pt x="36830" y="355600"/>
                  </a:lnTo>
                  <a:lnTo>
                    <a:pt x="33019" y="351789"/>
                  </a:lnTo>
                  <a:lnTo>
                    <a:pt x="30480" y="349250"/>
                  </a:lnTo>
                  <a:lnTo>
                    <a:pt x="27939" y="344169"/>
                  </a:lnTo>
                  <a:lnTo>
                    <a:pt x="24130" y="340360"/>
                  </a:lnTo>
                  <a:lnTo>
                    <a:pt x="21589" y="336550"/>
                  </a:lnTo>
                  <a:lnTo>
                    <a:pt x="19050" y="332739"/>
                  </a:lnTo>
                  <a:lnTo>
                    <a:pt x="16510" y="327660"/>
                  </a:lnTo>
                  <a:lnTo>
                    <a:pt x="13969" y="322579"/>
                  </a:lnTo>
                  <a:lnTo>
                    <a:pt x="12700" y="317500"/>
                  </a:lnTo>
                  <a:lnTo>
                    <a:pt x="10160" y="312419"/>
                  </a:lnTo>
                  <a:lnTo>
                    <a:pt x="8889" y="306069"/>
                  </a:lnTo>
                  <a:lnTo>
                    <a:pt x="6350" y="299719"/>
                  </a:lnTo>
                  <a:lnTo>
                    <a:pt x="6350" y="293369"/>
                  </a:lnTo>
                  <a:lnTo>
                    <a:pt x="3810" y="279400"/>
                  </a:lnTo>
                  <a:lnTo>
                    <a:pt x="1269" y="264160"/>
                  </a:lnTo>
                  <a:lnTo>
                    <a:pt x="1269" y="248919"/>
                  </a:lnTo>
                  <a:lnTo>
                    <a:pt x="0" y="231139"/>
                  </a:lnTo>
                  <a:lnTo>
                    <a:pt x="0" y="0"/>
                  </a:lnTo>
                  <a:lnTo>
                    <a:pt x="92710" y="0"/>
                  </a:lnTo>
                  <a:lnTo>
                    <a:pt x="92710" y="199389"/>
                  </a:lnTo>
                  <a:lnTo>
                    <a:pt x="92710" y="208279"/>
                  </a:lnTo>
                  <a:lnTo>
                    <a:pt x="92710" y="215900"/>
                  </a:lnTo>
                  <a:lnTo>
                    <a:pt x="92710" y="222250"/>
                  </a:lnTo>
                  <a:lnTo>
                    <a:pt x="93980" y="228600"/>
                  </a:lnTo>
                  <a:lnTo>
                    <a:pt x="95250" y="233679"/>
                  </a:lnTo>
                  <a:lnTo>
                    <a:pt x="96519" y="237489"/>
                  </a:lnTo>
                  <a:lnTo>
                    <a:pt x="97789" y="240029"/>
                  </a:lnTo>
                  <a:lnTo>
                    <a:pt x="97789" y="242569"/>
                  </a:lnTo>
                  <a:lnTo>
                    <a:pt x="99060" y="243839"/>
                  </a:lnTo>
                  <a:lnTo>
                    <a:pt x="100330" y="246379"/>
                  </a:lnTo>
                  <a:lnTo>
                    <a:pt x="100330" y="247650"/>
                  </a:lnTo>
                  <a:lnTo>
                    <a:pt x="101600" y="250189"/>
                  </a:lnTo>
                  <a:lnTo>
                    <a:pt x="102869" y="251460"/>
                  </a:lnTo>
                  <a:lnTo>
                    <a:pt x="104139" y="252729"/>
                  </a:lnTo>
                  <a:lnTo>
                    <a:pt x="105410" y="255269"/>
                  </a:lnTo>
                  <a:lnTo>
                    <a:pt x="106680" y="255269"/>
                  </a:lnTo>
                  <a:lnTo>
                    <a:pt x="107950" y="256539"/>
                  </a:lnTo>
                  <a:lnTo>
                    <a:pt x="109219" y="257810"/>
                  </a:lnTo>
                  <a:lnTo>
                    <a:pt x="110489" y="259079"/>
                  </a:lnTo>
                  <a:lnTo>
                    <a:pt x="113030" y="259079"/>
                  </a:lnTo>
                  <a:lnTo>
                    <a:pt x="114300" y="260350"/>
                  </a:lnTo>
                  <a:lnTo>
                    <a:pt x="116839" y="261619"/>
                  </a:lnTo>
                  <a:lnTo>
                    <a:pt x="120650" y="262889"/>
                  </a:lnTo>
                  <a:lnTo>
                    <a:pt x="124460" y="262889"/>
                  </a:lnTo>
                  <a:lnTo>
                    <a:pt x="128269" y="261619"/>
                  </a:lnTo>
                  <a:lnTo>
                    <a:pt x="129539" y="261619"/>
                  </a:lnTo>
                  <a:lnTo>
                    <a:pt x="132080" y="261619"/>
                  </a:lnTo>
                  <a:lnTo>
                    <a:pt x="133350" y="260350"/>
                  </a:lnTo>
                  <a:lnTo>
                    <a:pt x="135889" y="259079"/>
                  </a:lnTo>
                  <a:lnTo>
                    <a:pt x="137160" y="259079"/>
                  </a:lnTo>
                  <a:lnTo>
                    <a:pt x="138430" y="257810"/>
                  </a:lnTo>
                  <a:lnTo>
                    <a:pt x="140969" y="256539"/>
                  </a:lnTo>
                  <a:lnTo>
                    <a:pt x="142239" y="255269"/>
                  </a:lnTo>
                  <a:lnTo>
                    <a:pt x="143510" y="254000"/>
                  </a:lnTo>
                  <a:lnTo>
                    <a:pt x="144780" y="251460"/>
                  </a:lnTo>
                  <a:lnTo>
                    <a:pt x="146050" y="250189"/>
                  </a:lnTo>
                  <a:lnTo>
                    <a:pt x="148589" y="247650"/>
                  </a:lnTo>
                  <a:lnTo>
                    <a:pt x="151130" y="243839"/>
                  </a:lnTo>
                  <a:lnTo>
                    <a:pt x="152400" y="241300"/>
                  </a:lnTo>
                  <a:lnTo>
                    <a:pt x="153669" y="238760"/>
                  </a:lnTo>
                  <a:lnTo>
                    <a:pt x="154939" y="234950"/>
                  </a:lnTo>
                  <a:lnTo>
                    <a:pt x="156210" y="232410"/>
                  </a:lnTo>
                  <a:lnTo>
                    <a:pt x="157480" y="228600"/>
                  </a:lnTo>
                  <a:lnTo>
                    <a:pt x="157480" y="224789"/>
                  </a:lnTo>
                  <a:lnTo>
                    <a:pt x="158750" y="217169"/>
                  </a:lnTo>
                  <a:lnTo>
                    <a:pt x="160019" y="208279"/>
                  </a:lnTo>
                  <a:lnTo>
                    <a:pt x="161289" y="198119"/>
                  </a:lnTo>
                  <a:lnTo>
                    <a:pt x="161289" y="186689"/>
                  </a:lnTo>
                  <a:lnTo>
                    <a:pt x="161289" y="175260"/>
                  </a:lnTo>
                  <a:lnTo>
                    <a:pt x="161289" y="0"/>
                  </a:lnTo>
                  <a:lnTo>
                    <a:pt x="252730" y="0"/>
                  </a:lnTo>
                  <a:lnTo>
                    <a:pt x="252730" y="363219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3" name="object 11"/>
          <p:cNvGrpSpPr>
            <a:grpSpLocks/>
          </p:cNvGrpSpPr>
          <p:nvPr/>
        </p:nvGrpSpPr>
        <p:grpSpPr bwMode="auto">
          <a:xfrm>
            <a:off x="3174697" y="3417604"/>
            <a:ext cx="908307" cy="724469"/>
            <a:chOff x="2879497" y="3100477"/>
            <a:chExt cx="824865" cy="657225"/>
          </a:xfrm>
        </p:grpSpPr>
        <p:sp>
          <p:nvSpPr>
            <p:cNvPr id="39960" name="object 12"/>
            <p:cNvSpPr>
              <a:spLocks/>
            </p:cNvSpPr>
            <p:nvPr/>
          </p:nvSpPr>
          <p:spPr bwMode="auto">
            <a:xfrm>
              <a:off x="2884170" y="3105149"/>
              <a:ext cx="91440" cy="500380"/>
            </a:xfrm>
            <a:custGeom>
              <a:avLst/>
              <a:gdLst>
                <a:gd name="T0" fmla="*/ 91440 w 91439"/>
                <a:gd name="T1" fmla="*/ 0 h 500379"/>
                <a:gd name="T2" fmla="*/ 0 w 91439"/>
                <a:gd name="T3" fmla="*/ 0 h 500379"/>
                <a:gd name="T4" fmla="*/ 0 w 91439"/>
                <a:gd name="T5" fmla="*/ 500379 h 500379"/>
                <a:gd name="T6" fmla="*/ 91440 w 91439"/>
                <a:gd name="T7" fmla="*/ 500379 h 500379"/>
                <a:gd name="T8" fmla="*/ 91440 w 91439"/>
                <a:gd name="T9" fmla="*/ 0 h 5003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439"/>
                <a:gd name="T16" fmla="*/ 0 h 500379"/>
                <a:gd name="T17" fmla="*/ 91439 w 91439"/>
                <a:gd name="T18" fmla="*/ 500379 h 5003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439" h="500379">
                  <a:moveTo>
                    <a:pt x="91440" y="0"/>
                  </a:moveTo>
                  <a:lnTo>
                    <a:pt x="0" y="0"/>
                  </a:lnTo>
                  <a:lnTo>
                    <a:pt x="0" y="500379"/>
                  </a:lnTo>
                  <a:lnTo>
                    <a:pt x="91440" y="500379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61" name="object 13"/>
            <p:cNvSpPr>
              <a:spLocks/>
            </p:cNvSpPr>
            <p:nvPr/>
          </p:nvSpPr>
          <p:spPr bwMode="auto">
            <a:xfrm>
              <a:off x="2884170" y="3105149"/>
              <a:ext cx="91440" cy="500380"/>
            </a:xfrm>
            <a:custGeom>
              <a:avLst/>
              <a:gdLst>
                <a:gd name="T0" fmla="*/ 0 w 91439"/>
                <a:gd name="T1" fmla="*/ 0 h 500379"/>
                <a:gd name="T2" fmla="*/ 91440 w 91439"/>
                <a:gd name="T3" fmla="*/ 0 h 500379"/>
                <a:gd name="T4" fmla="*/ 91440 w 91439"/>
                <a:gd name="T5" fmla="*/ 500379 h 500379"/>
                <a:gd name="T6" fmla="*/ 0 w 91439"/>
                <a:gd name="T7" fmla="*/ 500379 h 500379"/>
                <a:gd name="T8" fmla="*/ 0 w 91439"/>
                <a:gd name="T9" fmla="*/ 0 h 5003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439"/>
                <a:gd name="T16" fmla="*/ 0 h 500379"/>
                <a:gd name="T17" fmla="*/ 91439 w 91439"/>
                <a:gd name="T18" fmla="*/ 500379 h 5003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439" h="500379">
                  <a:moveTo>
                    <a:pt x="0" y="0"/>
                  </a:moveTo>
                  <a:lnTo>
                    <a:pt x="91440" y="0"/>
                  </a:lnTo>
                  <a:lnTo>
                    <a:pt x="91440" y="500379"/>
                  </a:lnTo>
                  <a:lnTo>
                    <a:pt x="0" y="5003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62" name="object 14"/>
            <p:cNvSpPr>
              <a:spLocks/>
            </p:cNvSpPr>
            <p:nvPr/>
          </p:nvSpPr>
          <p:spPr bwMode="auto">
            <a:xfrm>
              <a:off x="3018790" y="3105149"/>
              <a:ext cx="180340" cy="508000"/>
            </a:xfrm>
            <a:custGeom>
              <a:avLst/>
              <a:gdLst>
                <a:gd name="T0" fmla="*/ 125730 w 180339"/>
                <a:gd name="T1" fmla="*/ 238760 h 508000"/>
                <a:gd name="T2" fmla="*/ 34290 w 180339"/>
                <a:gd name="T3" fmla="*/ 238760 h 508000"/>
                <a:gd name="T4" fmla="*/ 34290 w 180339"/>
                <a:gd name="T5" fmla="*/ 394970 h 508000"/>
                <a:gd name="T6" fmla="*/ 35560 w 180339"/>
                <a:gd name="T7" fmla="*/ 406400 h 508000"/>
                <a:gd name="T8" fmla="*/ 35560 w 180339"/>
                <a:gd name="T9" fmla="*/ 419100 h 508000"/>
                <a:gd name="T10" fmla="*/ 36830 w 180339"/>
                <a:gd name="T11" fmla="*/ 429260 h 508000"/>
                <a:gd name="T12" fmla="*/ 39370 w 180339"/>
                <a:gd name="T13" fmla="*/ 447039 h 508000"/>
                <a:gd name="T14" fmla="*/ 41910 w 180339"/>
                <a:gd name="T15" fmla="*/ 454660 h 508000"/>
                <a:gd name="T16" fmla="*/ 43180 w 180339"/>
                <a:gd name="T17" fmla="*/ 461010 h 508000"/>
                <a:gd name="T18" fmla="*/ 45720 w 180339"/>
                <a:gd name="T19" fmla="*/ 467360 h 508000"/>
                <a:gd name="T20" fmla="*/ 48260 w 180339"/>
                <a:gd name="T21" fmla="*/ 472439 h 508000"/>
                <a:gd name="T22" fmla="*/ 52070 w 180339"/>
                <a:gd name="T23" fmla="*/ 477520 h 508000"/>
                <a:gd name="T24" fmla="*/ 54610 w 180339"/>
                <a:gd name="T25" fmla="*/ 482600 h 508000"/>
                <a:gd name="T26" fmla="*/ 58420 w 180339"/>
                <a:gd name="T27" fmla="*/ 487679 h 508000"/>
                <a:gd name="T28" fmla="*/ 66040 w 180339"/>
                <a:gd name="T29" fmla="*/ 495300 h 508000"/>
                <a:gd name="T30" fmla="*/ 68580 w 180339"/>
                <a:gd name="T31" fmla="*/ 496570 h 508000"/>
                <a:gd name="T32" fmla="*/ 69850 w 180339"/>
                <a:gd name="T33" fmla="*/ 497839 h 508000"/>
                <a:gd name="T34" fmla="*/ 80010 w 180339"/>
                <a:gd name="T35" fmla="*/ 502919 h 508000"/>
                <a:gd name="T36" fmla="*/ 86360 w 180339"/>
                <a:gd name="T37" fmla="*/ 505460 h 508000"/>
                <a:gd name="T38" fmla="*/ 92710 w 180339"/>
                <a:gd name="T39" fmla="*/ 506730 h 508000"/>
                <a:gd name="T40" fmla="*/ 100330 w 180339"/>
                <a:gd name="T41" fmla="*/ 508000 h 508000"/>
                <a:gd name="T42" fmla="*/ 130810 w 180339"/>
                <a:gd name="T43" fmla="*/ 508000 h 508000"/>
                <a:gd name="T44" fmla="*/ 147320 w 180339"/>
                <a:gd name="T45" fmla="*/ 505460 h 508000"/>
                <a:gd name="T46" fmla="*/ 162560 w 180339"/>
                <a:gd name="T47" fmla="*/ 501650 h 508000"/>
                <a:gd name="T48" fmla="*/ 180340 w 180339"/>
                <a:gd name="T49" fmla="*/ 496570 h 508000"/>
                <a:gd name="T50" fmla="*/ 173431 w 180339"/>
                <a:gd name="T51" fmla="*/ 410210 h 508000"/>
                <a:gd name="T52" fmla="*/ 142240 w 180339"/>
                <a:gd name="T53" fmla="*/ 410210 h 508000"/>
                <a:gd name="T54" fmla="*/ 140970 w 180339"/>
                <a:gd name="T55" fmla="*/ 408939 h 508000"/>
                <a:gd name="T56" fmla="*/ 138430 w 180339"/>
                <a:gd name="T57" fmla="*/ 408939 h 508000"/>
                <a:gd name="T58" fmla="*/ 137160 w 180339"/>
                <a:gd name="T59" fmla="*/ 407670 h 508000"/>
                <a:gd name="T60" fmla="*/ 135890 w 180339"/>
                <a:gd name="T61" fmla="*/ 407670 h 508000"/>
                <a:gd name="T62" fmla="*/ 129540 w 180339"/>
                <a:gd name="T63" fmla="*/ 401320 h 508000"/>
                <a:gd name="T64" fmla="*/ 129540 w 180339"/>
                <a:gd name="T65" fmla="*/ 400050 h 508000"/>
                <a:gd name="T66" fmla="*/ 128270 w 180339"/>
                <a:gd name="T67" fmla="*/ 398779 h 508000"/>
                <a:gd name="T68" fmla="*/ 128270 w 180339"/>
                <a:gd name="T69" fmla="*/ 396239 h 508000"/>
                <a:gd name="T70" fmla="*/ 127000 w 180339"/>
                <a:gd name="T71" fmla="*/ 393700 h 508000"/>
                <a:gd name="T72" fmla="*/ 127000 w 180339"/>
                <a:gd name="T73" fmla="*/ 387350 h 508000"/>
                <a:gd name="T74" fmla="*/ 125730 w 180339"/>
                <a:gd name="T75" fmla="*/ 382270 h 508000"/>
                <a:gd name="T76" fmla="*/ 125730 w 180339"/>
                <a:gd name="T77" fmla="*/ 238760 h 508000"/>
                <a:gd name="T78" fmla="*/ 172720 w 180339"/>
                <a:gd name="T79" fmla="*/ 401320 h 508000"/>
                <a:gd name="T80" fmla="*/ 163830 w 180339"/>
                <a:gd name="T81" fmla="*/ 405129 h 508000"/>
                <a:gd name="T82" fmla="*/ 156210 w 180339"/>
                <a:gd name="T83" fmla="*/ 407670 h 508000"/>
                <a:gd name="T84" fmla="*/ 153670 w 180339"/>
                <a:gd name="T85" fmla="*/ 408939 h 508000"/>
                <a:gd name="T86" fmla="*/ 149860 w 180339"/>
                <a:gd name="T87" fmla="*/ 408939 h 508000"/>
                <a:gd name="T88" fmla="*/ 147320 w 180339"/>
                <a:gd name="T89" fmla="*/ 410210 h 508000"/>
                <a:gd name="T90" fmla="*/ 173431 w 180339"/>
                <a:gd name="T91" fmla="*/ 410210 h 508000"/>
                <a:gd name="T92" fmla="*/ 172720 w 180339"/>
                <a:gd name="T93" fmla="*/ 401320 h 508000"/>
                <a:gd name="T94" fmla="*/ 176530 w 180339"/>
                <a:gd name="T95" fmla="*/ 137160 h 508000"/>
                <a:gd name="T96" fmla="*/ 0 w 180339"/>
                <a:gd name="T97" fmla="*/ 137160 h 508000"/>
                <a:gd name="T98" fmla="*/ 0 w 180339"/>
                <a:gd name="T99" fmla="*/ 238760 h 508000"/>
                <a:gd name="T100" fmla="*/ 176530 w 180339"/>
                <a:gd name="T101" fmla="*/ 238760 h 508000"/>
                <a:gd name="T102" fmla="*/ 176530 w 180339"/>
                <a:gd name="T103" fmla="*/ 137160 h 508000"/>
                <a:gd name="T104" fmla="*/ 125730 w 180339"/>
                <a:gd name="T105" fmla="*/ 0 h 508000"/>
                <a:gd name="T106" fmla="*/ 34290 w 180339"/>
                <a:gd name="T107" fmla="*/ 71120 h 508000"/>
                <a:gd name="T108" fmla="*/ 34290 w 180339"/>
                <a:gd name="T109" fmla="*/ 137160 h 508000"/>
                <a:gd name="T110" fmla="*/ 125730 w 180339"/>
                <a:gd name="T111" fmla="*/ 137160 h 508000"/>
                <a:gd name="T112" fmla="*/ 125730 w 180339"/>
                <a:gd name="T113" fmla="*/ 0 h 508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339"/>
                <a:gd name="T172" fmla="*/ 0 h 508000"/>
                <a:gd name="T173" fmla="*/ 180339 w 180339"/>
                <a:gd name="T174" fmla="*/ 508000 h 508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339" h="508000">
                  <a:moveTo>
                    <a:pt x="125730" y="238760"/>
                  </a:moveTo>
                  <a:lnTo>
                    <a:pt x="34290" y="238760"/>
                  </a:lnTo>
                  <a:lnTo>
                    <a:pt x="34290" y="394970"/>
                  </a:lnTo>
                  <a:lnTo>
                    <a:pt x="35560" y="406400"/>
                  </a:lnTo>
                  <a:lnTo>
                    <a:pt x="35560" y="419100"/>
                  </a:lnTo>
                  <a:lnTo>
                    <a:pt x="36830" y="429260"/>
                  </a:lnTo>
                  <a:lnTo>
                    <a:pt x="39370" y="447039"/>
                  </a:lnTo>
                  <a:lnTo>
                    <a:pt x="41910" y="454660"/>
                  </a:lnTo>
                  <a:lnTo>
                    <a:pt x="43180" y="461010"/>
                  </a:lnTo>
                  <a:lnTo>
                    <a:pt x="45720" y="467360"/>
                  </a:lnTo>
                  <a:lnTo>
                    <a:pt x="48260" y="472439"/>
                  </a:lnTo>
                  <a:lnTo>
                    <a:pt x="52070" y="477520"/>
                  </a:lnTo>
                  <a:lnTo>
                    <a:pt x="54610" y="482600"/>
                  </a:lnTo>
                  <a:lnTo>
                    <a:pt x="58420" y="487679"/>
                  </a:lnTo>
                  <a:lnTo>
                    <a:pt x="66040" y="495300"/>
                  </a:lnTo>
                  <a:lnTo>
                    <a:pt x="68580" y="496570"/>
                  </a:lnTo>
                  <a:lnTo>
                    <a:pt x="69850" y="497839"/>
                  </a:lnTo>
                  <a:lnTo>
                    <a:pt x="80010" y="502919"/>
                  </a:lnTo>
                  <a:lnTo>
                    <a:pt x="86360" y="505460"/>
                  </a:lnTo>
                  <a:lnTo>
                    <a:pt x="92710" y="506730"/>
                  </a:lnTo>
                  <a:lnTo>
                    <a:pt x="100330" y="508000"/>
                  </a:lnTo>
                  <a:lnTo>
                    <a:pt x="130810" y="508000"/>
                  </a:lnTo>
                  <a:lnTo>
                    <a:pt x="147320" y="505460"/>
                  </a:lnTo>
                  <a:lnTo>
                    <a:pt x="162560" y="501650"/>
                  </a:lnTo>
                  <a:lnTo>
                    <a:pt x="180340" y="496570"/>
                  </a:lnTo>
                  <a:lnTo>
                    <a:pt x="173431" y="410210"/>
                  </a:lnTo>
                  <a:lnTo>
                    <a:pt x="142240" y="410210"/>
                  </a:lnTo>
                  <a:lnTo>
                    <a:pt x="140970" y="408939"/>
                  </a:lnTo>
                  <a:lnTo>
                    <a:pt x="138430" y="408939"/>
                  </a:lnTo>
                  <a:lnTo>
                    <a:pt x="137160" y="407670"/>
                  </a:lnTo>
                  <a:lnTo>
                    <a:pt x="135890" y="407670"/>
                  </a:lnTo>
                  <a:lnTo>
                    <a:pt x="129540" y="401320"/>
                  </a:lnTo>
                  <a:lnTo>
                    <a:pt x="129540" y="400050"/>
                  </a:lnTo>
                  <a:lnTo>
                    <a:pt x="128270" y="398779"/>
                  </a:lnTo>
                  <a:lnTo>
                    <a:pt x="128270" y="396239"/>
                  </a:lnTo>
                  <a:lnTo>
                    <a:pt x="127000" y="393700"/>
                  </a:lnTo>
                  <a:lnTo>
                    <a:pt x="127000" y="387350"/>
                  </a:lnTo>
                  <a:lnTo>
                    <a:pt x="125730" y="382270"/>
                  </a:lnTo>
                  <a:lnTo>
                    <a:pt x="125730" y="238760"/>
                  </a:lnTo>
                  <a:close/>
                </a:path>
                <a:path w="180339" h="508000">
                  <a:moveTo>
                    <a:pt x="172720" y="401320"/>
                  </a:moveTo>
                  <a:lnTo>
                    <a:pt x="163830" y="405129"/>
                  </a:lnTo>
                  <a:lnTo>
                    <a:pt x="156210" y="407670"/>
                  </a:lnTo>
                  <a:lnTo>
                    <a:pt x="153670" y="408939"/>
                  </a:lnTo>
                  <a:lnTo>
                    <a:pt x="149860" y="408939"/>
                  </a:lnTo>
                  <a:lnTo>
                    <a:pt x="147320" y="410210"/>
                  </a:lnTo>
                  <a:lnTo>
                    <a:pt x="173431" y="410210"/>
                  </a:lnTo>
                  <a:lnTo>
                    <a:pt x="172720" y="401320"/>
                  </a:lnTo>
                  <a:close/>
                </a:path>
                <a:path w="180339" h="508000">
                  <a:moveTo>
                    <a:pt x="176530" y="137160"/>
                  </a:moveTo>
                  <a:lnTo>
                    <a:pt x="0" y="137160"/>
                  </a:lnTo>
                  <a:lnTo>
                    <a:pt x="0" y="238760"/>
                  </a:lnTo>
                  <a:lnTo>
                    <a:pt x="176530" y="238760"/>
                  </a:lnTo>
                  <a:lnTo>
                    <a:pt x="176530" y="137160"/>
                  </a:lnTo>
                  <a:close/>
                </a:path>
                <a:path w="180339" h="508000">
                  <a:moveTo>
                    <a:pt x="125730" y="0"/>
                  </a:moveTo>
                  <a:lnTo>
                    <a:pt x="34290" y="71120"/>
                  </a:lnTo>
                  <a:lnTo>
                    <a:pt x="34290" y="137160"/>
                  </a:lnTo>
                  <a:lnTo>
                    <a:pt x="125730" y="137160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63" name="object 15"/>
            <p:cNvSpPr>
              <a:spLocks/>
            </p:cNvSpPr>
            <p:nvPr/>
          </p:nvSpPr>
          <p:spPr bwMode="auto">
            <a:xfrm>
              <a:off x="3018790" y="3105149"/>
              <a:ext cx="180340" cy="508000"/>
            </a:xfrm>
            <a:custGeom>
              <a:avLst/>
              <a:gdLst>
                <a:gd name="T0" fmla="*/ 125730 w 180339"/>
                <a:gd name="T1" fmla="*/ 137160 h 508000"/>
                <a:gd name="T2" fmla="*/ 176530 w 180339"/>
                <a:gd name="T3" fmla="*/ 238760 h 508000"/>
                <a:gd name="T4" fmla="*/ 125730 w 180339"/>
                <a:gd name="T5" fmla="*/ 368300 h 508000"/>
                <a:gd name="T6" fmla="*/ 125730 w 180339"/>
                <a:gd name="T7" fmla="*/ 382270 h 508000"/>
                <a:gd name="T8" fmla="*/ 127000 w 180339"/>
                <a:gd name="T9" fmla="*/ 391160 h 508000"/>
                <a:gd name="T10" fmla="*/ 128270 w 180339"/>
                <a:gd name="T11" fmla="*/ 396239 h 508000"/>
                <a:gd name="T12" fmla="*/ 128270 w 180339"/>
                <a:gd name="T13" fmla="*/ 398779 h 508000"/>
                <a:gd name="T14" fmla="*/ 129540 w 180339"/>
                <a:gd name="T15" fmla="*/ 401320 h 508000"/>
                <a:gd name="T16" fmla="*/ 132080 w 180339"/>
                <a:gd name="T17" fmla="*/ 403860 h 508000"/>
                <a:gd name="T18" fmla="*/ 134620 w 180339"/>
                <a:gd name="T19" fmla="*/ 406400 h 508000"/>
                <a:gd name="T20" fmla="*/ 137160 w 180339"/>
                <a:gd name="T21" fmla="*/ 407670 h 508000"/>
                <a:gd name="T22" fmla="*/ 139700 w 180339"/>
                <a:gd name="T23" fmla="*/ 408939 h 508000"/>
                <a:gd name="T24" fmla="*/ 142240 w 180339"/>
                <a:gd name="T25" fmla="*/ 410210 h 508000"/>
                <a:gd name="T26" fmla="*/ 147320 w 180339"/>
                <a:gd name="T27" fmla="*/ 410210 h 508000"/>
                <a:gd name="T28" fmla="*/ 153670 w 180339"/>
                <a:gd name="T29" fmla="*/ 408939 h 508000"/>
                <a:gd name="T30" fmla="*/ 160020 w 180339"/>
                <a:gd name="T31" fmla="*/ 406400 h 508000"/>
                <a:gd name="T32" fmla="*/ 172720 w 180339"/>
                <a:gd name="T33" fmla="*/ 401320 h 508000"/>
                <a:gd name="T34" fmla="*/ 162560 w 180339"/>
                <a:gd name="T35" fmla="*/ 501650 h 508000"/>
                <a:gd name="T36" fmla="*/ 130810 w 180339"/>
                <a:gd name="T37" fmla="*/ 508000 h 508000"/>
                <a:gd name="T38" fmla="*/ 107950 w 180339"/>
                <a:gd name="T39" fmla="*/ 508000 h 508000"/>
                <a:gd name="T40" fmla="*/ 92710 w 180339"/>
                <a:gd name="T41" fmla="*/ 506730 h 508000"/>
                <a:gd name="T42" fmla="*/ 80010 w 180339"/>
                <a:gd name="T43" fmla="*/ 502919 h 508000"/>
                <a:gd name="T44" fmla="*/ 69850 w 180339"/>
                <a:gd name="T45" fmla="*/ 497839 h 508000"/>
                <a:gd name="T46" fmla="*/ 66040 w 180339"/>
                <a:gd name="T47" fmla="*/ 495300 h 508000"/>
                <a:gd name="T48" fmla="*/ 58420 w 180339"/>
                <a:gd name="T49" fmla="*/ 487679 h 508000"/>
                <a:gd name="T50" fmla="*/ 52070 w 180339"/>
                <a:gd name="T51" fmla="*/ 477520 h 508000"/>
                <a:gd name="T52" fmla="*/ 45720 w 180339"/>
                <a:gd name="T53" fmla="*/ 467360 h 508000"/>
                <a:gd name="T54" fmla="*/ 41910 w 180339"/>
                <a:gd name="T55" fmla="*/ 454660 h 508000"/>
                <a:gd name="T56" fmla="*/ 38100 w 180339"/>
                <a:gd name="T57" fmla="*/ 438150 h 508000"/>
                <a:gd name="T58" fmla="*/ 35560 w 180339"/>
                <a:gd name="T59" fmla="*/ 419100 h 508000"/>
                <a:gd name="T60" fmla="*/ 34290 w 180339"/>
                <a:gd name="T61" fmla="*/ 394970 h 508000"/>
                <a:gd name="T62" fmla="*/ 34290 w 180339"/>
                <a:gd name="T63" fmla="*/ 238760 h 508000"/>
                <a:gd name="T64" fmla="*/ 0 w 180339"/>
                <a:gd name="T65" fmla="*/ 137160 h 508000"/>
                <a:gd name="T66" fmla="*/ 34290 w 180339"/>
                <a:gd name="T67" fmla="*/ 71120 h 508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0339"/>
                <a:gd name="T103" fmla="*/ 0 h 508000"/>
                <a:gd name="T104" fmla="*/ 180339 w 180339"/>
                <a:gd name="T105" fmla="*/ 508000 h 508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0339" h="508000">
                  <a:moveTo>
                    <a:pt x="125730" y="0"/>
                  </a:moveTo>
                  <a:lnTo>
                    <a:pt x="125730" y="137160"/>
                  </a:lnTo>
                  <a:lnTo>
                    <a:pt x="176530" y="137160"/>
                  </a:lnTo>
                  <a:lnTo>
                    <a:pt x="176530" y="238760"/>
                  </a:lnTo>
                  <a:lnTo>
                    <a:pt x="125730" y="238760"/>
                  </a:lnTo>
                  <a:lnTo>
                    <a:pt x="125730" y="368300"/>
                  </a:lnTo>
                  <a:lnTo>
                    <a:pt x="125730" y="378460"/>
                  </a:lnTo>
                  <a:lnTo>
                    <a:pt x="125730" y="382270"/>
                  </a:lnTo>
                  <a:lnTo>
                    <a:pt x="127000" y="387350"/>
                  </a:lnTo>
                  <a:lnTo>
                    <a:pt x="127000" y="391160"/>
                  </a:lnTo>
                  <a:lnTo>
                    <a:pt x="127000" y="393700"/>
                  </a:lnTo>
                  <a:lnTo>
                    <a:pt x="128270" y="396239"/>
                  </a:lnTo>
                  <a:lnTo>
                    <a:pt x="128270" y="397510"/>
                  </a:lnTo>
                  <a:lnTo>
                    <a:pt x="128270" y="398779"/>
                  </a:lnTo>
                  <a:lnTo>
                    <a:pt x="129540" y="400050"/>
                  </a:lnTo>
                  <a:lnTo>
                    <a:pt x="129540" y="401320"/>
                  </a:lnTo>
                  <a:lnTo>
                    <a:pt x="130810" y="402589"/>
                  </a:lnTo>
                  <a:lnTo>
                    <a:pt x="132080" y="403860"/>
                  </a:lnTo>
                  <a:lnTo>
                    <a:pt x="133350" y="405129"/>
                  </a:lnTo>
                  <a:lnTo>
                    <a:pt x="134620" y="406400"/>
                  </a:lnTo>
                  <a:lnTo>
                    <a:pt x="135890" y="407670"/>
                  </a:lnTo>
                  <a:lnTo>
                    <a:pt x="137160" y="407670"/>
                  </a:lnTo>
                  <a:lnTo>
                    <a:pt x="138430" y="408939"/>
                  </a:lnTo>
                  <a:lnTo>
                    <a:pt x="139700" y="408939"/>
                  </a:lnTo>
                  <a:lnTo>
                    <a:pt x="140970" y="408939"/>
                  </a:lnTo>
                  <a:lnTo>
                    <a:pt x="142240" y="410210"/>
                  </a:lnTo>
                  <a:lnTo>
                    <a:pt x="144780" y="410210"/>
                  </a:lnTo>
                  <a:lnTo>
                    <a:pt x="147320" y="410210"/>
                  </a:lnTo>
                  <a:lnTo>
                    <a:pt x="149860" y="408939"/>
                  </a:lnTo>
                  <a:lnTo>
                    <a:pt x="153670" y="408939"/>
                  </a:lnTo>
                  <a:lnTo>
                    <a:pt x="156210" y="407670"/>
                  </a:lnTo>
                  <a:lnTo>
                    <a:pt x="160020" y="406400"/>
                  </a:lnTo>
                  <a:lnTo>
                    <a:pt x="163830" y="405129"/>
                  </a:lnTo>
                  <a:lnTo>
                    <a:pt x="172720" y="401320"/>
                  </a:lnTo>
                  <a:lnTo>
                    <a:pt x="180340" y="496570"/>
                  </a:lnTo>
                  <a:lnTo>
                    <a:pt x="162560" y="501650"/>
                  </a:lnTo>
                  <a:lnTo>
                    <a:pt x="147320" y="505460"/>
                  </a:lnTo>
                  <a:lnTo>
                    <a:pt x="130810" y="508000"/>
                  </a:lnTo>
                  <a:lnTo>
                    <a:pt x="115570" y="508000"/>
                  </a:lnTo>
                  <a:lnTo>
                    <a:pt x="107950" y="508000"/>
                  </a:lnTo>
                  <a:lnTo>
                    <a:pt x="100330" y="508000"/>
                  </a:lnTo>
                  <a:lnTo>
                    <a:pt x="92710" y="506730"/>
                  </a:lnTo>
                  <a:lnTo>
                    <a:pt x="86360" y="505460"/>
                  </a:lnTo>
                  <a:lnTo>
                    <a:pt x="80010" y="502919"/>
                  </a:lnTo>
                  <a:lnTo>
                    <a:pt x="74930" y="500379"/>
                  </a:lnTo>
                  <a:lnTo>
                    <a:pt x="69850" y="497839"/>
                  </a:lnTo>
                  <a:lnTo>
                    <a:pt x="68580" y="496570"/>
                  </a:lnTo>
                  <a:lnTo>
                    <a:pt x="66040" y="495300"/>
                  </a:lnTo>
                  <a:lnTo>
                    <a:pt x="62230" y="491489"/>
                  </a:lnTo>
                  <a:lnTo>
                    <a:pt x="58420" y="487679"/>
                  </a:lnTo>
                  <a:lnTo>
                    <a:pt x="54610" y="482600"/>
                  </a:lnTo>
                  <a:lnTo>
                    <a:pt x="52070" y="477520"/>
                  </a:lnTo>
                  <a:lnTo>
                    <a:pt x="48260" y="472439"/>
                  </a:lnTo>
                  <a:lnTo>
                    <a:pt x="45720" y="467360"/>
                  </a:lnTo>
                  <a:lnTo>
                    <a:pt x="43180" y="461010"/>
                  </a:lnTo>
                  <a:lnTo>
                    <a:pt x="41910" y="454660"/>
                  </a:lnTo>
                  <a:lnTo>
                    <a:pt x="39370" y="447039"/>
                  </a:lnTo>
                  <a:lnTo>
                    <a:pt x="38100" y="438150"/>
                  </a:lnTo>
                  <a:lnTo>
                    <a:pt x="36830" y="429260"/>
                  </a:lnTo>
                  <a:lnTo>
                    <a:pt x="35560" y="419100"/>
                  </a:lnTo>
                  <a:lnTo>
                    <a:pt x="35560" y="406400"/>
                  </a:lnTo>
                  <a:lnTo>
                    <a:pt x="34290" y="394970"/>
                  </a:lnTo>
                  <a:lnTo>
                    <a:pt x="34290" y="365760"/>
                  </a:lnTo>
                  <a:lnTo>
                    <a:pt x="34290" y="238760"/>
                  </a:lnTo>
                  <a:lnTo>
                    <a:pt x="0" y="238760"/>
                  </a:lnTo>
                  <a:lnTo>
                    <a:pt x="0" y="137160"/>
                  </a:lnTo>
                  <a:lnTo>
                    <a:pt x="34290" y="137160"/>
                  </a:lnTo>
                  <a:lnTo>
                    <a:pt x="34290" y="71120"/>
                  </a:lnTo>
                  <a:lnTo>
                    <a:pt x="125730" y="0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64" name="object 16"/>
            <p:cNvSpPr>
              <a:spLocks/>
            </p:cNvSpPr>
            <p:nvPr/>
          </p:nvSpPr>
          <p:spPr bwMode="auto">
            <a:xfrm>
              <a:off x="3239770" y="3234689"/>
              <a:ext cx="187960" cy="370840"/>
            </a:xfrm>
            <a:custGeom>
              <a:avLst/>
              <a:gdLst>
                <a:gd name="T0" fmla="*/ 148590 w 187960"/>
                <a:gd name="T1" fmla="*/ 0 h 370839"/>
                <a:gd name="T2" fmla="*/ 139700 w 187960"/>
                <a:gd name="T3" fmla="*/ 0 h 370839"/>
                <a:gd name="T4" fmla="*/ 134619 w 187960"/>
                <a:gd name="T5" fmla="*/ 1270 h 370839"/>
                <a:gd name="T6" fmla="*/ 130809 w 187960"/>
                <a:gd name="T7" fmla="*/ 2539 h 370839"/>
                <a:gd name="T8" fmla="*/ 125730 w 187960"/>
                <a:gd name="T9" fmla="*/ 3810 h 370839"/>
                <a:gd name="T10" fmla="*/ 121919 w 187960"/>
                <a:gd name="T11" fmla="*/ 5080 h 370839"/>
                <a:gd name="T12" fmla="*/ 114300 w 187960"/>
                <a:gd name="T13" fmla="*/ 10160 h 370839"/>
                <a:gd name="T14" fmla="*/ 111759 w 187960"/>
                <a:gd name="T15" fmla="*/ 13970 h 370839"/>
                <a:gd name="T16" fmla="*/ 107950 w 187960"/>
                <a:gd name="T17" fmla="*/ 17780 h 370839"/>
                <a:gd name="T18" fmla="*/ 104140 w 187960"/>
                <a:gd name="T19" fmla="*/ 22860 h 370839"/>
                <a:gd name="T20" fmla="*/ 101600 w 187960"/>
                <a:gd name="T21" fmla="*/ 27939 h 370839"/>
                <a:gd name="T22" fmla="*/ 97790 w 187960"/>
                <a:gd name="T23" fmla="*/ 34289 h 370839"/>
                <a:gd name="T24" fmla="*/ 95250 w 187960"/>
                <a:gd name="T25" fmla="*/ 41910 h 370839"/>
                <a:gd name="T26" fmla="*/ 91440 w 187960"/>
                <a:gd name="T27" fmla="*/ 49530 h 370839"/>
                <a:gd name="T28" fmla="*/ 86359 w 187960"/>
                <a:gd name="T29" fmla="*/ 67310 h 370839"/>
                <a:gd name="T30" fmla="*/ 86359 w 187960"/>
                <a:gd name="T31" fmla="*/ 7620 h 370839"/>
                <a:gd name="T32" fmla="*/ 0 w 187960"/>
                <a:gd name="T33" fmla="*/ 7620 h 370839"/>
                <a:gd name="T34" fmla="*/ 0 w 187960"/>
                <a:gd name="T35" fmla="*/ 370839 h 370839"/>
                <a:gd name="T36" fmla="*/ 91440 w 187960"/>
                <a:gd name="T37" fmla="*/ 370839 h 370839"/>
                <a:gd name="T38" fmla="*/ 91440 w 187960"/>
                <a:gd name="T39" fmla="*/ 248920 h 370839"/>
                <a:gd name="T40" fmla="*/ 92709 w 187960"/>
                <a:gd name="T41" fmla="*/ 228600 h 370839"/>
                <a:gd name="T42" fmla="*/ 92709 w 187960"/>
                <a:gd name="T43" fmla="*/ 209550 h 370839"/>
                <a:gd name="T44" fmla="*/ 95250 w 187960"/>
                <a:gd name="T45" fmla="*/ 175260 h 370839"/>
                <a:gd name="T46" fmla="*/ 104140 w 187960"/>
                <a:gd name="T47" fmla="*/ 134620 h 370839"/>
                <a:gd name="T48" fmla="*/ 111759 w 187960"/>
                <a:gd name="T49" fmla="*/ 120650 h 370839"/>
                <a:gd name="T50" fmla="*/ 113030 w 187960"/>
                <a:gd name="T51" fmla="*/ 118110 h 370839"/>
                <a:gd name="T52" fmla="*/ 118109 w 187960"/>
                <a:gd name="T53" fmla="*/ 113030 h 370839"/>
                <a:gd name="T54" fmla="*/ 120650 w 187960"/>
                <a:gd name="T55" fmla="*/ 111760 h 370839"/>
                <a:gd name="T56" fmla="*/ 123190 w 187960"/>
                <a:gd name="T57" fmla="*/ 109220 h 370839"/>
                <a:gd name="T58" fmla="*/ 125730 w 187960"/>
                <a:gd name="T59" fmla="*/ 109220 h 370839"/>
                <a:gd name="T60" fmla="*/ 128269 w 187960"/>
                <a:gd name="T61" fmla="*/ 107950 h 370839"/>
                <a:gd name="T62" fmla="*/ 129540 w 187960"/>
                <a:gd name="T63" fmla="*/ 107950 h 370839"/>
                <a:gd name="T64" fmla="*/ 132080 w 187960"/>
                <a:gd name="T65" fmla="*/ 106680 h 370839"/>
                <a:gd name="T66" fmla="*/ 137159 w 187960"/>
                <a:gd name="T67" fmla="*/ 106680 h 370839"/>
                <a:gd name="T68" fmla="*/ 144780 w 187960"/>
                <a:gd name="T69" fmla="*/ 110489 h 370839"/>
                <a:gd name="T70" fmla="*/ 152400 w 187960"/>
                <a:gd name="T71" fmla="*/ 113030 h 370839"/>
                <a:gd name="T72" fmla="*/ 160019 w 187960"/>
                <a:gd name="T73" fmla="*/ 118110 h 370839"/>
                <a:gd name="T74" fmla="*/ 187959 w 187960"/>
                <a:gd name="T75" fmla="*/ 19050 h 370839"/>
                <a:gd name="T76" fmla="*/ 176530 w 187960"/>
                <a:gd name="T77" fmla="*/ 10160 h 370839"/>
                <a:gd name="T78" fmla="*/ 171450 w 187960"/>
                <a:gd name="T79" fmla="*/ 7620 h 370839"/>
                <a:gd name="T80" fmla="*/ 165100 w 187960"/>
                <a:gd name="T81" fmla="*/ 5080 h 370839"/>
                <a:gd name="T82" fmla="*/ 160019 w 187960"/>
                <a:gd name="T83" fmla="*/ 2539 h 370839"/>
                <a:gd name="T84" fmla="*/ 153669 w 187960"/>
                <a:gd name="T85" fmla="*/ 1270 h 370839"/>
                <a:gd name="T86" fmla="*/ 148590 w 187960"/>
                <a:gd name="T87" fmla="*/ 0 h 3708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7960"/>
                <a:gd name="T133" fmla="*/ 0 h 370839"/>
                <a:gd name="T134" fmla="*/ 187960 w 187960"/>
                <a:gd name="T135" fmla="*/ 370839 h 3708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7960" h="370839">
                  <a:moveTo>
                    <a:pt x="148590" y="0"/>
                  </a:moveTo>
                  <a:lnTo>
                    <a:pt x="139700" y="0"/>
                  </a:lnTo>
                  <a:lnTo>
                    <a:pt x="134619" y="1270"/>
                  </a:lnTo>
                  <a:lnTo>
                    <a:pt x="130809" y="2539"/>
                  </a:lnTo>
                  <a:lnTo>
                    <a:pt x="125730" y="3810"/>
                  </a:lnTo>
                  <a:lnTo>
                    <a:pt x="121919" y="5080"/>
                  </a:lnTo>
                  <a:lnTo>
                    <a:pt x="114300" y="10160"/>
                  </a:lnTo>
                  <a:lnTo>
                    <a:pt x="111759" y="13970"/>
                  </a:lnTo>
                  <a:lnTo>
                    <a:pt x="107950" y="17780"/>
                  </a:lnTo>
                  <a:lnTo>
                    <a:pt x="104140" y="22860"/>
                  </a:lnTo>
                  <a:lnTo>
                    <a:pt x="101600" y="27939"/>
                  </a:lnTo>
                  <a:lnTo>
                    <a:pt x="97790" y="34289"/>
                  </a:lnTo>
                  <a:lnTo>
                    <a:pt x="95250" y="41910"/>
                  </a:lnTo>
                  <a:lnTo>
                    <a:pt x="91440" y="49530"/>
                  </a:lnTo>
                  <a:lnTo>
                    <a:pt x="86359" y="67310"/>
                  </a:lnTo>
                  <a:lnTo>
                    <a:pt x="86359" y="7620"/>
                  </a:lnTo>
                  <a:lnTo>
                    <a:pt x="0" y="7620"/>
                  </a:lnTo>
                  <a:lnTo>
                    <a:pt x="0" y="370839"/>
                  </a:lnTo>
                  <a:lnTo>
                    <a:pt x="91440" y="370839"/>
                  </a:lnTo>
                  <a:lnTo>
                    <a:pt x="91440" y="248920"/>
                  </a:lnTo>
                  <a:lnTo>
                    <a:pt x="92709" y="228600"/>
                  </a:lnTo>
                  <a:lnTo>
                    <a:pt x="92709" y="209550"/>
                  </a:lnTo>
                  <a:lnTo>
                    <a:pt x="95250" y="175260"/>
                  </a:lnTo>
                  <a:lnTo>
                    <a:pt x="104140" y="134620"/>
                  </a:lnTo>
                  <a:lnTo>
                    <a:pt x="111759" y="120650"/>
                  </a:lnTo>
                  <a:lnTo>
                    <a:pt x="113030" y="118110"/>
                  </a:lnTo>
                  <a:lnTo>
                    <a:pt x="118109" y="113030"/>
                  </a:lnTo>
                  <a:lnTo>
                    <a:pt x="120650" y="111760"/>
                  </a:lnTo>
                  <a:lnTo>
                    <a:pt x="123190" y="109220"/>
                  </a:lnTo>
                  <a:lnTo>
                    <a:pt x="125730" y="109220"/>
                  </a:lnTo>
                  <a:lnTo>
                    <a:pt x="128269" y="107950"/>
                  </a:lnTo>
                  <a:lnTo>
                    <a:pt x="129540" y="107950"/>
                  </a:lnTo>
                  <a:lnTo>
                    <a:pt x="132080" y="106680"/>
                  </a:lnTo>
                  <a:lnTo>
                    <a:pt x="137159" y="106680"/>
                  </a:lnTo>
                  <a:lnTo>
                    <a:pt x="144780" y="110489"/>
                  </a:lnTo>
                  <a:lnTo>
                    <a:pt x="152400" y="113030"/>
                  </a:lnTo>
                  <a:lnTo>
                    <a:pt x="160019" y="118110"/>
                  </a:lnTo>
                  <a:lnTo>
                    <a:pt x="187959" y="19050"/>
                  </a:lnTo>
                  <a:lnTo>
                    <a:pt x="176530" y="10160"/>
                  </a:lnTo>
                  <a:lnTo>
                    <a:pt x="171450" y="7620"/>
                  </a:lnTo>
                  <a:lnTo>
                    <a:pt x="165100" y="5080"/>
                  </a:lnTo>
                  <a:lnTo>
                    <a:pt x="160019" y="2539"/>
                  </a:lnTo>
                  <a:lnTo>
                    <a:pt x="153669" y="127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65" name="object 17"/>
            <p:cNvSpPr>
              <a:spLocks/>
            </p:cNvSpPr>
            <p:nvPr/>
          </p:nvSpPr>
          <p:spPr bwMode="auto">
            <a:xfrm>
              <a:off x="3239770" y="3234689"/>
              <a:ext cx="187960" cy="370840"/>
            </a:xfrm>
            <a:custGeom>
              <a:avLst/>
              <a:gdLst>
                <a:gd name="T0" fmla="*/ 86359 w 187960"/>
                <a:gd name="T1" fmla="*/ 7620 h 370839"/>
                <a:gd name="T2" fmla="*/ 88900 w 187960"/>
                <a:gd name="T3" fmla="*/ 58420 h 370839"/>
                <a:gd name="T4" fmla="*/ 95250 w 187960"/>
                <a:gd name="T5" fmla="*/ 41910 h 370839"/>
                <a:gd name="T6" fmla="*/ 101600 w 187960"/>
                <a:gd name="T7" fmla="*/ 27939 h 370839"/>
                <a:gd name="T8" fmla="*/ 107950 w 187960"/>
                <a:gd name="T9" fmla="*/ 17780 h 370839"/>
                <a:gd name="T10" fmla="*/ 114300 w 187960"/>
                <a:gd name="T11" fmla="*/ 10160 h 370839"/>
                <a:gd name="T12" fmla="*/ 121919 w 187960"/>
                <a:gd name="T13" fmla="*/ 5080 h 370839"/>
                <a:gd name="T14" fmla="*/ 130809 w 187960"/>
                <a:gd name="T15" fmla="*/ 2539 h 370839"/>
                <a:gd name="T16" fmla="*/ 139700 w 187960"/>
                <a:gd name="T17" fmla="*/ 0 h 370839"/>
                <a:gd name="T18" fmla="*/ 148590 w 187960"/>
                <a:gd name="T19" fmla="*/ 0 h 370839"/>
                <a:gd name="T20" fmla="*/ 160019 w 187960"/>
                <a:gd name="T21" fmla="*/ 2539 h 370839"/>
                <a:gd name="T22" fmla="*/ 171450 w 187960"/>
                <a:gd name="T23" fmla="*/ 7620 h 370839"/>
                <a:gd name="T24" fmla="*/ 182880 w 187960"/>
                <a:gd name="T25" fmla="*/ 15239 h 370839"/>
                <a:gd name="T26" fmla="*/ 160019 w 187960"/>
                <a:gd name="T27" fmla="*/ 118110 h 370839"/>
                <a:gd name="T28" fmla="*/ 148590 w 187960"/>
                <a:gd name="T29" fmla="*/ 111760 h 370839"/>
                <a:gd name="T30" fmla="*/ 142240 w 187960"/>
                <a:gd name="T31" fmla="*/ 109220 h 370839"/>
                <a:gd name="T32" fmla="*/ 137159 w 187960"/>
                <a:gd name="T33" fmla="*/ 106680 h 370839"/>
                <a:gd name="T34" fmla="*/ 132080 w 187960"/>
                <a:gd name="T35" fmla="*/ 106680 h 370839"/>
                <a:gd name="T36" fmla="*/ 128269 w 187960"/>
                <a:gd name="T37" fmla="*/ 107950 h 370839"/>
                <a:gd name="T38" fmla="*/ 123190 w 187960"/>
                <a:gd name="T39" fmla="*/ 109220 h 370839"/>
                <a:gd name="T40" fmla="*/ 120650 w 187960"/>
                <a:gd name="T41" fmla="*/ 111760 h 370839"/>
                <a:gd name="T42" fmla="*/ 116840 w 187960"/>
                <a:gd name="T43" fmla="*/ 114300 h 370839"/>
                <a:gd name="T44" fmla="*/ 113030 w 187960"/>
                <a:gd name="T45" fmla="*/ 118110 h 370839"/>
                <a:gd name="T46" fmla="*/ 110490 w 187960"/>
                <a:gd name="T47" fmla="*/ 121920 h 370839"/>
                <a:gd name="T48" fmla="*/ 107950 w 187960"/>
                <a:gd name="T49" fmla="*/ 127000 h 370839"/>
                <a:gd name="T50" fmla="*/ 104140 w 187960"/>
                <a:gd name="T51" fmla="*/ 134620 h 370839"/>
                <a:gd name="T52" fmla="*/ 101600 w 187960"/>
                <a:gd name="T53" fmla="*/ 143510 h 370839"/>
                <a:gd name="T54" fmla="*/ 97790 w 187960"/>
                <a:gd name="T55" fmla="*/ 161289 h 370839"/>
                <a:gd name="T56" fmla="*/ 93980 w 187960"/>
                <a:gd name="T57" fmla="*/ 191770 h 370839"/>
                <a:gd name="T58" fmla="*/ 92709 w 187960"/>
                <a:gd name="T59" fmla="*/ 228600 h 370839"/>
                <a:gd name="T60" fmla="*/ 91440 w 187960"/>
                <a:gd name="T61" fmla="*/ 370839 h 370839"/>
                <a:gd name="T62" fmla="*/ 0 w 187960"/>
                <a:gd name="T63" fmla="*/ 7620 h 3708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7960"/>
                <a:gd name="T97" fmla="*/ 0 h 370839"/>
                <a:gd name="T98" fmla="*/ 187960 w 187960"/>
                <a:gd name="T99" fmla="*/ 370839 h 3708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7960" h="370839">
                  <a:moveTo>
                    <a:pt x="0" y="7620"/>
                  </a:moveTo>
                  <a:lnTo>
                    <a:pt x="86359" y="7620"/>
                  </a:lnTo>
                  <a:lnTo>
                    <a:pt x="86359" y="67310"/>
                  </a:lnTo>
                  <a:lnTo>
                    <a:pt x="88900" y="58420"/>
                  </a:lnTo>
                  <a:lnTo>
                    <a:pt x="91440" y="49530"/>
                  </a:lnTo>
                  <a:lnTo>
                    <a:pt x="95250" y="41910"/>
                  </a:lnTo>
                  <a:lnTo>
                    <a:pt x="97790" y="34289"/>
                  </a:lnTo>
                  <a:lnTo>
                    <a:pt x="101600" y="27939"/>
                  </a:lnTo>
                  <a:lnTo>
                    <a:pt x="104140" y="22860"/>
                  </a:lnTo>
                  <a:lnTo>
                    <a:pt x="107950" y="17780"/>
                  </a:lnTo>
                  <a:lnTo>
                    <a:pt x="111759" y="13970"/>
                  </a:lnTo>
                  <a:lnTo>
                    <a:pt x="114300" y="10160"/>
                  </a:lnTo>
                  <a:lnTo>
                    <a:pt x="118109" y="7620"/>
                  </a:lnTo>
                  <a:lnTo>
                    <a:pt x="121919" y="5080"/>
                  </a:lnTo>
                  <a:lnTo>
                    <a:pt x="125730" y="3810"/>
                  </a:lnTo>
                  <a:lnTo>
                    <a:pt x="130809" y="2539"/>
                  </a:lnTo>
                  <a:lnTo>
                    <a:pt x="134619" y="1270"/>
                  </a:lnTo>
                  <a:lnTo>
                    <a:pt x="139700" y="0"/>
                  </a:lnTo>
                  <a:lnTo>
                    <a:pt x="143509" y="0"/>
                  </a:lnTo>
                  <a:lnTo>
                    <a:pt x="148590" y="0"/>
                  </a:lnTo>
                  <a:lnTo>
                    <a:pt x="153669" y="1270"/>
                  </a:lnTo>
                  <a:lnTo>
                    <a:pt x="160019" y="2539"/>
                  </a:lnTo>
                  <a:lnTo>
                    <a:pt x="165100" y="5080"/>
                  </a:lnTo>
                  <a:lnTo>
                    <a:pt x="171450" y="7620"/>
                  </a:lnTo>
                  <a:lnTo>
                    <a:pt x="176530" y="10160"/>
                  </a:lnTo>
                  <a:lnTo>
                    <a:pt x="182880" y="15239"/>
                  </a:lnTo>
                  <a:lnTo>
                    <a:pt x="187959" y="19050"/>
                  </a:lnTo>
                  <a:lnTo>
                    <a:pt x="160019" y="118110"/>
                  </a:lnTo>
                  <a:lnTo>
                    <a:pt x="152400" y="113030"/>
                  </a:lnTo>
                  <a:lnTo>
                    <a:pt x="148590" y="111760"/>
                  </a:lnTo>
                  <a:lnTo>
                    <a:pt x="144780" y="110489"/>
                  </a:lnTo>
                  <a:lnTo>
                    <a:pt x="142240" y="109220"/>
                  </a:lnTo>
                  <a:lnTo>
                    <a:pt x="139700" y="107950"/>
                  </a:lnTo>
                  <a:lnTo>
                    <a:pt x="137159" y="106680"/>
                  </a:lnTo>
                  <a:lnTo>
                    <a:pt x="134619" y="106680"/>
                  </a:lnTo>
                  <a:lnTo>
                    <a:pt x="132080" y="106680"/>
                  </a:lnTo>
                  <a:lnTo>
                    <a:pt x="129540" y="107950"/>
                  </a:lnTo>
                  <a:lnTo>
                    <a:pt x="128269" y="107950"/>
                  </a:lnTo>
                  <a:lnTo>
                    <a:pt x="125730" y="109220"/>
                  </a:lnTo>
                  <a:lnTo>
                    <a:pt x="123190" y="109220"/>
                  </a:lnTo>
                  <a:lnTo>
                    <a:pt x="121919" y="110489"/>
                  </a:lnTo>
                  <a:lnTo>
                    <a:pt x="120650" y="111760"/>
                  </a:lnTo>
                  <a:lnTo>
                    <a:pt x="118109" y="113030"/>
                  </a:lnTo>
                  <a:lnTo>
                    <a:pt x="116840" y="114300"/>
                  </a:lnTo>
                  <a:lnTo>
                    <a:pt x="115569" y="115570"/>
                  </a:lnTo>
                  <a:lnTo>
                    <a:pt x="113030" y="118110"/>
                  </a:lnTo>
                  <a:lnTo>
                    <a:pt x="111759" y="120650"/>
                  </a:lnTo>
                  <a:lnTo>
                    <a:pt x="110490" y="121920"/>
                  </a:lnTo>
                  <a:lnTo>
                    <a:pt x="109219" y="124460"/>
                  </a:lnTo>
                  <a:lnTo>
                    <a:pt x="107950" y="127000"/>
                  </a:lnTo>
                  <a:lnTo>
                    <a:pt x="106680" y="129539"/>
                  </a:lnTo>
                  <a:lnTo>
                    <a:pt x="104140" y="134620"/>
                  </a:lnTo>
                  <a:lnTo>
                    <a:pt x="102869" y="138430"/>
                  </a:lnTo>
                  <a:lnTo>
                    <a:pt x="101600" y="143510"/>
                  </a:lnTo>
                  <a:lnTo>
                    <a:pt x="100330" y="148589"/>
                  </a:lnTo>
                  <a:lnTo>
                    <a:pt x="97790" y="161289"/>
                  </a:lnTo>
                  <a:lnTo>
                    <a:pt x="95250" y="175260"/>
                  </a:lnTo>
                  <a:lnTo>
                    <a:pt x="93980" y="191770"/>
                  </a:lnTo>
                  <a:lnTo>
                    <a:pt x="92709" y="209550"/>
                  </a:lnTo>
                  <a:lnTo>
                    <a:pt x="92709" y="228600"/>
                  </a:lnTo>
                  <a:lnTo>
                    <a:pt x="91440" y="248920"/>
                  </a:lnTo>
                  <a:lnTo>
                    <a:pt x="91440" y="370839"/>
                  </a:lnTo>
                  <a:lnTo>
                    <a:pt x="0" y="370839"/>
                  </a:lnTo>
                  <a:lnTo>
                    <a:pt x="0" y="7620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66" name="object 18"/>
            <p:cNvSpPr>
              <a:spLocks/>
            </p:cNvSpPr>
            <p:nvPr/>
          </p:nvSpPr>
          <p:spPr bwMode="auto">
            <a:xfrm>
              <a:off x="3417570" y="3242309"/>
              <a:ext cx="281940" cy="510540"/>
            </a:xfrm>
            <a:custGeom>
              <a:avLst/>
              <a:gdLst>
                <a:gd name="T0" fmla="*/ 281939 w 281939"/>
                <a:gd name="T1" fmla="*/ 0 h 510539"/>
                <a:gd name="T2" fmla="*/ 191769 w 281939"/>
                <a:gd name="T3" fmla="*/ 0 h 510539"/>
                <a:gd name="T4" fmla="*/ 146050 w 281939"/>
                <a:gd name="T5" fmla="*/ 241300 h 510539"/>
                <a:gd name="T6" fmla="*/ 96519 w 281939"/>
                <a:gd name="T7" fmla="*/ 0 h 510539"/>
                <a:gd name="T8" fmla="*/ 0 w 281939"/>
                <a:gd name="T9" fmla="*/ 0 h 510539"/>
                <a:gd name="T10" fmla="*/ 100329 w 281939"/>
                <a:gd name="T11" fmla="*/ 363219 h 510539"/>
                <a:gd name="T12" fmla="*/ 97789 w 281939"/>
                <a:gd name="T13" fmla="*/ 369569 h 510539"/>
                <a:gd name="T14" fmla="*/ 96519 w 281939"/>
                <a:gd name="T15" fmla="*/ 375919 h 510539"/>
                <a:gd name="T16" fmla="*/ 93979 w 281939"/>
                <a:gd name="T17" fmla="*/ 382269 h 510539"/>
                <a:gd name="T18" fmla="*/ 92709 w 281939"/>
                <a:gd name="T19" fmla="*/ 387350 h 510539"/>
                <a:gd name="T20" fmla="*/ 90169 w 281939"/>
                <a:gd name="T21" fmla="*/ 392429 h 510539"/>
                <a:gd name="T22" fmla="*/ 87629 w 281939"/>
                <a:gd name="T23" fmla="*/ 396239 h 510539"/>
                <a:gd name="T24" fmla="*/ 86359 w 281939"/>
                <a:gd name="T25" fmla="*/ 397509 h 510539"/>
                <a:gd name="T26" fmla="*/ 85089 w 281939"/>
                <a:gd name="T27" fmla="*/ 400050 h 510539"/>
                <a:gd name="T28" fmla="*/ 74929 w 281939"/>
                <a:gd name="T29" fmla="*/ 410209 h 510539"/>
                <a:gd name="T30" fmla="*/ 71119 w 281939"/>
                <a:gd name="T31" fmla="*/ 411479 h 510539"/>
                <a:gd name="T32" fmla="*/ 68579 w 281939"/>
                <a:gd name="T33" fmla="*/ 412750 h 510539"/>
                <a:gd name="T34" fmla="*/ 64769 w 281939"/>
                <a:gd name="T35" fmla="*/ 414019 h 510539"/>
                <a:gd name="T36" fmla="*/ 39369 w 281939"/>
                <a:gd name="T37" fmla="*/ 414019 h 510539"/>
                <a:gd name="T38" fmla="*/ 34289 w 281939"/>
                <a:gd name="T39" fmla="*/ 411479 h 510539"/>
                <a:gd name="T40" fmla="*/ 27939 w 281939"/>
                <a:gd name="T41" fmla="*/ 410209 h 510539"/>
                <a:gd name="T42" fmla="*/ 17779 w 281939"/>
                <a:gd name="T43" fmla="*/ 407669 h 510539"/>
                <a:gd name="T44" fmla="*/ 12700 w 281939"/>
                <a:gd name="T45" fmla="*/ 405129 h 510539"/>
                <a:gd name="T46" fmla="*/ 20319 w 281939"/>
                <a:gd name="T47" fmla="*/ 501650 h 510539"/>
                <a:gd name="T48" fmla="*/ 39369 w 281939"/>
                <a:gd name="T49" fmla="*/ 505459 h 510539"/>
                <a:gd name="T50" fmla="*/ 55879 w 281939"/>
                <a:gd name="T51" fmla="*/ 508000 h 510539"/>
                <a:gd name="T52" fmla="*/ 81279 w 281939"/>
                <a:gd name="T53" fmla="*/ 510539 h 510539"/>
                <a:gd name="T54" fmla="*/ 104139 w 281939"/>
                <a:gd name="T55" fmla="*/ 508000 h 510539"/>
                <a:gd name="T56" fmla="*/ 114300 w 281939"/>
                <a:gd name="T57" fmla="*/ 505459 h 510539"/>
                <a:gd name="T58" fmla="*/ 132079 w 281939"/>
                <a:gd name="T59" fmla="*/ 497839 h 510539"/>
                <a:gd name="T60" fmla="*/ 135889 w 281939"/>
                <a:gd name="T61" fmla="*/ 494029 h 510539"/>
                <a:gd name="T62" fmla="*/ 140969 w 281939"/>
                <a:gd name="T63" fmla="*/ 491489 h 510539"/>
                <a:gd name="T64" fmla="*/ 151129 w 281939"/>
                <a:gd name="T65" fmla="*/ 481329 h 510539"/>
                <a:gd name="T66" fmla="*/ 153669 w 281939"/>
                <a:gd name="T67" fmla="*/ 476250 h 510539"/>
                <a:gd name="T68" fmla="*/ 156209 w 281939"/>
                <a:gd name="T69" fmla="*/ 473709 h 510539"/>
                <a:gd name="T70" fmla="*/ 173989 w 281939"/>
                <a:gd name="T71" fmla="*/ 431800 h 510539"/>
                <a:gd name="T72" fmla="*/ 179069 w 281939"/>
                <a:gd name="T73" fmla="*/ 417829 h 510539"/>
                <a:gd name="T74" fmla="*/ 182879 w 281939"/>
                <a:gd name="T75" fmla="*/ 403859 h 510539"/>
                <a:gd name="T76" fmla="*/ 186689 w 281939"/>
                <a:gd name="T77" fmla="*/ 387350 h 510539"/>
                <a:gd name="T78" fmla="*/ 281939 w 281939"/>
                <a:gd name="T79" fmla="*/ 0 h 5105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939"/>
                <a:gd name="T121" fmla="*/ 0 h 510539"/>
                <a:gd name="T122" fmla="*/ 281939 w 281939"/>
                <a:gd name="T123" fmla="*/ 510539 h 5105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939" h="510539">
                  <a:moveTo>
                    <a:pt x="281939" y="0"/>
                  </a:moveTo>
                  <a:lnTo>
                    <a:pt x="191769" y="0"/>
                  </a:lnTo>
                  <a:lnTo>
                    <a:pt x="146050" y="241300"/>
                  </a:lnTo>
                  <a:lnTo>
                    <a:pt x="96519" y="0"/>
                  </a:lnTo>
                  <a:lnTo>
                    <a:pt x="0" y="0"/>
                  </a:lnTo>
                  <a:lnTo>
                    <a:pt x="100329" y="363219"/>
                  </a:lnTo>
                  <a:lnTo>
                    <a:pt x="97789" y="369569"/>
                  </a:lnTo>
                  <a:lnTo>
                    <a:pt x="96519" y="375919"/>
                  </a:lnTo>
                  <a:lnTo>
                    <a:pt x="93979" y="382269"/>
                  </a:lnTo>
                  <a:lnTo>
                    <a:pt x="92709" y="387350"/>
                  </a:lnTo>
                  <a:lnTo>
                    <a:pt x="90169" y="392429"/>
                  </a:lnTo>
                  <a:lnTo>
                    <a:pt x="87629" y="396239"/>
                  </a:lnTo>
                  <a:lnTo>
                    <a:pt x="86359" y="397509"/>
                  </a:lnTo>
                  <a:lnTo>
                    <a:pt x="85089" y="400050"/>
                  </a:lnTo>
                  <a:lnTo>
                    <a:pt x="74929" y="410209"/>
                  </a:lnTo>
                  <a:lnTo>
                    <a:pt x="71119" y="411479"/>
                  </a:lnTo>
                  <a:lnTo>
                    <a:pt x="68579" y="412750"/>
                  </a:lnTo>
                  <a:lnTo>
                    <a:pt x="64769" y="414019"/>
                  </a:lnTo>
                  <a:lnTo>
                    <a:pt x="39369" y="414019"/>
                  </a:lnTo>
                  <a:lnTo>
                    <a:pt x="34289" y="411479"/>
                  </a:lnTo>
                  <a:lnTo>
                    <a:pt x="27939" y="410209"/>
                  </a:lnTo>
                  <a:lnTo>
                    <a:pt x="17779" y="407669"/>
                  </a:lnTo>
                  <a:lnTo>
                    <a:pt x="12700" y="405129"/>
                  </a:lnTo>
                  <a:lnTo>
                    <a:pt x="20319" y="501650"/>
                  </a:lnTo>
                  <a:lnTo>
                    <a:pt x="39369" y="505459"/>
                  </a:lnTo>
                  <a:lnTo>
                    <a:pt x="55879" y="508000"/>
                  </a:lnTo>
                  <a:lnTo>
                    <a:pt x="81279" y="510539"/>
                  </a:lnTo>
                  <a:lnTo>
                    <a:pt x="104139" y="508000"/>
                  </a:lnTo>
                  <a:lnTo>
                    <a:pt x="114300" y="505459"/>
                  </a:lnTo>
                  <a:lnTo>
                    <a:pt x="132079" y="497839"/>
                  </a:lnTo>
                  <a:lnTo>
                    <a:pt x="135889" y="494029"/>
                  </a:lnTo>
                  <a:lnTo>
                    <a:pt x="140969" y="491489"/>
                  </a:lnTo>
                  <a:lnTo>
                    <a:pt x="151129" y="481329"/>
                  </a:lnTo>
                  <a:lnTo>
                    <a:pt x="153669" y="476250"/>
                  </a:lnTo>
                  <a:lnTo>
                    <a:pt x="156209" y="473709"/>
                  </a:lnTo>
                  <a:lnTo>
                    <a:pt x="173989" y="431800"/>
                  </a:lnTo>
                  <a:lnTo>
                    <a:pt x="179069" y="417829"/>
                  </a:lnTo>
                  <a:lnTo>
                    <a:pt x="182879" y="403859"/>
                  </a:lnTo>
                  <a:lnTo>
                    <a:pt x="186689" y="387350"/>
                  </a:lnTo>
                  <a:lnTo>
                    <a:pt x="281939" y="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67" name="object 19"/>
            <p:cNvSpPr>
              <a:spLocks/>
            </p:cNvSpPr>
            <p:nvPr/>
          </p:nvSpPr>
          <p:spPr bwMode="auto">
            <a:xfrm>
              <a:off x="3417570" y="3242309"/>
              <a:ext cx="281940" cy="510540"/>
            </a:xfrm>
            <a:custGeom>
              <a:avLst/>
              <a:gdLst>
                <a:gd name="T0" fmla="*/ 0 w 281939"/>
                <a:gd name="T1" fmla="*/ 0 h 510539"/>
                <a:gd name="T2" fmla="*/ 96519 w 281939"/>
                <a:gd name="T3" fmla="*/ 0 h 510539"/>
                <a:gd name="T4" fmla="*/ 146050 w 281939"/>
                <a:gd name="T5" fmla="*/ 241300 h 510539"/>
                <a:gd name="T6" fmla="*/ 191769 w 281939"/>
                <a:gd name="T7" fmla="*/ 0 h 510539"/>
                <a:gd name="T8" fmla="*/ 281939 w 281939"/>
                <a:gd name="T9" fmla="*/ 0 h 510539"/>
                <a:gd name="T10" fmla="*/ 186689 w 281939"/>
                <a:gd name="T11" fmla="*/ 387350 h 510539"/>
                <a:gd name="T12" fmla="*/ 182879 w 281939"/>
                <a:gd name="T13" fmla="*/ 403859 h 510539"/>
                <a:gd name="T14" fmla="*/ 179069 w 281939"/>
                <a:gd name="T15" fmla="*/ 417829 h 510539"/>
                <a:gd name="T16" fmla="*/ 173989 w 281939"/>
                <a:gd name="T17" fmla="*/ 431800 h 510539"/>
                <a:gd name="T18" fmla="*/ 170179 w 281939"/>
                <a:gd name="T19" fmla="*/ 443229 h 510539"/>
                <a:gd name="T20" fmla="*/ 153669 w 281939"/>
                <a:gd name="T21" fmla="*/ 476250 h 510539"/>
                <a:gd name="T22" fmla="*/ 151129 w 281939"/>
                <a:gd name="T23" fmla="*/ 481329 h 510539"/>
                <a:gd name="T24" fmla="*/ 147319 w 281939"/>
                <a:gd name="T25" fmla="*/ 485139 h 510539"/>
                <a:gd name="T26" fmla="*/ 144779 w 281939"/>
                <a:gd name="T27" fmla="*/ 487679 h 510539"/>
                <a:gd name="T28" fmla="*/ 140969 w 281939"/>
                <a:gd name="T29" fmla="*/ 491489 h 510539"/>
                <a:gd name="T30" fmla="*/ 135889 w 281939"/>
                <a:gd name="T31" fmla="*/ 494029 h 510539"/>
                <a:gd name="T32" fmla="*/ 92709 w 281939"/>
                <a:gd name="T33" fmla="*/ 509269 h 510539"/>
                <a:gd name="T34" fmla="*/ 81279 w 281939"/>
                <a:gd name="T35" fmla="*/ 510539 h 510539"/>
                <a:gd name="T36" fmla="*/ 69850 w 281939"/>
                <a:gd name="T37" fmla="*/ 509269 h 510539"/>
                <a:gd name="T38" fmla="*/ 55879 w 281939"/>
                <a:gd name="T39" fmla="*/ 508000 h 510539"/>
                <a:gd name="T40" fmla="*/ 39369 w 281939"/>
                <a:gd name="T41" fmla="*/ 505459 h 510539"/>
                <a:gd name="T42" fmla="*/ 20319 w 281939"/>
                <a:gd name="T43" fmla="*/ 501650 h 510539"/>
                <a:gd name="T44" fmla="*/ 12700 w 281939"/>
                <a:gd name="T45" fmla="*/ 405129 h 510539"/>
                <a:gd name="T46" fmla="*/ 17779 w 281939"/>
                <a:gd name="T47" fmla="*/ 407669 h 510539"/>
                <a:gd name="T48" fmla="*/ 22859 w 281939"/>
                <a:gd name="T49" fmla="*/ 408939 h 510539"/>
                <a:gd name="T50" fmla="*/ 27939 w 281939"/>
                <a:gd name="T51" fmla="*/ 410209 h 510539"/>
                <a:gd name="T52" fmla="*/ 34289 w 281939"/>
                <a:gd name="T53" fmla="*/ 411479 h 510539"/>
                <a:gd name="T54" fmla="*/ 39369 w 281939"/>
                <a:gd name="T55" fmla="*/ 414019 h 510539"/>
                <a:gd name="T56" fmla="*/ 64769 w 281939"/>
                <a:gd name="T57" fmla="*/ 414019 h 510539"/>
                <a:gd name="T58" fmla="*/ 68579 w 281939"/>
                <a:gd name="T59" fmla="*/ 412750 h 510539"/>
                <a:gd name="T60" fmla="*/ 71119 w 281939"/>
                <a:gd name="T61" fmla="*/ 411479 h 510539"/>
                <a:gd name="T62" fmla="*/ 74929 w 281939"/>
                <a:gd name="T63" fmla="*/ 410209 h 510539"/>
                <a:gd name="T64" fmla="*/ 77469 w 281939"/>
                <a:gd name="T65" fmla="*/ 407669 h 510539"/>
                <a:gd name="T66" fmla="*/ 80009 w 281939"/>
                <a:gd name="T67" fmla="*/ 405129 h 510539"/>
                <a:gd name="T68" fmla="*/ 82550 w 281939"/>
                <a:gd name="T69" fmla="*/ 402589 h 510539"/>
                <a:gd name="T70" fmla="*/ 83819 w 281939"/>
                <a:gd name="T71" fmla="*/ 401319 h 510539"/>
                <a:gd name="T72" fmla="*/ 85089 w 281939"/>
                <a:gd name="T73" fmla="*/ 400050 h 510539"/>
                <a:gd name="T74" fmla="*/ 86359 w 281939"/>
                <a:gd name="T75" fmla="*/ 397509 h 510539"/>
                <a:gd name="T76" fmla="*/ 87629 w 281939"/>
                <a:gd name="T77" fmla="*/ 396239 h 510539"/>
                <a:gd name="T78" fmla="*/ 90169 w 281939"/>
                <a:gd name="T79" fmla="*/ 392429 h 510539"/>
                <a:gd name="T80" fmla="*/ 92709 w 281939"/>
                <a:gd name="T81" fmla="*/ 387350 h 510539"/>
                <a:gd name="T82" fmla="*/ 93979 w 281939"/>
                <a:gd name="T83" fmla="*/ 382269 h 510539"/>
                <a:gd name="T84" fmla="*/ 96519 w 281939"/>
                <a:gd name="T85" fmla="*/ 375919 h 510539"/>
                <a:gd name="T86" fmla="*/ 97789 w 281939"/>
                <a:gd name="T87" fmla="*/ 369569 h 510539"/>
                <a:gd name="T88" fmla="*/ 100329 w 281939"/>
                <a:gd name="T89" fmla="*/ 363219 h 510539"/>
                <a:gd name="T90" fmla="*/ 0 w 281939"/>
                <a:gd name="T91" fmla="*/ 0 h 5105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1939"/>
                <a:gd name="T139" fmla="*/ 0 h 510539"/>
                <a:gd name="T140" fmla="*/ 281939 w 281939"/>
                <a:gd name="T141" fmla="*/ 510539 h 5105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1939" h="510539">
                  <a:moveTo>
                    <a:pt x="0" y="0"/>
                  </a:moveTo>
                  <a:lnTo>
                    <a:pt x="96519" y="0"/>
                  </a:lnTo>
                  <a:lnTo>
                    <a:pt x="146050" y="241300"/>
                  </a:lnTo>
                  <a:lnTo>
                    <a:pt x="191769" y="0"/>
                  </a:lnTo>
                  <a:lnTo>
                    <a:pt x="281939" y="0"/>
                  </a:lnTo>
                  <a:lnTo>
                    <a:pt x="186689" y="387350"/>
                  </a:lnTo>
                  <a:lnTo>
                    <a:pt x="182879" y="403859"/>
                  </a:lnTo>
                  <a:lnTo>
                    <a:pt x="179069" y="417829"/>
                  </a:lnTo>
                  <a:lnTo>
                    <a:pt x="173989" y="431800"/>
                  </a:lnTo>
                  <a:lnTo>
                    <a:pt x="170179" y="443229"/>
                  </a:lnTo>
                  <a:lnTo>
                    <a:pt x="153669" y="476250"/>
                  </a:lnTo>
                  <a:lnTo>
                    <a:pt x="151129" y="481329"/>
                  </a:lnTo>
                  <a:lnTo>
                    <a:pt x="147319" y="485139"/>
                  </a:lnTo>
                  <a:lnTo>
                    <a:pt x="144779" y="487679"/>
                  </a:lnTo>
                  <a:lnTo>
                    <a:pt x="140969" y="491489"/>
                  </a:lnTo>
                  <a:lnTo>
                    <a:pt x="135889" y="494029"/>
                  </a:lnTo>
                  <a:lnTo>
                    <a:pt x="92709" y="509269"/>
                  </a:lnTo>
                  <a:lnTo>
                    <a:pt x="81279" y="510539"/>
                  </a:lnTo>
                  <a:lnTo>
                    <a:pt x="69850" y="509269"/>
                  </a:lnTo>
                  <a:lnTo>
                    <a:pt x="55879" y="508000"/>
                  </a:lnTo>
                  <a:lnTo>
                    <a:pt x="39369" y="505459"/>
                  </a:lnTo>
                  <a:lnTo>
                    <a:pt x="20319" y="501650"/>
                  </a:lnTo>
                  <a:lnTo>
                    <a:pt x="12700" y="405129"/>
                  </a:lnTo>
                  <a:lnTo>
                    <a:pt x="17779" y="407669"/>
                  </a:lnTo>
                  <a:lnTo>
                    <a:pt x="22859" y="408939"/>
                  </a:lnTo>
                  <a:lnTo>
                    <a:pt x="27939" y="410209"/>
                  </a:lnTo>
                  <a:lnTo>
                    <a:pt x="34289" y="411479"/>
                  </a:lnTo>
                  <a:lnTo>
                    <a:pt x="39369" y="414019"/>
                  </a:lnTo>
                  <a:lnTo>
                    <a:pt x="64769" y="414019"/>
                  </a:lnTo>
                  <a:lnTo>
                    <a:pt x="68579" y="412750"/>
                  </a:lnTo>
                  <a:lnTo>
                    <a:pt x="71119" y="411479"/>
                  </a:lnTo>
                  <a:lnTo>
                    <a:pt x="74929" y="410209"/>
                  </a:lnTo>
                  <a:lnTo>
                    <a:pt x="77469" y="407669"/>
                  </a:lnTo>
                  <a:lnTo>
                    <a:pt x="80009" y="405129"/>
                  </a:lnTo>
                  <a:lnTo>
                    <a:pt x="82550" y="402589"/>
                  </a:lnTo>
                  <a:lnTo>
                    <a:pt x="83819" y="401319"/>
                  </a:lnTo>
                  <a:lnTo>
                    <a:pt x="85089" y="400050"/>
                  </a:lnTo>
                  <a:lnTo>
                    <a:pt x="86359" y="397509"/>
                  </a:lnTo>
                  <a:lnTo>
                    <a:pt x="87629" y="396239"/>
                  </a:lnTo>
                  <a:lnTo>
                    <a:pt x="90169" y="392429"/>
                  </a:lnTo>
                  <a:lnTo>
                    <a:pt x="92709" y="387350"/>
                  </a:lnTo>
                  <a:lnTo>
                    <a:pt x="93979" y="382269"/>
                  </a:lnTo>
                  <a:lnTo>
                    <a:pt x="96519" y="375919"/>
                  </a:lnTo>
                  <a:lnTo>
                    <a:pt x="97789" y="369569"/>
                  </a:lnTo>
                  <a:lnTo>
                    <a:pt x="100329" y="3632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4" name="object 20"/>
          <p:cNvGrpSpPr>
            <a:grpSpLocks/>
          </p:cNvGrpSpPr>
          <p:nvPr/>
        </p:nvGrpSpPr>
        <p:grpSpPr bwMode="auto">
          <a:xfrm>
            <a:off x="4279016" y="3417604"/>
            <a:ext cx="1918119" cy="713969"/>
            <a:chOff x="3881527" y="3100477"/>
            <a:chExt cx="1739264" cy="647065"/>
          </a:xfrm>
        </p:grpSpPr>
        <p:sp>
          <p:nvSpPr>
            <p:cNvPr id="39955" name="object 21"/>
            <p:cNvSpPr>
              <a:spLocks noChangeArrowheads="1"/>
            </p:cNvSpPr>
            <p:nvPr/>
          </p:nvSpPr>
          <p:spPr bwMode="auto">
            <a:xfrm>
              <a:off x="3881527" y="3100477"/>
              <a:ext cx="626564" cy="517344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956" name="object 22"/>
            <p:cNvSpPr>
              <a:spLocks/>
            </p:cNvSpPr>
            <p:nvPr/>
          </p:nvSpPr>
          <p:spPr bwMode="auto">
            <a:xfrm>
              <a:off x="4545330" y="3234689"/>
              <a:ext cx="264160" cy="508000"/>
            </a:xfrm>
            <a:custGeom>
              <a:avLst/>
              <a:gdLst>
                <a:gd name="T0" fmla="*/ 0 w 264160"/>
                <a:gd name="T1" fmla="*/ 508000 h 508000"/>
                <a:gd name="T2" fmla="*/ 231563 w 264160"/>
                <a:gd name="T3" fmla="*/ 335280 h 508000"/>
                <a:gd name="T4" fmla="*/ 241300 w 264160"/>
                <a:gd name="T5" fmla="*/ 318770 h 508000"/>
                <a:gd name="T6" fmla="*/ 251460 w 264160"/>
                <a:gd name="T7" fmla="*/ 289560 h 508000"/>
                <a:gd name="T8" fmla="*/ 123190 w 264160"/>
                <a:gd name="T9" fmla="*/ 273050 h 508000"/>
                <a:gd name="T10" fmla="*/ 114300 w 264160"/>
                <a:gd name="T11" fmla="*/ 266700 h 508000"/>
                <a:gd name="T12" fmla="*/ 106680 w 264160"/>
                <a:gd name="T13" fmla="*/ 259080 h 508000"/>
                <a:gd name="T14" fmla="*/ 100330 w 264160"/>
                <a:gd name="T15" fmla="*/ 245110 h 508000"/>
                <a:gd name="T16" fmla="*/ 93980 w 264160"/>
                <a:gd name="T17" fmla="*/ 219710 h 508000"/>
                <a:gd name="T18" fmla="*/ 91440 w 264160"/>
                <a:gd name="T19" fmla="*/ 190500 h 508000"/>
                <a:gd name="T20" fmla="*/ 93980 w 264160"/>
                <a:gd name="T21" fmla="*/ 158750 h 508000"/>
                <a:gd name="T22" fmla="*/ 97790 w 264160"/>
                <a:gd name="T23" fmla="*/ 138430 h 508000"/>
                <a:gd name="T24" fmla="*/ 100330 w 264160"/>
                <a:gd name="T25" fmla="*/ 128270 h 508000"/>
                <a:gd name="T26" fmla="*/ 109220 w 264160"/>
                <a:gd name="T27" fmla="*/ 113030 h 508000"/>
                <a:gd name="T28" fmla="*/ 115570 w 264160"/>
                <a:gd name="T29" fmla="*/ 109220 h 508000"/>
                <a:gd name="T30" fmla="*/ 120650 w 264160"/>
                <a:gd name="T31" fmla="*/ 104139 h 508000"/>
                <a:gd name="T32" fmla="*/ 128270 w 264160"/>
                <a:gd name="T33" fmla="*/ 102870 h 508000"/>
                <a:gd name="T34" fmla="*/ 248920 w 264160"/>
                <a:gd name="T35" fmla="*/ 83820 h 508000"/>
                <a:gd name="T36" fmla="*/ 85090 w 264160"/>
                <a:gd name="T37" fmla="*/ 60960 h 508000"/>
                <a:gd name="T38" fmla="*/ 92710 w 264160"/>
                <a:gd name="T39" fmla="*/ 335280 h 508000"/>
                <a:gd name="T40" fmla="*/ 102870 w 264160"/>
                <a:gd name="T41" fmla="*/ 350520 h 508000"/>
                <a:gd name="T42" fmla="*/ 115570 w 264160"/>
                <a:gd name="T43" fmla="*/ 361950 h 508000"/>
                <a:gd name="T44" fmla="*/ 128270 w 264160"/>
                <a:gd name="T45" fmla="*/ 370839 h 508000"/>
                <a:gd name="T46" fmla="*/ 152400 w 264160"/>
                <a:gd name="T47" fmla="*/ 378460 h 508000"/>
                <a:gd name="T48" fmla="*/ 198120 w 264160"/>
                <a:gd name="T49" fmla="*/ 369570 h 508000"/>
                <a:gd name="T50" fmla="*/ 210820 w 264160"/>
                <a:gd name="T51" fmla="*/ 359410 h 508000"/>
                <a:gd name="T52" fmla="*/ 231563 w 264160"/>
                <a:gd name="T53" fmla="*/ 335280 h 508000"/>
                <a:gd name="T54" fmla="*/ 137160 w 264160"/>
                <a:gd name="T55" fmla="*/ 102870 h 508000"/>
                <a:gd name="T56" fmla="*/ 144780 w 264160"/>
                <a:gd name="T57" fmla="*/ 104139 h 508000"/>
                <a:gd name="T58" fmla="*/ 152400 w 264160"/>
                <a:gd name="T59" fmla="*/ 111760 h 508000"/>
                <a:gd name="T60" fmla="*/ 162560 w 264160"/>
                <a:gd name="T61" fmla="*/ 124460 h 508000"/>
                <a:gd name="T62" fmla="*/ 165100 w 264160"/>
                <a:gd name="T63" fmla="*/ 134620 h 508000"/>
                <a:gd name="T64" fmla="*/ 168910 w 264160"/>
                <a:gd name="T65" fmla="*/ 148589 h 508000"/>
                <a:gd name="T66" fmla="*/ 170180 w 264160"/>
                <a:gd name="T67" fmla="*/ 218439 h 508000"/>
                <a:gd name="T68" fmla="*/ 165100 w 264160"/>
                <a:gd name="T69" fmla="*/ 243839 h 508000"/>
                <a:gd name="T70" fmla="*/ 161290 w 264160"/>
                <a:gd name="T71" fmla="*/ 255270 h 508000"/>
                <a:gd name="T72" fmla="*/ 148590 w 264160"/>
                <a:gd name="T73" fmla="*/ 270510 h 508000"/>
                <a:gd name="T74" fmla="*/ 143510 w 264160"/>
                <a:gd name="T75" fmla="*/ 273050 h 508000"/>
                <a:gd name="T76" fmla="*/ 256540 w 264160"/>
                <a:gd name="T77" fmla="*/ 273050 h 508000"/>
                <a:gd name="T78" fmla="*/ 264160 w 264160"/>
                <a:gd name="T79" fmla="*/ 193039 h 508000"/>
                <a:gd name="T80" fmla="*/ 259080 w 264160"/>
                <a:gd name="T81" fmla="*/ 134620 h 508000"/>
                <a:gd name="T82" fmla="*/ 168910 w 264160"/>
                <a:gd name="T83" fmla="*/ 0 h 508000"/>
                <a:gd name="T84" fmla="*/ 144780 w 264160"/>
                <a:gd name="T85" fmla="*/ 2539 h 508000"/>
                <a:gd name="T86" fmla="*/ 129540 w 264160"/>
                <a:gd name="T87" fmla="*/ 8889 h 508000"/>
                <a:gd name="T88" fmla="*/ 90170 w 264160"/>
                <a:gd name="T89" fmla="*/ 53339 h 508000"/>
                <a:gd name="T90" fmla="*/ 237490 w 264160"/>
                <a:gd name="T91" fmla="*/ 55880 h 508000"/>
                <a:gd name="T92" fmla="*/ 226060 w 264160"/>
                <a:gd name="T93" fmla="*/ 36830 h 508000"/>
                <a:gd name="T94" fmla="*/ 214630 w 264160"/>
                <a:gd name="T95" fmla="*/ 21589 h 508000"/>
                <a:gd name="T96" fmla="*/ 185420 w 264160"/>
                <a:gd name="T97" fmla="*/ 2539 h 508000"/>
                <a:gd name="T98" fmla="*/ 168910 w 264160"/>
                <a:gd name="T99" fmla="*/ 0 h 508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4160"/>
                <a:gd name="T151" fmla="*/ 0 h 508000"/>
                <a:gd name="T152" fmla="*/ 264160 w 264160"/>
                <a:gd name="T153" fmla="*/ 508000 h 5080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4160" h="508000">
                  <a:moveTo>
                    <a:pt x="85090" y="7620"/>
                  </a:moveTo>
                  <a:lnTo>
                    <a:pt x="0" y="7620"/>
                  </a:lnTo>
                  <a:lnTo>
                    <a:pt x="0" y="508000"/>
                  </a:lnTo>
                  <a:lnTo>
                    <a:pt x="92710" y="508000"/>
                  </a:lnTo>
                  <a:lnTo>
                    <a:pt x="92710" y="335280"/>
                  </a:lnTo>
                  <a:lnTo>
                    <a:pt x="231563" y="335280"/>
                  </a:lnTo>
                  <a:lnTo>
                    <a:pt x="234950" y="330200"/>
                  </a:lnTo>
                  <a:lnTo>
                    <a:pt x="237490" y="325120"/>
                  </a:lnTo>
                  <a:lnTo>
                    <a:pt x="241300" y="318770"/>
                  </a:lnTo>
                  <a:lnTo>
                    <a:pt x="243840" y="311150"/>
                  </a:lnTo>
                  <a:lnTo>
                    <a:pt x="246380" y="304800"/>
                  </a:lnTo>
                  <a:lnTo>
                    <a:pt x="251460" y="289560"/>
                  </a:lnTo>
                  <a:lnTo>
                    <a:pt x="256149" y="274320"/>
                  </a:lnTo>
                  <a:lnTo>
                    <a:pt x="125730" y="274320"/>
                  </a:lnTo>
                  <a:lnTo>
                    <a:pt x="123190" y="273050"/>
                  </a:lnTo>
                  <a:lnTo>
                    <a:pt x="121920" y="271780"/>
                  </a:lnTo>
                  <a:lnTo>
                    <a:pt x="116840" y="269239"/>
                  </a:lnTo>
                  <a:lnTo>
                    <a:pt x="114300" y="266700"/>
                  </a:lnTo>
                  <a:lnTo>
                    <a:pt x="111760" y="265430"/>
                  </a:lnTo>
                  <a:lnTo>
                    <a:pt x="110490" y="262889"/>
                  </a:lnTo>
                  <a:lnTo>
                    <a:pt x="106680" y="259080"/>
                  </a:lnTo>
                  <a:lnTo>
                    <a:pt x="102870" y="251460"/>
                  </a:lnTo>
                  <a:lnTo>
                    <a:pt x="100330" y="248920"/>
                  </a:lnTo>
                  <a:lnTo>
                    <a:pt x="100330" y="245110"/>
                  </a:lnTo>
                  <a:lnTo>
                    <a:pt x="99060" y="242570"/>
                  </a:lnTo>
                  <a:lnTo>
                    <a:pt x="96520" y="234950"/>
                  </a:lnTo>
                  <a:lnTo>
                    <a:pt x="93980" y="219710"/>
                  </a:lnTo>
                  <a:lnTo>
                    <a:pt x="92710" y="210820"/>
                  </a:lnTo>
                  <a:lnTo>
                    <a:pt x="92710" y="200660"/>
                  </a:lnTo>
                  <a:lnTo>
                    <a:pt x="91440" y="190500"/>
                  </a:lnTo>
                  <a:lnTo>
                    <a:pt x="92710" y="179070"/>
                  </a:lnTo>
                  <a:lnTo>
                    <a:pt x="92710" y="168910"/>
                  </a:lnTo>
                  <a:lnTo>
                    <a:pt x="93980" y="158750"/>
                  </a:lnTo>
                  <a:lnTo>
                    <a:pt x="95250" y="149860"/>
                  </a:lnTo>
                  <a:lnTo>
                    <a:pt x="96520" y="142239"/>
                  </a:lnTo>
                  <a:lnTo>
                    <a:pt x="97790" y="138430"/>
                  </a:lnTo>
                  <a:lnTo>
                    <a:pt x="97790" y="134620"/>
                  </a:lnTo>
                  <a:lnTo>
                    <a:pt x="99060" y="132080"/>
                  </a:lnTo>
                  <a:lnTo>
                    <a:pt x="100330" y="128270"/>
                  </a:lnTo>
                  <a:lnTo>
                    <a:pt x="102870" y="123189"/>
                  </a:lnTo>
                  <a:lnTo>
                    <a:pt x="106680" y="118110"/>
                  </a:lnTo>
                  <a:lnTo>
                    <a:pt x="109220" y="113030"/>
                  </a:lnTo>
                  <a:lnTo>
                    <a:pt x="111760" y="111760"/>
                  </a:lnTo>
                  <a:lnTo>
                    <a:pt x="113030" y="110489"/>
                  </a:lnTo>
                  <a:lnTo>
                    <a:pt x="115570" y="109220"/>
                  </a:lnTo>
                  <a:lnTo>
                    <a:pt x="116840" y="106680"/>
                  </a:lnTo>
                  <a:lnTo>
                    <a:pt x="119380" y="105410"/>
                  </a:lnTo>
                  <a:lnTo>
                    <a:pt x="120650" y="104139"/>
                  </a:lnTo>
                  <a:lnTo>
                    <a:pt x="121920" y="104139"/>
                  </a:lnTo>
                  <a:lnTo>
                    <a:pt x="124460" y="102870"/>
                  </a:lnTo>
                  <a:lnTo>
                    <a:pt x="128270" y="102870"/>
                  </a:lnTo>
                  <a:lnTo>
                    <a:pt x="133350" y="101600"/>
                  </a:lnTo>
                  <a:lnTo>
                    <a:pt x="253023" y="101600"/>
                  </a:lnTo>
                  <a:lnTo>
                    <a:pt x="248920" y="83820"/>
                  </a:lnTo>
                  <a:lnTo>
                    <a:pt x="242570" y="69850"/>
                  </a:lnTo>
                  <a:lnTo>
                    <a:pt x="239337" y="60960"/>
                  </a:lnTo>
                  <a:lnTo>
                    <a:pt x="85090" y="60960"/>
                  </a:lnTo>
                  <a:lnTo>
                    <a:pt x="85090" y="7620"/>
                  </a:lnTo>
                  <a:close/>
                </a:path>
                <a:path w="264160" h="508000">
                  <a:moveTo>
                    <a:pt x="231563" y="335280"/>
                  </a:moveTo>
                  <a:lnTo>
                    <a:pt x="92710" y="335280"/>
                  </a:lnTo>
                  <a:lnTo>
                    <a:pt x="96520" y="340360"/>
                  </a:lnTo>
                  <a:lnTo>
                    <a:pt x="99060" y="345439"/>
                  </a:lnTo>
                  <a:lnTo>
                    <a:pt x="102870" y="350520"/>
                  </a:lnTo>
                  <a:lnTo>
                    <a:pt x="106680" y="354330"/>
                  </a:lnTo>
                  <a:lnTo>
                    <a:pt x="111760" y="358139"/>
                  </a:lnTo>
                  <a:lnTo>
                    <a:pt x="115570" y="361950"/>
                  </a:lnTo>
                  <a:lnTo>
                    <a:pt x="119380" y="364489"/>
                  </a:lnTo>
                  <a:lnTo>
                    <a:pt x="124460" y="368300"/>
                  </a:lnTo>
                  <a:lnTo>
                    <a:pt x="128270" y="370839"/>
                  </a:lnTo>
                  <a:lnTo>
                    <a:pt x="133350" y="372110"/>
                  </a:lnTo>
                  <a:lnTo>
                    <a:pt x="137160" y="374650"/>
                  </a:lnTo>
                  <a:lnTo>
                    <a:pt x="152400" y="378460"/>
                  </a:lnTo>
                  <a:lnTo>
                    <a:pt x="172720" y="378460"/>
                  </a:lnTo>
                  <a:lnTo>
                    <a:pt x="187960" y="374650"/>
                  </a:lnTo>
                  <a:lnTo>
                    <a:pt x="198120" y="369570"/>
                  </a:lnTo>
                  <a:lnTo>
                    <a:pt x="201930" y="365760"/>
                  </a:lnTo>
                  <a:lnTo>
                    <a:pt x="207010" y="363220"/>
                  </a:lnTo>
                  <a:lnTo>
                    <a:pt x="210820" y="359410"/>
                  </a:lnTo>
                  <a:lnTo>
                    <a:pt x="215900" y="356870"/>
                  </a:lnTo>
                  <a:lnTo>
                    <a:pt x="227330" y="341630"/>
                  </a:lnTo>
                  <a:lnTo>
                    <a:pt x="231563" y="335280"/>
                  </a:lnTo>
                  <a:close/>
                </a:path>
                <a:path w="264160" h="508000">
                  <a:moveTo>
                    <a:pt x="253023" y="101600"/>
                  </a:moveTo>
                  <a:lnTo>
                    <a:pt x="134620" y="101600"/>
                  </a:lnTo>
                  <a:lnTo>
                    <a:pt x="137160" y="102870"/>
                  </a:lnTo>
                  <a:lnTo>
                    <a:pt x="140970" y="102870"/>
                  </a:lnTo>
                  <a:lnTo>
                    <a:pt x="142240" y="104139"/>
                  </a:lnTo>
                  <a:lnTo>
                    <a:pt x="144780" y="104139"/>
                  </a:lnTo>
                  <a:lnTo>
                    <a:pt x="149860" y="109220"/>
                  </a:lnTo>
                  <a:lnTo>
                    <a:pt x="151130" y="109220"/>
                  </a:lnTo>
                  <a:lnTo>
                    <a:pt x="152400" y="111760"/>
                  </a:lnTo>
                  <a:lnTo>
                    <a:pt x="157480" y="116839"/>
                  </a:lnTo>
                  <a:lnTo>
                    <a:pt x="160020" y="121920"/>
                  </a:lnTo>
                  <a:lnTo>
                    <a:pt x="162560" y="124460"/>
                  </a:lnTo>
                  <a:lnTo>
                    <a:pt x="162560" y="128270"/>
                  </a:lnTo>
                  <a:lnTo>
                    <a:pt x="165100" y="130810"/>
                  </a:lnTo>
                  <a:lnTo>
                    <a:pt x="165100" y="134620"/>
                  </a:lnTo>
                  <a:lnTo>
                    <a:pt x="166370" y="137160"/>
                  </a:lnTo>
                  <a:lnTo>
                    <a:pt x="167640" y="140970"/>
                  </a:lnTo>
                  <a:lnTo>
                    <a:pt x="168910" y="148589"/>
                  </a:lnTo>
                  <a:lnTo>
                    <a:pt x="171450" y="166370"/>
                  </a:lnTo>
                  <a:lnTo>
                    <a:pt x="171450" y="209550"/>
                  </a:lnTo>
                  <a:lnTo>
                    <a:pt x="170180" y="218439"/>
                  </a:lnTo>
                  <a:lnTo>
                    <a:pt x="168910" y="228600"/>
                  </a:lnTo>
                  <a:lnTo>
                    <a:pt x="167640" y="236220"/>
                  </a:lnTo>
                  <a:lnTo>
                    <a:pt x="165100" y="243839"/>
                  </a:lnTo>
                  <a:lnTo>
                    <a:pt x="165100" y="246380"/>
                  </a:lnTo>
                  <a:lnTo>
                    <a:pt x="163830" y="250189"/>
                  </a:lnTo>
                  <a:lnTo>
                    <a:pt x="161290" y="255270"/>
                  </a:lnTo>
                  <a:lnTo>
                    <a:pt x="157480" y="259080"/>
                  </a:lnTo>
                  <a:lnTo>
                    <a:pt x="154940" y="264160"/>
                  </a:lnTo>
                  <a:lnTo>
                    <a:pt x="148590" y="270510"/>
                  </a:lnTo>
                  <a:lnTo>
                    <a:pt x="147320" y="270510"/>
                  </a:lnTo>
                  <a:lnTo>
                    <a:pt x="144780" y="271780"/>
                  </a:lnTo>
                  <a:lnTo>
                    <a:pt x="143510" y="273050"/>
                  </a:lnTo>
                  <a:lnTo>
                    <a:pt x="140970" y="274320"/>
                  </a:lnTo>
                  <a:lnTo>
                    <a:pt x="256149" y="274320"/>
                  </a:lnTo>
                  <a:lnTo>
                    <a:pt x="256540" y="273050"/>
                  </a:lnTo>
                  <a:lnTo>
                    <a:pt x="261620" y="234950"/>
                  </a:lnTo>
                  <a:lnTo>
                    <a:pt x="263188" y="209550"/>
                  </a:lnTo>
                  <a:lnTo>
                    <a:pt x="264160" y="193039"/>
                  </a:lnTo>
                  <a:lnTo>
                    <a:pt x="262890" y="172720"/>
                  </a:lnTo>
                  <a:lnTo>
                    <a:pt x="261620" y="153670"/>
                  </a:lnTo>
                  <a:lnTo>
                    <a:pt x="259080" y="134620"/>
                  </a:lnTo>
                  <a:lnTo>
                    <a:pt x="256540" y="116839"/>
                  </a:lnTo>
                  <a:lnTo>
                    <a:pt x="253023" y="101600"/>
                  </a:lnTo>
                  <a:close/>
                </a:path>
                <a:path w="264160" h="508000">
                  <a:moveTo>
                    <a:pt x="168910" y="0"/>
                  </a:moveTo>
                  <a:lnTo>
                    <a:pt x="156210" y="0"/>
                  </a:lnTo>
                  <a:lnTo>
                    <a:pt x="151130" y="1270"/>
                  </a:lnTo>
                  <a:lnTo>
                    <a:pt x="144780" y="2539"/>
                  </a:lnTo>
                  <a:lnTo>
                    <a:pt x="139700" y="3810"/>
                  </a:lnTo>
                  <a:lnTo>
                    <a:pt x="133350" y="5080"/>
                  </a:lnTo>
                  <a:lnTo>
                    <a:pt x="129540" y="8889"/>
                  </a:lnTo>
                  <a:lnTo>
                    <a:pt x="99060" y="39370"/>
                  </a:lnTo>
                  <a:lnTo>
                    <a:pt x="93980" y="45720"/>
                  </a:lnTo>
                  <a:lnTo>
                    <a:pt x="90170" y="53339"/>
                  </a:lnTo>
                  <a:lnTo>
                    <a:pt x="85090" y="60960"/>
                  </a:lnTo>
                  <a:lnTo>
                    <a:pt x="239337" y="60960"/>
                  </a:lnTo>
                  <a:lnTo>
                    <a:pt x="237490" y="55880"/>
                  </a:lnTo>
                  <a:lnTo>
                    <a:pt x="233680" y="48260"/>
                  </a:lnTo>
                  <a:lnTo>
                    <a:pt x="229870" y="41910"/>
                  </a:lnTo>
                  <a:lnTo>
                    <a:pt x="226060" y="36830"/>
                  </a:lnTo>
                  <a:lnTo>
                    <a:pt x="222250" y="30480"/>
                  </a:lnTo>
                  <a:lnTo>
                    <a:pt x="218440" y="26670"/>
                  </a:lnTo>
                  <a:lnTo>
                    <a:pt x="214630" y="21589"/>
                  </a:lnTo>
                  <a:lnTo>
                    <a:pt x="210820" y="17780"/>
                  </a:lnTo>
                  <a:lnTo>
                    <a:pt x="200660" y="10160"/>
                  </a:lnTo>
                  <a:lnTo>
                    <a:pt x="185420" y="2539"/>
                  </a:lnTo>
                  <a:lnTo>
                    <a:pt x="180340" y="2539"/>
                  </a:lnTo>
                  <a:lnTo>
                    <a:pt x="175260" y="127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57" name="object 23"/>
            <p:cNvSpPr>
              <a:spLocks/>
            </p:cNvSpPr>
            <p:nvPr/>
          </p:nvSpPr>
          <p:spPr bwMode="auto">
            <a:xfrm>
              <a:off x="4545330" y="3234689"/>
              <a:ext cx="264160" cy="508000"/>
            </a:xfrm>
            <a:custGeom>
              <a:avLst/>
              <a:gdLst>
                <a:gd name="T0" fmla="*/ 0 w 264160"/>
                <a:gd name="T1" fmla="*/ 7620 h 508000"/>
                <a:gd name="T2" fmla="*/ 85090 w 264160"/>
                <a:gd name="T3" fmla="*/ 60960 h 508000"/>
                <a:gd name="T4" fmla="*/ 93980 w 264160"/>
                <a:gd name="T5" fmla="*/ 45720 h 508000"/>
                <a:gd name="T6" fmla="*/ 102870 w 264160"/>
                <a:gd name="T7" fmla="*/ 33020 h 508000"/>
                <a:gd name="T8" fmla="*/ 133350 w 264160"/>
                <a:gd name="T9" fmla="*/ 5080 h 508000"/>
                <a:gd name="T10" fmla="*/ 144780 w 264160"/>
                <a:gd name="T11" fmla="*/ 2539 h 508000"/>
                <a:gd name="T12" fmla="*/ 156210 w 264160"/>
                <a:gd name="T13" fmla="*/ 0 h 508000"/>
                <a:gd name="T14" fmla="*/ 168910 w 264160"/>
                <a:gd name="T15" fmla="*/ 0 h 508000"/>
                <a:gd name="T16" fmla="*/ 180340 w 264160"/>
                <a:gd name="T17" fmla="*/ 2539 h 508000"/>
                <a:gd name="T18" fmla="*/ 190500 w 264160"/>
                <a:gd name="T19" fmla="*/ 5080 h 508000"/>
                <a:gd name="T20" fmla="*/ 200660 w 264160"/>
                <a:gd name="T21" fmla="*/ 10160 h 508000"/>
                <a:gd name="T22" fmla="*/ 210820 w 264160"/>
                <a:gd name="T23" fmla="*/ 17780 h 508000"/>
                <a:gd name="T24" fmla="*/ 218440 w 264160"/>
                <a:gd name="T25" fmla="*/ 26670 h 508000"/>
                <a:gd name="T26" fmla="*/ 226060 w 264160"/>
                <a:gd name="T27" fmla="*/ 36830 h 508000"/>
                <a:gd name="T28" fmla="*/ 233680 w 264160"/>
                <a:gd name="T29" fmla="*/ 48260 h 508000"/>
                <a:gd name="T30" fmla="*/ 242570 w 264160"/>
                <a:gd name="T31" fmla="*/ 69850 h 508000"/>
                <a:gd name="T32" fmla="*/ 252730 w 264160"/>
                <a:gd name="T33" fmla="*/ 100330 h 508000"/>
                <a:gd name="T34" fmla="*/ 259080 w 264160"/>
                <a:gd name="T35" fmla="*/ 134620 h 508000"/>
                <a:gd name="T36" fmla="*/ 262890 w 264160"/>
                <a:gd name="T37" fmla="*/ 172720 h 508000"/>
                <a:gd name="T38" fmla="*/ 262890 w 264160"/>
                <a:gd name="T39" fmla="*/ 214630 h 508000"/>
                <a:gd name="T40" fmla="*/ 259080 w 264160"/>
                <a:gd name="T41" fmla="*/ 254000 h 508000"/>
                <a:gd name="T42" fmla="*/ 251460 w 264160"/>
                <a:gd name="T43" fmla="*/ 289560 h 508000"/>
                <a:gd name="T44" fmla="*/ 246380 w 264160"/>
                <a:gd name="T45" fmla="*/ 304800 h 508000"/>
                <a:gd name="T46" fmla="*/ 241300 w 264160"/>
                <a:gd name="T47" fmla="*/ 318770 h 508000"/>
                <a:gd name="T48" fmla="*/ 234950 w 264160"/>
                <a:gd name="T49" fmla="*/ 330200 h 508000"/>
                <a:gd name="T50" fmla="*/ 223520 w 264160"/>
                <a:gd name="T51" fmla="*/ 346710 h 508000"/>
                <a:gd name="T52" fmla="*/ 215900 w 264160"/>
                <a:gd name="T53" fmla="*/ 356870 h 508000"/>
                <a:gd name="T54" fmla="*/ 207010 w 264160"/>
                <a:gd name="T55" fmla="*/ 363220 h 508000"/>
                <a:gd name="T56" fmla="*/ 177800 w 264160"/>
                <a:gd name="T57" fmla="*/ 377190 h 508000"/>
                <a:gd name="T58" fmla="*/ 162560 w 264160"/>
                <a:gd name="T59" fmla="*/ 378460 h 508000"/>
                <a:gd name="T60" fmla="*/ 152400 w 264160"/>
                <a:gd name="T61" fmla="*/ 378460 h 508000"/>
                <a:gd name="T62" fmla="*/ 142240 w 264160"/>
                <a:gd name="T63" fmla="*/ 375920 h 508000"/>
                <a:gd name="T64" fmla="*/ 133350 w 264160"/>
                <a:gd name="T65" fmla="*/ 372110 h 508000"/>
                <a:gd name="T66" fmla="*/ 124460 w 264160"/>
                <a:gd name="T67" fmla="*/ 368300 h 508000"/>
                <a:gd name="T68" fmla="*/ 115570 w 264160"/>
                <a:gd name="T69" fmla="*/ 361950 h 508000"/>
                <a:gd name="T70" fmla="*/ 106680 w 264160"/>
                <a:gd name="T71" fmla="*/ 354330 h 508000"/>
                <a:gd name="T72" fmla="*/ 99060 w 264160"/>
                <a:gd name="T73" fmla="*/ 345439 h 508000"/>
                <a:gd name="T74" fmla="*/ 92710 w 264160"/>
                <a:gd name="T75" fmla="*/ 335280 h 508000"/>
                <a:gd name="T76" fmla="*/ 0 w 264160"/>
                <a:gd name="T77" fmla="*/ 508000 h 508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4160"/>
                <a:gd name="T118" fmla="*/ 0 h 508000"/>
                <a:gd name="T119" fmla="*/ 264160 w 264160"/>
                <a:gd name="T120" fmla="*/ 508000 h 508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4160" h="508000">
                  <a:moveTo>
                    <a:pt x="0" y="508000"/>
                  </a:moveTo>
                  <a:lnTo>
                    <a:pt x="0" y="7620"/>
                  </a:lnTo>
                  <a:lnTo>
                    <a:pt x="85090" y="7620"/>
                  </a:lnTo>
                  <a:lnTo>
                    <a:pt x="85090" y="60960"/>
                  </a:lnTo>
                  <a:lnTo>
                    <a:pt x="90170" y="53339"/>
                  </a:lnTo>
                  <a:lnTo>
                    <a:pt x="93980" y="45720"/>
                  </a:lnTo>
                  <a:lnTo>
                    <a:pt x="99060" y="39370"/>
                  </a:lnTo>
                  <a:lnTo>
                    <a:pt x="102870" y="33020"/>
                  </a:lnTo>
                  <a:lnTo>
                    <a:pt x="129540" y="8889"/>
                  </a:lnTo>
                  <a:lnTo>
                    <a:pt x="133350" y="5080"/>
                  </a:lnTo>
                  <a:lnTo>
                    <a:pt x="139700" y="3810"/>
                  </a:lnTo>
                  <a:lnTo>
                    <a:pt x="144780" y="2539"/>
                  </a:lnTo>
                  <a:lnTo>
                    <a:pt x="151130" y="1270"/>
                  </a:lnTo>
                  <a:lnTo>
                    <a:pt x="156210" y="0"/>
                  </a:lnTo>
                  <a:lnTo>
                    <a:pt x="162560" y="0"/>
                  </a:lnTo>
                  <a:lnTo>
                    <a:pt x="168910" y="0"/>
                  </a:lnTo>
                  <a:lnTo>
                    <a:pt x="175260" y="1270"/>
                  </a:lnTo>
                  <a:lnTo>
                    <a:pt x="180340" y="2539"/>
                  </a:lnTo>
                  <a:lnTo>
                    <a:pt x="185420" y="2539"/>
                  </a:lnTo>
                  <a:lnTo>
                    <a:pt x="190500" y="5080"/>
                  </a:lnTo>
                  <a:lnTo>
                    <a:pt x="195580" y="7620"/>
                  </a:lnTo>
                  <a:lnTo>
                    <a:pt x="200660" y="10160"/>
                  </a:lnTo>
                  <a:lnTo>
                    <a:pt x="205740" y="13970"/>
                  </a:lnTo>
                  <a:lnTo>
                    <a:pt x="210820" y="17780"/>
                  </a:lnTo>
                  <a:lnTo>
                    <a:pt x="214630" y="21589"/>
                  </a:lnTo>
                  <a:lnTo>
                    <a:pt x="218440" y="26670"/>
                  </a:lnTo>
                  <a:lnTo>
                    <a:pt x="222250" y="30480"/>
                  </a:lnTo>
                  <a:lnTo>
                    <a:pt x="226060" y="36830"/>
                  </a:lnTo>
                  <a:lnTo>
                    <a:pt x="229870" y="41910"/>
                  </a:lnTo>
                  <a:lnTo>
                    <a:pt x="233680" y="48260"/>
                  </a:lnTo>
                  <a:lnTo>
                    <a:pt x="237490" y="55880"/>
                  </a:lnTo>
                  <a:lnTo>
                    <a:pt x="242570" y="69850"/>
                  </a:lnTo>
                  <a:lnTo>
                    <a:pt x="248920" y="83820"/>
                  </a:lnTo>
                  <a:lnTo>
                    <a:pt x="252730" y="100330"/>
                  </a:lnTo>
                  <a:lnTo>
                    <a:pt x="256540" y="116839"/>
                  </a:lnTo>
                  <a:lnTo>
                    <a:pt x="259080" y="134620"/>
                  </a:lnTo>
                  <a:lnTo>
                    <a:pt x="261620" y="153670"/>
                  </a:lnTo>
                  <a:lnTo>
                    <a:pt x="262890" y="172720"/>
                  </a:lnTo>
                  <a:lnTo>
                    <a:pt x="264160" y="193039"/>
                  </a:lnTo>
                  <a:lnTo>
                    <a:pt x="262890" y="214630"/>
                  </a:lnTo>
                  <a:lnTo>
                    <a:pt x="261620" y="234950"/>
                  </a:lnTo>
                  <a:lnTo>
                    <a:pt x="259080" y="254000"/>
                  </a:lnTo>
                  <a:lnTo>
                    <a:pt x="256540" y="273050"/>
                  </a:lnTo>
                  <a:lnTo>
                    <a:pt x="251460" y="289560"/>
                  </a:lnTo>
                  <a:lnTo>
                    <a:pt x="248920" y="297180"/>
                  </a:lnTo>
                  <a:lnTo>
                    <a:pt x="246380" y="304800"/>
                  </a:lnTo>
                  <a:lnTo>
                    <a:pt x="243840" y="311150"/>
                  </a:lnTo>
                  <a:lnTo>
                    <a:pt x="241300" y="318770"/>
                  </a:lnTo>
                  <a:lnTo>
                    <a:pt x="237490" y="325120"/>
                  </a:lnTo>
                  <a:lnTo>
                    <a:pt x="234950" y="330200"/>
                  </a:lnTo>
                  <a:lnTo>
                    <a:pt x="227330" y="341630"/>
                  </a:lnTo>
                  <a:lnTo>
                    <a:pt x="223520" y="346710"/>
                  </a:lnTo>
                  <a:lnTo>
                    <a:pt x="219710" y="351789"/>
                  </a:lnTo>
                  <a:lnTo>
                    <a:pt x="215900" y="356870"/>
                  </a:lnTo>
                  <a:lnTo>
                    <a:pt x="210820" y="359410"/>
                  </a:lnTo>
                  <a:lnTo>
                    <a:pt x="207010" y="363220"/>
                  </a:lnTo>
                  <a:lnTo>
                    <a:pt x="201930" y="365760"/>
                  </a:lnTo>
                  <a:lnTo>
                    <a:pt x="177800" y="377190"/>
                  </a:lnTo>
                  <a:lnTo>
                    <a:pt x="172720" y="378460"/>
                  </a:lnTo>
                  <a:lnTo>
                    <a:pt x="162560" y="378460"/>
                  </a:lnTo>
                  <a:lnTo>
                    <a:pt x="157480" y="378460"/>
                  </a:lnTo>
                  <a:lnTo>
                    <a:pt x="152400" y="378460"/>
                  </a:lnTo>
                  <a:lnTo>
                    <a:pt x="147320" y="377190"/>
                  </a:lnTo>
                  <a:lnTo>
                    <a:pt x="142240" y="375920"/>
                  </a:lnTo>
                  <a:lnTo>
                    <a:pt x="137160" y="374650"/>
                  </a:lnTo>
                  <a:lnTo>
                    <a:pt x="133350" y="372110"/>
                  </a:lnTo>
                  <a:lnTo>
                    <a:pt x="128270" y="370839"/>
                  </a:lnTo>
                  <a:lnTo>
                    <a:pt x="124460" y="368300"/>
                  </a:lnTo>
                  <a:lnTo>
                    <a:pt x="119380" y="364489"/>
                  </a:lnTo>
                  <a:lnTo>
                    <a:pt x="115570" y="361950"/>
                  </a:lnTo>
                  <a:lnTo>
                    <a:pt x="111760" y="358139"/>
                  </a:lnTo>
                  <a:lnTo>
                    <a:pt x="106680" y="354330"/>
                  </a:lnTo>
                  <a:lnTo>
                    <a:pt x="102870" y="350520"/>
                  </a:lnTo>
                  <a:lnTo>
                    <a:pt x="99060" y="345439"/>
                  </a:lnTo>
                  <a:lnTo>
                    <a:pt x="96520" y="340360"/>
                  </a:lnTo>
                  <a:lnTo>
                    <a:pt x="92710" y="335280"/>
                  </a:lnTo>
                  <a:lnTo>
                    <a:pt x="92710" y="508000"/>
                  </a:lnTo>
                  <a:lnTo>
                    <a:pt x="0" y="508000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58" name="object 24"/>
            <p:cNvSpPr>
              <a:spLocks noChangeArrowheads="1"/>
            </p:cNvSpPr>
            <p:nvPr/>
          </p:nvSpPr>
          <p:spPr bwMode="auto">
            <a:xfrm>
              <a:off x="4632097" y="3331617"/>
              <a:ext cx="89354" cy="182064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959" name="object 25"/>
            <p:cNvSpPr>
              <a:spLocks noChangeArrowheads="1"/>
            </p:cNvSpPr>
            <p:nvPr/>
          </p:nvSpPr>
          <p:spPr bwMode="auto">
            <a:xfrm>
              <a:off x="4847997" y="3100477"/>
              <a:ext cx="772614" cy="517344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" name="object 26"/>
          <p:cNvGrpSpPr>
            <a:grpSpLocks/>
          </p:cNvGrpSpPr>
          <p:nvPr/>
        </p:nvGrpSpPr>
        <p:grpSpPr bwMode="auto">
          <a:xfrm>
            <a:off x="6246138" y="3417604"/>
            <a:ext cx="1702855" cy="572225"/>
            <a:chOff x="5665877" y="3100477"/>
            <a:chExt cx="1544955" cy="518795"/>
          </a:xfrm>
        </p:grpSpPr>
        <p:sp>
          <p:nvSpPr>
            <p:cNvPr id="39942" name="object 27"/>
            <p:cNvSpPr>
              <a:spLocks/>
            </p:cNvSpPr>
            <p:nvPr/>
          </p:nvSpPr>
          <p:spPr bwMode="auto">
            <a:xfrm>
              <a:off x="5670550" y="3242309"/>
              <a:ext cx="252729" cy="370840"/>
            </a:xfrm>
            <a:custGeom>
              <a:avLst/>
              <a:gdLst>
                <a:gd name="T0" fmla="*/ 161289 w 252729"/>
                <a:gd name="T1" fmla="*/ 0 h 370839"/>
                <a:gd name="T2" fmla="*/ 160020 w 252729"/>
                <a:gd name="T3" fmla="*/ 208279 h 370839"/>
                <a:gd name="T4" fmla="*/ 157479 w 252729"/>
                <a:gd name="T5" fmla="*/ 228600 h 370839"/>
                <a:gd name="T6" fmla="*/ 154939 w 252729"/>
                <a:gd name="T7" fmla="*/ 234950 h 370839"/>
                <a:gd name="T8" fmla="*/ 151129 w 252729"/>
                <a:gd name="T9" fmla="*/ 243839 h 370839"/>
                <a:gd name="T10" fmla="*/ 147320 w 252729"/>
                <a:gd name="T11" fmla="*/ 250189 h 370839"/>
                <a:gd name="T12" fmla="*/ 144779 w 252729"/>
                <a:gd name="T13" fmla="*/ 254000 h 370839"/>
                <a:gd name="T14" fmla="*/ 139700 w 252729"/>
                <a:gd name="T15" fmla="*/ 257810 h 370839"/>
                <a:gd name="T16" fmla="*/ 135889 w 252729"/>
                <a:gd name="T17" fmla="*/ 259079 h 370839"/>
                <a:gd name="T18" fmla="*/ 132079 w 252729"/>
                <a:gd name="T19" fmla="*/ 261619 h 370839"/>
                <a:gd name="T20" fmla="*/ 124460 w 252729"/>
                <a:gd name="T21" fmla="*/ 262889 h 370839"/>
                <a:gd name="T22" fmla="*/ 116839 w 252729"/>
                <a:gd name="T23" fmla="*/ 261619 h 370839"/>
                <a:gd name="T24" fmla="*/ 113029 w 252729"/>
                <a:gd name="T25" fmla="*/ 259079 h 370839"/>
                <a:gd name="T26" fmla="*/ 106679 w 252729"/>
                <a:gd name="T27" fmla="*/ 255269 h 370839"/>
                <a:gd name="T28" fmla="*/ 104139 w 252729"/>
                <a:gd name="T29" fmla="*/ 252729 h 370839"/>
                <a:gd name="T30" fmla="*/ 101600 w 252729"/>
                <a:gd name="T31" fmla="*/ 247650 h 370839"/>
                <a:gd name="T32" fmla="*/ 99060 w 252729"/>
                <a:gd name="T33" fmla="*/ 243839 h 370839"/>
                <a:gd name="T34" fmla="*/ 97789 w 252729"/>
                <a:gd name="T35" fmla="*/ 240029 h 370839"/>
                <a:gd name="T36" fmla="*/ 96520 w 252729"/>
                <a:gd name="T37" fmla="*/ 233679 h 370839"/>
                <a:gd name="T38" fmla="*/ 92710 w 252729"/>
                <a:gd name="T39" fmla="*/ 215900 h 370839"/>
                <a:gd name="T40" fmla="*/ 0 w 252729"/>
                <a:gd name="T41" fmla="*/ 0 h 370839"/>
                <a:gd name="T42" fmla="*/ 1270 w 252729"/>
                <a:gd name="T43" fmla="*/ 248919 h 370839"/>
                <a:gd name="T44" fmla="*/ 6350 w 252729"/>
                <a:gd name="T45" fmla="*/ 293369 h 370839"/>
                <a:gd name="T46" fmla="*/ 12700 w 252729"/>
                <a:gd name="T47" fmla="*/ 317500 h 370839"/>
                <a:gd name="T48" fmla="*/ 19050 w 252729"/>
                <a:gd name="T49" fmla="*/ 332739 h 370839"/>
                <a:gd name="T50" fmla="*/ 25400 w 252729"/>
                <a:gd name="T51" fmla="*/ 340360 h 370839"/>
                <a:gd name="T52" fmla="*/ 30479 w 252729"/>
                <a:gd name="T53" fmla="*/ 349250 h 370839"/>
                <a:gd name="T54" fmla="*/ 36829 w 252729"/>
                <a:gd name="T55" fmla="*/ 355600 h 370839"/>
                <a:gd name="T56" fmla="*/ 48260 w 252729"/>
                <a:gd name="T57" fmla="*/ 361950 h 370839"/>
                <a:gd name="T58" fmla="*/ 55879 w 252729"/>
                <a:gd name="T59" fmla="*/ 365759 h 370839"/>
                <a:gd name="T60" fmla="*/ 72389 w 252729"/>
                <a:gd name="T61" fmla="*/ 370839 h 370839"/>
                <a:gd name="T62" fmla="*/ 107950 w 252729"/>
                <a:gd name="T63" fmla="*/ 367029 h 370839"/>
                <a:gd name="T64" fmla="*/ 119379 w 252729"/>
                <a:gd name="T65" fmla="*/ 361950 h 370839"/>
                <a:gd name="T66" fmla="*/ 153670 w 252729"/>
                <a:gd name="T67" fmla="*/ 327660 h 370839"/>
                <a:gd name="T68" fmla="*/ 162560 w 252729"/>
                <a:gd name="T69" fmla="*/ 312419 h 370839"/>
                <a:gd name="T70" fmla="*/ 167639 w 252729"/>
                <a:gd name="T71" fmla="*/ 363219 h 370839"/>
                <a:gd name="T72" fmla="*/ 252729 w 252729"/>
                <a:gd name="T73" fmla="*/ 0 h 3708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2729"/>
                <a:gd name="T112" fmla="*/ 0 h 370839"/>
                <a:gd name="T113" fmla="*/ 252729 w 252729"/>
                <a:gd name="T114" fmla="*/ 370839 h 3708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2729" h="370839">
                  <a:moveTo>
                    <a:pt x="252729" y="0"/>
                  </a:moveTo>
                  <a:lnTo>
                    <a:pt x="161289" y="0"/>
                  </a:lnTo>
                  <a:lnTo>
                    <a:pt x="161289" y="198119"/>
                  </a:lnTo>
                  <a:lnTo>
                    <a:pt x="160020" y="208279"/>
                  </a:lnTo>
                  <a:lnTo>
                    <a:pt x="157479" y="224789"/>
                  </a:lnTo>
                  <a:lnTo>
                    <a:pt x="157479" y="228600"/>
                  </a:lnTo>
                  <a:lnTo>
                    <a:pt x="156210" y="232410"/>
                  </a:lnTo>
                  <a:lnTo>
                    <a:pt x="154939" y="234950"/>
                  </a:lnTo>
                  <a:lnTo>
                    <a:pt x="153670" y="238760"/>
                  </a:lnTo>
                  <a:lnTo>
                    <a:pt x="151129" y="243839"/>
                  </a:lnTo>
                  <a:lnTo>
                    <a:pt x="148589" y="247650"/>
                  </a:lnTo>
                  <a:lnTo>
                    <a:pt x="147320" y="250189"/>
                  </a:lnTo>
                  <a:lnTo>
                    <a:pt x="146050" y="251460"/>
                  </a:lnTo>
                  <a:lnTo>
                    <a:pt x="144779" y="254000"/>
                  </a:lnTo>
                  <a:lnTo>
                    <a:pt x="142239" y="255269"/>
                  </a:lnTo>
                  <a:lnTo>
                    <a:pt x="139700" y="257810"/>
                  </a:lnTo>
                  <a:lnTo>
                    <a:pt x="137160" y="259079"/>
                  </a:lnTo>
                  <a:lnTo>
                    <a:pt x="135889" y="259079"/>
                  </a:lnTo>
                  <a:lnTo>
                    <a:pt x="134620" y="260350"/>
                  </a:lnTo>
                  <a:lnTo>
                    <a:pt x="132079" y="261619"/>
                  </a:lnTo>
                  <a:lnTo>
                    <a:pt x="128270" y="261619"/>
                  </a:lnTo>
                  <a:lnTo>
                    <a:pt x="124460" y="262889"/>
                  </a:lnTo>
                  <a:lnTo>
                    <a:pt x="120650" y="262889"/>
                  </a:lnTo>
                  <a:lnTo>
                    <a:pt x="116839" y="261619"/>
                  </a:lnTo>
                  <a:lnTo>
                    <a:pt x="114300" y="260350"/>
                  </a:lnTo>
                  <a:lnTo>
                    <a:pt x="113029" y="259079"/>
                  </a:lnTo>
                  <a:lnTo>
                    <a:pt x="110489" y="259079"/>
                  </a:lnTo>
                  <a:lnTo>
                    <a:pt x="106679" y="255269"/>
                  </a:lnTo>
                  <a:lnTo>
                    <a:pt x="105410" y="255269"/>
                  </a:lnTo>
                  <a:lnTo>
                    <a:pt x="104139" y="252729"/>
                  </a:lnTo>
                  <a:lnTo>
                    <a:pt x="101600" y="250189"/>
                  </a:lnTo>
                  <a:lnTo>
                    <a:pt x="101600" y="247650"/>
                  </a:lnTo>
                  <a:lnTo>
                    <a:pt x="100329" y="246379"/>
                  </a:lnTo>
                  <a:lnTo>
                    <a:pt x="99060" y="243839"/>
                  </a:lnTo>
                  <a:lnTo>
                    <a:pt x="97789" y="242569"/>
                  </a:lnTo>
                  <a:lnTo>
                    <a:pt x="97789" y="240029"/>
                  </a:lnTo>
                  <a:lnTo>
                    <a:pt x="96520" y="237489"/>
                  </a:lnTo>
                  <a:lnTo>
                    <a:pt x="96520" y="233679"/>
                  </a:lnTo>
                  <a:lnTo>
                    <a:pt x="95250" y="228600"/>
                  </a:lnTo>
                  <a:lnTo>
                    <a:pt x="92710" y="215900"/>
                  </a:lnTo>
                  <a:lnTo>
                    <a:pt x="92710" y="0"/>
                  </a:lnTo>
                  <a:lnTo>
                    <a:pt x="0" y="0"/>
                  </a:lnTo>
                  <a:lnTo>
                    <a:pt x="0" y="231139"/>
                  </a:lnTo>
                  <a:lnTo>
                    <a:pt x="1270" y="248919"/>
                  </a:lnTo>
                  <a:lnTo>
                    <a:pt x="3810" y="279400"/>
                  </a:lnTo>
                  <a:lnTo>
                    <a:pt x="6350" y="293369"/>
                  </a:lnTo>
                  <a:lnTo>
                    <a:pt x="10160" y="312419"/>
                  </a:lnTo>
                  <a:lnTo>
                    <a:pt x="12700" y="317500"/>
                  </a:lnTo>
                  <a:lnTo>
                    <a:pt x="13970" y="322579"/>
                  </a:lnTo>
                  <a:lnTo>
                    <a:pt x="19050" y="332739"/>
                  </a:lnTo>
                  <a:lnTo>
                    <a:pt x="21589" y="336550"/>
                  </a:lnTo>
                  <a:lnTo>
                    <a:pt x="25400" y="340360"/>
                  </a:lnTo>
                  <a:lnTo>
                    <a:pt x="27939" y="344169"/>
                  </a:lnTo>
                  <a:lnTo>
                    <a:pt x="30479" y="349250"/>
                  </a:lnTo>
                  <a:lnTo>
                    <a:pt x="34289" y="351789"/>
                  </a:lnTo>
                  <a:lnTo>
                    <a:pt x="36829" y="355600"/>
                  </a:lnTo>
                  <a:lnTo>
                    <a:pt x="44450" y="360679"/>
                  </a:lnTo>
                  <a:lnTo>
                    <a:pt x="48260" y="361950"/>
                  </a:lnTo>
                  <a:lnTo>
                    <a:pt x="50800" y="364489"/>
                  </a:lnTo>
                  <a:lnTo>
                    <a:pt x="55879" y="365759"/>
                  </a:lnTo>
                  <a:lnTo>
                    <a:pt x="63500" y="368300"/>
                  </a:lnTo>
                  <a:lnTo>
                    <a:pt x="72389" y="370839"/>
                  </a:lnTo>
                  <a:lnTo>
                    <a:pt x="88900" y="370839"/>
                  </a:lnTo>
                  <a:lnTo>
                    <a:pt x="107950" y="367029"/>
                  </a:lnTo>
                  <a:lnTo>
                    <a:pt x="113029" y="364489"/>
                  </a:lnTo>
                  <a:lnTo>
                    <a:pt x="119379" y="361950"/>
                  </a:lnTo>
                  <a:lnTo>
                    <a:pt x="148589" y="335279"/>
                  </a:lnTo>
                  <a:lnTo>
                    <a:pt x="153670" y="327660"/>
                  </a:lnTo>
                  <a:lnTo>
                    <a:pt x="158750" y="321310"/>
                  </a:lnTo>
                  <a:lnTo>
                    <a:pt x="162560" y="312419"/>
                  </a:lnTo>
                  <a:lnTo>
                    <a:pt x="167639" y="303529"/>
                  </a:lnTo>
                  <a:lnTo>
                    <a:pt x="167639" y="363219"/>
                  </a:lnTo>
                  <a:lnTo>
                    <a:pt x="252729" y="363219"/>
                  </a:lnTo>
                  <a:lnTo>
                    <a:pt x="252729" y="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43" name="object 28"/>
            <p:cNvSpPr>
              <a:spLocks/>
            </p:cNvSpPr>
            <p:nvPr/>
          </p:nvSpPr>
          <p:spPr bwMode="auto">
            <a:xfrm>
              <a:off x="5670550" y="3242309"/>
              <a:ext cx="252729" cy="370840"/>
            </a:xfrm>
            <a:custGeom>
              <a:avLst/>
              <a:gdLst>
                <a:gd name="T0" fmla="*/ 167639 w 252729"/>
                <a:gd name="T1" fmla="*/ 363219 h 370839"/>
                <a:gd name="T2" fmla="*/ 162560 w 252729"/>
                <a:gd name="T3" fmla="*/ 312419 h 370839"/>
                <a:gd name="T4" fmla="*/ 153670 w 252729"/>
                <a:gd name="T5" fmla="*/ 327660 h 370839"/>
                <a:gd name="T6" fmla="*/ 143510 w 252729"/>
                <a:gd name="T7" fmla="*/ 341629 h 370839"/>
                <a:gd name="T8" fmla="*/ 134620 w 252729"/>
                <a:gd name="T9" fmla="*/ 351789 h 370839"/>
                <a:gd name="T10" fmla="*/ 124460 w 252729"/>
                <a:gd name="T11" fmla="*/ 359410 h 370839"/>
                <a:gd name="T12" fmla="*/ 113029 w 252729"/>
                <a:gd name="T13" fmla="*/ 364489 h 370839"/>
                <a:gd name="T14" fmla="*/ 101600 w 252729"/>
                <a:gd name="T15" fmla="*/ 368300 h 370839"/>
                <a:gd name="T16" fmla="*/ 88900 w 252729"/>
                <a:gd name="T17" fmla="*/ 370839 h 370839"/>
                <a:gd name="T18" fmla="*/ 72389 w 252729"/>
                <a:gd name="T19" fmla="*/ 370839 h 370839"/>
                <a:gd name="T20" fmla="*/ 55879 w 252729"/>
                <a:gd name="T21" fmla="*/ 365759 h 370839"/>
                <a:gd name="T22" fmla="*/ 48260 w 252729"/>
                <a:gd name="T23" fmla="*/ 361950 h 370839"/>
                <a:gd name="T24" fmla="*/ 40639 w 252729"/>
                <a:gd name="T25" fmla="*/ 358139 h 370839"/>
                <a:gd name="T26" fmla="*/ 34289 w 252729"/>
                <a:gd name="T27" fmla="*/ 351789 h 370839"/>
                <a:gd name="T28" fmla="*/ 27939 w 252729"/>
                <a:gd name="T29" fmla="*/ 344169 h 370839"/>
                <a:gd name="T30" fmla="*/ 21589 w 252729"/>
                <a:gd name="T31" fmla="*/ 336550 h 370839"/>
                <a:gd name="T32" fmla="*/ 16510 w 252729"/>
                <a:gd name="T33" fmla="*/ 327660 h 370839"/>
                <a:gd name="T34" fmla="*/ 12700 w 252729"/>
                <a:gd name="T35" fmla="*/ 317500 h 370839"/>
                <a:gd name="T36" fmla="*/ 8889 w 252729"/>
                <a:gd name="T37" fmla="*/ 306069 h 370839"/>
                <a:gd name="T38" fmla="*/ 6350 w 252729"/>
                <a:gd name="T39" fmla="*/ 293369 h 370839"/>
                <a:gd name="T40" fmla="*/ 2539 w 252729"/>
                <a:gd name="T41" fmla="*/ 264160 h 370839"/>
                <a:gd name="T42" fmla="*/ 0 w 252729"/>
                <a:gd name="T43" fmla="*/ 231139 h 370839"/>
                <a:gd name="T44" fmla="*/ 92710 w 252729"/>
                <a:gd name="T45" fmla="*/ 0 h 370839"/>
                <a:gd name="T46" fmla="*/ 92710 w 252729"/>
                <a:gd name="T47" fmla="*/ 208279 h 370839"/>
                <a:gd name="T48" fmla="*/ 93979 w 252729"/>
                <a:gd name="T49" fmla="*/ 222250 h 370839"/>
                <a:gd name="T50" fmla="*/ 96520 w 252729"/>
                <a:gd name="T51" fmla="*/ 233679 h 370839"/>
                <a:gd name="T52" fmla="*/ 97789 w 252729"/>
                <a:gd name="T53" fmla="*/ 240029 h 370839"/>
                <a:gd name="T54" fmla="*/ 99060 w 252729"/>
                <a:gd name="T55" fmla="*/ 243839 h 370839"/>
                <a:gd name="T56" fmla="*/ 101600 w 252729"/>
                <a:gd name="T57" fmla="*/ 247650 h 370839"/>
                <a:gd name="T58" fmla="*/ 102870 w 252729"/>
                <a:gd name="T59" fmla="*/ 251460 h 370839"/>
                <a:gd name="T60" fmla="*/ 105410 w 252729"/>
                <a:gd name="T61" fmla="*/ 255269 h 370839"/>
                <a:gd name="T62" fmla="*/ 107950 w 252729"/>
                <a:gd name="T63" fmla="*/ 256539 h 370839"/>
                <a:gd name="T64" fmla="*/ 110489 w 252729"/>
                <a:gd name="T65" fmla="*/ 259079 h 370839"/>
                <a:gd name="T66" fmla="*/ 114300 w 252729"/>
                <a:gd name="T67" fmla="*/ 260350 h 370839"/>
                <a:gd name="T68" fmla="*/ 120650 w 252729"/>
                <a:gd name="T69" fmla="*/ 262889 h 370839"/>
                <a:gd name="T70" fmla="*/ 128270 w 252729"/>
                <a:gd name="T71" fmla="*/ 261619 h 370839"/>
                <a:gd name="T72" fmla="*/ 132079 w 252729"/>
                <a:gd name="T73" fmla="*/ 261619 h 370839"/>
                <a:gd name="T74" fmla="*/ 135889 w 252729"/>
                <a:gd name="T75" fmla="*/ 259079 h 370839"/>
                <a:gd name="T76" fmla="*/ 139700 w 252729"/>
                <a:gd name="T77" fmla="*/ 257810 h 370839"/>
                <a:gd name="T78" fmla="*/ 142239 w 252729"/>
                <a:gd name="T79" fmla="*/ 255269 h 370839"/>
                <a:gd name="T80" fmla="*/ 146050 w 252729"/>
                <a:gd name="T81" fmla="*/ 251460 h 370839"/>
                <a:gd name="T82" fmla="*/ 148589 w 252729"/>
                <a:gd name="T83" fmla="*/ 247650 h 370839"/>
                <a:gd name="T84" fmla="*/ 152400 w 252729"/>
                <a:gd name="T85" fmla="*/ 241300 h 370839"/>
                <a:gd name="T86" fmla="*/ 154939 w 252729"/>
                <a:gd name="T87" fmla="*/ 234950 h 370839"/>
                <a:gd name="T88" fmla="*/ 157479 w 252729"/>
                <a:gd name="T89" fmla="*/ 228600 h 370839"/>
                <a:gd name="T90" fmla="*/ 158750 w 252729"/>
                <a:gd name="T91" fmla="*/ 217169 h 370839"/>
                <a:gd name="T92" fmla="*/ 161289 w 252729"/>
                <a:gd name="T93" fmla="*/ 198119 h 370839"/>
                <a:gd name="T94" fmla="*/ 161289 w 252729"/>
                <a:gd name="T95" fmla="*/ 175260 h 370839"/>
                <a:gd name="T96" fmla="*/ 252729 w 252729"/>
                <a:gd name="T97" fmla="*/ 0 h 3708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2729"/>
                <a:gd name="T148" fmla="*/ 0 h 370839"/>
                <a:gd name="T149" fmla="*/ 252729 w 252729"/>
                <a:gd name="T150" fmla="*/ 370839 h 3708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2729" h="370839">
                  <a:moveTo>
                    <a:pt x="252729" y="363219"/>
                  </a:moveTo>
                  <a:lnTo>
                    <a:pt x="167639" y="363219"/>
                  </a:lnTo>
                  <a:lnTo>
                    <a:pt x="167639" y="303529"/>
                  </a:lnTo>
                  <a:lnTo>
                    <a:pt x="162560" y="312419"/>
                  </a:lnTo>
                  <a:lnTo>
                    <a:pt x="158750" y="321310"/>
                  </a:lnTo>
                  <a:lnTo>
                    <a:pt x="153670" y="327660"/>
                  </a:lnTo>
                  <a:lnTo>
                    <a:pt x="148589" y="335279"/>
                  </a:lnTo>
                  <a:lnTo>
                    <a:pt x="143510" y="341629"/>
                  </a:lnTo>
                  <a:lnTo>
                    <a:pt x="139700" y="346710"/>
                  </a:lnTo>
                  <a:lnTo>
                    <a:pt x="134620" y="351789"/>
                  </a:lnTo>
                  <a:lnTo>
                    <a:pt x="129539" y="355600"/>
                  </a:lnTo>
                  <a:lnTo>
                    <a:pt x="124460" y="359410"/>
                  </a:lnTo>
                  <a:lnTo>
                    <a:pt x="119379" y="361950"/>
                  </a:lnTo>
                  <a:lnTo>
                    <a:pt x="113029" y="364489"/>
                  </a:lnTo>
                  <a:lnTo>
                    <a:pt x="107950" y="367029"/>
                  </a:lnTo>
                  <a:lnTo>
                    <a:pt x="101600" y="368300"/>
                  </a:lnTo>
                  <a:lnTo>
                    <a:pt x="95250" y="369569"/>
                  </a:lnTo>
                  <a:lnTo>
                    <a:pt x="88900" y="370839"/>
                  </a:lnTo>
                  <a:lnTo>
                    <a:pt x="81279" y="370839"/>
                  </a:lnTo>
                  <a:lnTo>
                    <a:pt x="72389" y="370839"/>
                  </a:lnTo>
                  <a:lnTo>
                    <a:pt x="63500" y="368300"/>
                  </a:lnTo>
                  <a:lnTo>
                    <a:pt x="55879" y="365759"/>
                  </a:lnTo>
                  <a:lnTo>
                    <a:pt x="50800" y="364489"/>
                  </a:lnTo>
                  <a:lnTo>
                    <a:pt x="48260" y="361950"/>
                  </a:lnTo>
                  <a:lnTo>
                    <a:pt x="44450" y="360679"/>
                  </a:lnTo>
                  <a:lnTo>
                    <a:pt x="40639" y="358139"/>
                  </a:lnTo>
                  <a:lnTo>
                    <a:pt x="36829" y="355600"/>
                  </a:lnTo>
                  <a:lnTo>
                    <a:pt x="34289" y="351789"/>
                  </a:lnTo>
                  <a:lnTo>
                    <a:pt x="30479" y="349250"/>
                  </a:lnTo>
                  <a:lnTo>
                    <a:pt x="27939" y="344169"/>
                  </a:lnTo>
                  <a:lnTo>
                    <a:pt x="25400" y="340360"/>
                  </a:lnTo>
                  <a:lnTo>
                    <a:pt x="21589" y="336550"/>
                  </a:lnTo>
                  <a:lnTo>
                    <a:pt x="19050" y="332739"/>
                  </a:lnTo>
                  <a:lnTo>
                    <a:pt x="16510" y="327660"/>
                  </a:lnTo>
                  <a:lnTo>
                    <a:pt x="13970" y="322579"/>
                  </a:lnTo>
                  <a:lnTo>
                    <a:pt x="12700" y="317500"/>
                  </a:lnTo>
                  <a:lnTo>
                    <a:pt x="10160" y="312419"/>
                  </a:lnTo>
                  <a:lnTo>
                    <a:pt x="8889" y="306069"/>
                  </a:lnTo>
                  <a:lnTo>
                    <a:pt x="7620" y="299719"/>
                  </a:lnTo>
                  <a:lnTo>
                    <a:pt x="6350" y="293369"/>
                  </a:lnTo>
                  <a:lnTo>
                    <a:pt x="3810" y="279400"/>
                  </a:lnTo>
                  <a:lnTo>
                    <a:pt x="2539" y="264160"/>
                  </a:lnTo>
                  <a:lnTo>
                    <a:pt x="1270" y="248919"/>
                  </a:lnTo>
                  <a:lnTo>
                    <a:pt x="0" y="231139"/>
                  </a:lnTo>
                  <a:lnTo>
                    <a:pt x="0" y="0"/>
                  </a:lnTo>
                  <a:lnTo>
                    <a:pt x="92710" y="0"/>
                  </a:lnTo>
                  <a:lnTo>
                    <a:pt x="92710" y="199389"/>
                  </a:lnTo>
                  <a:lnTo>
                    <a:pt x="92710" y="208279"/>
                  </a:lnTo>
                  <a:lnTo>
                    <a:pt x="92710" y="215900"/>
                  </a:lnTo>
                  <a:lnTo>
                    <a:pt x="93979" y="222250"/>
                  </a:lnTo>
                  <a:lnTo>
                    <a:pt x="95250" y="228600"/>
                  </a:lnTo>
                  <a:lnTo>
                    <a:pt x="96520" y="233679"/>
                  </a:lnTo>
                  <a:lnTo>
                    <a:pt x="96520" y="237489"/>
                  </a:lnTo>
                  <a:lnTo>
                    <a:pt x="97789" y="240029"/>
                  </a:lnTo>
                  <a:lnTo>
                    <a:pt x="97789" y="242569"/>
                  </a:lnTo>
                  <a:lnTo>
                    <a:pt x="99060" y="243839"/>
                  </a:lnTo>
                  <a:lnTo>
                    <a:pt x="100329" y="246379"/>
                  </a:lnTo>
                  <a:lnTo>
                    <a:pt x="101600" y="247650"/>
                  </a:lnTo>
                  <a:lnTo>
                    <a:pt x="101600" y="250189"/>
                  </a:lnTo>
                  <a:lnTo>
                    <a:pt x="102870" y="251460"/>
                  </a:lnTo>
                  <a:lnTo>
                    <a:pt x="104139" y="252729"/>
                  </a:lnTo>
                  <a:lnTo>
                    <a:pt x="105410" y="255269"/>
                  </a:lnTo>
                  <a:lnTo>
                    <a:pt x="106679" y="255269"/>
                  </a:lnTo>
                  <a:lnTo>
                    <a:pt x="107950" y="256539"/>
                  </a:lnTo>
                  <a:lnTo>
                    <a:pt x="109220" y="257810"/>
                  </a:lnTo>
                  <a:lnTo>
                    <a:pt x="110489" y="259079"/>
                  </a:lnTo>
                  <a:lnTo>
                    <a:pt x="113029" y="259079"/>
                  </a:lnTo>
                  <a:lnTo>
                    <a:pt x="114300" y="260350"/>
                  </a:lnTo>
                  <a:lnTo>
                    <a:pt x="116839" y="261619"/>
                  </a:lnTo>
                  <a:lnTo>
                    <a:pt x="120650" y="262889"/>
                  </a:lnTo>
                  <a:lnTo>
                    <a:pt x="124460" y="262889"/>
                  </a:lnTo>
                  <a:lnTo>
                    <a:pt x="128270" y="261619"/>
                  </a:lnTo>
                  <a:lnTo>
                    <a:pt x="130810" y="261619"/>
                  </a:lnTo>
                  <a:lnTo>
                    <a:pt x="132079" y="261619"/>
                  </a:lnTo>
                  <a:lnTo>
                    <a:pt x="134620" y="260350"/>
                  </a:lnTo>
                  <a:lnTo>
                    <a:pt x="135889" y="259079"/>
                  </a:lnTo>
                  <a:lnTo>
                    <a:pt x="137160" y="259079"/>
                  </a:lnTo>
                  <a:lnTo>
                    <a:pt x="139700" y="257810"/>
                  </a:lnTo>
                  <a:lnTo>
                    <a:pt x="140970" y="256539"/>
                  </a:lnTo>
                  <a:lnTo>
                    <a:pt x="142239" y="255269"/>
                  </a:lnTo>
                  <a:lnTo>
                    <a:pt x="144779" y="254000"/>
                  </a:lnTo>
                  <a:lnTo>
                    <a:pt x="146050" y="251460"/>
                  </a:lnTo>
                  <a:lnTo>
                    <a:pt x="147320" y="250189"/>
                  </a:lnTo>
                  <a:lnTo>
                    <a:pt x="148589" y="247650"/>
                  </a:lnTo>
                  <a:lnTo>
                    <a:pt x="151129" y="243839"/>
                  </a:lnTo>
                  <a:lnTo>
                    <a:pt x="152400" y="241300"/>
                  </a:lnTo>
                  <a:lnTo>
                    <a:pt x="153670" y="238760"/>
                  </a:lnTo>
                  <a:lnTo>
                    <a:pt x="154939" y="234950"/>
                  </a:lnTo>
                  <a:lnTo>
                    <a:pt x="156210" y="232410"/>
                  </a:lnTo>
                  <a:lnTo>
                    <a:pt x="157479" y="228600"/>
                  </a:lnTo>
                  <a:lnTo>
                    <a:pt x="157479" y="224789"/>
                  </a:lnTo>
                  <a:lnTo>
                    <a:pt x="158750" y="217169"/>
                  </a:lnTo>
                  <a:lnTo>
                    <a:pt x="160020" y="208279"/>
                  </a:lnTo>
                  <a:lnTo>
                    <a:pt x="161289" y="198119"/>
                  </a:lnTo>
                  <a:lnTo>
                    <a:pt x="161289" y="186689"/>
                  </a:lnTo>
                  <a:lnTo>
                    <a:pt x="161289" y="175260"/>
                  </a:lnTo>
                  <a:lnTo>
                    <a:pt x="161289" y="0"/>
                  </a:lnTo>
                  <a:lnTo>
                    <a:pt x="252729" y="0"/>
                  </a:lnTo>
                  <a:lnTo>
                    <a:pt x="252729" y="363219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44" name="object 29"/>
            <p:cNvSpPr>
              <a:spLocks/>
            </p:cNvSpPr>
            <p:nvPr/>
          </p:nvSpPr>
          <p:spPr bwMode="auto">
            <a:xfrm>
              <a:off x="5969000" y="3234689"/>
              <a:ext cx="275590" cy="379730"/>
            </a:xfrm>
            <a:custGeom>
              <a:avLst/>
              <a:gdLst>
                <a:gd name="T0" fmla="*/ 109220 w 275589"/>
                <a:gd name="T1" fmla="*/ 2539 h 379729"/>
                <a:gd name="T2" fmla="*/ 77470 w 275589"/>
                <a:gd name="T3" fmla="*/ 12700 h 379729"/>
                <a:gd name="T4" fmla="*/ 62229 w 275589"/>
                <a:gd name="T5" fmla="*/ 22860 h 379729"/>
                <a:gd name="T6" fmla="*/ 45720 w 275589"/>
                <a:gd name="T7" fmla="*/ 39370 h 379729"/>
                <a:gd name="T8" fmla="*/ 26670 w 275589"/>
                <a:gd name="T9" fmla="*/ 66039 h 379729"/>
                <a:gd name="T10" fmla="*/ 16510 w 275589"/>
                <a:gd name="T11" fmla="*/ 85089 h 379729"/>
                <a:gd name="T12" fmla="*/ 6350 w 275589"/>
                <a:gd name="T13" fmla="*/ 118110 h 379729"/>
                <a:gd name="T14" fmla="*/ 0 w 275589"/>
                <a:gd name="T15" fmla="*/ 163830 h 379729"/>
                <a:gd name="T16" fmla="*/ 19050 w 275589"/>
                <a:gd name="T17" fmla="*/ 300989 h 379729"/>
                <a:gd name="T18" fmla="*/ 33020 w 275589"/>
                <a:gd name="T19" fmla="*/ 327660 h 379729"/>
                <a:gd name="T20" fmla="*/ 58420 w 275589"/>
                <a:gd name="T21" fmla="*/ 354330 h 379729"/>
                <a:gd name="T22" fmla="*/ 81279 w 275589"/>
                <a:gd name="T23" fmla="*/ 368300 h 379729"/>
                <a:gd name="T24" fmla="*/ 127000 w 275589"/>
                <a:gd name="T25" fmla="*/ 378460 h 379729"/>
                <a:gd name="T26" fmla="*/ 181610 w 275589"/>
                <a:gd name="T27" fmla="*/ 375920 h 379729"/>
                <a:gd name="T28" fmla="*/ 204470 w 275589"/>
                <a:gd name="T29" fmla="*/ 365760 h 379729"/>
                <a:gd name="T30" fmla="*/ 228600 w 275589"/>
                <a:gd name="T31" fmla="*/ 347980 h 379729"/>
                <a:gd name="T32" fmla="*/ 242570 w 275589"/>
                <a:gd name="T33" fmla="*/ 330200 h 379729"/>
                <a:gd name="T34" fmla="*/ 256539 w 275589"/>
                <a:gd name="T35" fmla="*/ 307339 h 379729"/>
                <a:gd name="T36" fmla="*/ 266700 w 275589"/>
                <a:gd name="T37" fmla="*/ 281939 h 379729"/>
                <a:gd name="T38" fmla="*/ 275589 w 275589"/>
                <a:gd name="T39" fmla="*/ 243839 h 379729"/>
                <a:gd name="T40" fmla="*/ 182879 w 275589"/>
                <a:gd name="T41" fmla="*/ 248920 h 379729"/>
                <a:gd name="T42" fmla="*/ 176529 w 275589"/>
                <a:gd name="T43" fmla="*/ 264160 h 379729"/>
                <a:gd name="T44" fmla="*/ 160020 w 275589"/>
                <a:gd name="T45" fmla="*/ 280670 h 379729"/>
                <a:gd name="T46" fmla="*/ 148589 w 275589"/>
                <a:gd name="T47" fmla="*/ 284480 h 379729"/>
                <a:gd name="T48" fmla="*/ 129539 w 275589"/>
                <a:gd name="T49" fmla="*/ 284480 h 379729"/>
                <a:gd name="T50" fmla="*/ 120650 w 275589"/>
                <a:gd name="T51" fmla="*/ 280670 h 379729"/>
                <a:gd name="T52" fmla="*/ 114300 w 275589"/>
                <a:gd name="T53" fmla="*/ 274320 h 379729"/>
                <a:gd name="T54" fmla="*/ 107950 w 275589"/>
                <a:gd name="T55" fmla="*/ 267970 h 379729"/>
                <a:gd name="T56" fmla="*/ 100329 w 275589"/>
                <a:gd name="T57" fmla="*/ 252730 h 379729"/>
                <a:gd name="T58" fmla="*/ 91439 w 275589"/>
                <a:gd name="T59" fmla="*/ 215900 h 379729"/>
                <a:gd name="T60" fmla="*/ 97789 w 275589"/>
                <a:gd name="T61" fmla="*/ 138430 h 379729"/>
                <a:gd name="T62" fmla="*/ 102870 w 275589"/>
                <a:gd name="T63" fmla="*/ 123189 h 379729"/>
                <a:gd name="T64" fmla="*/ 107950 w 275589"/>
                <a:gd name="T65" fmla="*/ 114300 h 379729"/>
                <a:gd name="T66" fmla="*/ 114300 w 275589"/>
                <a:gd name="T67" fmla="*/ 106680 h 379729"/>
                <a:gd name="T68" fmla="*/ 130810 w 275589"/>
                <a:gd name="T69" fmla="*/ 96520 h 379729"/>
                <a:gd name="T70" fmla="*/ 149860 w 275589"/>
                <a:gd name="T71" fmla="*/ 95250 h 379729"/>
                <a:gd name="T72" fmla="*/ 167639 w 275589"/>
                <a:gd name="T73" fmla="*/ 104139 h 379729"/>
                <a:gd name="T74" fmla="*/ 175260 w 275589"/>
                <a:gd name="T75" fmla="*/ 113030 h 379729"/>
                <a:gd name="T76" fmla="*/ 180339 w 275589"/>
                <a:gd name="T77" fmla="*/ 125730 h 379729"/>
                <a:gd name="T78" fmla="*/ 185420 w 275589"/>
                <a:gd name="T79" fmla="*/ 142239 h 379729"/>
                <a:gd name="T80" fmla="*/ 228600 w 275589"/>
                <a:gd name="T81" fmla="*/ 31750 h 379729"/>
                <a:gd name="T82" fmla="*/ 210820 w 275589"/>
                <a:gd name="T83" fmla="*/ 17780 h 379729"/>
                <a:gd name="T84" fmla="*/ 166370 w 275589"/>
                <a:gd name="T85" fmla="*/ 2539 h 3797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5589"/>
                <a:gd name="T130" fmla="*/ 0 h 379729"/>
                <a:gd name="T131" fmla="*/ 275589 w 275589"/>
                <a:gd name="T132" fmla="*/ 379729 h 3797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5589" h="379729">
                  <a:moveTo>
                    <a:pt x="138429" y="0"/>
                  </a:moveTo>
                  <a:lnTo>
                    <a:pt x="128270" y="0"/>
                  </a:lnTo>
                  <a:lnTo>
                    <a:pt x="109220" y="2539"/>
                  </a:lnTo>
                  <a:lnTo>
                    <a:pt x="100329" y="5080"/>
                  </a:lnTo>
                  <a:lnTo>
                    <a:pt x="92710" y="6350"/>
                  </a:lnTo>
                  <a:lnTo>
                    <a:pt x="77470" y="12700"/>
                  </a:lnTo>
                  <a:lnTo>
                    <a:pt x="69850" y="16510"/>
                  </a:lnTo>
                  <a:lnTo>
                    <a:pt x="66039" y="19050"/>
                  </a:lnTo>
                  <a:lnTo>
                    <a:pt x="62229" y="22860"/>
                  </a:lnTo>
                  <a:lnTo>
                    <a:pt x="57150" y="26670"/>
                  </a:lnTo>
                  <a:lnTo>
                    <a:pt x="53339" y="29210"/>
                  </a:lnTo>
                  <a:lnTo>
                    <a:pt x="45720" y="39370"/>
                  </a:lnTo>
                  <a:lnTo>
                    <a:pt x="40639" y="44450"/>
                  </a:lnTo>
                  <a:lnTo>
                    <a:pt x="29210" y="59689"/>
                  </a:lnTo>
                  <a:lnTo>
                    <a:pt x="26670" y="66039"/>
                  </a:lnTo>
                  <a:lnTo>
                    <a:pt x="22860" y="72389"/>
                  </a:lnTo>
                  <a:lnTo>
                    <a:pt x="20320" y="78739"/>
                  </a:lnTo>
                  <a:lnTo>
                    <a:pt x="16510" y="85089"/>
                  </a:lnTo>
                  <a:lnTo>
                    <a:pt x="11429" y="97789"/>
                  </a:lnTo>
                  <a:lnTo>
                    <a:pt x="8889" y="106680"/>
                  </a:lnTo>
                  <a:lnTo>
                    <a:pt x="6350" y="118110"/>
                  </a:lnTo>
                  <a:lnTo>
                    <a:pt x="5079" y="128270"/>
                  </a:lnTo>
                  <a:lnTo>
                    <a:pt x="2539" y="139700"/>
                  </a:lnTo>
                  <a:lnTo>
                    <a:pt x="0" y="163830"/>
                  </a:lnTo>
                  <a:lnTo>
                    <a:pt x="0" y="217170"/>
                  </a:lnTo>
                  <a:lnTo>
                    <a:pt x="5079" y="259080"/>
                  </a:lnTo>
                  <a:lnTo>
                    <a:pt x="19050" y="300989"/>
                  </a:lnTo>
                  <a:lnTo>
                    <a:pt x="21589" y="307339"/>
                  </a:lnTo>
                  <a:lnTo>
                    <a:pt x="25400" y="314960"/>
                  </a:lnTo>
                  <a:lnTo>
                    <a:pt x="33020" y="327660"/>
                  </a:lnTo>
                  <a:lnTo>
                    <a:pt x="43179" y="340360"/>
                  </a:lnTo>
                  <a:lnTo>
                    <a:pt x="48260" y="344170"/>
                  </a:lnTo>
                  <a:lnTo>
                    <a:pt x="58420" y="354330"/>
                  </a:lnTo>
                  <a:lnTo>
                    <a:pt x="63500" y="358139"/>
                  </a:lnTo>
                  <a:lnTo>
                    <a:pt x="76200" y="365760"/>
                  </a:lnTo>
                  <a:lnTo>
                    <a:pt x="81279" y="368300"/>
                  </a:lnTo>
                  <a:lnTo>
                    <a:pt x="88900" y="370839"/>
                  </a:lnTo>
                  <a:lnTo>
                    <a:pt x="95250" y="373380"/>
                  </a:lnTo>
                  <a:lnTo>
                    <a:pt x="127000" y="378460"/>
                  </a:lnTo>
                  <a:lnTo>
                    <a:pt x="144779" y="379730"/>
                  </a:lnTo>
                  <a:lnTo>
                    <a:pt x="154939" y="379730"/>
                  </a:lnTo>
                  <a:lnTo>
                    <a:pt x="181610" y="375920"/>
                  </a:lnTo>
                  <a:lnTo>
                    <a:pt x="189229" y="372110"/>
                  </a:lnTo>
                  <a:lnTo>
                    <a:pt x="196850" y="369570"/>
                  </a:lnTo>
                  <a:lnTo>
                    <a:pt x="204470" y="365760"/>
                  </a:lnTo>
                  <a:lnTo>
                    <a:pt x="210820" y="363220"/>
                  </a:lnTo>
                  <a:lnTo>
                    <a:pt x="215900" y="358139"/>
                  </a:lnTo>
                  <a:lnTo>
                    <a:pt x="228600" y="347980"/>
                  </a:lnTo>
                  <a:lnTo>
                    <a:pt x="233679" y="342900"/>
                  </a:lnTo>
                  <a:lnTo>
                    <a:pt x="237489" y="336550"/>
                  </a:lnTo>
                  <a:lnTo>
                    <a:pt x="242570" y="330200"/>
                  </a:lnTo>
                  <a:lnTo>
                    <a:pt x="247650" y="322580"/>
                  </a:lnTo>
                  <a:lnTo>
                    <a:pt x="252729" y="316230"/>
                  </a:lnTo>
                  <a:lnTo>
                    <a:pt x="256539" y="307339"/>
                  </a:lnTo>
                  <a:lnTo>
                    <a:pt x="260350" y="299720"/>
                  </a:lnTo>
                  <a:lnTo>
                    <a:pt x="262889" y="292100"/>
                  </a:lnTo>
                  <a:lnTo>
                    <a:pt x="266700" y="281939"/>
                  </a:lnTo>
                  <a:lnTo>
                    <a:pt x="271779" y="264160"/>
                  </a:lnTo>
                  <a:lnTo>
                    <a:pt x="274320" y="254000"/>
                  </a:lnTo>
                  <a:lnTo>
                    <a:pt x="275589" y="243839"/>
                  </a:lnTo>
                  <a:lnTo>
                    <a:pt x="187960" y="228600"/>
                  </a:lnTo>
                  <a:lnTo>
                    <a:pt x="185420" y="242570"/>
                  </a:lnTo>
                  <a:lnTo>
                    <a:pt x="182879" y="248920"/>
                  </a:lnTo>
                  <a:lnTo>
                    <a:pt x="180339" y="254000"/>
                  </a:lnTo>
                  <a:lnTo>
                    <a:pt x="179070" y="259080"/>
                  </a:lnTo>
                  <a:lnTo>
                    <a:pt x="176529" y="264160"/>
                  </a:lnTo>
                  <a:lnTo>
                    <a:pt x="172720" y="267970"/>
                  </a:lnTo>
                  <a:lnTo>
                    <a:pt x="167639" y="275589"/>
                  </a:lnTo>
                  <a:lnTo>
                    <a:pt x="160020" y="280670"/>
                  </a:lnTo>
                  <a:lnTo>
                    <a:pt x="156210" y="281939"/>
                  </a:lnTo>
                  <a:lnTo>
                    <a:pt x="152400" y="284480"/>
                  </a:lnTo>
                  <a:lnTo>
                    <a:pt x="148589" y="284480"/>
                  </a:lnTo>
                  <a:lnTo>
                    <a:pt x="144779" y="285750"/>
                  </a:lnTo>
                  <a:lnTo>
                    <a:pt x="134620" y="285750"/>
                  </a:lnTo>
                  <a:lnTo>
                    <a:pt x="129539" y="284480"/>
                  </a:lnTo>
                  <a:lnTo>
                    <a:pt x="124460" y="281939"/>
                  </a:lnTo>
                  <a:lnTo>
                    <a:pt x="123189" y="281939"/>
                  </a:lnTo>
                  <a:lnTo>
                    <a:pt x="120650" y="280670"/>
                  </a:lnTo>
                  <a:lnTo>
                    <a:pt x="118110" y="278130"/>
                  </a:lnTo>
                  <a:lnTo>
                    <a:pt x="115570" y="276860"/>
                  </a:lnTo>
                  <a:lnTo>
                    <a:pt x="114300" y="274320"/>
                  </a:lnTo>
                  <a:lnTo>
                    <a:pt x="111760" y="273050"/>
                  </a:lnTo>
                  <a:lnTo>
                    <a:pt x="110489" y="270510"/>
                  </a:lnTo>
                  <a:lnTo>
                    <a:pt x="107950" y="267970"/>
                  </a:lnTo>
                  <a:lnTo>
                    <a:pt x="104139" y="262889"/>
                  </a:lnTo>
                  <a:lnTo>
                    <a:pt x="102870" y="260350"/>
                  </a:lnTo>
                  <a:lnTo>
                    <a:pt x="100329" y="252730"/>
                  </a:lnTo>
                  <a:lnTo>
                    <a:pt x="99060" y="250189"/>
                  </a:lnTo>
                  <a:lnTo>
                    <a:pt x="93979" y="233680"/>
                  </a:lnTo>
                  <a:lnTo>
                    <a:pt x="91439" y="215900"/>
                  </a:lnTo>
                  <a:lnTo>
                    <a:pt x="91439" y="171450"/>
                  </a:lnTo>
                  <a:lnTo>
                    <a:pt x="93979" y="151130"/>
                  </a:lnTo>
                  <a:lnTo>
                    <a:pt x="97789" y="138430"/>
                  </a:lnTo>
                  <a:lnTo>
                    <a:pt x="99060" y="133350"/>
                  </a:lnTo>
                  <a:lnTo>
                    <a:pt x="100329" y="130810"/>
                  </a:lnTo>
                  <a:lnTo>
                    <a:pt x="102870" y="123189"/>
                  </a:lnTo>
                  <a:lnTo>
                    <a:pt x="104139" y="120650"/>
                  </a:lnTo>
                  <a:lnTo>
                    <a:pt x="106679" y="116839"/>
                  </a:lnTo>
                  <a:lnTo>
                    <a:pt x="107950" y="114300"/>
                  </a:lnTo>
                  <a:lnTo>
                    <a:pt x="110489" y="111760"/>
                  </a:lnTo>
                  <a:lnTo>
                    <a:pt x="111760" y="109220"/>
                  </a:lnTo>
                  <a:lnTo>
                    <a:pt x="114300" y="106680"/>
                  </a:lnTo>
                  <a:lnTo>
                    <a:pt x="116839" y="105410"/>
                  </a:lnTo>
                  <a:lnTo>
                    <a:pt x="118110" y="102870"/>
                  </a:lnTo>
                  <a:lnTo>
                    <a:pt x="130810" y="96520"/>
                  </a:lnTo>
                  <a:lnTo>
                    <a:pt x="133350" y="96520"/>
                  </a:lnTo>
                  <a:lnTo>
                    <a:pt x="135889" y="95250"/>
                  </a:lnTo>
                  <a:lnTo>
                    <a:pt x="149860" y="95250"/>
                  </a:lnTo>
                  <a:lnTo>
                    <a:pt x="161289" y="99060"/>
                  </a:lnTo>
                  <a:lnTo>
                    <a:pt x="163829" y="101600"/>
                  </a:lnTo>
                  <a:lnTo>
                    <a:pt x="167639" y="104139"/>
                  </a:lnTo>
                  <a:lnTo>
                    <a:pt x="170179" y="106680"/>
                  </a:lnTo>
                  <a:lnTo>
                    <a:pt x="172720" y="110489"/>
                  </a:lnTo>
                  <a:lnTo>
                    <a:pt x="175260" y="113030"/>
                  </a:lnTo>
                  <a:lnTo>
                    <a:pt x="177800" y="116839"/>
                  </a:lnTo>
                  <a:lnTo>
                    <a:pt x="179070" y="121920"/>
                  </a:lnTo>
                  <a:lnTo>
                    <a:pt x="180339" y="125730"/>
                  </a:lnTo>
                  <a:lnTo>
                    <a:pt x="182879" y="130810"/>
                  </a:lnTo>
                  <a:lnTo>
                    <a:pt x="184150" y="135889"/>
                  </a:lnTo>
                  <a:lnTo>
                    <a:pt x="185420" y="142239"/>
                  </a:lnTo>
                  <a:lnTo>
                    <a:pt x="271779" y="124460"/>
                  </a:lnTo>
                  <a:lnTo>
                    <a:pt x="254000" y="69850"/>
                  </a:lnTo>
                  <a:lnTo>
                    <a:pt x="228600" y="31750"/>
                  </a:lnTo>
                  <a:lnTo>
                    <a:pt x="223520" y="27939"/>
                  </a:lnTo>
                  <a:lnTo>
                    <a:pt x="219710" y="24130"/>
                  </a:lnTo>
                  <a:lnTo>
                    <a:pt x="210820" y="17780"/>
                  </a:lnTo>
                  <a:lnTo>
                    <a:pt x="190500" y="7620"/>
                  </a:lnTo>
                  <a:lnTo>
                    <a:pt x="179070" y="5080"/>
                  </a:lnTo>
                  <a:lnTo>
                    <a:pt x="166370" y="2539"/>
                  </a:lnTo>
                  <a:lnTo>
                    <a:pt x="138429" y="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45" name="object 30"/>
            <p:cNvSpPr>
              <a:spLocks/>
            </p:cNvSpPr>
            <p:nvPr/>
          </p:nvSpPr>
          <p:spPr bwMode="auto">
            <a:xfrm>
              <a:off x="5969000" y="3234689"/>
              <a:ext cx="275590" cy="379730"/>
            </a:xfrm>
            <a:custGeom>
              <a:avLst/>
              <a:gdLst>
                <a:gd name="T0" fmla="*/ 274320 w 275589"/>
                <a:gd name="T1" fmla="*/ 254000 h 379729"/>
                <a:gd name="T2" fmla="*/ 266700 w 275589"/>
                <a:gd name="T3" fmla="*/ 281939 h 379729"/>
                <a:gd name="T4" fmla="*/ 256539 w 275589"/>
                <a:gd name="T5" fmla="*/ 307339 h 379729"/>
                <a:gd name="T6" fmla="*/ 242570 w 275589"/>
                <a:gd name="T7" fmla="*/ 330200 h 379729"/>
                <a:gd name="T8" fmla="*/ 228600 w 275589"/>
                <a:gd name="T9" fmla="*/ 347980 h 379729"/>
                <a:gd name="T10" fmla="*/ 210820 w 275589"/>
                <a:gd name="T11" fmla="*/ 363220 h 379729"/>
                <a:gd name="T12" fmla="*/ 189229 w 275589"/>
                <a:gd name="T13" fmla="*/ 372110 h 379729"/>
                <a:gd name="T14" fmla="*/ 163829 w 275589"/>
                <a:gd name="T15" fmla="*/ 378460 h 379729"/>
                <a:gd name="T16" fmla="*/ 127000 w 275589"/>
                <a:gd name="T17" fmla="*/ 378460 h 379729"/>
                <a:gd name="T18" fmla="*/ 95250 w 275589"/>
                <a:gd name="T19" fmla="*/ 373380 h 379729"/>
                <a:gd name="T20" fmla="*/ 76200 w 275589"/>
                <a:gd name="T21" fmla="*/ 365760 h 379729"/>
                <a:gd name="T22" fmla="*/ 58420 w 275589"/>
                <a:gd name="T23" fmla="*/ 354330 h 379729"/>
                <a:gd name="T24" fmla="*/ 43179 w 275589"/>
                <a:gd name="T25" fmla="*/ 340360 h 379729"/>
                <a:gd name="T26" fmla="*/ 29210 w 275589"/>
                <a:gd name="T27" fmla="*/ 321310 h 379729"/>
                <a:gd name="T28" fmla="*/ 19050 w 275589"/>
                <a:gd name="T29" fmla="*/ 300989 h 379729"/>
                <a:gd name="T30" fmla="*/ 10160 w 275589"/>
                <a:gd name="T31" fmla="*/ 276860 h 379729"/>
                <a:gd name="T32" fmla="*/ 3810 w 275589"/>
                <a:gd name="T33" fmla="*/ 250189 h 379729"/>
                <a:gd name="T34" fmla="*/ 0 w 275589"/>
                <a:gd name="T35" fmla="*/ 217170 h 379729"/>
                <a:gd name="T36" fmla="*/ 0 w 275589"/>
                <a:gd name="T37" fmla="*/ 177800 h 379729"/>
                <a:gd name="T38" fmla="*/ 2539 w 275589"/>
                <a:gd name="T39" fmla="*/ 139700 h 379729"/>
                <a:gd name="T40" fmla="*/ 8889 w 275589"/>
                <a:gd name="T41" fmla="*/ 106680 h 379729"/>
                <a:gd name="T42" fmla="*/ 16510 w 275589"/>
                <a:gd name="T43" fmla="*/ 85089 h 379729"/>
                <a:gd name="T44" fmla="*/ 26670 w 275589"/>
                <a:gd name="T45" fmla="*/ 66039 h 379729"/>
                <a:gd name="T46" fmla="*/ 36829 w 275589"/>
                <a:gd name="T47" fmla="*/ 49530 h 379729"/>
                <a:gd name="T48" fmla="*/ 49529 w 275589"/>
                <a:gd name="T49" fmla="*/ 34289 h 379729"/>
                <a:gd name="T50" fmla="*/ 62229 w 275589"/>
                <a:gd name="T51" fmla="*/ 22860 h 379729"/>
                <a:gd name="T52" fmla="*/ 77470 w 275589"/>
                <a:gd name="T53" fmla="*/ 12700 h 379729"/>
                <a:gd name="T54" fmla="*/ 100329 w 275589"/>
                <a:gd name="T55" fmla="*/ 5080 h 379729"/>
                <a:gd name="T56" fmla="*/ 128270 w 275589"/>
                <a:gd name="T57" fmla="*/ 0 h 379729"/>
                <a:gd name="T58" fmla="*/ 166370 w 275589"/>
                <a:gd name="T59" fmla="*/ 2539 h 379729"/>
                <a:gd name="T60" fmla="*/ 228600 w 275589"/>
                <a:gd name="T61" fmla="*/ 31750 h 379729"/>
                <a:gd name="T62" fmla="*/ 248920 w 275589"/>
                <a:gd name="T63" fmla="*/ 59689 h 379729"/>
                <a:gd name="T64" fmla="*/ 264160 w 275589"/>
                <a:gd name="T65" fmla="*/ 95250 h 379729"/>
                <a:gd name="T66" fmla="*/ 185420 w 275589"/>
                <a:gd name="T67" fmla="*/ 142239 h 379729"/>
                <a:gd name="T68" fmla="*/ 180339 w 275589"/>
                <a:gd name="T69" fmla="*/ 125730 h 379729"/>
                <a:gd name="T70" fmla="*/ 175260 w 275589"/>
                <a:gd name="T71" fmla="*/ 113030 h 379729"/>
                <a:gd name="T72" fmla="*/ 167639 w 275589"/>
                <a:gd name="T73" fmla="*/ 104139 h 379729"/>
                <a:gd name="T74" fmla="*/ 157479 w 275589"/>
                <a:gd name="T75" fmla="*/ 97789 h 379729"/>
                <a:gd name="T76" fmla="*/ 146050 w 275589"/>
                <a:gd name="T77" fmla="*/ 95250 h 379729"/>
                <a:gd name="T78" fmla="*/ 133350 w 275589"/>
                <a:gd name="T79" fmla="*/ 96520 h 379729"/>
                <a:gd name="T80" fmla="*/ 125729 w 275589"/>
                <a:gd name="T81" fmla="*/ 99060 h 379729"/>
                <a:gd name="T82" fmla="*/ 118110 w 275589"/>
                <a:gd name="T83" fmla="*/ 102870 h 379729"/>
                <a:gd name="T84" fmla="*/ 111760 w 275589"/>
                <a:gd name="T85" fmla="*/ 109220 h 379729"/>
                <a:gd name="T86" fmla="*/ 106679 w 275589"/>
                <a:gd name="T87" fmla="*/ 116839 h 379729"/>
                <a:gd name="T88" fmla="*/ 101600 w 275589"/>
                <a:gd name="T89" fmla="*/ 127000 h 379729"/>
                <a:gd name="T90" fmla="*/ 97789 w 275589"/>
                <a:gd name="T91" fmla="*/ 138430 h 379729"/>
                <a:gd name="T92" fmla="*/ 92710 w 275589"/>
                <a:gd name="T93" fmla="*/ 161289 h 379729"/>
                <a:gd name="T94" fmla="*/ 91439 w 275589"/>
                <a:gd name="T95" fmla="*/ 194310 h 379729"/>
                <a:gd name="T96" fmla="*/ 92710 w 275589"/>
                <a:gd name="T97" fmla="*/ 224789 h 379729"/>
                <a:gd name="T98" fmla="*/ 102870 w 275589"/>
                <a:gd name="T99" fmla="*/ 260350 h 379729"/>
                <a:gd name="T100" fmla="*/ 110489 w 275589"/>
                <a:gd name="T101" fmla="*/ 270510 h 379729"/>
                <a:gd name="T102" fmla="*/ 115570 w 275589"/>
                <a:gd name="T103" fmla="*/ 276860 h 379729"/>
                <a:gd name="T104" fmla="*/ 123189 w 275589"/>
                <a:gd name="T105" fmla="*/ 281939 h 379729"/>
                <a:gd name="T106" fmla="*/ 129539 w 275589"/>
                <a:gd name="T107" fmla="*/ 284480 h 379729"/>
                <a:gd name="T108" fmla="*/ 144779 w 275589"/>
                <a:gd name="T109" fmla="*/ 285750 h 379729"/>
                <a:gd name="T110" fmla="*/ 156210 w 275589"/>
                <a:gd name="T111" fmla="*/ 281939 h 379729"/>
                <a:gd name="T112" fmla="*/ 167639 w 275589"/>
                <a:gd name="T113" fmla="*/ 275589 h 379729"/>
                <a:gd name="T114" fmla="*/ 176529 w 275589"/>
                <a:gd name="T115" fmla="*/ 264160 h 379729"/>
                <a:gd name="T116" fmla="*/ 182879 w 275589"/>
                <a:gd name="T117" fmla="*/ 248920 h 379729"/>
                <a:gd name="T118" fmla="*/ 187960 w 275589"/>
                <a:gd name="T119" fmla="*/ 228600 h 3797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5589"/>
                <a:gd name="T181" fmla="*/ 0 h 379729"/>
                <a:gd name="T182" fmla="*/ 275589 w 275589"/>
                <a:gd name="T183" fmla="*/ 379729 h 3797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5589" h="379729">
                  <a:moveTo>
                    <a:pt x="187960" y="228600"/>
                  </a:moveTo>
                  <a:lnTo>
                    <a:pt x="275589" y="243839"/>
                  </a:lnTo>
                  <a:lnTo>
                    <a:pt x="274320" y="254000"/>
                  </a:lnTo>
                  <a:lnTo>
                    <a:pt x="271779" y="264160"/>
                  </a:lnTo>
                  <a:lnTo>
                    <a:pt x="269239" y="273050"/>
                  </a:lnTo>
                  <a:lnTo>
                    <a:pt x="266700" y="281939"/>
                  </a:lnTo>
                  <a:lnTo>
                    <a:pt x="262889" y="292100"/>
                  </a:lnTo>
                  <a:lnTo>
                    <a:pt x="260350" y="299720"/>
                  </a:lnTo>
                  <a:lnTo>
                    <a:pt x="256539" y="307339"/>
                  </a:lnTo>
                  <a:lnTo>
                    <a:pt x="252729" y="316230"/>
                  </a:lnTo>
                  <a:lnTo>
                    <a:pt x="247650" y="322580"/>
                  </a:lnTo>
                  <a:lnTo>
                    <a:pt x="242570" y="330200"/>
                  </a:lnTo>
                  <a:lnTo>
                    <a:pt x="237489" y="336550"/>
                  </a:lnTo>
                  <a:lnTo>
                    <a:pt x="233679" y="342900"/>
                  </a:lnTo>
                  <a:lnTo>
                    <a:pt x="228600" y="347980"/>
                  </a:lnTo>
                  <a:lnTo>
                    <a:pt x="222250" y="353060"/>
                  </a:lnTo>
                  <a:lnTo>
                    <a:pt x="215900" y="358139"/>
                  </a:lnTo>
                  <a:lnTo>
                    <a:pt x="210820" y="363220"/>
                  </a:lnTo>
                  <a:lnTo>
                    <a:pt x="204470" y="365760"/>
                  </a:lnTo>
                  <a:lnTo>
                    <a:pt x="196850" y="369570"/>
                  </a:lnTo>
                  <a:lnTo>
                    <a:pt x="189229" y="372110"/>
                  </a:lnTo>
                  <a:lnTo>
                    <a:pt x="181610" y="375920"/>
                  </a:lnTo>
                  <a:lnTo>
                    <a:pt x="172720" y="377190"/>
                  </a:lnTo>
                  <a:lnTo>
                    <a:pt x="163829" y="378460"/>
                  </a:lnTo>
                  <a:lnTo>
                    <a:pt x="154939" y="379730"/>
                  </a:lnTo>
                  <a:lnTo>
                    <a:pt x="144779" y="379730"/>
                  </a:lnTo>
                  <a:lnTo>
                    <a:pt x="127000" y="378460"/>
                  </a:lnTo>
                  <a:lnTo>
                    <a:pt x="110489" y="375920"/>
                  </a:lnTo>
                  <a:lnTo>
                    <a:pt x="102870" y="374650"/>
                  </a:lnTo>
                  <a:lnTo>
                    <a:pt x="95250" y="373380"/>
                  </a:lnTo>
                  <a:lnTo>
                    <a:pt x="88900" y="370839"/>
                  </a:lnTo>
                  <a:lnTo>
                    <a:pt x="81279" y="368300"/>
                  </a:lnTo>
                  <a:lnTo>
                    <a:pt x="76200" y="365760"/>
                  </a:lnTo>
                  <a:lnTo>
                    <a:pt x="69850" y="361950"/>
                  </a:lnTo>
                  <a:lnTo>
                    <a:pt x="63500" y="358139"/>
                  </a:lnTo>
                  <a:lnTo>
                    <a:pt x="58420" y="354330"/>
                  </a:lnTo>
                  <a:lnTo>
                    <a:pt x="53339" y="349250"/>
                  </a:lnTo>
                  <a:lnTo>
                    <a:pt x="48260" y="344170"/>
                  </a:lnTo>
                  <a:lnTo>
                    <a:pt x="43179" y="340360"/>
                  </a:lnTo>
                  <a:lnTo>
                    <a:pt x="38100" y="334010"/>
                  </a:lnTo>
                  <a:lnTo>
                    <a:pt x="33020" y="327660"/>
                  </a:lnTo>
                  <a:lnTo>
                    <a:pt x="29210" y="321310"/>
                  </a:lnTo>
                  <a:lnTo>
                    <a:pt x="25400" y="314960"/>
                  </a:lnTo>
                  <a:lnTo>
                    <a:pt x="21589" y="307339"/>
                  </a:lnTo>
                  <a:lnTo>
                    <a:pt x="19050" y="300989"/>
                  </a:lnTo>
                  <a:lnTo>
                    <a:pt x="15239" y="293370"/>
                  </a:lnTo>
                  <a:lnTo>
                    <a:pt x="12700" y="285750"/>
                  </a:lnTo>
                  <a:lnTo>
                    <a:pt x="10160" y="276860"/>
                  </a:lnTo>
                  <a:lnTo>
                    <a:pt x="7620" y="267970"/>
                  </a:lnTo>
                  <a:lnTo>
                    <a:pt x="5079" y="259080"/>
                  </a:lnTo>
                  <a:lnTo>
                    <a:pt x="3810" y="250189"/>
                  </a:lnTo>
                  <a:lnTo>
                    <a:pt x="2539" y="238760"/>
                  </a:lnTo>
                  <a:lnTo>
                    <a:pt x="1270" y="228600"/>
                  </a:lnTo>
                  <a:lnTo>
                    <a:pt x="0" y="217170"/>
                  </a:lnTo>
                  <a:lnTo>
                    <a:pt x="0" y="204470"/>
                  </a:lnTo>
                  <a:lnTo>
                    <a:pt x="0" y="191770"/>
                  </a:lnTo>
                  <a:lnTo>
                    <a:pt x="0" y="177800"/>
                  </a:lnTo>
                  <a:lnTo>
                    <a:pt x="0" y="163830"/>
                  </a:lnTo>
                  <a:lnTo>
                    <a:pt x="1270" y="152400"/>
                  </a:lnTo>
                  <a:lnTo>
                    <a:pt x="2539" y="139700"/>
                  </a:lnTo>
                  <a:lnTo>
                    <a:pt x="5079" y="128270"/>
                  </a:lnTo>
                  <a:lnTo>
                    <a:pt x="6350" y="118110"/>
                  </a:lnTo>
                  <a:lnTo>
                    <a:pt x="8889" y="106680"/>
                  </a:lnTo>
                  <a:lnTo>
                    <a:pt x="11429" y="97789"/>
                  </a:lnTo>
                  <a:lnTo>
                    <a:pt x="13970" y="91439"/>
                  </a:lnTo>
                  <a:lnTo>
                    <a:pt x="16510" y="85089"/>
                  </a:lnTo>
                  <a:lnTo>
                    <a:pt x="20320" y="78739"/>
                  </a:lnTo>
                  <a:lnTo>
                    <a:pt x="22860" y="72389"/>
                  </a:lnTo>
                  <a:lnTo>
                    <a:pt x="26670" y="66039"/>
                  </a:lnTo>
                  <a:lnTo>
                    <a:pt x="29210" y="59689"/>
                  </a:lnTo>
                  <a:lnTo>
                    <a:pt x="33020" y="54610"/>
                  </a:lnTo>
                  <a:lnTo>
                    <a:pt x="36829" y="49530"/>
                  </a:lnTo>
                  <a:lnTo>
                    <a:pt x="40639" y="44450"/>
                  </a:lnTo>
                  <a:lnTo>
                    <a:pt x="45720" y="39370"/>
                  </a:lnTo>
                  <a:lnTo>
                    <a:pt x="49529" y="34289"/>
                  </a:lnTo>
                  <a:lnTo>
                    <a:pt x="53339" y="29210"/>
                  </a:lnTo>
                  <a:lnTo>
                    <a:pt x="57150" y="26670"/>
                  </a:lnTo>
                  <a:lnTo>
                    <a:pt x="62229" y="22860"/>
                  </a:lnTo>
                  <a:lnTo>
                    <a:pt x="66039" y="19050"/>
                  </a:lnTo>
                  <a:lnTo>
                    <a:pt x="69850" y="16510"/>
                  </a:lnTo>
                  <a:lnTo>
                    <a:pt x="77470" y="12700"/>
                  </a:lnTo>
                  <a:lnTo>
                    <a:pt x="83820" y="10160"/>
                  </a:lnTo>
                  <a:lnTo>
                    <a:pt x="92710" y="6350"/>
                  </a:lnTo>
                  <a:lnTo>
                    <a:pt x="100329" y="5080"/>
                  </a:lnTo>
                  <a:lnTo>
                    <a:pt x="109220" y="2539"/>
                  </a:lnTo>
                  <a:lnTo>
                    <a:pt x="118110" y="1270"/>
                  </a:lnTo>
                  <a:lnTo>
                    <a:pt x="128270" y="0"/>
                  </a:lnTo>
                  <a:lnTo>
                    <a:pt x="138429" y="0"/>
                  </a:lnTo>
                  <a:lnTo>
                    <a:pt x="152400" y="1270"/>
                  </a:lnTo>
                  <a:lnTo>
                    <a:pt x="166370" y="2539"/>
                  </a:lnTo>
                  <a:lnTo>
                    <a:pt x="210820" y="17780"/>
                  </a:lnTo>
                  <a:lnTo>
                    <a:pt x="223520" y="27939"/>
                  </a:lnTo>
                  <a:lnTo>
                    <a:pt x="228600" y="31750"/>
                  </a:lnTo>
                  <a:lnTo>
                    <a:pt x="236220" y="39370"/>
                  </a:lnTo>
                  <a:lnTo>
                    <a:pt x="242570" y="49530"/>
                  </a:lnTo>
                  <a:lnTo>
                    <a:pt x="248920" y="59689"/>
                  </a:lnTo>
                  <a:lnTo>
                    <a:pt x="254000" y="69850"/>
                  </a:lnTo>
                  <a:lnTo>
                    <a:pt x="259079" y="82550"/>
                  </a:lnTo>
                  <a:lnTo>
                    <a:pt x="264160" y="95250"/>
                  </a:lnTo>
                  <a:lnTo>
                    <a:pt x="267970" y="109220"/>
                  </a:lnTo>
                  <a:lnTo>
                    <a:pt x="271779" y="124460"/>
                  </a:lnTo>
                  <a:lnTo>
                    <a:pt x="185420" y="142239"/>
                  </a:lnTo>
                  <a:lnTo>
                    <a:pt x="184150" y="135889"/>
                  </a:lnTo>
                  <a:lnTo>
                    <a:pt x="182879" y="130810"/>
                  </a:lnTo>
                  <a:lnTo>
                    <a:pt x="180339" y="125730"/>
                  </a:lnTo>
                  <a:lnTo>
                    <a:pt x="179070" y="121920"/>
                  </a:lnTo>
                  <a:lnTo>
                    <a:pt x="177800" y="116839"/>
                  </a:lnTo>
                  <a:lnTo>
                    <a:pt x="175260" y="113030"/>
                  </a:lnTo>
                  <a:lnTo>
                    <a:pt x="172720" y="110489"/>
                  </a:lnTo>
                  <a:lnTo>
                    <a:pt x="170179" y="106680"/>
                  </a:lnTo>
                  <a:lnTo>
                    <a:pt x="167639" y="104139"/>
                  </a:lnTo>
                  <a:lnTo>
                    <a:pt x="163829" y="101600"/>
                  </a:lnTo>
                  <a:lnTo>
                    <a:pt x="161289" y="99060"/>
                  </a:lnTo>
                  <a:lnTo>
                    <a:pt x="157479" y="97789"/>
                  </a:lnTo>
                  <a:lnTo>
                    <a:pt x="153670" y="96520"/>
                  </a:lnTo>
                  <a:lnTo>
                    <a:pt x="149860" y="95250"/>
                  </a:lnTo>
                  <a:lnTo>
                    <a:pt x="146050" y="95250"/>
                  </a:lnTo>
                  <a:lnTo>
                    <a:pt x="140970" y="95250"/>
                  </a:lnTo>
                  <a:lnTo>
                    <a:pt x="135889" y="95250"/>
                  </a:lnTo>
                  <a:lnTo>
                    <a:pt x="133350" y="96520"/>
                  </a:lnTo>
                  <a:lnTo>
                    <a:pt x="130810" y="96520"/>
                  </a:lnTo>
                  <a:lnTo>
                    <a:pt x="128270" y="97789"/>
                  </a:lnTo>
                  <a:lnTo>
                    <a:pt x="125729" y="99060"/>
                  </a:lnTo>
                  <a:lnTo>
                    <a:pt x="123189" y="100330"/>
                  </a:lnTo>
                  <a:lnTo>
                    <a:pt x="120650" y="101600"/>
                  </a:lnTo>
                  <a:lnTo>
                    <a:pt x="118110" y="102870"/>
                  </a:lnTo>
                  <a:lnTo>
                    <a:pt x="116839" y="105410"/>
                  </a:lnTo>
                  <a:lnTo>
                    <a:pt x="114300" y="106680"/>
                  </a:lnTo>
                  <a:lnTo>
                    <a:pt x="111760" y="109220"/>
                  </a:lnTo>
                  <a:lnTo>
                    <a:pt x="110489" y="111760"/>
                  </a:lnTo>
                  <a:lnTo>
                    <a:pt x="107950" y="114300"/>
                  </a:lnTo>
                  <a:lnTo>
                    <a:pt x="106679" y="116839"/>
                  </a:lnTo>
                  <a:lnTo>
                    <a:pt x="104139" y="120650"/>
                  </a:lnTo>
                  <a:lnTo>
                    <a:pt x="102870" y="123189"/>
                  </a:lnTo>
                  <a:lnTo>
                    <a:pt x="101600" y="127000"/>
                  </a:lnTo>
                  <a:lnTo>
                    <a:pt x="100329" y="130810"/>
                  </a:lnTo>
                  <a:lnTo>
                    <a:pt x="99060" y="133350"/>
                  </a:lnTo>
                  <a:lnTo>
                    <a:pt x="97789" y="138430"/>
                  </a:lnTo>
                  <a:lnTo>
                    <a:pt x="96520" y="142239"/>
                  </a:lnTo>
                  <a:lnTo>
                    <a:pt x="93979" y="151130"/>
                  </a:lnTo>
                  <a:lnTo>
                    <a:pt x="92710" y="161289"/>
                  </a:lnTo>
                  <a:lnTo>
                    <a:pt x="91439" y="171450"/>
                  </a:lnTo>
                  <a:lnTo>
                    <a:pt x="91439" y="182880"/>
                  </a:lnTo>
                  <a:lnTo>
                    <a:pt x="91439" y="194310"/>
                  </a:lnTo>
                  <a:lnTo>
                    <a:pt x="91439" y="205739"/>
                  </a:lnTo>
                  <a:lnTo>
                    <a:pt x="91439" y="215900"/>
                  </a:lnTo>
                  <a:lnTo>
                    <a:pt x="92710" y="224789"/>
                  </a:lnTo>
                  <a:lnTo>
                    <a:pt x="100329" y="252730"/>
                  </a:lnTo>
                  <a:lnTo>
                    <a:pt x="101600" y="256539"/>
                  </a:lnTo>
                  <a:lnTo>
                    <a:pt x="102870" y="260350"/>
                  </a:lnTo>
                  <a:lnTo>
                    <a:pt x="104139" y="262889"/>
                  </a:lnTo>
                  <a:lnTo>
                    <a:pt x="107950" y="267970"/>
                  </a:lnTo>
                  <a:lnTo>
                    <a:pt x="110489" y="270510"/>
                  </a:lnTo>
                  <a:lnTo>
                    <a:pt x="111760" y="273050"/>
                  </a:lnTo>
                  <a:lnTo>
                    <a:pt x="114300" y="274320"/>
                  </a:lnTo>
                  <a:lnTo>
                    <a:pt x="115570" y="276860"/>
                  </a:lnTo>
                  <a:lnTo>
                    <a:pt x="118110" y="278130"/>
                  </a:lnTo>
                  <a:lnTo>
                    <a:pt x="120650" y="280670"/>
                  </a:lnTo>
                  <a:lnTo>
                    <a:pt x="123189" y="281939"/>
                  </a:lnTo>
                  <a:lnTo>
                    <a:pt x="124460" y="281939"/>
                  </a:lnTo>
                  <a:lnTo>
                    <a:pt x="127000" y="283210"/>
                  </a:lnTo>
                  <a:lnTo>
                    <a:pt x="129539" y="284480"/>
                  </a:lnTo>
                  <a:lnTo>
                    <a:pt x="134620" y="285750"/>
                  </a:lnTo>
                  <a:lnTo>
                    <a:pt x="139700" y="285750"/>
                  </a:lnTo>
                  <a:lnTo>
                    <a:pt x="144779" y="285750"/>
                  </a:lnTo>
                  <a:lnTo>
                    <a:pt x="148589" y="284480"/>
                  </a:lnTo>
                  <a:lnTo>
                    <a:pt x="152400" y="284480"/>
                  </a:lnTo>
                  <a:lnTo>
                    <a:pt x="156210" y="281939"/>
                  </a:lnTo>
                  <a:lnTo>
                    <a:pt x="160020" y="280670"/>
                  </a:lnTo>
                  <a:lnTo>
                    <a:pt x="163829" y="278130"/>
                  </a:lnTo>
                  <a:lnTo>
                    <a:pt x="167639" y="275589"/>
                  </a:lnTo>
                  <a:lnTo>
                    <a:pt x="170179" y="271780"/>
                  </a:lnTo>
                  <a:lnTo>
                    <a:pt x="172720" y="267970"/>
                  </a:lnTo>
                  <a:lnTo>
                    <a:pt x="176529" y="264160"/>
                  </a:lnTo>
                  <a:lnTo>
                    <a:pt x="179070" y="259080"/>
                  </a:lnTo>
                  <a:lnTo>
                    <a:pt x="180339" y="254000"/>
                  </a:lnTo>
                  <a:lnTo>
                    <a:pt x="182879" y="248920"/>
                  </a:lnTo>
                  <a:lnTo>
                    <a:pt x="185420" y="242570"/>
                  </a:lnTo>
                  <a:lnTo>
                    <a:pt x="186689" y="236220"/>
                  </a:lnTo>
                  <a:lnTo>
                    <a:pt x="187960" y="228600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46" name="object 31"/>
            <p:cNvSpPr>
              <a:spLocks/>
            </p:cNvSpPr>
            <p:nvPr/>
          </p:nvSpPr>
          <p:spPr bwMode="auto">
            <a:xfrm>
              <a:off x="6272530" y="3105149"/>
              <a:ext cx="179070" cy="508000"/>
            </a:xfrm>
            <a:custGeom>
              <a:avLst/>
              <a:gdLst>
                <a:gd name="T0" fmla="*/ 124460 w 179070"/>
                <a:gd name="T1" fmla="*/ 238760 h 508000"/>
                <a:gd name="T2" fmla="*/ 33020 w 179070"/>
                <a:gd name="T3" fmla="*/ 238760 h 508000"/>
                <a:gd name="T4" fmla="*/ 33020 w 179070"/>
                <a:gd name="T5" fmla="*/ 394970 h 508000"/>
                <a:gd name="T6" fmla="*/ 34290 w 179070"/>
                <a:gd name="T7" fmla="*/ 406400 h 508000"/>
                <a:gd name="T8" fmla="*/ 34290 w 179070"/>
                <a:gd name="T9" fmla="*/ 419100 h 508000"/>
                <a:gd name="T10" fmla="*/ 45720 w 179070"/>
                <a:gd name="T11" fmla="*/ 467360 h 508000"/>
                <a:gd name="T12" fmla="*/ 54610 w 179070"/>
                <a:gd name="T13" fmla="*/ 482600 h 508000"/>
                <a:gd name="T14" fmla="*/ 57150 w 179070"/>
                <a:gd name="T15" fmla="*/ 487679 h 508000"/>
                <a:gd name="T16" fmla="*/ 64770 w 179070"/>
                <a:gd name="T17" fmla="*/ 495300 h 508000"/>
                <a:gd name="T18" fmla="*/ 69850 w 179070"/>
                <a:gd name="T19" fmla="*/ 497839 h 508000"/>
                <a:gd name="T20" fmla="*/ 73660 w 179070"/>
                <a:gd name="T21" fmla="*/ 500379 h 508000"/>
                <a:gd name="T22" fmla="*/ 78740 w 179070"/>
                <a:gd name="T23" fmla="*/ 502919 h 508000"/>
                <a:gd name="T24" fmla="*/ 85090 w 179070"/>
                <a:gd name="T25" fmla="*/ 505460 h 508000"/>
                <a:gd name="T26" fmla="*/ 91440 w 179070"/>
                <a:gd name="T27" fmla="*/ 506730 h 508000"/>
                <a:gd name="T28" fmla="*/ 99060 w 179070"/>
                <a:gd name="T29" fmla="*/ 508000 h 508000"/>
                <a:gd name="T30" fmla="*/ 129540 w 179070"/>
                <a:gd name="T31" fmla="*/ 508000 h 508000"/>
                <a:gd name="T32" fmla="*/ 146050 w 179070"/>
                <a:gd name="T33" fmla="*/ 505460 h 508000"/>
                <a:gd name="T34" fmla="*/ 162560 w 179070"/>
                <a:gd name="T35" fmla="*/ 501650 h 508000"/>
                <a:gd name="T36" fmla="*/ 179070 w 179070"/>
                <a:gd name="T37" fmla="*/ 496570 h 508000"/>
                <a:gd name="T38" fmla="*/ 172161 w 179070"/>
                <a:gd name="T39" fmla="*/ 410210 h 508000"/>
                <a:gd name="T40" fmla="*/ 140970 w 179070"/>
                <a:gd name="T41" fmla="*/ 410210 h 508000"/>
                <a:gd name="T42" fmla="*/ 139700 w 179070"/>
                <a:gd name="T43" fmla="*/ 408939 h 508000"/>
                <a:gd name="T44" fmla="*/ 137160 w 179070"/>
                <a:gd name="T45" fmla="*/ 408939 h 508000"/>
                <a:gd name="T46" fmla="*/ 135890 w 179070"/>
                <a:gd name="T47" fmla="*/ 407670 h 508000"/>
                <a:gd name="T48" fmla="*/ 134620 w 179070"/>
                <a:gd name="T49" fmla="*/ 407670 h 508000"/>
                <a:gd name="T50" fmla="*/ 134620 w 179070"/>
                <a:gd name="T51" fmla="*/ 406400 h 508000"/>
                <a:gd name="T52" fmla="*/ 133350 w 179070"/>
                <a:gd name="T53" fmla="*/ 406400 h 508000"/>
                <a:gd name="T54" fmla="*/ 129540 w 179070"/>
                <a:gd name="T55" fmla="*/ 402589 h 508000"/>
                <a:gd name="T56" fmla="*/ 129540 w 179070"/>
                <a:gd name="T57" fmla="*/ 401320 h 508000"/>
                <a:gd name="T58" fmla="*/ 127000 w 179070"/>
                <a:gd name="T59" fmla="*/ 398779 h 508000"/>
                <a:gd name="T60" fmla="*/ 127000 w 179070"/>
                <a:gd name="T61" fmla="*/ 393700 h 508000"/>
                <a:gd name="T62" fmla="*/ 125730 w 179070"/>
                <a:gd name="T63" fmla="*/ 391160 h 508000"/>
                <a:gd name="T64" fmla="*/ 125730 w 179070"/>
                <a:gd name="T65" fmla="*/ 387350 h 508000"/>
                <a:gd name="T66" fmla="*/ 124460 w 179070"/>
                <a:gd name="T67" fmla="*/ 382270 h 508000"/>
                <a:gd name="T68" fmla="*/ 124460 w 179070"/>
                <a:gd name="T69" fmla="*/ 238760 h 508000"/>
                <a:gd name="T70" fmla="*/ 171450 w 179070"/>
                <a:gd name="T71" fmla="*/ 401320 h 508000"/>
                <a:gd name="T72" fmla="*/ 163830 w 179070"/>
                <a:gd name="T73" fmla="*/ 405129 h 508000"/>
                <a:gd name="T74" fmla="*/ 152400 w 179070"/>
                <a:gd name="T75" fmla="*/ 408939 h 508000"/>
                <a:gd name="T76" fmla="*/ 148590 w 179070"/>
                <a:gd name="T77" fmla="*/ 408939 h 508000"/>
                <a:gd name="T78" fmla="*/ 146050 w 179070"/>
                <a:gd name="T79" fmla="*/ 410210 h 508000"/>
                <a:gd name="T80" fmla="*/ 172161 w 179070"/>
                <a:gd name="T81" fmla="*/ 410210 h 508000"/>
                <a:gd name="T82" fmla="*/ 171450 w 179070"/>
                <a:gd name="T83" fmla="*/ 401320 h 508000"/>
                <a:gd name="T84" fmla="*/ 175260 w 179070"/>
                <a:gd name="T85" fmla="*/ 137160 h 508000"/>
                <a:gd name="T86" fmla="*/ 0 w 179070"/>
                <a:gd name="T87" fmla="*/ 137160 h 508000"/>
                <a:gd name="T88" fmla="*/ 0 w 179070"/>
                <a:gd name="T89" fmla="*/ 238760 h 508000"/>
                <a:gd name="T90" fmla="*/ 175260 w 179070"/>
                <a:gd name="T91" fmla="*/ 238760 h 508000"/>
                <a:gd name="T92" fmla="*/ 175260 w 179070"/>
                <a:gd name="T93" fmla="*/ 137160 h 508000"/>
                <a:gd name="T94" fmla="*/ 124460 w 179070"/>
                <a:gd name="T95" fmla="*/ 0 h 508000"/>
                <a:gd name="T96" fmla="*/ 33020 w 179070"/>
                <a:gd name="T97" fmla="*/ 71120 h 508000"/>
                <a:gd name="T98" fmla="*/ 33020 w 179070"/>
                <a:gd name="T99" fmla="*/ 137160 h 508000"/>
                <a:gd name="T100" fmla="*/ 124460 w 179070"/>
                <a:gd name="T101" fmla="*/ 137160 h 508000"/>
                <a:gd name="T102" fmla="*/ 124460 w 179070"/>
                <a:gd name="T103" fmla="*/ 0 h 508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9070"/>
                <a:gd name="T157" fmla="*/ 0 h 508000"/>
                <a:gd name="T158" fmla="*/ 179070 w 179070"/>
                <a:gd name="T159" fmla="*/ 508000 h 508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9070" h="508000">
                  <a:moveTo>
                    <a:pt x="124460" y="238760"/>
                  </a:moveTo>
                  <a:lnTo>
                    <a:pt x="33020" y="238760"/>
                  </a:lnTo>
                  <a:lnTo>
                    <a:pt x="33020" y="394970"/>
                  </a:lnTo>
                  <a:lnTo>
                    <a:pt x="34290" y="406400"/>
                  </a:lnTo>
                  <a:lnTo>
                    <a:pt x="34290" y="419100"/>
                  </a:lnTo>
                  <a:lnTo>
                    <a:pt x="45720" y="467360"/>
                  </a:lnTo>
                  <a:lnTo>
                    <a:pt x="54610" y="482600"/>
                  </a:lnTo>
                  <a:lnTo>
                    <a:pt x="57150" y="487679"/>
                  </a:lnTo>
                  <a:lnTo>
                    <a:pt x="64770" y="495300"/>
                  </a:lnTo>
                  <a:lnTo>
                    <a:pt x="69850" y="497839"/>
                  </a:lnTo>
                  <a:lnTo>
                    <a:pt x="73660" y="500379"/>
                  </a:lnTo>
                  <a:lnTo>
                    <a:pt x="78740" y="502919"/>
                  </a:lnTo>
                  <a:lnTo>
                    <a:pt x="85090" y="505460"/>
                  </a:lnTo>
                  <a:lnTo>
                    <a:pt x="91440" y="506730"/>
                  </a:lnTo>
                  <a:lnTo>
                    <a:pt x="99060" y="508000"/>
                  </a:lnTo>
                  <a:lnTo>
                    <a:pt x="129540" y="508000"/>
                  </a:lnTo>
                  <a:lnTo>
                    <a:pt x="146050" y="505460"/>
                  </a:lnTo>
                  <a:lnTo>
                    <a:pt x="162560" y="501650"/>
                  </a:lnTo>
                  <a:lnTo>
                    <a:pt x="179070" y="496570"/>
                  </a:lnTo>
                  <a:lnTo>
                    <a:pt x="172161" y="410210"/>
                  </a:lnTo>
                  <a:lnTo>
                    <a:pt x="140970" y="410210"/>
                  </a:lnTo>
                  <a:lnTo>
                    <a:pt x="139700" y="408939"/>
                  </a:lnTo>
                  <a:lnTo>
                    <a:pt x="137160" y="408939"/>
                  </a:lnTo>
                  <a:lnTo>
                    <a:pt x="135890" y="407670"/>
                  </a:lnTo>
                  <a:lnTo>
                    <a:pt x="134620" y="407670"/>
                  </a:lnTo>
                  <a:lnTo>
                    <a:pt x="134620" y="406400"/>
                  </a:lnTo>
                  <a:lnTo>
                    <a:pt x="133350" y="406400"/>
                  </a:lnTo>
                  <a:lnTo>
                    <a:pt x="129540" y="402589"/>
                  </a:lnTo>
                  <a:lnTo>
                    <a:pt x="129540" y="401320"/>
                  </a:lnTo>
                  <a:lnTo>
                    <a:pt x="127000" y="398779"/>
                  </a:lnTo>
                  <a:lnTo>
                    <a:pt x="127000" y="393700"/>
                  </a:lnTo>
                  <a:lnTo>
                    <a:pt x="125730" y="391160"/>
                  </a:lnTo>
                  <a:lnTo>
                    <a:pt x="125730" y="387350"/>
                  </a:lnTo>
                  <a:lnTo>
                    <a:pt x="124460" y="382270"/>
                  </a:lnTo>
                  <a:lnTo>
                    <a:pt x="124460" y="238760"/>
                  </a:lnTo>
                  <a:close/>
                </a:path>
                <a:path w="179070" h="508000">
                  <a:moveTo>
                    <a:pt x="171450" y="401320"/>
                  </a:moveTo>
                  <a:lnTo>
                    <a:pt x="163830" y="405129"/>
                  </a:lnTo>
                  <a:lnTo>
                    <a:pt x="152400" y="408939"/>
                  </a:lnTo>
                  <a:lnTo>
                    <a:pt x="148590" y="408939"/>
                  </a:lnTo>
                  <a:lnTo>
                    <a:pt x="146050" y="410210"/>
                  </a:lnTo>
                  <a:lnTo>
                    <a:pt x="172161" y="410210"/>
                  </a:lnTo>
                  <a:lnTo>
                    <a:pt x="171450" y="401320"/>
                  </a:lnTo>
                  <a:close/>
                </a:path>
                <a:path w="179070" h="508000">
                  <a:moveTo>
                    <a:pt x="175260" y="137160"/>
                  </a:moveTo>
                  <a:lnTo>
                    <a:pt x="0" y="137160"/>
                  </a:lnTo>
                  <a:lnTo>
                    <a:pt x="0" y="238760"/>
                  </a:lnTo>
                  <a:lnTo>
                    <a:pt x="175260" y="238760"/>
                  </a:lnTo>
                  <a:lnTo>
                    <a:pt x="175260" y="137160"/>
                  </a:lnTo>
                  <a:close/>
                </a:path>
                <a:path w="179070" h="508000">
                  <a:moveTo>
                    <a:pt x="124460" y="0"/>
                  </a:moveTo>
                  <a:lnTo>
                    <a:pt x="33020" y="71120"/>
                  </a:lnTo>
                  <a:lnTo>
                    <a:pt x="33020" y="137160"/>
                  </a:lnTo>
                  <a:lnTo>
                    <a:pt x="124460" y="137160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47" name="object 32"/>
            <p:cNvSpPr>
              <a:spLocks/>
            </p:cNvSpPr>
            <p:nvPr/>
          </p:nvSpPr>
          <p:spPr bwMode="auto">
            <a:xfrm>
              <a:off x="6272530" y="3105149"/>
              <a:ext cx="179070" cy="508000"/>
            </a:xfrm>
            <a:custGeom>
              <a:avLst/>
              <a:gdLst>
                <a:gd name="T0" fmla="*/ 124460 w 179070"/>
                <a:gd name="T1" fmla="*/ 137160 h 508000"/>
                <a:gd name="T2" fmla="*/ 175260 w 179070"/>
                <a:gd name="T3" fmla="*/ 238760 h 508000"/>
                <a:gd name="T4" fmla="*/ 124460 w 179070"/>
                <a:gd name="T5" fmla="*/ 368300 h 508000"/>
                <a:gd name="T6" fmla="*/ 124460 w 179070"/>
                <a:gd name="T7" fmla="*/ 382270 h 508000"/>
                <a:gd name="T8" fmla="*/ 125730 w 179070"/>
                <a:gd name="T9" fmla="*/ 391160 h 508000"/>
                <a:gd name="T10" fmla="*/ 127000 w 179070"/>
                <a:gd name="T11" fmla="*/ 396239 h 508000"/>
                <a:gd name="T12" fmla="*/ 127000 w 179070"/>
                <a:gd name="T13" fmla="*/ 398779 h 508000"/>
                <a:gd name="T14" fmla="*/ 129540 w 179070"/>
                <a:gd name="T15" fmla="*/ 401320 h 508000"/>
                <a:gd name="T16" fmla="*/ 130810 w 179070"/>
                <a:gd name="T17" fmla="*/ 403860 h 508000"/>
                <a:gd name="T18" fmla="*/ 133350 w 179070"/>
                <a:gd name="T19" fmla="*/ 406400 h 508000"/>
                <a:gd name="T20" fmla="*/ 134620 w 179070"/>
                <a:gd name="T21" fmla="*/ 407670 h 508000"/>
                <a:gd name="T22" fmla="*/ 137160 w 179070"/>
                <a:gd name="T23" fmla="*/ 408939 h 508000"/>
                <a:gd name="T24" fmla="*/ 139700 w 179070"/>
                <a:gd name="T25" fmla="*/ 408939 h 508000"/>
                <a:gd name="T26" fmla="*/ 143510 w 179070"/>
                <a:gd name="T27" fmla="*/ 410210 h 508000"/>
                <a:gd name="T28" fmla="*/ 148590 w 179070"/>
                <a:gd name="T29" fmla="*/ 408939 h 508000"/>
                <a:gd name="T30" fmla="*/ 156210 w 179070"/>
                <a:gd name="T31" fmla="*/ 407670 h 508000"/>
                <a:gd name="T32" fmla="*/ 163830 w 179070"/>
                <a:gd name="T33" fmla="*/ 405129 h 508000"/>
                <a:gd name="T34" fmla="*/ 179070 w 179070"/>
                <a:gd name="T35" fmla="*/ 496570 h 508000"/>
                <a:gd name="T36" fmla="*/ 146050 w 179070"/>
                <a:gd name="T37" fmla="*/ 505460 h 508000"/>
                <a:gd name="T38" fmla="*/ 115570 w 179070"/>
                <a:gd name="T39" fmla="*/ 508000 h 508000"/>
                <a:gd name="T40" fmla="*/ 99060 w 179070"/>
                <a:gd name="T41" fmla="*/ 508000 h 508000"/>
                <a:gd name="T42" fmla="*/ 85090 w 179070"/>
                <a:gd name="T43" fmla="*/ 505460 h 508000"/>
                <a:gd name="T44" fmla="*/ 73660 w 179070"/>
                <a:gd name="T45" fmla="*/ 500379 h 508000"/>
                <a:gd name="T46" fmla="*/ 67310 w 179070"/>
                <a:gd name="T47" fmla="*/ 496570 h 508000"/>
                <a:gd name="T48" fmla="*/ 60960 w 179070"/>
                <a:gd name="T49" fmla="*/ 491489 h 508000"/>
                <a:gd name="T50" fmla="*/ 54610 w 179070"/>
                <a:gd name="T51" fmla="*/ 482600 h 508000"/>
                <a:gd name="T52" fmla="*/ 48260 w 179070"/>
                <a:gd name="T53" fmla="*/ 472439 h 508000"/>
                <a:gd name="T54" fmla="*/ 43180 w 179070"/>
                <a:gd name="T55" fmla="*/ 461010 h 508000"/>
                <a:gd name="T56" fmla="*/ 38100 w 179070"/>
                <a:gd name="T57" fmla="*/ 447039 h 508000"/>
                <a:gd name="T58" fmla="*/ 35560 w 179070"/>
                <a:gd name="T59" fmla="*/ 429260 h 508000"/>
                <a:gd name="T60" fmla="*/ 34290 w 179070"/>
                <a:gd name="T61" fmla="*/ 406400 h 508000"/>
                <a:gd name="T62" fmla="*/ 33020 w 179070"/>
                <a:gd name="T63" fmla="*/ 365760 h 508000"/>
                <a:gd name="T64" fmla="*/ 0 w 179070"/>
                <a:gd name="T65" fmla="*/ 238760 h 508000"/>
                <a:gd name="T66" fmla="*/ 33020 w 179070"/>
                <a:gd name="T67" fmla="*/ 137160 h 508000"/>
                <a:gd name="T68" fmla="*/ 124460 w 179070"/>
                <a:gd name="T69" fmla="*/ 0 h 508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9070"/>
                <a:gd name="T106" fmla="*/ 0 h 508000"/>
                <a:gd name="T107" fmla="*/ 179070 w 179070"/>
                <a:gd name="T108" fmla="*/ 508000 h 508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9070" h="508000">
                  <a:moveTo>
                    <a:pt x="124460" y="0"/>
                  </a:moveTo>
                  <a:lnTo>
                    <a:pt x="124460" y="137160"/>
                  </a:lnTo>
                  <a:lnTo>
                    <a:pt x="175260" y="137160"/>
                  </a:lnTo>
                  <a:lnTo>
                    <a:pt x="175260" y="238760"/>
                  </a:lnTo>
                  <a:lnTo>
                    <a:pt x="124460" y="238760"/>
                  </a:lnTo>
                  <a:lnTo>
                    <a:pt x="124460" y="368300"/>
                  </a:lnTo>
                  <a:lnTo>
                    <a:pt x="124460" y="378460"/>
                  </a:lnTo>
                  <a:lnTo>
                    <a:pt x="124460" y="382270"/>
                  </a:lnTo>
                  <a:lnTo>
                    <a:pt x="125730" y="387350"/>
                  </a:lnTo>
                  <a:lnTo>
                    <a:pt x="125730" y="391160"/>
                  </a:lnTo>
                  <a:lnTo>
                    <a:pt x="127000" y="393700"/>
                  </a:lnTo>
                  <a:lnTo>
                    <a:pt x="127000" y="396239"/>
                  </a:lnTo>
                  <a:lnTo>
                    <a:pt x="127000" y="397510"/>
                  </a:lnTo>
                  <a:lnTo>
                    <a:pt x="127000" y="398779"/>
                  </a:lnTo>
                  <a:lnTo>
                    <a:pt x="128270" y="400050"/>
                  </a:lnTo>
                  <a:lnTo>
                    <a:pt x="129540" y="401320"/>
                  </a:lnTo>
                  <a:lnTo>
                    <a:pt x="129540" y="402589"/>
                  </a:lnTo>
                  <a:lnTo>
                    <a:pt x="130810" y="403860"/>
                  </a:lnTo>
                  <a:lnTo>
                    <a:pt x="132080" y="405129"/>
                  </a:lnTo>
                  <a:lnTo>
                    <a:pt x="133350" y="406400"/>
                  </a:lnTo>
                  <a:lnTo>
                    <a:pt x="134620" y="406400"/>
                  </a:lnTo>
                  <a:lnTo>
                    <a:pt x="134620" y="407670"/>
                  </a:lnTo>
                  <a:lnTo>
                    <a:pt x="135890" y="407670"/>
                  </a:lnTo>
                  <a:lnTo>
                    <a:pt x="137160" y="408939"/>
                  </a:lnTo>
                  <a:lnTo>
                    <a:pt x="138430" y="408939"/>
                  </a:lnTo>
                  <a:lnTo>
                    <a:pt x="139700" y="408939"/>
                  </a:lnTo>
                  <a:lnTo>
                    <a:pt x="140970" y="410210"/>
                  </a:lnTo>
                  <a:lnTo>
                    <a:pt x="143510" y="410210"/>
                  </a:lnTo>
                  <a:lnTo>
                    <a:pt x="146050" y="410210"/>
                  </a:lnTo>
                  <a:lnTo>
                    <a:pt x="148590" y="408939"/>
                  </a:lnTo>
                  <a:lnTo>
                    <a:pt x="152400" y="408939"/>
                  </a:lnTo>
                  <a:lnTo>
                    <a:pt x="156210" y="407670"/>
                  </a:lnTo>
                  <a:lnTo>
                    <a:pt x="160020" y="406400"/>
                  </a:lnTo>
                  <a:lnTo>
                    <a:pt x="163830" y="405129"/>
                  </a:lnTo>
                  <a:lnTo>
                    <a:pt x="171450" y="401320"/>
                  </a:lnTo>
                  <a:lnTo>
                    <a:pt x="179070" y="496570"/>
                  </a:lnTo>
                  <a:lnTo>
                    <a:pt x="162560" y="501650"/>
                  </a:lnTo>
                  <a:lnTo>
                    <a:pt x="146050" y="505460"/>
                  </a:lnTo>
                  <a:lnTo>
                    <a:pt x="129540" y="508000"/>
                  </a:lnTo>
                  <a:lnTo>
                    <a:pt x="115570" y="508000"/>
                  </a:lnTo>
                  <a:lnTo>
                    <a:pt x="106680" y="508000"/>
                  </a:lnTo>
                  <a:lnTo>
                    <a:pt x="99060" y="508000"/>
                  </a:lnTo>
                  <a:lnTo>
                    <a:pt x="91440" y="506730"/>
                  </a:lnTo>
                  <a:lnTo>
                    <a:pt x="85090" y="505460"/>
                  </a:lnTo>
                  <a:lnTo>
                    <a:pt x="78740" y="502919"/>
                  </a:lnTo>
                  <a:lnTo>
                    <a:pt x="73660" y="500379"/>
                  </a:lnTo>
                  <a:lnTo>
                    <a:pt x="69850" y="497839"/>
                  </a:lnTo>
                  <a:lnTo>
                    <a:pt x="67310" y="496570"/>
                  </a:lnTo>
                  <a:lnTo>
                    <a:pt x="64770" y="495300"/>
                  </a:lnTo>
                  <a:lnTo>
                    <a:pt x="60960" y="491489"/>
                  </a:lnTo>
                  <a:lnTo>
                    <a:pt x="57150" y="487679"/>
                  </a:lnTo>
                  <a:lnTo>
                    <a:pt x="54610" y="482600"/>
                  </a:lnTo>
                  <a:lnTo>
                    <a:pt x="50800" y="477520"/>
                  </a:lnTo>
                  <a:lnTo>
                    <a:pt x="48260" y="472439"/>
                  </a:lnTo>
                  <a:lnTo>
                    <a:pt x="45720" y="467360"/>
                  </a:lnTo>
                  <a:lnTo>
                    <a:pt x="43180" y="461010"/>
                  </a:lnTo>
                  <a:lnTo>
                    <a:pt x="40640" y="454660"/>
                  </a:lnTo>
                  <a:lnTo>
                    <a:pt x="38100" y="447039"/>
                  </a:lnTo>
                  <a:lnTo>
                    <a:pt x="36830" y="438150"/>
                  </a:lnTo>
                  <a:lnTo>
                    <a:pt x="35560" y="429260"/>
                  </a:lnTo>
                  <a:lnTo>
                    <a:pt x="34290" y="419100"/>
                  </a:lnTo>
                  <a:lnTo>
                    <a:pt x="34290" y="406400"/>
                  </a:lnTo>
                  <a:lnTo>
                    <a:pt x="33020" y="394970"/>
                  </a:lnTo>
                  <a:lnTo>
                    <a:pt x="33020" y="365760"/>
                  </a:lnTo>
                  <a:lnTo>
                    <a:pt x="33020" y="238760"/>
                  </a:lnTo>
                  <a:lnTo>
                    <a:pt x="0" y="238760"/>
                  </a:lnTo>
                  <a:lnTo>
                    <a:pt x="0" y="137160"/>
                  </a:lnTo>
                  <a:lnTo>
                    <a:pt x="33020" y="137160"/>
                  </a:lnTo>
                  <a:lnTo>
                    <a:pt x="33020" y="71120"/>
                  </a:lnTo>
                  <a:lnTo>
                    <a:pt x="124460" y="0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48" name="object 33"/>
            <p:cNvSpPr>
              <a:spLocks/>
            </p:cNvSpPr>
            <p:nvPr/>
          </p:nvSpPr>
          <p:spPr bwMode="auto">
            <a:xfrm>
              <a:off x="6494780" y="3105149"/>
              <a:ext cx="92710" cy="500380"/>
            </a:xfrm>
            <a:custGeom>
              <a:avLst/>
              <a:gdLst>
                <a:gd name="T0" fmla="*/ 92710 w 92709"/>
                <a:gd name="T1" fmla="*/ 137160 h 500379"/>
                <a:gd name="T2" fmla="*/ 0 w 92709"/>
                <a:gd name="T3" fmla="*/ 137160 h 500379"/>
                <a:gd name="T4" fmla="*/ 0 w 92709"/>
                <a:gd name="T5" fmla="*/ 500380 h 500379"/>
                <a:gd name="T6" fmla="*/ 92710 w 92709"/>
                <a:gd name="T7" fmla="*/ 500380 h 500379"/>
                <a:gd name="T8" fmla="*/ 92710 w 92709"/>
                <a:gd name="T9" fmla="*/ 137160 h 500379"/>
                <a:gd name="T10" fmla="*/ 92710 w 92709"/>
                <a:gd name="T11" fmla="*/ 0 h 500379"/>
                <a:gd name="T12" fmla="*/ 0 w 92709"/>
                <a:gd name="T13" fmla="*/ 0 h 500379"/>
                <a:gd name="T14" fmla="*/ 0 w 92709"/>
                <a:gd name="T15" fmla="*/ 93980 h 500379"/>
                <a:gd name="T16" fmla="*/ 92710 w 92709"/>
                <a:gd name="T17" fmla="*/ 93980 h 500379"/>
                <a:gd name="T18" fmla="*/ 92710 w 92709"/>
                <a:gd name="T19" fmla="*/ 0 h 5003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709"/>
                <a:gd name="T31" fmla="*/ 0 h 500379"/>
                <a:gd name="T32" fmla="*/ 92709 w 92709"/>
                <a:gd name="T33" fmla="*/ 500379 h 5003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709" h="500379">
                  <a:moveTo>
                    <a:pt x="92710" y="137160"/>
                  </a:moveTo>
                  <a:lnTo>
                    <a:pt x="0" y="137160"/>
                  </a:lnTo>
                  <a:lnTo>
                    <a:pt x="0" y="500380"/>
                  </a:lnTo>
                  <a:lnTo>
                    <a:pt x="92710" y="500380"/>
                  </a:lnTo>
                  <a:lnTo>
                    <a:pt x="92710" y="137160"/>
                  </a:lnTo>
                  <a:close/>
                </a:path>
                <a:path w="92709" h="500379">
                  <a:moveTo>
                    <a:pt x="92710" y="0"/>
                  </a:moveTo>
                  <a:lnTo>
                    <a:pt x="0" y="0"/>
                  </a:lnTo>
                  <a:lnTo>
                    <a:pt x="0" y="93980"/>
                  </a:lnTo>
                  <a:lnTo>
                    <a:pt x="92710" y="93980"/>
                  </a:lnTo>
                  <a:lnTo>
                    <a:pt x="92710" y="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49" name="object 34"/>
            <p:cNvSpPr>
              <a:spLocks/>
            </p:cNvSpPr>
            <p:nvPr/>
          </p:nvSpPr>
          <p:spPr bwMode="auto">
            <a:xfrm>
              <a:off x="6494780" y="3105149"/>
              <a:ext cx="92710" cy="500380"/>
            </a:xfrm>
            <a:custGeom>
              <a:avLst/>
              <a:gdLst>
                <a:gd name="T0" fmla="*/ 0 w 92709"/>
                <a:gd name="T1" fmla="*/ 0 h 500379"/>
                <a:gd name="T2" fmla="*/ 92710 w 92709"/>
                <a:gd name="T3" fmla="*/ 0 h 500379"/>
                <a:gd name="T4" fmla="*/ 92710 w 92709"/>
                <a:gd name="T5" fmla="*/ 93979 h 500379"/>
                <a:gd name="T6" fmla="*/ 0 w 92709"/>
                <a:gd name="T7" fmla="*/ 93979 h 500379"/>
                <a:gd name="T8" fmla="*/ 0 w 92709"/>
                <a:gd name="T9" fmla="*/ 0 h 500379"/>
                <a:gd name="T10" fmla="*/ 0 w 92709"/>
                <a:gd name="T11" fmla="*/ 137160 h 500379"/>
                <a:gd name="T12" fmla="*/ 92710 w 92709"/>
                <a:gd name="T13" fmla="*/ 137160 h 500379"/>
                <a:gd name="T14" fmla="*/ 92710 w 92709"/>
                <a:gd name="T15" fmla="*/ 500379 h 500379"/>
                <a:gd name="T16" fmla="*/ 0 w 92709"/>
                <a:gd name="T17" fmla="*/ 500379 h 500379"/>
                <a:gd name="T18" fmla="*/ 0 w 92709"/>
                <a:gd name="T19" fmla="*/ 137160 h 5003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709"/>
                <a:gd name="T31" fmla="*/ 0 h 500379"/>
                <a:gd name="T32" fmla="*/ 92709 w 92709"/>
                <a:gd name="T33" fmla="*/ 500379 h 5003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709" h="500379">
                  <a:moveTo>
                    <a:pt x="0" y="0"/>
                  </a:moveTo>
                  <a:lnTo>
                    <a:pt x="92710" y="0"/>
                  </a:lnTo>
                  <a:lnTo>
                    <a:pt x="92710" y="93979"/>
                  </a:lnTo>
                  <a:lnTo>
                    <a:pt x="0" y="93979"/>
                  </a:lnTo>
                  <a:lnTo>
                    <a:pt x="0" y="0"/>
                  </a:lnTo>
                  <a:close/>
                </a:path>
                <a:path w="92709" h="500379">
                  <a:moveTo>
                    <a:pt x="0" y="137160"/>
                  </a:moveTo>
                  <a:lnTo>
                    <a:pt x="92710" y="137160"/>
                  </a:lnTo>
                  <a:lnTo>
                    <a:pt x="92710" y="500379"/>
                  </a:lnTo>
                  <a:lnTo>
                    <a:pt x="0" y="500379"/>
                  </a:lnTo>
                  <a:lnTo>
                    <a:pt x="0" y="137160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50" name="object 35"/>
            <p:cNvSpPr>
              <a:spLocks/>
            </p:cNvSpPr>
            <p:nvPr/>
          </p:nvSpPr>
          <p:spPr bwMode="auto">
            <a:xfrm>
              <a:off x="6634480" y="3234689"/>
              <a:ext cx="274320" cy="378460"/>
            </a:xfrm>
            <a:custGeom>
              <a:avLst/>
              <a:gdLst>
                <a:gd name="T0" fmla="*/ 92710 w 274320"/>
                <a:gd name="T1" fmla="*/ 7620 h 378460"/>
                <a:gd name="T2" fmla="*/ 68579 w 274320"/>
                <a:gd name="T3" fmla="*/ 20320 h 378460"/>
                <a:gd name="T4" fmla="*/ 52070 w 274320"/>
                <a:gd name="T5" fmla="*/ 35560 h 378460"/>
                <a:gd name="T6" fmla="*/ 36829 w 274320"/>
                <a:gd name="T7" fmla="*/ 53339 h 378460"/>
                <a:gd name="T8" fmla="*/ 13970 w 274320"/>
                <a:gd name="T9" fmla="*/ 97789 h 378460"/>
                <a:gd name="T10" fmla="*/ 6350 w 274320"/>
                <a:gd name="T11" fmla="*/ 123189 h 378460"/>
                <a:gd name="T12" fmla="*/ 0 w 274320"/>
                <a:gd name="T13" fmla="*/ 170180 h 378460"/>
                <a:gd name="T14" fmla="*/ 6350 w 274320"/>
                <a:gd name="T15" fmla="*/ 252730 h 378460"/>
                <a:gd name="T16" fmla="*/ 13970 w 274320"/>
                <a:gd name="T17" fmla="*/ 279400 h 378460"/>
                <a:gd name="T18" fmla="*/ 24129 w 274320"/>
                <a:gd name="T19" fmla="*/ 304800 h 378460"/>
                <a:gd name="T20" fmla="*/ 43179 w 274320"/>
                <a:gd name="T21" fmla="*/ 334010 h 378460"/>
                <a:gd name="T22" fmla="*/ 62229 w 274320"/>
                <a:gd name="T23" fmla="*/ 353060 h 378460"/>
                <a:gd name="T24" fmla="*/ 109220 w 274320"/>
                <a:gd name="T25" fmla="*/ 375920 h 378460"/>
                <a:gd name="T26" fmla="*/ 181610 w 274320"/>
                <a:gd name="T27" fmla="*/ 370839 h 378460"/>
                <a:gd name="T28" fmla="*/ 228600 w 274320"/>
                <a:gd name="T29" fmla="*/ 337820 h 378460"/>
                <a:gd name="T30" fmla="*/ 246379 w 274320"/>
                <a:gd name="T31" fmla="*/ 311150 h 378460"/>
                <a:gd name="T32" fmla="*/ 256540 w 274320"/>
                <a:gd name="T33" fmla="*/ 289560 h 378460"/>
                <a:gd name="T34" fmla="*/ 127000 w 274320"/>
                <a:gd name="T35" fmla="*/ 283210 h 378460"/>
                <a:gd name="T36" fmla="*/ 120650 w 274320"/>
                <a:gd name="T37" fmla="*/ 280670 h 378460"/>
                <a:gd name="T38" fmla="*/ 111760 w 274320"/>
                <a:gd name="T39" fmla="*/ 271780 h 378460"/>
                <a:gd name="T40" fmla="*/ 104140 w 274320"/>
                <a:gd name="T41" fmla="*/ 261620 h 378460"/>
                <a:gd name="T42" fmla="*/ 99060 w 274320"/>
                <a:gd name="T43" fmla="*/ 252730 h 378460"/>
                <a:gd name="T44" fmla="*/ 95250 w 274320"/>
                <a:gd name="T45" fmla="*/ 232410 h 378460"/>
                <a:gd name="T46" fmla="*/ 91440 w 274320"/>
                <a:gd name="T47" fmla="*/ 200660 h 378460"/>
                <a:gd name="T48" fmla="*/ 92710 w 274320"/>
                <a:gd name="T49" fmla="*/ 157480 h 378460"/>
                <a:gd name="T50" fmla="*/ 101600 w 274320"/>
                <a:gd name="T51" fmla="*/ 124460 h 378460"/>
                <a:gd name="T52" fmla="*/ 109220 w 274320"/>
                <a:gd name="T53" fmla="*/ 110489 h 378460"/>
                <a:gd name="T54" fmla="*/ 116840 w 274320"/>
                <a:gd name="T55" fmla="*/ 102870 h 378460"/>
                <a:gd name="T56" fmla="*/ 123190 w 274320"/>
                <a:gd name="T57" fmla="*/ 99060 h 378460"/>
                <a:gd name="T58" fmla="*/ 257810 w 274320"/>
                <a:gd name="T59" fmla="*/ 90170 h 378460"/>
                <a:gd name="T60" fmla="*/ 170179 w 274320"/>
                <a:gd name="T61" fmla="*/ 3810 h 378460"/>
                <a:gd name="T62" fmla="*/ 259657 w 274320"/>
                <a:gd name="T63" fmla="*/ 95250 h 378460"/>
                <a:gd name="T64" fmla="*/ 151129 w 274320"/>
                <a:gd name="T65" fmla="*/ 99060 h 378460"/>
                <a:gd name="T66" fmla="*/ 157479 w 274320"/>
                <a:gd name="T67" fmla="*/ 102870 h 378460"/>
                <a:gd name="T68" fmla="*/ 165100 w 274320"/>
                <a:gd name="T69" fmla="*/ 110489 h 378460"/>
                <a:gd name="T70" fmla="*/ 175260 w 274320"/>
                <a:gd name="T71" fmla="*/ 132080 h 378460"/>
                <a:gd name="T72" fmla="*/ 180340 w 274320"/>
                <a:gd name="T73" fmla="*/ 157480 h 378460"/>
                <a:gd name="T74" fmla="*/ 179070 w 274320"/>
                <a:gd name="T75" fmla="*/ 232410 h 378460"/>
                <a:gd name="T76" fmla="*/ 173990 w 274320"/>
                <a:gd name="T77" fmla="*/ 252730 h 378460"/>
                <a:gd name="T78" fmla="*/ 168910 w 274320"/>
                <a:gd name="T79" fmla="*/ 261620 h 378460"/>
                <a:gd name="T80" fmla="*/ 161290 w 274320"/>
                <a:gd name="T81" fmla="*/ 274320 h 378460"/>
                <a:gd name="T82" fmla="*/ 152400 w 274320"/>
                <a:gd name="T83" fmla="*/ 280670 h 378460"/>
                <a:gd name="T84" fmla="*/ 143510 w 274320"/>
                <a:gd name="T85" fmla="*/ 284480 h 378460"/>
                <a:gd name="T86" fmla="*/ 274240 w 274320"/>
                <a:gd name="T87" fmla="*/ 189230 h 378460"/>
                <a:gd name="T88" fmla="*/ 270510 w 274320"/>
                <a:gd name="T89" fmla="*/ 135889 h 378460"/>
                <a:gd name="T90" fmla="*/ 259657 w 274320"/>
                <a:gd name="T91" fmla="*/ 95250 h 3784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4320"/>
                <a:gd name="T139" fmla="*/ 0 h 378460"/>
                <a:gd name="T140" fmla="*/ 274320 w 274320"/>
                <a:gd name="T141" fmla="*/ 378460 h 3784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4320" h="378460">
                  <a:moveTo>
                    <a:pt x="135890" y="0"/>
                  </a:moveTo>
                  <a:lnTo>
                    <a:pt x="106679" y="2539"/>
                  </a:lnTo>
                  <a:lnTo>
                    <a:pt x="92710" y="7620"/>
                  </a:lnTo>
                  <a:lnTo>
                    <a:pt x="80010" y="13970"/>
                  </a:lnTo>
                  <a:lnTo>
                    <a:pt x="73660" y="16510"/>
                  </a:lnTo>
                  <a:lnTo>
                    <a:pt x="68579" y="20320"/>
                  </a:lnTo>
                  <a:lnTo>
                    <a:pt x="62229" y="25400"/>
                  </a:lnTo>
                  <a:lnTo>
                    <a:pt x="55879" y="29210"/>
                  </a:lnTo>
                  <a:lnTo>
                    <a:pt x="52070" y="35560"/>
                  </a:lnTo>
                  <a:lnTo>
                    <a:pt x="45720" y="40639"/>
                  </a:lnTo>
                  <a:lnTo>
                    <a:pt x="40640" y="46989"/>
                  </a:lnTo>
                  <a:lnTo>
                    <a:pt x="36829" y="53339"/>
                  </a:lnTo>
                  <a:lnTo>
                    <a:pt x="27940" y="67310"/>
                  </a:lnTo>
                  <a:lnTo>
                    <a:pt x="16510" y="90170"/>
                  </a:lnTo>
                  <a:lnTo>
                    <a:pt x="13970" y="97789"/>
                  </a:lnTo>
                  <a:lnTo>
                    <a:pt x="11429" y="106680"/>
                  </a:lnTo>
                  <a:lnTo>
                    <a:pt x="8890" y="114300"/>
                  </a:lnTo>
                  <a:lnTo>
                    <a:pt x="6350" y="123189"/>
                  </a:lnTo>
                  <a:lnTo>
                    <a:pt x="3810" y="140970"/>
                  </a:lnTo>
                  <a:lnTo>
                    <a:pt x="1270" y="151130"/>
                  </a:lnTo>
                  <a:lnTo>
                    <a:pt x="0" y="170180"/>
                  </a:lnTo>
                  <a:lnTo>
                    <a:pt x="0" y="212089"/>
                  </a:lnTo>
                  <a:lnTo>
                    <a:pt x="3810" y="242570"/>
                  </a:lnTo>
                  <a:lnTo>
                    <a:pt x="6350" y="252730"/>
                  </a:lnTo>
                  <a:lnTo>
                    <a:pt x="7620" y="261620"/>
                  </a:lnTo>
                  <a:lnTo>
                    <a:pt x="10160" y="270510"/>
                  </a:lnTo>
                  <a:lnTo>
                    <a:pt x="13970" y="279400"/>
                  </a:lnTo>
                  <a:lnTo>
                    <a:pt x="16510" y="288289"/>
                  </a:lnTo>
                  <a:lnTo>
                    <a:pt x="20320" y="295910"/>
                  </a:lnTo>
                  <a:lnTo>
                    <a:pt x="24129" y="304800"/>
                  </a:lnTo>
                  <a:lnTo>
                    <a:pt x="27940" y="312420"/>
                  </a:lnTo>
                  <a:lnTo>
                    <a:pt x="38100" y="327660"/>
                  </a:lnTo>
                  <a:lnTo>
                    <a:pt x="43179" y="334010"/>
                  </a:lnTo>
                  <a:lnTo>
                    <a:pt x="46990" y="340360"/>
                  </a:lnTo>
                  <a:lnTo>
                    <a:pt x="52070" y="344170"/>
                  </a:lnTo>
                  <a:lnTo>
                    <a:pt x="62229" y="353060"/>
                  </a:lnTo>
                  <a:lnTo>
                    <a:pt x="73660" y="360680"/>
                  </a:lnTo>
                  <a:lnTo>
                    <a:pt x="83820" y="368300"/>
                  </a:lnTo>
                  <a:lnTo>
                    <a:pt x="109220" y="375920"/>
                  </a:lnTo>
                  <a:lnTo>
                    <a:pt x="121920" y="378460"/>
                  </a:lnTo>
                  <a:lnTo>
                    <a:pt x="135890" y="378460"/>
                  </a:lnTo>
                  <a:lnTo>
                    <a:pt x="181610" y="370839"/>
                  </a:lnTo>
                  <a:lnTo>
                    <a:pt x="212090" y="353060"/>
                  </a:lnTo>
                  <a:lnTo>
                    <a:pt x="217170" y="349250"/>
                  </a:lnTo>
                  <a:lnTo>
                    <a:pt x="228600" y="337820"/>
                  </a:lnTo>
                  <a:lnTo>
                    <a:pt x="232410" y="331470"/>
                  </a:lnTo>
                  <a:lnTo>
                    <a:pt x="237490" y="325120"/>
                  </a:lnTo>
                  <a:lnTo>
                    <a:pt x="246379" y="311150"/>
                  </a:lnTo>
                  <a:lnTo>
                    <a:pt x="250190" y="304800"/>
                  </a:lnTo>
                  <a:lnTo>
                    <a:pt x="254000" y="297180"/>
                  </a:lnTo>
                  <a:lnTo>
                    <a:pt x="256540" y="289560"/>
                  </a:lnTo>
                  <a:lnTo>
                    <a:pt x="258717" y="284480"/>
                  </a:lnTo>
                  <a:lnTo>
                    <a:pt x="129540" y="284480"/>
                  </a:lnTo>
                  <a:lnTo>
                    <a:pt x="127000" y="283210"/>
                  </a:lnTo>
                  <a:lnTo>
                    <a:pt x="125729" y="281939"/>
                  </a:lnTo>
                  <a:lnTo>
                    <a:pt x="123190" y="281939"/>
                  </a:lnTo>
                  <a:lnTo>
                    <a:pt x="120650" y="280670"/>
                  </a:lnTo>
                  <a:lnTo>
                    <a:pt x="115570" y="275589"/>
                  </a:lnTo>
                  <a:lnTo>
                    <a:pt x="113029" y="274320"/>
                  </a:lnTo>
                  <a:lnTo>
                    <a:pt x="111760" y="271780"/>
                  </a:lnTo>
                  <a:lnTo>
                    <a:pt x="109220" y="269239"/>
                  </a:lnTo>
                  <a:lnTo>
                    <a:pt x="107950" y="266700"/>
                  </a:lnTo>
                  <a:lnTo>
                    <a:pt x="104140" y="261620"/>
                  </a:lnTo>
                  <a:lnTo>
                    <a:pt x="102870" y="259080"/>
                  </a:lnTo>
                  <a:lnTo>
                    <a:pt x="101600" y="255270"/>
                  </a:lnTo>
                  <a:lnTo>
                    <a:pt x="99060" y="252730"/>
                  </a:lnTo>
                  <a:lnTo>
                    <a:pt x="99060" y="248920"/>
                  </a:lnTo>
                  <a:lnTo>
                    <a:pt x="96520" y="241300"/>
                  </a:lnTo>
                  <a:lnTo>
                    <a:pt x="95250" y="232410"/>
                  </a:lnTo>
                  <a:lnTo>
                    <a:pt x="92710" y="222250"/>
                  </a:lnTo>
                  <a:lnTo>
                    <a:pt x="92710" y="212089"/>
                  </a:lnTo>
                  <a:lnTo>
                    <a:pt x="91440" y="200660"/>
                  </a:lnTo>
                  <a:lnTo>
                    <a:pt x="91440" y="177800"/>
                  </a:lnTo>
                  <a:lnTo>
                    <a:pt x="92710" y="167639"/>
                  </a:lnTo>
                  <a:lnTo>
                    <a:pt x="92710" y="157480"/>
                  </a:lnTo>
                  <a:lnTo>
                    <a:pt x="95250" y="148589"/>
                  </a:lnTo>
                  <a:lnTo>
                    <a:pt x="96520" y="139700"/>
                  </a:lnTo>
                  <a:lnTo>
                    <a:pt x="101600" y="124460"/>
                  </a:lnTo>
                  <a:lnTo>
                    <a:pt x="104140" y="119380"/>
                  </a:lnTo>
                  <a:lnTo>
                    <a:pt x="107950" y="113030"/>
                  </a:lnTo>
                  <a:lnTo>
                    <a:pt x="109220" y="110489"/>
                  </a:lnTo>
                  <a:lnTo>
                    <a:pt x="111760" y="109220"/>
                  </a:lnTo>
                  <a:lnTo>
                    <a:pt x="113029" y="106680"/>
                  </a:lnTo>
                  <a:lnTo>
                    <a:pt x="116840" y="102870"/>
                  </a:lnTo>
                  <a:lnTo>
                    <a:pt x="119379" y="101600"/>
                  </a:lnTo>
                  <a:lnTo>
                    <a:pt x="120650" y="99060"/>
                  </a:lnTo>
                  <a:lnTo>
                    <a:pt x="123190" y="99060"/>
                  </a:lnTo>
                  <a:lnTo>
                    <a:pt x="130810" y="95250"/>
                  </a:lnTo>
                  <a:lnTo>
                    <a:pt x="259657" y="95250"/>
                  </a:lnTo>
                  <a:lnTo>
                    <a:pt x="257810" y="90170"/>
                  </a:lnTo>
                  <a:lnTo>
                    <a:pt x="234950" y="48260"/>
                  </a:lnTo>
                  <a:lnTo>
                    <a:pt x="205740" y="19050"/>
                  </a:lnTo>
                  <a:lnTo>
                    <a:pt x="170179" y="3810"/>
                  </a:lnTo>
                  <a:lnTo>
                    <a:pt x="153670" y="1270"/>
                  </a:lnTo>
                  <a:lnTo>
                    <a:pt x="135890" y="0"/>
                  </a:lnTo>
                  <a:close/>
                </a:path>
                <a:path w="274320" h="378460">
                  <a:moveTo>
                    <a:pt x="259657" y="95250"/>
                  </a:moveTo>
                  <a:lnTo>
                    <a:pt x="144779" y="95250"/>
                  </a:lnTo>
                  <a:lnTo>
                    <a:pt x="146050" y="96520"/>
                  </a:lnTo>
                  <a:lnTo>
                    <a:pt x="151129" y="99060"/>
                  </a:lnTo>
                  <a:lnTo>
                    <a:pt x="152400" y="99060"/>
                  </a:lnTo>
                  <a:lnTo>
                    <a:pt x="154940" y="101600"/>
                  </a:lnTo>
                  <a:lnTo>
                    <a:pt x="157479" y="102870"/>
                  </a:lnTo>
                  <a:lnTo>
                    <a:pt x="161290" y="106680"/>
                  </a:lnTo>
                  <a:lnTo>
                    <a:pt x="162560" y="109220"/>
                  </a:lnTo>
                  <a:lnTo>
                    <a:pt x="165100" y="110489"/>
                  </a:lnTo>
                  <a:lnTo>
                    <a:pt x="168910" y="118110"/>
                  </a:lnTo>
                  <a:lnTo>
                    <a:pt x="171450" y="120650"/>
                  </a:lnTo>
                  <a:lnTo>
                    <a:pt x="175260" y="132080"/>
                  </a:lnTo>
                  <a:lnTo>
                    <a:pt x="176529" y="139700"/>
                  </a:lnTo>
                  <a:lnTo>
                    <a:pt x="179070" y="147320"/>
                  </a:lnTo>
                  <a:lnTo>
                    <a:pt x="180340" y="157480"/>
                  </a:lnTo>
                  <a:lnTo>
                    <a:pt x="181610" y="166370"/>
                  </a:lnTo>
                  <a:lnTo>
                    <a:pt x="181610" y="212089"/>
                  </a:lnTo>
                  <a:lnTo>
                    <a:pt x="179070" y="232410"/>
                  </a:lnTo>
                  <a:lnTo>
                    <a:pt x="176529" y="241300"/>
                  </a:lnTo>
                  <a:lnTo>
                    <a:pt x="176529" y="245110"/>
                  </a:lnTo>
                  <a:lnTo>
                    <a:pt x="173990" y="252730"/>
                  </a:lnTo>
                  <a:lnTo>
                    <a:pt x="172720" y="255270"/>
                  </a:lnTo>
                  <a:lnTo>
                    <a:pt x="171450" y="259080"/>
                  </a:lnTo>
                  <a:lnTo>
                    <a:pt x="168910" y="261620"/>
                  </a:lnTo>
                  <a:lnTo>
                    <a:pt x="165100" y="269239"/>
                  </a:lnTo>
                  <a:lnTo>
                    <a:pt x="162560" y="271780"/>
                  </a:lnTo>
                  <a:lnTo>
                    <a:pt x="161290" y="274320"/>
                  </a:lnTo>
                  <a:lnTo>
                    <a:pt x="158750" y="275589"/>
                  </a:lnTo>
                  <a:lnTo>
                    <a:pt x="154940" y="279400"/>
                  </a:lnTo>
                  <a:lnTo>
                    <a:pt x="152400" y="280670"/>
                  </a:lnTo>
                  <a:lnTo>
                    <a:pt x="151129" y="281939"/>
                  </a:lnTo>
                  <a:lnTo>
                    <a:pt x="148590" y="281939"/>
                  </a:lnTo>
                  <a:lnTo>
                    <a:pt x="143510" y="284480"/>
                  </a:lnTo>
                  <a:lnTo>
                    <a:pt x="258717" y="284480"/>
                  </a:lnTo>
                  <a:lnTo>
                    <a:pt x="271779" y="228600"/>
                  </a:lnTo>
                  <a:lnTo>
                    <a:pt x="274240" y="189230"/>
                  </a:lnTo>
                  <a:lnTo>
                    <a:pt x="274320" y="170180"/>
                  </a:lnTo>
                  <a:lnTo>
                    <a:pt x="273050" y="152400"/>
                  </a:lnTo>
                  <a:lnTo>
                    <a:pt x="270510" y="135889"/>
                  </a:lnTo>
                  <a:lnTo>
                    <a:pt x="266700" y="120650"/>
                  </a:lnTo>
                  <a:lnTo>
                    <a:pt x="262890" y="104139"/>
                  </a:lnTo>
                  <a:lnTo>
                    <a:pt x="259657" y="9525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51" name="object 36"/>
            <p:cNvSpPr>
              <a:spLocks/>
            </p:cNvSpPr>
            <p:nvPr/>
          </p:nvSpPr>
          <p:spPr bwMode="auto">
            <a:xfrm>
              <a:off x="6634480" y="3234689"/>
              <a:ext cx="274320" cy="378460"/>
            </a:xfrm>
            <a:custGeom>
              <a:avLst/>
              <a:gdLst>
                <a:gd name="T0" fmla="*/ 0 w 274320"/>
                <a:gd name="T1" fmla="*/ 170180 h 378460"/>
                <a:gd name="T2" fmla="*/ 3810 w 274320"/>
                <a:gd name="T3" fmla="*/ 140970 h 378460"/>
                <a:gd name="T4" fmla="*/ 6350 w 274320"/>
                <a:gd name="T5" fmla="*/ 123189 h 378460"/>
                <a:gd name="T6" fmla="*/ 11429 w 274320"/>
                <a:gd name="T7" fmla="*/ 106680 h 378460"/>
                <a:gd name="T8" fmla="*/ 36829 w 274320"/>
                <a:gd name="T9" fmla="*/ 53339 h 378460"/>
                <a:gd name="T10" fmla="*/ 45720 w 274320"/>
                <a:gd name="T11" fmla="*/ 40639 h 378460"/>
                <a:gd name="T12" fmla="*/ 55879 w 274320"/>
                <a:gd name="T13" fmla="*/ 29210 h 378460"/>
                <a:gd name="T14" fmla="*/ 68579 w 274320"/>
                <a:gd name="T15" fmla="*/ 20320 h 378460"/>
                <a:gd name="T16" fmla="*/ 80010 w 274320"/>
                <a:gd name="T17" fmla="*/ 13970 h 378460"/>
                <a:gd name="T18" fmla="*/ 106679 w 274320"/>
                <a:gd name="T19" fmla="*/ 2539 h 378460"/>
                <a:gd name="T20" fmla="*/ 135890 w 274320"/>
                <a:gd name="T21" fmla="*/ 0 h 378460"/>
                <a:gd name="T22" fmla="*/ 191770 w 274320"/>
                <a:gd name="T23" fmla="*/ 11430 h 378460"/>
                <a:gd name="T24" fmla="*/ 218440 w 274320"/>
                <a:gd name="T25" fmla="*/ 29210 h 378460"/>
                <a:gd name="T26" fmla="*/ 229870 w 274320"/>
                <a:gd name="T27" fmla="*/ 41910 h 378460"/>
                <a:gd name="T28" fmla="*/ 240029 w 274320"/>
                <a:gd name="T29" fmla="*/ 55880 h 378460"/>
                <a:gd name="T30" fmla="*/ 251460 w 274320"/>
                <a:gd name="T31" fmla="*/ 76200 h 378460"/>
                <a:gd name="T32" fmla="*/ 262890 w 274320"/>
                <a:gd name="T33" fmla="*/ 104139 h 378460"/>
                <a:gd name="T34" fmla="*/ 270510 w 274320"/>
                <a:gd name="T35" fmla="*/ 135889 h 378460"/>
                <a:gd name="T36" fmla="*/ 274320 w 274320"/>
                <a:gd name="T37" fmla="*/ 170180 h 378460"/>
                <a:gd name="T38" fmla="*/ 271779 w 274320"/>
                <a:gd name="T39" fmla="*/ 228600 h 378460"/>
                <a:gd name="T40" fmla="*/ 262890 w 274320"/>
                <a:gd name="T41" fmla="*/ 273050 h 378460"/>
                <a:gd name="T42" fmla="*/ 256540 w 274320"/>
                <a:gd name="T43" fmla="*/ 289560 h 378460"/>
                <a:gd name="T44" fmla="*/ 250190 w 274320"/>
                <a:gd name="T45" fmla="*/ 304800 h 378460"/>
                <a:gd name="T46" fmla="*/ 237490 w 274320"/>
                <a:gd name="T47" fmla="*/ 325120 h 378460"/>
                <a:gd name="T48" fmla="*/ 228600 w 274320"/>
                <a:gd name="T49" fmla="*/ 337820 h 378460"/>
                <a:gd name="T50" fmla="*/ 217170 w 274320"/>
                <a:gd name="T51" fmla="*/ 349250 h 378460"/>
                <a:gd name="T52" fmla="*/ 207010 w 274320"/>
                <a:gd name="T53" fmla="*/ 358139 h 378460"/>
                <a:gd name="T54" fmla="*/ 194310 w 274320"/>
                <a:gd name="T55" fmla="*/ 365760 h 378460"/>
                <a:gd name="T56" fmla="*/ 166370 w 274320"/>
                <a:gd name="T57" fmla="*/ 375920 h 378460"/>
                <a:gd name="T58" fmla="*/ 135890 w 274320"/>
                <a:gd name="T59" fmla="*/ 378460 h 378460"/>
                <a:gd name="T60" fmla="*/ 109220 w 274320"/>
                <a:gd name="T61" fmla="*/ 375920 h 378460"/>
                <a:gd name="T62" fmla="*/ 83820 w 274320"/>
                <a:gd name="T63" fmla="*/ 368300 h 378460"/>
                <a:gd name="T64" fmla="*/ 62229 w 274320"/>
                <a:gd name="T65" fmla="*/ 353060 h 378460"/>
                <a:gd name="T66" fmla="*/ 46990 w 274320"/>
                <a:gd name="T67" fmla="*/ 340360 h 378460"/>
                <a:gd name="T68" fmla="*/ 38100 w 274320"/>
                <a:gd name="T69" fmla="*/ 327660 h 378460"/>
                <a:gd name="T70" fmla="*/ 27940 w 274320"/>
                <a:gd name="T71" fmla="*/ 312420 h 378460"/>
                <a:gd name="T72" fmla="*/ 20320 w 274320"/>
                <a:gd name="T73" fmla="*/ 295910 h 378460"/>
                <a:gd name="T74" fmla="*/ 13970 w 274320"/>
                <a:gd name="T75" fmla="*/ 279400 h 378460"/>
                <a:gd name="T76" fmla="*/ 7620 w 274320"/>
                <a:gd name="T77" fmla="*/ 261620 h 378460"/>
                <a:gd name="T78" fmla="*/ 3810 w 274320"/>
                <a:gd name="T79" fmla="*/ 242570 h 378460"/>
                <a:gd name="T80" fmla="*/ 1270 w 274320"/>
                <a:gd name="T81" fmla="*/ 222250 h 378460"/>
                <a:gd name="T82" fmla="*/ 0 w 274320"/>
                <a:gd name="T83" fmla="*/ 190500 h 3784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320"/>
                <a:gd name="T127" fmla="*/ 0 h 378460"/>
                <a:gd name="T128" fmla="*/ 274320 w 274320"/>
                <a:gd name="T129" fmla="*/ 378460 h 3784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320" h="378460">
                  <a:moveTo>
                    <a:pt x="0" y="190500"/>
                  </a:moveTo>
                  <a:lnTo>
                    <a:pt x="0" y="170180"/>
                  </a:lnTo>
                  <a:lnTo>
                    <a:pt x="1270" y="151130"/>
                  </a:lnTo>
                  <a:lnTo>
                    <a:pt x="3810" y="140970"/>
                  </a:lnTo>
                  <a:lnTo>
                    <a:pt x="5079" y="132080"/>
                  </a:lnTo>
                  <a:lnTo>
                    <a:pt x="6350" y="123189"/>
                  </a:lnTo>
                  <a:lnTo>
                    <a:pt x="8890" y="114300"/>
                  </a:lnTo>
                  <a:lnTo>
                    <a:pt x="11429" y="106680"/>
                  </a:lnTo>
                  <a:lnTo>
                    <a:pt x="13970" y="97789"/>
                  </a:lnTo>
                  <a:lnTo>
                    <a:pt x="36829" y="53339"/>
                  </a:lnTo>
                  <a:lnTo>
                    <a:pt x="40640" y="46989"/>
                  </a:lnTo>
                  <a:lnTo>
                    <a:pt x="45720" y="40639"/>
                  </a:lnTo>
                  <a:lnTo>
                    <a:pt x="52070" y="35560"/>
                  </a:lnTo>
                  <a:lnTo>
                    <a:pt x="55879" y="29210"/>
                  </a:lnTo>
                  <a:lnTo>
                    <a:pt x="62229" y="25400"/>
                  </a:lnTo>
                  <a:lnTo>
                    <a:pt x="68579" y="20320"/>
                  </a:lnTo>
                  <a:lnTo>
                    <a:pt x="73660" y="16510"/>
                  </a:lnTo>
                  <a:lnTo>
                    <a:pt x="80010" y="13970"/>
                  </a:lnTo>
                  <a:lnTo>
                    <a:pt x="92710" y="7620"/>
                  </a:lnTo>
                  <a:lnTo>
                    <a:pt x="106679" y="2539"/>
                  </a:lnTo>
                  <a:lnTo>
                    <a:pt x="120650" y="1270"/>
                  </a:lnTo>
                  <a:lnTo>
                    <a:pt x="135890" y="0"/>
                  </a:lnTo>
                  <a:lnTo>
                    <a:pt x="153670" y="1270"/>
                  </a:lnTo>
                  <a:lnTo>
                    <a:pt x="191770" y="11430"/>
                  </a:lnTo>
                  <a:lnTo>
                    <a:pt x="212090" y="24130"/>
                  </a:lnTo>
                  <a:lnTo>
                    <a:pt x="218440" y="29210"/>
                  </a:lnTo>
                  <a:lnTo>
                    <a:pt x="224790" y="35560"/>
                  </a:lnTo>
                  <a:lnTo>
                    <a:pt x="229870" y="41910"/>
                  </a:lnTo>
                  <a:lnTo>
                    <a:pt x="234950" y="48260"/>
                  </a:lnTo>
                  <a:lnTo>
                    <a:pt x="240029" y="55880"/>
                  </a:lnTo>
                  <a:lnTo>
                    <a:pt x="245110" y="63500"/>
                  </a:lnTo>
                  <a:lnTo>
                    <a:pt x="251460" y="76200"/>
                  </a:lnTo>
                  <a:lnTo>
                    <a:pt x="257810" y="90170"/>
                  </a:lnTo>
                  <a:lnTo>
                    <a:pt x="262890" y="104139"/>
                  </a:lnTo>
                  <a:lnTo>
                    <a:pt x="266700" y="120650"/>
                  </a:lnTo>
                  <a:lnTo>
                    <a:pt x="270510" y="135889"/>
                  </a:lnTo>
                  <a:lnTo>
                    <a:pt x="273050" y="152400"/>
                  </a:lnTo>
                  <a:lnTo>
                    <a:pt x="274320" y="170180"/>
                  </a:lnTo>
                  <a:lnTo>
                    <a:pt x="274320" y="187960"/>
                  </a:lnTo>
                  <a:lnTo>
                    <a:pt x="271779" y="228600"/>
                  </a:lnTo>
                  <a:lnTo>
                    <a:pt x="265429" y="264160"/>
                  </a:lnTo>
                  <a:lnTo>
                    <a:pt x="262890" y="273050"/>
                  </a:lnTo>
                  <a:lnTo>
                    <a:pt x="260350" y="280670"/>
                  </a:lnTo>
                  <a:lnTo>
                    <a:pt x="256540" y="289560"/>
                  </a:lnTo>
                  <a:lnTo>
                    <a:pt x="254000" y="297180"/>
                  </a:lnTo>
                  <a:lnTo>
                    <a:pt x="250190" y="304800"/>
                  </a:lnTo>
                  <a:lnTo>
                    <a:pt x="246379" y="311150"/>
                  </a:lnTo>
                  <a:lnTo>
                    <a:pt x="237490" y="325120"/>
                  </a:lnTo>
                  <a:lnTo>
                    <a:pt x="232410" y="331470"/>
                  </a:lnTo>
                  <a:lnTo>
                    <a:pt x="228600" y="337820"/>
                  </a:lnTo>
                  <a:lnTo>
                    <a:pt x="223520" y="342900"/>
                  </a:lnTo>
                  <a:lnTo>
                    <a:pt x="217170" y="349250"/>
                  </a:lnTo>
                  <a:lnTo>
                    <a:pt x="212090" y="353060"/>
                  </a:lnTo>
                  <a:lnTo>
                    <a:pt x="207010" y="358139"/>
                  </a:lnTo>
                  <a:lnTo>
                    <a:pt x="200660" y="361950"/>
                  </a:lnTo>
                  <a:lnTo>
                    <a:pt x="194310" y="365760"/>
                  </a:lnTo>
                  <a:lnTo>
                    <a:pt x="181610" y="370839"/>
                  </a:lnTo>
                  <a:lnTo>
                    <a:pt x="166370" y="375920"/>
                  </a:lnTo>
                  <a:lnTo>
                    <a:pt x="152400" y="377190"/>
                  </a:lnTo>
                  <a:lnTo>
                    <a:pt x="135890" y="378460"/>
                  </a:lnTo>
                  <a:lnTo>
                    <a:pt x="121920" y="378460"/>
                  </a:lnTo>
                  <a:lnTo>
                    <a:pt x="109220" y="375920"/>
                  </a:lnTo>
                  <a:lnTo>
                    <a:pt x="96520" y="372110"/>
                  </a:lnTo>
                  <a:lnTo>
                    <a:pt x="83820" y="368300"/>
                  </a:lnTo>
                  <a:lnTo>
                    <a:pt x="73660" y="360680"/>
                  </a:lnTo>
                  <a:lnTo>
                    <a:pt x="62229" y="353060"/>
                  </a:lnTo>
                  <a:lnTo>
                    <a:pt x="52070" y="344170"/>
                  </a:lnTo>
                  <a:lnTo>
                    <a:pt x="46990" y="340360"/>
                  </a:lnTo>
                  <a:lnTo>
                    <a:pt x="43179" y="334010"/>
                  </a:lnTo>
                  <a:lnTo>
                    <a:pt x="38100" y="327660"/>
                  </a:lnTo>
                  <a:lnTo>
                    <a:pt x="33020" y="320039"/>
                  </a:lnTo>
                  <a:lnTo>
                    <a:pt x="27940" y="312420"/>
                  </a:lnTo>
                  <a:lnTo>
                    <a:pt x="24129" y="304800"/>
                  </a:lnTo>
                  <a:lnTo>
                    <a:pt x="20320" y="295910"/>
                  </a:lnTo>
                  <a:lnTo>
                    <a:pt x="16510" y="288289"/>
                  </a:lnTo>
                  <a:lnTo>
                    <a:pt x="13970" y="279400"/>
                  </a:lnTo>
                  <a:lnTo>
                    <a:pt x="10160" y="270510"/>
                  </a:lnTo>
                  <a:lnTo>
                    <a:pt x="7620" y="261620"/>
                  </a:lnTo>
                  <a:lnTo>
                    <a:pt x="6350" y="252730"/>
                  </a:lnTo>
                  <a:lnTo>
                    <a:pt x="3810" y="242570"/>
                  </a:lnTo>
                  <a:lnTo>
                    <a:pt x="2540" y="232410"/>
                  </a:lnTo>
                  <a:lnTo>
                    <a:pt x="1270" y="222250"/>
                  </a:lnTo>
                  <a:lnTo>
                    <a:pt x="0" y="212089"/>
                  </a:lnTo>
                  <a:lnTo>
                    <a:pt x="0" y="190500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52" name="object 37"/>
            <p:cNvSpPr>
              <a:spLocks noChangeArrowheads="1"/>
            </p:cNvSpPr>
            <p:nvPr/>
          </p:nvSpPr>
          <p:spPr bwMode="auto">
            <a:xfrm>
              <a:off x="6721247" y="3325267"/>
              <a:ext cx="99514" cy="198574"/>
            </a:xfrm>
            <a:prstGeom prst="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953" name="object 38"/>
            <p:cNvSpPr>
              <a:spLocks/>
            </p:cNvSpPr>
            <p:nvPr/>
          </p:nvSpPr>
          <p:spPr bwMode="auto">
            <a:xfrm>
              <a:off x="6953250" y="3234689"/>
              <a:ext cx="252729" cy="370840"/>
            </a:xfrm>
            <a:custGeom>
              <a:avLst/>
              <a:gdLst>
                <a:gd name="T0" fmla="*/ 163829 w 252729"/>
                <a:gd name="T1" fmla="*/ 0 h 370839"/>
                <a:gd name="T2" fmla="*/ 139700 w 252729"/>
                <a:gd name="T3" fmla="*/ 5080 h 370839"/>
                <a:gd name="T4" fmla="*/ 128270 w 252729"/>
                <a:gd name="T5" fmla="*/ 11430 h 370839"/>
                <a:gd name="T6" fmla="*/ 109220 w 252729"/>
                <a:gd name="T7" fmla="*/ 29210 h 370839"/>
                <a:gd name="T8" fmla="*/ 93979 w 252729"/>
                <a:gd name="T9" fmla="*/ 50800 h 370839"/>
                <a:gd name="T10" fmla="*/ 85090 w 252729"/>
                <a:gd name="T11" fmla="*/ 67310 h 370839"/>
                <a:gd name="T12" fmla="*/ 0 w 252729"/>
                <a:gd name="T13" fmla="*/ 7620 h 370839"/>
                <a:gd name="T14" fmla="*/ 91440 w 252729"/>
                <a:gd name="T15" fmla="*/ 370839 h 370839"/>
                <a:gd name="T16" fmla="*/ 95250 w 252729"/>
                <a:gd name="T17" fmla="*/ 146050 h 370839"/>
                <a:gd name="T18" fmla="*/ 96520 w 252729"/>
                <a:gd name="T19" fmla="*/ 139700 h 370839"/>
                <a:gd name="T20" fmla="*/ 105409 w 252729"/>
                <a:gd name="T21" fmla="*/ 120650 h 370839"/>
                <a:gd name="T22" fmla="*/ 109220 w 252729"/>
                <a:gd name="T23" fmla="*/ 118110 h 370839"/>
                <a:gd name="T24" fmla="*/ 113029 w 252729"/>
                <a:gd name="T25" fmla="*/ 113030 h 370839"/>
                <a:gd name="T26" fmla="*/ 116840 w 252729"/>
                <a:gd name="T27" fmla="*/ 111760 h 370839"/>
                <a:gd name="T28" fmla="*/ 120650 w 252729"/>
                <a:gd name="T29" fmla="*/ 109220 h 370839"/>
                <a:gd name="T30" fmla="*/ 138429 w 252729"/>
                <a:gd name="T31" fmla="*/ 110489 h 370839"/>
                <a:gd name="T32" fmla="*/ 142240 w 252729"/>
                <a:gd name="T33" fmla="*/ 111760 h 370839"/>
                <a:gd name="T34" fmla="*/ 152400 w 252729"/>
                <a:gd name="T35" fmla="*/ 123189 h 370839"/>
                <a:gd name="T36" fmla="*/ 153670 w 252729"/>
                <a:gd name="T37" fmla="*/ 127000 h 370839"/>
                <a:gd name="T38" fmla="*/ 156209 w 252729"/>
                <a:gd name="T39" fmla="*/ 130810 h 370839"/>
                <a:gd name="T40" fmla="*/ 157479 w 252729"/>
                <a:gd name="T41" fmla="*/ 135889 h 370839"/>
                <a:gd name="T42" fmla="*/ 158750 w 252729"/>
                <a:gd name="T43" fmla="*/ 148589 h 370839"/>
                <a:gd name="T44" fmla="*/ 160020 w 252729"/>
                <a:gd name="T45" fmla="*/ 370839 h 370839"/>
                <a:gd name="T46" fmla="*/ 252729 w 252729"/>
                <a:gd name="T47" fmla="*/ 139700 h 370839"/>
                <a:gd name="T48" fmla="*/ 247650 w 252729"/>
                <a:gd name="T49" fmla="*/ 77470 h 370839"/>
                <a:gd name="T50" fmla="*/ 243840 w 252729"/>
                <a:gd name="T51" fmla="*/ 64770 h 370839"/>
                <a:gd name="T52" fmla="*/ 237490 w 252729"/>
                <a:gd name="T53" fmla="*/ 48260 h 370839"/>
                <a:gd name="T54" fmla="*/ 231140 w 252729"/>
                <a:gd name="T55" fmla="*/ 34289 h 370839"/>
                <a:gd name="T56" fmla="*/ 224790 w 252729"/>
                <a:gd name="T57" fmla="*/ 26670 h 370839"/>
                <a:gd name="T58" fmla="*/ 218440 w 252729"/>
                <a:gd name="T59" fmla="*/ 19050 h 370839"/>
                <a:gd name="T60" fmla="*/ 212090 w 252729"/>
                <a:gd name="T61" fmla="*/ 12700 h 370839"/>
                <a:gd name="T62" fmla="*/ 205740 w 252729"/>
                <a:gd name="T63" fmla="*/ 8889 h 370839"/>
                <a:gd name="T64" fmla="*/ 196850 w 252729"/>
                <a:gd name="T65" fmla="*/ 5080 h 370839"/>
                <a:gd name="T66" fmla="*/ 180340 w 252729"/>
                <a:gd name="T67" fmla="*/ 0 h 3708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729"/>
                <a:gd name="T103" fmla="*/ 0 h 370839"/>
                <a:gd name="T104" fmla="*/ 252729 w 252729"/>
                <a:gd name="T105" fmla="*/ 370839 h 3708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729" h="370839">
                  <a:moveTo>
                    <a:pt x="180340" y="0"/>
                  </a:moveTo>
                  <a:lnTo>
                    <a:pt x="163829" y="0"/>
                  </a:lnTo>
                  <a:lnTo>
                    <a:pt x="144779" y="3810"/>
                  </a:lnTo>
                  <a:lnTo>
                    <a:pt x="139700" y="5080"/>
                  </a:lnTo>
                  <a:lnTo>
                    <a:pt x="133350" y="8889"/>
                  </a:lnTo>
                  <a:lnTo>
                    <a:pt x="128270" y="11430"/>
                  </a:lnTo>
                  <a:lnTo>
                    <a:pt x="123190" y="15239"/>
                  </a:lnTo>
                  <a:lnTo>
                    <a:pt x="109220" y="29210"/>
                  </a:lnTo>
                  <a:lnTo>
                    <a:pt x="99059" y="41910"/>
                  </a:lnTo>
                  <a:lnTo>
                    <a:pt x="93979" y="50800"/>
                  </a:lnTo>
                  <a:lnTo>
                    <a:pt x="88900" y="58420"/>
                  </a:lnTo>
                  <a:lnTo>
                    <a:pt x="85090" y="67310"/>
                  </a:lnTo>
                  <a:lnTo>
                    <a:pt x="85090" y="7620"/>
                  </a:lnTo>
                  <a:lnTo>
                    <a:pt x="0" y="7620"/>
                  </a:lnTo>
                  <a:lnTo>
                    <a:pt x="0" y="370839"/>
                  </a:lnTo>
                  <a:lnTo>
                    <a:pt x="91440" y="370839"/>
                  </a:lnTo>
                  <a:lnTo>
                    <a:pt x="91440" y="173989"/>
                  </a:lnTo>
                  <a:lnTo>
                    <a:pt x="95250" y="146050"/>
                  </a:lnTo>
                  <a:lnTo>
                    <a:pt x="96520" y="142239"/>
                  </a:lnTo>
                  <a:lnTo>
                    <a:pt x="96520" y="139700"/>
                  </a:lnTo>
                  <a:lnTo>
                    <a:pt x="97790" y="135889"/>
                  </a:lnTo>
                  <a:lnTo>
                    <a:pt x="105409" y="120650"/>
                  </a:lnTo>
                  <a:lnTo>
                    <a:pt x="106679" y="119380"/>
                  </a:lnTo>
                  <a:lnTo>
                    <a:pt x="109220" y="118110"/>
                  </a:lnTo>
                  <a:lnTo>
                    <a:pt x="110490" y="115570"/>
                  </a:lnTo>
                  <a:lnTo>
                    <a:pt x="113029" y="113030"/>
                  </a:lnTo>
                  <a:lnTo>
                    <a:pt x="115570" y="111760"/>
                  </a:lnTo>
                  <a:lnTo>
                    <a:pt x="116840" y="111760"/>
                  </a:lnTo>
                  <a:lnTo>
                    <a:pt x="118109" y="110489"/>
                  </a:lnTo>
                  <a:lnTo>
                    <a:pt x="120650" y="109220"/>
                  </a:lnTo>
                  <a:lnTo>
                    <a:pt x="135890" y="109220"/>
                  </a:lnTo>
                  <a:lnTo>
                    <a:pt x="138429" y="110489"/>
                  </a:lnTo>
                  <a:lnTo>
                    <a:pt x="139700" y="111760"/>
                  </a:lnTo>
                  <a:lnTo>
                    <a:pt x="142240" y="111760"/>
                  </a:lnTo>
                  <a:lnTo>
                    <a:pt x="151129" y="120650"/>
                  </a:lnTo>
                  <a:lnTo>
                    <a:pt x="152400" y="123189"/>
                  </a:lnTo>
                  <a:lnTo>
                    <a:pt x="153670" y="124460"/>
                  </a:lnTo>
                  <a:lnTo>
                    <a:pt x="153670" y="127000"/>
                  </a:lnTo>
                  <a:lnTo>
                    <a:pt x="154940" y="128270"/>
                  </a:lnTo>
                  <a:lnTo>
                    <a:pt x="156209" y="130810"/>
                  </a:lnTo>
                  <a:lnTo>
                    <a:pt x="156209" y="133350"/>
                  </a:lnTo>
                  <a:lnTo>
                    <a:pt x="157479" y="135889"/>
                  </a:lnTo>
                  <a:lnTo>
                    <a:pt x="158750" y="142239"/>
                  </a:lnTo>
                  <a:lnTo>
                    <a:pt x="158750" y="148589"/>
                  </a:lnTo>
                  <a:lnTo>
                    <a:pt x="160020" y="154939"/>
                  </a:lnTo>
                  <a:lnTo>
                    <a:pt x="160020" y="370839"/>
                  </a:lnTo>
                  <a:lnTo>
                    <a:pt x="252729" y="370839"/>
                  </a:lnTo>
                  <a:lnTo>
                    <a:pt x="252729" y="139700"/>
                  </a:lnTo>
                  <a:lnTo>
                    <a:pt x="251459" y="121920"/>
                  </a:lnTo>
                  <a:lnTo>
                    <a:pt x="247650" y="77470"/>
                  </a:lnTo>
                  <a:lnTo>
                    <a:pt x="245109" y="69850"/>
                  </a:lnTo>
                  <a:lnTo>
                    <a:pt x="243840" y="64770"/>
                  </a:lnTo>
                  <a:lnTo>
                    <a:pt x="242570" y="58420"/>
                  </a:lnTo>
                  <a:lnTo>
                    <a:pt x="237490" y="48260"/>
                  </a:lnTo>
                  <a:lnTo>
                    <a:pt x="236220" y="41910"/>
                  </a:lnTo>
                  <a:lnTo>
                    <a:pt x="231140" y="34289"/>
                  </a:lnTo>
                  <a:lnTo>
                    <a:pt x="228600" y="29210"/>
                  </a:lnTo>
                  <a:lnTo>
                    <a:pt x="224790" y="26670"/>
                  </a:lnTo>
                  <a:lnTo>
                    <a:pt x="222250" y="22860"/>
                  </a:lnTo>
                  <a:lnTo>
                    <a:pt x="218440" y="19050"/>
                  </a:lnTo>
                  <a:lnTo>
                    <a:pt x="215900" y="15239"/>
                  </a:lnTo>
                  <a:lnTo>
                    <a:pt x="212090" y="12700"/>
                  </a:lnTo>
                  <a:lnTo>
                    <a:pt x="209550" y="10160"/>
                  </a:lnTo>
                  <a:lnTo>
                    <a:pt x="205740" y="8889"/>
                  </a:lnTo>
                  <a:lnTo>
                    <a:pt x="201929" y="6350"/>
                  </a:lnTo>
                  <a:lnTo>
                    <a:pt x="196850" y="5080"/>
                  </a:lnTo>
                  <a:lnTo>
                    <a:pt x="189229" y="2539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4723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9954" name="object 39"/>
            <p:cNvSpPr>
              <a:spLocks/>
            </p:cNvSpPr>
            <p:nvPr/>
          </p:nvSpPr>
          <p:spPr bwMode="auto">
            <a:xfrm>
              <a:off x="6953250" y="3234689"/>
              <a:ext cx="252729" cy="370840"/>
            </a:xfrm>
            <a:custGeom>
              <a:avLst/>
              <a:gdLst>
                <a:gd name="T0" fmla="*/ 85090 w 252729"/>
                <a:gd name="T1" fmla="*/ 7620 h 370839"/>
                <a:gd name="T2" fmla="*/ 88900 w 252729"/>
                <a:gd name="T3" fmla="*/ 58420 h 370839"/>
                <a:gd name="T4" fmla="*/ 99059 w 252729"/>
                <a:gd name="T5" fmla="*/ 41910 h 370839"/>
                <a:gd name="T6" fmla="*/ 109220 w 252729"/>
                <a:gd name="T7" fmla="*/ 29210 h 370839"/>
                <a:gd name="T8" fmla="*/ 119379 w 252729"/>
                <a:gd name="T9" fmla="*/ 19050 h 370839"/>
                <a:gd name="T10" fmla="*/ 128270 w 252729"/>
                <a:gd name="T11" fmla="*/ 11430 h 370839"/>
                <a:gd name="T12" fmla="*/ 139700 w 252729"/>
                <a:gd name="T13" fmla="*/ 5080 h 370839"/>
                <a:gd name="T14" fmla="*/ 151129 w 252729"/>
                <a:gd name="T15" fmla="*/ 2539 h 370839"/>
                <a:gd name="T16" fmla="*/ 163829 w 252729"/>
                <a:gd name="T17" fmla="*/ 0 h 370839"/>
                <a:gd name="T18" fmla="*/ 180340 w 252729"/>
                <a:gd name="T19" fmla="*/ 0 h 370839"/>
                <a:gd name="T20" fmla="*/ 196850 w 252729"/>
                <a:gd name="T21" fmla="*/ 5080 h 370839"/>
                <a:gd name="T22" fmla="*/ 205740 w 252729"/>
                <a:gd name="T23" fmla="*/ 8889 h 370839"/>
                <a:gd name="T24" fmla="*/ 212090 w 252729"/>
                <a:gd name="T25" fmla="*/ 12700 h 370839"/>
                <a:gd name="T26" fmla="*/ 218440 w 252729"/>
                <a:gd name="T27" fmla="*/ 19050 h 370839"/>
                <a:gd name="T28" fmla="*/ 224790 w 252729"/>
                <a:gd name="T29" fmla="*/ 26670 h 370839"/>
                <a:gd name="T30" fmla="*/ 231140 w 252729"/>
                <a:gd name="T31" fmla="*/ 34289 h 370839"/>
                <a:gd name="T32" fmla="*/ 236220 w 252729"/>
                <a:gd name="T33" fmla="*/ 41910 h 370839"/>
                <a:gd name="T34" fmla="*/ 240029 w 252729"/>
                <a:gd name="T35" fmla="*/ 53339 h 370839"/>
                <a:gd name="T36" fmla="*/ 243840 w 252729"/>
                <a:gd name="T37" fmla="*/ 64770 h 370839"/>
                <a:gd name="T38" fmla="*/ 251459 w 252729"/>
                <a:gd name="T39" fmla="*/ 121920 h 370839"/>
                <a:gd name="T40" fmla="*/ 252729 w 252729"/>
                <a:gd name="T41" fmla="*/ 370839 h 370839"/>
                <a:gd name="T42" fmla="*/ 160020 w 252729"/>
                <a:gd name="T43" fmla="*/ 171450 h 370839"/>
                <a:gd name="T44" fmla="*/ 160020 w 252729"/>
                <a:gd name="T45" fmla="*/ 154939 h 370839"/>
                <a:gd name="T46" fmla="*/ 158750 w 252729"/>
                <a:gd name="T47" fmla="*/ 142239 h 370839"/>
                <a:gd name="T48" fmla="*/ 156209 w 252729"/>
                <a:gd name="T49" fmla="*/ 133350 h 370839"/>
                <a:gd name="T50" fmla="*/ 154940 w 252729"/>
                <a:gd name="T51" fmla="*/ 128270 h 370839"/>
                <a:gd name="T52" fmla="*/ 153670 w 252729"/>
                <a:gd name="T53" fmla="*/ 124460 h 370839"/>
                <a:gd name="T54" fmla="*/ 151129 w 252729"/>
                <a:gd name="T55" fmla="*/ 120650 h 370839"/>
                <a:gd name="T56" fmla="*/ 148590 w 252729"/>
                <a:gd name="T57" fmla="*/ 118110 h 370839"/>
                <a:gd name="T58" fmla="*/ 146050 w 252729"/>
                <a:gd name="T59" fmla="*/ 115570 h 370839"/>
                <a:gd name="T60" fmla="*/ 143509 w 252729"/>
                <a:gd name="T61" fmla="*/ 113030 h 370839"/>
                <a:gd name="T62" fmla="*/ 139700 w 252729"/>
                <a:gd name="T63" fmla="*/ 111760 h 370839"/>
                <a:gd name="T64" fmla="*/ 135890 w 252729"/>
                <a:gd name="T65" fmla="*/ 109220 h 370839"/>
                <a:gd name="T66" fmla="*/ 128270 w 252729"/>
                <a:gd name="T67" fmla="*/ 109220 h 370839"/>
                <a:gd name="T68" fmla="*/ 124459 w 252729"/>
                <a:gd name="T69" fmla="*/ 109220 h 370839"/>
                <a:gd name="T70" fmla="*/ 120650 w 252729"/>
                <a:gd name="T71" fmla="*/ 109220 h 370839"/>
                <a:gd name="T72" fmla="*/ 116840 w 252729"/>
                <a:gd name="T73" fmla="*/ 111760 h 370839"/>
                <a:gd name="T74" fmla="*/ 113029 w 252729"/>
                <a:gd name="T75" fmla="*/ 113030 h 370839"/>
                <a:gd name="T76" fmla="*/ 110490 w 252729"/>
                <a:gd name="T77" fmla="*/ 115570 h 370839"/>
                <a:gd name="T78" fmla="*/ 106679 w 252729"/>
                <a:gd name="T79" fmla="*/ 119380 h 370839"/>
                <a:gd name="T80" fmla="*/ 104140 w 252729"/>
                <a:gd name="T81" fmla="*/ 123189 h 370839"/>
                <a:gd name="T82" fmla="*/ 101600 w 252729"/>
                <a:gd name="T83" fmla="*/ 128270 h 370839"/>
                <a:gd name="T84" fmla="*/ 99059 w 252729"/>
                <a:gd name="T85" fmla="*/ 133350 h 370839"/>
                <a:gd name="T86" fmla="*/ 96520 w 252729"/>
                <a:gd name="T87" fmla="*/ 139700 h 370839"/>
                <a:gd name="T88" fmla="*/ 95250 w 252729"/>
                <a:gd name="T89" fmla="*/ 146050 h 370839"/>
                <a:gd name="T90" fmla="*/ 92709 w 252729"/>
                <a:gd name="T91" fmla="*/ 163830 h 370839"/>
                <a:gd name="T92" fmla="*/ 91440 w 252729"/>
                <a:gd name="T93" fmla="*/ 184150 h 370839"/>
                <a:gd name="T94" fmla="*/ 91440 w 252729"/>
                <a:gd name="T95" fmla="*/ 370839 h 370839"/>
                <a:gd name="T96" fmla="*/ 0 w 252729"/>
                <a:gd name="T97" fmla="*/ 7620 h 3708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2729"/>
                <a:gd name="T148" fmla="*/ 0 h 370839"/>
                <a:gd name="T149" fmla="*/ 252729 w 252729"/>
                <a:gd name="T150" fmla="*/ 370839 h 3708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2729" h="370839">
                  <a:moveTo>
                    <a:pt x="0" y="7620"/>
                  </a:moveTo>
                  <a:lnTo>
                    <a:pt x="85090" y="7620"/>
                  </a:lnTo>
                  <a:lnTo>
                    <a:pt x="85090" y="67310"/>
                  </a:lnTo>
                  <a:lnTo>
                    <a:pt x="88900" y="58420"/>
                  </a:lnTo>
                  <a:lnTo>
                    <a:pt x="93979" y="50800"/>
                  </a:lnTo>
                  <a:lnTo>
                    <a:pt x="99059" y="41910"/>
                  </a:lnTo>
                  <a:lnTo>
                    <a:pt x="104140" y="35560"/>
                  </a:lnTo>
                  <a:lnTo>
                    <a:pt x="109220" y="29210"/>
                  </a:lnTo>
                  <a:lnTo>
                    <a:pt x="114300" y="24130"/>
                  </a:lnTo>
                  <a:lnTo>
                    <a:pt x="119379" y="19050"/>
                  </a:lnTo>
                  <a:lnTo>
                    <a:pt x="123190" y="15239"/>
                  </a:lnTo>
                  <a:lnTo>
                    <a:pt x="128270" y="11430"/>
                  </a:lnTo>
                  <a:lnTo>
                    <a:pt x="133350" y="8889"/>
                  </a:lnTo>
                  <a:lnTo>
                    <a:pt x="139700" y="5080"/>
                  </a:lnTo>
                  <a:lnTo>
                    <a:pt x="144779" y="3810"/>
                  </a:lnTo>
                  <a:lnTo>
                    <a:pt x="151129" y="2539"/>
                  </a:lnTo>
                  <a:lnTo>
                    <a:pt x="157479" y="1270"/>
                  </a:lnTo>
                  <a:lnTo>
                    <a:pt x="163829" y="0"/>
                  </a:lnTo>
                  <a:lnTo>
                    <a:pt x="171450" y="0"/>
                  </a:lnTo>
                  <a:lnTo>
                    <a:pt x="180340" y="0"/>
                  </a:lnTo>
                  <a:lnTo>
                    <a:pt x="189229" y="2539"/>
                  </a:lnTo>
                  <a:lnTo>
                    <a:pt x="196850" y="5080"/>
                  </a:lnTo>
                  <a:lnTo>
                    <a:pt x="201929" y="6350"/>
                  </a:lnTo>
                  <a:lnTo>
                    <a:pt x="205740" y="8889"/>
                  </a:lnTo>
                  <a:lnTo>
                    <a:pt x="209550" y="10160"/>
                  </a:lnTo>
                  <a:lnTo>
                    <a:pt x="212090" y="12700"/>
                  </a:lnTo>
                  <a:lnTo>
                    <a:pt x="215900" y="15239"/>
                  </a:lnTo>
                  <a:lnTo>
                    <a:pt x="218440" y="19050"/>
                  </a:lnTo>
                  <a:lnTo>
                    <a:pt x="222250" y="22860"/>
                  </a:lnTo>
                  <a:lnTo>
                    <a:pt x="224790" y="26670"/>
                  </a:lnTo>
                  <a:lnTo>
                    <a:pt x="228600" y="29210"/>
                  </a:lnTo>
                  <a:lnTo>
                    <a:pt x="231140" y="34289"/>
                  </a:lnTo>
                  <a:lnTo>
                    <a:pt x="233679" y="38100"/>
                  </a:lnTo>
                  <a:lnTo>
                    <a:pt x="236220" y="41910"/>
                  </a:lnTo>
                  <a:lnTo>
                    <a:pt x="237490" y="48260"/>
                  </a:lnTo>
                  <a:lnTo>
                    <a:pt x="240029" y="53339"/>
                  </a:lnTo>
                  <a:lnTo>
                    <a:pt x="242570" y="58420"/>
                  </a:lnTo>
                  <a:lnTo>
                    <a:pt x="243840" y="64770"/>
                  </a:lnTo>
                  <a:lnTo>
                    <a:pt x="245109" y="69850"/>
                  </a:lnTo>
                  <a:lnTo>
                    <a:pt x="251459" y="121920"/>
                  </a:lnTo>
                  <a:lnTo>
                    <a:pt x="252729" y="139700"/>
                  </a:lnTo>
                  <a:lnTo>
                    <a:pt x="252729" y="370839"/>
                  </a:lnTo>
                  <a:lnTo>
                    <a:pt x="160020" y="370839"/>
                  </a:lnTo>
                  <a:lnTo>
                    <a:pt x="160020" y="171450"/>
                  </a:lnTo>
                  <a:lnTo>
                    <a:pt x="160020" y="162560"/>
                  </a:lnTo>
                  <a:lnTo>
                    <a:pt x="160020" y="154939"/>
                  </a:lnTo>
                  <a:lnTo>
                    <a:pt x="158750" y="148589"/>
                  </a:lnTo>
                  <a:lnTo>
                    <a:pt x="158750" y="142239"/>
                  </a:lnTo>
                  <a:lnTo>
                    <a:pt x="157479" y="135889"/>
                  </a:lnTo>
                  <a:lnTo>
                    <a:pt x="156209" y="133350"/>
                  </a:lnTo>
                  <a:lnTo>
                    <a:pt x="156209" y="130810"/>
                  </a:lnTo>
                  <a:lnTo>
                    <a:pt x="154940" y="128270"/>
                  </a:lnTo>
                  <a:lnTo>
                    <a:pt x="153670" y="127000"/>
                  </a:lnTo>
                  <a:lnTo>
                    <a:pt x="153670" y="124460"/>
                  </a:lnTo>
                  <a:lnTo>
                    <a:pt x="152400" y="123189"/>
                  </a:lnTo>
                  <a:lnTo>
                    <a:pt x="151129" y="120650"/>
                  </a:lnTo>
                  <a:lnTo>
                    <a:pt x="149859" y="119380"/>
                  </a:lnTo>
                  <a:lnTo>
                    <a:pt x="148590" y="118110"/>
                  </a:lnTo>
                  <a:lnTo>
                    <a:pt x="147320" y="116839"/>
                  </a:lnTo>
                  <a:lnTo>
                    <a:pt x="146050" y="115570"/>
                  </a:lnTo>
                  <a:lnTo>
                    <a:pt x="144779" y="114300"/>
                  </a:lnTo>
                  <a:lnTo>
                    <a:pt x="143509" y="113030"/>
                  </a:lnTo>
                  <a:lnTo>
                    <a:pt x="142240" y="111760"/>
                  </a:lnTo>
                  <a:lnTo>
                    <a:pt x="139700" y="111760"/>
                  </a:lnTo>
                  <a:lnTo>
                    <a:pt x="138429" y="110489"/>
                  </a:lnTo>
                  <a:lnTo>
                    <a:pt x="135890" y="109220"/>
                  </a:lnTo>
                  <a:lnTo>
                    <a:pt x="132079" y="109220"/>
                  </a:lnTo>
                  <a:lnTo>
                    <a:pt x="128270" y="109220"/>
                  </a:lnTo>
                  <a:lnTo>
                    <a:pt x="125729" y="109220"/>
                  </a:lnTo>
                  <a:lnTo>
                    <a:pt x="124459" y="109220"/>
                  </a:lnTo>
                  <a:lnTo>
                    <a:pt x="121920" y="109220"/>
                  </a:lnTo>
                  <a:lnTo>
                    <a:pt x="120650" y="109220"/>
                  </a:lnTo>
                  <a:lnTo>
                    <a:pt x="118109" y="110489"/>
                  </a:lnTo>
                  <a:lnTo>
                    <a:pt x="116840" y="111760"/>
                  </a:lnTo>
                  <a:lnTo>
                    <a:pt x="115570" y="111760"/>
                  </a:lnTo>
                  <a:lnTo>
                    <a:pt x="113029" y="113030"/>
                  </a:lnTo>
                  <a:lnTo>
                    <a:pt x="111759" y="114300"/>
                  </a:lnTo>
                  <a:lnTo>
                    <a:pt x="110490" y="115570"/>
                  </a:lnTo>
                  <a:lnTo>
                    <a:pt x="109220" y="118110"/>
                  </a:lnTo>
                  <a:lnTo>
                    <a:pt x="106679" y="119380"/>
                  </a:lnTo>
                  <a:lnTo>
                    <a:pt x="105409" y="120650"/>
                  </a:lnTo>
                  <a:lnTo>
                    <a:pt x="104140" y="123189"/>
                  </a:lnTo>
                  <a:lnTo>
                    <a:pt x="102870" y="125730"/>
                  </a:lnTo>
                  <a:lnTo>
                    <a:pt x="101600" y="128270"/>
                  </a:lnTo>
                  <a:lnTo>
                    <a:pt x="100329" y="130810"/>
                  </a:lnTo>
                  <a:lnTo>
                    <a:pt x="99059" y="133350"/>
                  </a:lnTo>
                  <a:lnTo>
                    <a:pt x="97790" y="135889"/>
                  </a:lnTo>
                  <a:lnTo>
                    <a:pt x="96520" y="139700"/>
                  </a:lnTo>
                  <a:lnTo>
                    <a:pt x="96520" y="142239"/>
                  </a:lnTo>
                  <a:lnTo>
                    <a:pt x="95250" y="146050"/>
                  </a:lnTo>
                  <a:lnTo>
                    <a:pt x="93979" y="154939"/>
                  </a:lnTo>
                  <a:lnTo>
                    <a:pt x="92709" y="163830"/>
                  </a:lnTo>
                  <a:lnTo>
                    <a:pt x="91440" y="173989"/>
                  </a:lnTo>
                  <a:lnTo>
                    <a:pt x="91440" y="184150"/>
                  </a:lnTo>
                  <a:lnTo>
                    <a:pt x="91440" y="196850"/>
                  </a:lnTo>
                  <a:lnTo>
                    <a:pt x="91440" y="370839"/>
                  </a:lnTo>
                  <a:lnTo>
                    <a:pt x="0" y="370839"/>
                  </a:lnTo>
                  <a:lnTo>
                    <a:pt x="0" y="7620"/>
                  </a:lnTo>
                  <a:close/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>
            <a:spLocks noGrp="1"/>
          </p:cNvSpPr>
          <p:nvPr>
            <p:ph type="ctrTitle"/>
          </p:nvPr>
        </p:nvSpPr>
        <p:spPr>
          <a:xfrm>
            <a:off x="2376016" y="174043"/>
            <a:ext cx="6948562" cy="1517562"/>
          </a:xfrm>
        </p:spPr>
        <p:txBody>
          <a:bodyPr wrap="square" lIns="0" tIns="14699" rIns="0" bIns="0">
            <a:spAutoFit/>
          </a:bodyPr>
          <a:lstStyle/>
          <a:p>
            <a:pPr marL="13999" eaLnBrk="1" hangingPunct="1">
              <a:spcBef>
                <a:spcPts val="110"/>
              </a:spcBef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What the major male and female  reproductive organs in poultry and  their functions?</a:t>
            </a:r>
          </a:p>
        </p:txBody>
      </p:sp>
      <p:sp>
        <p:nvSpPr>
          <p:cNvPr id="40963" name="object 4"/>
          <p:cNvSpPr txBox="1">
            <a:spLocks noChangeArrowheads="1"/>
          </p:cNvSpPr>
          <p:nvPr/>
        </p:nvSpPr>
        <p:spPr bwMode="auto">
          <a:xfrm>
            <a:off x="2087984" y="1931918"/>
            <a:ext cx="6904074" cy="130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999" rIns="0" bIns="0">
            <a:spAutoFit/>
          </a:bodyPr>
          <a:lstStyle/>
          <a:p>
            <a:pPr marL="13999" algn="just">
              <a:spcBef>
                <a:spcPts val="11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 The reproductive systems of poultry are  similar to that found in mammals with a few  differences.</a:t>
            </a:r>
          </a:p>
        </p:txBody>
      </p:sp>
      <p:sp>
        <p:nvSpPr>
          <p:cNvPr id="40964" name="object 5"/>
          <p:cNvSpPr txBox="1">
            <a:spLocks/>
          </p:cNvSpPr>
          <p:nvPr/>
        </p:nvSpPr>
        <p:spPr bwMode="auto">
          <a:xfrm>
            <a:off x="1871960" y="3678343"/>
            <a:ext cx="7704634" cy="250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589366" rIns="0" bIns="0">
            <a:spAutoFit/>
          </a:bodyPr>
          <a:lstStyle/>
          <a:p>
            <a:pPr marL="361950" indent="-93663" algn="just">
              <a:spcBef>
                <a:spcPts val="110"/>
              </a:spcBef>
            </a:pPr>
            <a:r>
              <a:rPr lang="en-IN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reproductive system of the male  poultry includes the testicles, which are  held within the body cavity rather than in a  </a:t>
            </a:r>
            <a:r>
              <a:rPr lang="en-IN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scrotum. The </a:t>
            </a:r>
            <a:r>
              <a:rPr lang="en-IN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testicles produce the sperm and seminal  fluid.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1910" y="1242259"/>
            <a:ext cx="2854426" cy="586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Hormones</a:t>
            </a:r>
          </a:p>
        </p:txBody>
      </p:sp>
      <p:sp>
        <p:nvSpPr>
          <p:cNvPr id="5123" name="object 3"/>
          <p:cNvSpPr txBox="1">
            <a:spLocks noChangeArrowheads="1"/>
          </p:cNvSpPr>
          <p:nvPr/>
        </p:nvSpPr>
        <p:spPr bwMode="auto">
          <a:xfrm>
            <a:off x="1799952" y="2208406"/>
            <a:ext cx="7059098" cy="44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11994" rIns="0" bIns="0">
            <a:spAutoFit/>
          </a:bodyPr>
          <a:lstStyle/>
          <a:p>
            <a:pPr marL="419976" indent="-377979">
              <a:spcBef>
                <a:spcPts val="88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8227" algn="l"/>
                <a:tab pos="419976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</a:p>
          <a:p>
            <a:pPr marL="860951" lvl="1" indent="-314982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8227" algn="l"/>
                <a:tab pos="419976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Testosterone- critical for sperm development</a:t>
            </a:r>
          </a:p>
          <a:p>
            <a:pPr marL="419976" indent="-377979">
              <a:spcBef>
                <a:spcPts val="758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8227" algn="l"/>
                <a:tab pos="419976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</a:p>
          <a:p>
            <a:pPr marL="860951" lvl="1" indent="-314982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8227" algn="l"/>
                <a:tab pos="419976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Estrogen- critical for follicle development</a:t>
            </a:r>
          </a:p>
          <a:p>
            <a:pPr marL="860951" lvl="1" indent="-314982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8227" algn="l"/>
                <a:tab pos="419976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Progesterone- sustains pregnancy and inhibits new  follicle development</a:t>
            </a:r>
          </a:p>
          <a:p>
            <a:pPr marL="860951" lvl="1" indent="-314982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8227" algn="l"/>
                <a:tab pos="419976" algn="l"/>
              </a:tabLst>
            </a:pP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Relaxin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causes ligaments around birth canal to relax</a:t>
            </a:r>
          </a:p>
          <a:p>
            <a:pPr marL="860951" lvl="1" indent="-314982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8227" algn="l"/>
                <a:tab pos="419976" algn="l"/>
              </a:tabLst>
            </a:pP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Oxytocin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causes milk letdown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ject 2"/>
          <p:cNvSpPr>
            <a:spLocks noGrp="1"/>
          </p:cNvSpPr>
          <p:nvPr>
            <p:ph type="title"/>
          </p:nvPr>
        </p:nvSpPr>
        <p:spPr>
          <a:xfrm>
            <a:off x="2410350" y="251445"/>
            <a:ext cx="6734418" cy="515042"/>
          </a:xfrm>
        </p:spPr>
        <p:txBody>
          <a:bodyPr lIns="0" tIns="13999" rIns="0" bIns="0">
            <a:spAutoFit/>
          </a:bodyPr>
          <a:lstStyle/>
          <a:p>
            <a:pPr marL="13999" eaLnBrk="1" hangingPunct="1">
              <a:spcBef>
                <a:spcPts val="110"/>
              </a:spcBef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Male Poultry Reproductive  System</a:t>
            </a:r>
          </a:p>
        </p:txBody>
      </p:sp>
      <p:sp>
        <p:nvSpPr>
          <p:cNvPr id="41987" name="object 5"/>
          <p:cNvSpPr txBox="1">
            <a:spLocks noChangeArrowheads="1"/>
          </p:cNvSpPr>
          <p:nvPr/>
        </p:nvSpPr>
        <p:spPr bwMode="auto">
          <a:xfrm>
            <a:off x="2159992" y="1343943"/>
            <a:ext cx="7507608" cy="201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999" rIns="0" bIns="0">
            <a:spAutoFit/>
          </a:bodyPr>
          <a:lstStyle/>
          <a:p>
            <a:pPr marL="13999">
              <a:spcBef>
                <a:spcPts val="110"/>
              </a:spcBef>
              <a:buFontTx/>
              <a:buAutoNum type="arabicPeriod"/>
              <a:tabLst>
                <a:tab pos="463724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vas deferens carries the seminal fluid  and sperm cells to the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cloaca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999">
              <a:spcBef>
                <a:spcPts val="42"/>
              </a:spcBef>
              <a:buFont typeface="Times New Roman" pitchFamily="18" charset="0"/>
              <a:buAutoNum type="arabicPeriod"/>
              <a:tabLst>
                <a:tab pos="463724" algn="l"/>
              </a:tabLst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>
              <a:buFontTx/>
              <a:buAutoNum type="arabicPeriod"/>
              <a:tabLst>
                <a:tab pos="463724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cloaca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the enlarged part where the  large intestine joins the end of the  alimentary canal.</a:t>
            </a:r>
          </a:p>
        </p:txBody>
      </p:sp>
      <p:sp>
        <p:nvSpPr>
          <p:cNvPr id="41988" name="object 5"/>
          <p:cNvSpPr txBox="1">
            <a:spLocks/>
          </p:cNvSpPr>
          <p:nvPr/>
        </p:nvSpPr>
        <p:spPr bwMode="auto">
          <a:xfrm>
            <a:off x="2376016" y="4031827"/>
            <a:ext cx="7116573" cy="30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999" rIns="0" bIns="0">
            <a:spAutoFit/>
          </a:bodyPr>
          <a:lstStyle/>
          <a:p>
            <a:pPr marL="13999" indent="-377979" algn="just">
              <a:spcBef>
                <a:spcPts val="110"/>
              </a:spcBef>
              <a:buFont typeface="Arial" pitchFamily="34" charset="0"/>
              <a:buAutoNum type="arabicPeriod" startAt="3"/>
              <a:tabLst>
                <a:tab pos="463724" algn="l"/>
              </a:tabLst>
            </a:pPr>
            <a:r>
              <a:rPr lang="en-I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alimentary canal is the food-carrying  passage that begins at the mouth and ends at  the vent.</a:t>
            </a:r>
          </a:p>
          <a:p>
            <a:pPr marL="13999" indent="-377979">
              <a:spcBef>
                <a:spcPct val="20000"/>
              </a:spcBef>
              <a:buFont typeface="Arial" pitchFamily="34" charset="0"/>
              <a:buAutoNum type="arabicPeriod" startAt="3"/>
              <a:tabLst>
                <a:tab pos="463724" algn="l"/>
              </a:tabLst>
            </a:pPr>
            <a:r>
              <a:rPr lang="en-I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papilla is the organ in the wall of the  </a:t>
            </a:r>
            <a:r>
              <a:rPr lang="en-I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cloaca</a:t>
            </a:r>
            <a:r>
              <a:rPr lang="en-I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that puts the sperm cells into the  hen’s reproductive tract.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ject 2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106" y="125713"/>
            <a:ext cx="7285702" cy="515042"/>
          </a:xfrm>
        </p:spPr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3500" spc="-6" dirty="0">
                <a:latin typeface="Times New Roman" pitchFamily="18" charset="0"/>
                <a:cs typeface="Times New Roman" pitchFamily="18" charset="0"/>
              </a:rPr>
              <a:t>Female Poultry</a:t>
            </a:r>
            <a:r>
              <a:rPr sz="3500" spc="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500" spc="-6" dirty="0" smtClean="0">
                <a:latin typeface="Times New Roman" pitchFamily="18" charset="0"/>
                <a:cs typeface="Times New Roman" pitchFamily="18" charset="0"/>
              </a:rPr>
              <a:t>Reproductive</a:t>
            </a:r>
            <a:r>
              <a:rPr lang="en-IN" sz="3500" spc="-6" dirty="0" smtClean="0">
                <a:latin typeface="Times New Roman" pitchFamily="18" charset="0"/>
                <a:cs typeface="Times New Roman" pitchFamily="18" charset="0"/>
              </a:rPr>
              <a:t> system</a:t>
            </a:r>
            <a:endParaRPr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0" name="object 8"/>
          <p:cNvSpPr txBox="1">
            <a:spLocks noChangeArrowheads="1"/>
          </p:cNvSpPr>
          <p:nvPr/>
        </p:nvSpPr>
        <p:spPr bwMode="auto">
          <a:xfrm>
            <a:off x="2159992" y="1058705"/>
            <a:ext cx="7344816" cy="465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57396" rIns="0" bIns="0">
            <a:spAutoFit/>
          </a:bodyPr>
          <a:lstStyle/>
          <a:p>
            <a:pPr marL="27998">
              <a:lnSpc>
                <a:spcPct val="94000"/>
              </a:lnSpc>
              <a:spcBef>
                <a:spcPts val="455"/>
              </a:spcBef>
            </a:pPr>
            <a:r>
              <a:rPr lang="en-I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reporductive</a:t>
            </a:r>
            <a:r>
              <a:rPr lang="en-I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system of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female poultry has  two ovaries and two oviducts.</a:t>
            </a:r>
          </a:p>
          <a:p>
            <a:pPr marL="27998">
              <a:lnSpc>
                <a:spcPts val="5112"/>
              </a:lnSpc>
              <a:spcBef>
                <a:spcPts val="303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right ovary and oviduct do not function.  Only the left ovary and oviduct produce eggs.</a:t>
            </a:r>
          </a:p>
          <a:p>
            <a:pPr marL="27998">
              <a:spcBef>
                <a:spcPts val="565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ova produced in the ovary develop into egg  yolks.</a:t>
            </a:r>
          </a:p>
          <a:p>
            <a:pPr marL="27998">
              <a:spcBef>
                <a:spcPts val="869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oviduct of the chicken has five parts: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bject 2"/>
          <p:cNvSpPr>
            <a:spLocks noChangeArrowheads="1"/>
          </p:cNvSpPr>
          <p:nvPr/>
        </p:nvSpPr>
        <p:spPr bwMode="auto">
          <a:xfrm>
            <a:off x="0" y="0"/>
            <a:ext cx="10080625" cy="751242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7778" y="192548"/>
            <a:ext cx="5316830" cy="6438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3316413" algn="l"/>
              </a:tabLs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Five Parts</a:t>
            </a:r>
            <a:r>
              <a:rPr spc="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Oviduct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object 7"/>
          <p:cNvSpPr txBox="1">
            <a:spLocks noChangeArrowheads="1"/>
          </p:cNvSpPr>
          <p:nvPr/>
        </p:nvSpPr>
        <p:spPr bwMode="auto">
          <a:xfrm>
            <a:off x="2159991" y="1007957"/>
            <a:ext cx="7304595" cy="385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5596" rIns="0" bIns="0">
            <a:spAutoFit/>
          </a:bodyPr>
          <a:lstStyle/>
          <a:p>
            <a:pPr marL="13999">
              <a:lnSpc>
                <a:spcPts val="3803"/>
              </a:lnSpc>
              <a:spcBef>
                <a:spcPts val="593"/>
              </a:spcBef>
              <a:buFontTx/>
              <a:buAutoNum type="arabicPeriod"/>
              <a:tabLst>
                <a:tab pos="463724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Funnel - receives the yolk from the  ovary.</a:t>
            </a:r>
          </a:p>
          <a:p>
            <a:pPr marL="13999">
              <a:lnSpc>
                <a:spcPts val="3334"/>
              </a:lnSpc>
              <a:spcBef>
                <a:spcPts val="758"/>
              </a:spcBef>
              <a:tabLst>
                <a:tab pos="463724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sperm cells that the chicken receives from  the male are stored here.</a:t>
            </a:r>
          </a:p>
          <a:p>
            <a:pPr marL="13999">
              <a:lnSpc>
                <a:spcPts val="3817"/>
              </a:lnSpc>
              <a:spcBef>
                <a:spcPts val="882"/>
              </a:spcBef>
              <a:buFontTx/>
              <a:buAutoNum type="arabicPeriod" startAt="2"/>
              <a:tabLst>
                <a:tab pos="463724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Magnum - secretes the thick white of the  egg.</a:t>
            </a:r>
          </a:p>
          <a:p>
            <a:pPr marL="13999">
              <a:lnSpc>
                <a:spcPct val="90000"/>
              </a:lnSpc>
              <a:spcBef>
                <a:spcPts val="703"/>
              </a:spcBef>
              <a:tabLst>
                <a:tab pos="463724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takes approximately three hours for the thick  white to be placed around the yolk in the  magnum.</a:t>
            </a:r>
          </a:p>
        </p:txBody>
      </p:sp>
      <p:sp>
        <p:nvSpPr>
          <p:cNvPr id="46084" name="object 5"/>
          <p:cNvSpPr txBox="1">
            <a:spLocks noChangeArrowheads="1"/>
          </p:cNvSpPr>
          <p:nvPr/>
        </p:nvSpPr>
        <p:spPr bwMode="auto">
          <a:xfrm>
            <a:off x="1583927" y="4931965"/>
            <a:ext cx="7875409" cy="246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999" rIns="0" bIns="0">
            <a:spAutoFit/>
          </a:bodyPr>
          <a:lstStyle/>
          <a:p>
            <a:pPr marL="13999" algn="just">
              <a:spcBef>
                <a:spcPts val="11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Isthmus - The yolk and thick white move  from the magnum into the isthmus, where  two shell membranes are placed around the  yolk and thick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white.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 takes approximately 1¼ hours.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object 8"/>
          <p:cNvSpPr txBox="1">
            <a:spLocks noChangeArrowheads="1"/>
          </p:cNvSpPr>
          <p:nvPr/>
        </p:nvSpPr>
        <p:spPr bwMode="auto">
          <a:xfrm>
            <a:off x="2304008" y="2267903"/>
            <a:ext cx="7272586" cy="302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11994" rIns="0" bIns="0">
            <a:spAutoFit/>
          </a:bodyPr>
          <a:lstStyle/>
          <a:p>
            <a:pPr marL="13999">
              <a:spcBef>
                <a:spcPts val="882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Vagina - From the uterus, the egg moves into  the vagina.</a:t>
            </a:r>
          </a:p>
          <a:p>
            <a:pPr marL="13999">
              <a:spcBef>
                <a:spcPts val="772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egg stays here only a short time after which it is  laid.</a:t>
            </a:r>
          </a:p>
          <a:p>
            <a:pPr marL="13999">
              <a:spcBef>
                <a:spcPts val="758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takes about 25 to 27 hours for a chicken to produce  one egg</a:t>
            </a:r>
          </a:p>
        </p:txBody>
      </p:sp>
      <p:sp>
        <p:nvSpPr>
          <p:cNvPr id="47110" name="object 3"/>
          <p:cNvSpPr txBox="1">
            <a:spLocks/>
          </p:cNvSpPr>
          <p:nvPr/>
        </p:nvSpPr>
        <p:spPr bwMode="auto">
          <a:xfrm>
            <a:off x="2304008" y="51189"/>
            <a:ext cx="7300588" cy="21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57396" rIns="0" bIns="0" anchor="ctr">
            <a:spAutoFit/>
          </a:bodyPr>
          <a:lstStyle/>
          <a:p>
            <a:pPr marL="27998" algn="just">
              <a:lnSpc>
                <a:spcPct val="94000"/>
              </a:lnSpc>
              <a:spcBef>
                <a:spcPts val="455"/>
              </a:spcBef>
            </a:pPr>
            <a:r>
              <a:rPr lang="en-I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I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Uterus</a:t>
            </a:r>
            <a:r>
              <a:rPr lang="en-I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The developing egg remains in the uterus for 18-20 hours while approximately 40% of the albumen and all of the shell is added. It is for this reason that the organ is often called the shell gland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/>
          <p:cNvSpPr>
            <a:spLocks noChangeArrowheads="1"/>
          </p:cNvSpPr>
          <p:nvPr/>
        </p:nvSpPr>
        <p:spPr bwMode="auto">
          <a:xfrm>
            <a:off x="0" y="0"/>
            <a:ext cx="9660599" cy="7559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bject 2"/>
          <p:cNvSpPr>
            <a:spLocks noGrp="1"/>
          </p:cNvSpPr>
          <p:nvPr>
            <p:ph type="title"/>
          </p:nvPr>
        </p:nvSpPr>
        <p:spPr>
          <a:xfrm>
            <a:off x="2159992" y="424736"/>
            <a:ext cx="7416602" cy="1015948"/>
          </a:xfrm>
        </p:spPr>
        <p:txBody>
          <a:bodyPr wrap="square" lIns="0" tIns="13999" rIns="0" bIns="0">
            <a:spAutoFit/>
          </a:bodyPr>
          <a:lstStyle/>
          <a:p>
            <a:pPr marL="13999" eaLnBrk="1" hangingPunct="1">
              <a:spcBef>
                <a:spcPts val="110"/>
              </a:spcBef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What are the phases of reproductive  development in the life of an animal?</a:t>
            </a:r>
          </a:p>
        </p:txBody>
      </p:sp>
      <p:sp>
        <p:nvSpPr>
          <p:cNvPr id="49157" name="object 5"/>
          <p:cNvSpPr>
            <a:spLocks noGrp="1"/>
          </p:cNvSpPr>
          <p:nvPr>
            <p:ph type="body" idx="1"/>
          </p:nvPr>
        </p:nvSpPr>
        <p:spPr>
          <a:xfrm>
            <a:off x="2015976" y="1937167"/>
            <a:ext cx="7560618" cy="3189014"/>
          </a:xfrm>
        </p:spPr>
        <p:txBody>
          <a:bodyPr wrap="square" lIns="0" tIns="152590" rIns="0" bIns="0">
            <a:spAutoFit/>
          </a:bodyPr>
          <a:lstStyle/>
          <a:p>
            <a:pPr marL="1179433" algn="just" eaLnBrk="1" hangingPunct="1">
              <a:spcBef>
                <a:spcPts val="110"/>
              </a:spcBef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Incubation is the development of a new  animal in the fertile egg of poultry, fish, and  other egg-laying species.</a:t>
            </a:r>
            <a:endParaRPr lang="en-IN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1179433" eaLnBrk="1" hangingPunct="1">
              <a:spcBef>
                <a:spcPts val="110"/>
              </a:spcBef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179433" algn="just" eaLnBrk="1" hangingPunct="1">
              <a:spcBef>
                <a:spcPts val="869"/>
              </a:spcBef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Spawning is the releasing of eggs by a  female fish and the subsequent fertilization  by the male.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bject 2"/>
          <p:cNvSpPr>
            <a:spLocks noGrp="1"/>
          </p:cNvSpPr>
          <p:nvPr>
            <p:ph type="title"/>
          </p:nvPr>
        </p:nvSpPr>
        <p:spPr>
          <a:xfrm>
            <a:off x="2376016" y="66946"/>
            <a:ext cx="7200578" cy="1731529"/>
          </a:xfrm>
        </p:spPr>
        <p:txBody>
          <a:bodyPr wrap="square" lIns="0" tIns="13999" rIns="0" bIns="0">
            <a:spAutoFit/>
          </a:bodyPr>
          <a:lstStyle/>
          <a:p>
            <a:pPr marL="13999" eaLnBrk="1" hangingPunct="1">
              <a:spcBef>
                <a:spcPts val="11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What are the phases of reproductive  development in the life of an animal?</a:t>
            </a:r>
          </a:p>
        </p:txBody>
      </p:sp>
      <p:sp>
        <p:nvSpPr>
          <p:cNvPr id="50181" name="object 5"/>
          <p:cNvSpPr txBox="1">
            <a:spLocks noChangeArrowheads="1"/>
          </p:cNvSpPr>
          <p:nvPr/>
        </p:nvSpPr>
        <p:spPr bwMode="auto">
          <a:xfrm>
            <a:off x="2376016" y="2190906"/>
            <a:ext cx="7011567" cy="209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2898" rIns="0" bIns="0">
            <a:spAutoFit/>
          </a:bodyPr>
          <a:lstStyle/>
          <a:p>
            <a:pPr marL="13999">
              <a:lnSpc>
                <a:spcPts val="4216"/>
              </a:lnSpc>
              <a:spcBef>
                <a:spcPts val="262"/>
              </a:spcBef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female may lay thousands of eggs at one  spawning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male fish then fertilizes the eggs by  releasing sperm on the mass of eggs.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4007" y="623155"/>
            <a:ext cx="6929565" cy="1273583"/>
          </a:xfrm>
        </p:spPr>
        <p:txBody>
          <a:bodyPr wrap="square"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1331325" algn="l"/>
              </a:tabLs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Four	Factors in Incubating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Eggs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7" name="object 7"/>
          <p:cNvSpPr txBox="1">
            <a:spLocks noChangeArrowheads="1"/>
          </p:cNvSpPr>
          <p:nvPr/>
        </p:nvSpPr>
        <p:spPr bwMode="auto">
          <a:xfrm>
            <a:off x="2087984" y="2140159"/>
            <a:ext cx="7331100" cy="45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96" rIns="0" bIns="0">
            <a:spAutoFit/>
          </a:bodyPr>
          <a:lstStyle/>
          <a:p>
            <a:pPr marL="13999">
              <a:lnSpc>
                <a:spcPts val="3555"/>
              </a:lnSpc>
              <a:spcBef>
                <a:spcPts val="565"/>
              </a:spcBef>
              <a:buFontTx/>
              <a:buAutoNum type="arabicPeriod"/>
              <a:tabLst>
                <a:tab pos="433976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 should be maintained at 99 to  103°F.</a:t>
            </a:r>
          </a:p>
          <a:p>
            <a:pPr marL="13999">
              <a:lnSpc>
                <a:spcPts val="3569"/>
              </a:lnSpc>
              <a:spcBef>
                <a:spcPts val="827"/>
              </a:spcBef>
              <a:buFontTx/>
              <a:buAutoNum type="arabicPeriod"/>
              <a:tabLst>
                <a:tab pos="433976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Humidity should be about 60 % during the  first 18 days and 70 % during the last 3 days.</a:t>
            </a:r>
          </a:p>
          <a:p>
            <a:pPr marL="13999">
              <a:lnSpc>
                <a:spcPts val="3569"/>
              </a:lnSpc>
              <a:spcBef>
                <a:spcPts val="813"/>
              </a:spcBef>
              <a:buFontTx/>
              <a:buAutoNum type="arabicPeriod"/>
              <a:tabLst>
                <a:tab pos="433976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Oxygen - Sufficient air exchange to prevent  carbon dioxide buildup.</a:t>
            </a:r>
          </a:p>
          <a:p>
            <a:pPr marL="13999">
              <a:lnSpc>
                <a:spcPts val="3569"/>
              </a:lnSpc>
              <a:spcBef>
                <a:spcPts val="813"/>
              </a:spcBef>
              <a:buFontTx/>
              <a:buAutoNum type="arabicPeriod"/>
              <a:tabLst>
                <a:tab pos="433976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Egg rotation - Eggs should be rotated two to  five times daily for the first 18 days.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0866" y="924648"/>
            <a:ext cx="6737918" cy="586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000" spc="-6" dirty="0">
                <a:latin typeface="Times New Roman" pitchFamily="18" charset="0"/>
                <a:cs typeface="Times New Roman" pitchFamily="18" charset="0"/>
              </a:rPr>
              <a:t>Male Reproductive</a:t>
            </a:r>
            <a:r>
              <a:rPr sz="4000" spc="-1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6" dirty="0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5782" y="2330900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6148" name="object 4"/>
          <p:cNvSpPr txBox="1">
            <a:spLocks noChangeArrowheads="1"/>
          </p:cNvSpPr>
          <p:nvPr/>
        </p:nvSpPr>
        <p:spPr bwMode="auto">
          <a:xfrm>
            <a:off x="2119053" y="2306402"/>
            <a:ext cx="1337083" cy="43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99" rIns="0" bIns="0">
            <a:spAutoFit/>
          </a:bodyPr>
          <a:lstStyle/>
          <a:p>
            <a:pPr marL="13999">
              <a:spcBef>
                <a:spcPts val="110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Testicles-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9814" y="2810380"/>
            <a:ext cx="176760" cy="24496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9814" y="3552348"/>
            <a:ext cx="176760" cy="24496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6151" name="object 7"/>
          <p:cNvSpPr txBox="1">
            <a:spLocks noChangeArrowheads="1"/>
          </p:cNvSpPr>
          <p:nvPr/>
        </p:nvSpPr>
        <p:spPr bwMode="auto">
          <a:xfrm>
            <a:off x="1971383" y="2778881"/>
            <a:ext cx="3068929" cy="14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999" rIns="0" bIns="0">
            <a:spAutoFit/>
          </a:bodyPr>
          <a:lstStyle/>
          <a:p>
            <a:pPr marL="13999">
              <a:spcBef>
                <a:spcPts val="110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Site of sperm production and  testosterone synthesis</a:t>
            </a:r>
          </a:p>
          <a:p>
            <a:pPr marL="13999">
              <a:spcBef>
                <a:spcPts val="551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Sperm contain ½ of genetic  makeup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5782" y="4301315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1920" y="4276817"/>
            <a:ext cx="1690605" cy="43048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spc="-6" dirty="0">
                <a:solidFill>
                  <a:schemeClr val="tx1"/>
                </a:solidFill>
                <a:latin typeface="Times New Roman"/>
                <a:cs typeface="Times New Roman"/>
              </a:rPr>
              <a:t>Epididymis</a:t>
            </a:r>
            <a:r>
              <a:rPr sz="2600" spc="-6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endParaRPr sz="2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9814" y="4780795"/>
            <a:ext cx="176760" cy="24496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7109" y="4749296"/>
            <a:ext cx="3395211" cy="36398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Sperm storage and</a:t>
            </a:r>
            <a:r>
              <a:rPr sz="2200" spc="-11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spc="-6" dirty="0">
                <a:solidFill>
                  <a:schemeClr val="tx1"/>
                </a:solidFill>
                <a:latin typeface="Times New Roman"/>
                <a:cs typeface="Times New Roman"/>
              </a:rPr>
              <a:t>maturation</a:t>
            </a:r>
            <a:endParaRPr sz="2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5782" y="5193777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0227" y="5169278"/>
            <a:ext cx="1275829" cy="41424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spc="-11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crotu</a:t>
            </a:r>
            <a:r>
              <a:rPr sz="2600" spc="-17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09814" y="5673257"/>
            <a:ext cx="176760" cy="24496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6159" name="object 15"/>
          <p:cNvSpPr txBox="1">
            <a:spLocks noChangeArrowheads="1"/>
          </p:cNvSpPr>
          <p:nvPr/>
        </p:nvSpPr>
        <p:spPr bwMode="auto">
          <a:xfrm>
            <a:off x="1788357" y="5643508"/>
            <a:ext cx="3179947" cy="6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99" rIns="0" bIns="0">
            <a:spAutoFit/>
          </a:bodyPr>
          <a:lstStyle/>
          <a:p>
            <a:pPr marL="13999">
              <a:spcBef>
                <a:spcPts val="110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Protects testes and regulates  temperature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26068" y="6422224"/>
            <a:ext cx="4744544" cy="183413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100" spc="-6" dirty="0">
                <a:latin typeface="Arial"/>
                <a:cs typeface="Arial"/>
                <a:hlinkClick r:id="rId2"/>
              </a:rPr>
              <a:t>http://biotech-adventure.okstate.edu/low/basics/reprod/animal/male/diagram/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161" name="object 17"/>
          <p:cNvSpPr>
            <a:spLocks noChangeArrowheads="1"/>
          </p:cNvSpPr>
          <p:nvPr/>
        </p:nvSpPr>
        <p:spPr bwMode="auto">
          <a:xfrm>
            <a:off x="5124318" y="2183906"/>
            <a:ext cx="4527531" cy="40738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2436151" y="0"/>
            <a:ext cx="4725293" cy="7559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208" y="3419797"/>
            <a:ext cx="26452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solidFill>
                  <a:schemeClr val="accent6">
                    <a:lumMod val="50000"/>
                  </a:schemeClr>
                </a:solidFill>
                <a:latin typeface="AR BERKLEY" pitchFamily="2" charset="0"/>
              </a:rPr>
              <a:t>Thank you</a:t>
            </a:r>
            <a:endParaRPr lang="en-IN" dirty="0">
              <a:solidFill>
                <a:schemeClr val="accent6">
                  <a:lumMod val="50000"/>
                </a:schemeClr>
              </a:solidFill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8858" y="896018"/>
            <a:ext cx="6737918" cy="6438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Male Reproductive</a:t>
            </a:r>
            <a:r>
              <a:rPr spc="-1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7171" name="object 3"/>
          <p:cNvSpPr txBox="1">
            <a:spLocks noChangeArrowheads="1"/>
          </p:cNvSpPr>
          <p:nvPr/>
        </p:nvSpPr>
        <p:spPr bwMode="auto">
          <a:xfrm>
            <a:off x="2087984" y="2208405"/>
            <a:ext cx="3888432" cy="44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11994" rIns="0" bIns="0">
            <a:spAutoFit/>
          </a:bodyPr>
          <a:lstStyle/>
          <a:p>
            <a:pPr marL="418227" indent="-376229" algn="just">
              <a:spcBef>
                <a:spcPts val="88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 </a:t>
            </a:r>
            <a:r>
              <a:rPr lang="en-US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Deferans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859202" lvl="1" indent="-313233" algn="just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8227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Transports sperm from 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epididymis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urethra</a:t>
            </a:r>
          </a:p>
          <a:p>
            <a:pPr marL="418227" indent="-376229" algn="just">
              <a:spcBef>
                <a:spcPts val="758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Urethra-</a:t>
            </a:r>
          </a:p>
          <a:p>
            <a:pPr marL="859202" lvl="1" indent="-313233" algn="just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8227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tube inside of penis  transports sperm or  urine exterior</a:t>
            </a:r>
          </a:p>
          <a:p>
            <a:pPr marL="418227" indent="-376229" algn="just">
              <a:spcBef>
                <a:spcPts val="772"/>
              </a:spcBef>
              <a:buClr>
                <a:srgbClr val="00EDE7"/>
              </a:buClr>
              <a:buSzPct val="75000"/>
              <a:buFont typeface="UnDotum"/>
              <a:buChar char=""/>
              <a:tabLst>
                <a:tab pos="418227" algn="l"/>
              </a:tabLst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Penis-</a:t>
            </a:r>
          </a:p>
          <a:p>
            <a:pPr marL="859202" lvl="1" indent="-313233" algn="just">
              <a:spcBef>
                <a:spcPts val="661"/>
              </a:spcBef>
              <a:buClr>
                <a:srgbClr val="009999"/>
              </a:buClr>
              <a:buSzPct val="69000"/>
              <a:buFont typeface="UnDotum"/>
              <a:buChar char=""/>
              <a:tabLst>
                <a:tab pos="418227" algn="l"/>
              </a:tabLst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 of copulation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8058" y="6338227"/>
            <a:ext cx="4744544" cy="183413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100" spc="-6" dirty="0">
                <a:latin typeface="Arial"/>
                <a:cs typeface="Arial"/>
                <a:hlinkClick r:id="rId2"/>
              </a:rPr>
              <a:t>http://biotech-adventure.okstate.edu/low/basics/reprod/animal/male/diagram/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173" name="object 5"/>
          <p:cNvSpPr>
            <a:spLocks noChangeArrowheads="1"/>
          </p:cNvSpPr>
          <p:nvPr/>
        </p:nvSpPr>
        <p:spPr bwMode="auto">
          <a:xfrm>
            <a:off x="5976416" y="2183906"/>
            <a:ext cx="3507423" cy="332412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4007" y="638416"/>
            <a:ext cx="5821747" cy="11590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000" spc="-6" dirty="0">
                <a:latin typeface="Times New Roman" pitchFamily="18" charset="0"/>
                <a:cs typeface="Times New Roman" pitchFamily="18" charset="0"/>
              </a:rPr>
              <a:t>Female Reproductive</a:t>
            </a:r>
            <a:r>
              <a:rPr sz="4000" spc="-1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6" dirty="0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78084" y="2290653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6108" y="2264403"/>
            <a:ext cx="1184823" cy="41424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spc="-6" dirty="0">
                <a:solidFill>
                  <a:schemeClr val="tx1"/>
                </a:solidFill>
                <a:latin typeface="Times New Roman"/>
                <a:cs typeface="Times New Roman"/>
              </a:rPr>
              <a:t>Ovaries-</a:t>
            </a:r>
            <a:endParaRPr sz="2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199" name="object 7"/>
          <p:cNvSpPr txBox="1">
            <a:spLocks noChangeArrowheads="1"/>
          </p:cNvSpPr>
          <p:nvPr/>
        </p:nvSpPr>
        <p:spPr bwMode="auto">
          <a:xfrm>
            <a:off x="6197135" y="2668636"/>
            <a:ext cx="2948932" cy="108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0396" rIns="0" bIns="0">
            <a:spAutoFit/>
          </a:bodyPr>
          <a:lstStyle/>
          <a:p>
            <a:pPr marL="13999">
              <a:spcBef>
                <a:spcPts val="400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Produce egg</a:t>
            </a:r>
          </a:p>
          <a:p>
            <a:pPr marL="13999">
              <a:lnSpc>
                <a:spcPts val="2384"/>
              </a:lnSpc>
              <a:spcBef>
                <a:spcPts val="579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Egg contains ½ of genetic  makeup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78084" y="3783337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56108" y="3758839"/>
            <a:ext cx="1352833" cy="43048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spc="-6" dirty="0">
                <a:solidFill>
                  <a:schemeClr val="tx1"/>
                </a:solidFill>
                <a:latin typeface="Times New Roman"/>
                <a:cs typeface="Times New Roman"/>
              </a:rPr>
              <a:t>Oviducts-</a:t>
            </a:r>
            <a:endParaRPr sz="2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2116" y="4091324"/>
            <a:ext cx="176760" cy="755397"/>
          </a:xfrm>
          <a:prstGeom prst="rect">
            <a:avLst/>
          </a:prstGeom>
        </p:spPr>
        <p:txBody>
          <a:bodyPr lIns="0" tIns="151191" rIns="0" bIns="0">
            <a:spAutoFit/>
          </a:bodyPr>
          <a:lstStyle/>
          <a:p>
            <a:pPr marL="13999" fontAlgn="auto">
              <a:spcBef>
                <a:spcPts val="119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  <a:p>
            <a:pPr marL="13999" fontAlgn="auto">
              <a:spcBef>
                <a:spcPts val="108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8203" name="object 11"/>
          <p:cNvSpPr txBox="1">
            <a:spLocks noChangeArrowheads="1"/>
          </p:cNvSpPr>
          <p:nvPr/>
        </p:nvSpPr>
        <p:spPr bwMode="auto">
          <a:xfrm>
            <a:off x="6197135" y="4163072"/>
            <a:ext cx="2441401" cy="108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8997" rIns="0" bIns="0">
            <a:spAutoFit/>
          </a:bodyPr>
          <a:lstStyle/>
          <a:p>
            <a:pPr marL="13999">
              <a:spcBef>
                <a:spcPts val="386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Site of fertilization</a:t>
            </a:r>
          </a:p>
          <a:p>
            <a:pPr marL="13999">
              <a:lnSpc>
                <a:spcPts val="2384"/>
              </a:lnSpc>
              <a:spcBef>
                <a:spcPts val="579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Transport embryos to  uterus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78084" y="5276024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56108" y="5251526"/>
            <a:ext cx="1037814" cy="43048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spc="-6" dirty="0">
                <a:solidFill>
                  <a:schemeClr val="tx1"/>
                </a:solidFill>
                <a:latin typeface="Times New Roman"/>
                <a:cs typeface="Times New Roman"/>
              </a:rPr>
              <a:t>Uterus-</a:t>
            </a:r>
            <a:endParaRPr sz="2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82116" y="5722254"/>
            <a:ext cx="176760" cy="24496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8207" name="object 15"/>
          <p:cNvSpPr txBox="1">
            <a:spLocks noChangeArrowheads="1"/>
          </p:cNvSpPr>
          <p:nvPr/>
        </p:nvSpPr>
        <p:spPr bwMode="auto">
          <a:xfrm>
            <a:off x="6197135" y="5690756"/>
            <a:ext cx="2276891" cy="97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1797" rIns="0" bIns="0">
            <a:spAutoFit/>
          </a:bodyPr>
          <a:lstStyle/>
          <a:p>
            <a:pPr marL="13999">
              <a:lnSpc>
                <a:spcPts val="2384"/>
              </a:lnSpc>
              <a:spcBef>
                <a:spcPts val="413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Site of embryonic  development during  gestation</a:t>
            </a:r>
          </a:p>
        </p:txBody>
      </p:sp>
      <p:sp>
        <p:nvSpPr>
          <p:cNvPr id="8208" name="object 16"/>
          <p:cNvSpPr>
            <a:spLocks noChangeArrowheads="1"/>
          </p:cNvSpPr>
          <p:nvPr/>
        </p:nvSpPr>
        <p:spPr bwMode="auto">
          <a:xfrm>
            <a:off x="504031" y="2351899"/>
            <a:ext cx="4704292" cy="37920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0856" y="896018"/>
            <a:ext cx="7283952" cy="6438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 pitchFamily="18" charset="0"/>
                <a:cs typeface="Times New Roman" pitchFamily="18" charset="0"/>
              </a:rPr>
              <a:t>Female Reproductive</a:t>
            </a:r>
            <a:r>
              <a:rPr spc="-1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78084" y="2290653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6108" y="2264403"/>
            <a:ext cx="1053565" cy="41424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spc="-17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er</a:t>
            </a:r>
            <a:r>
              <a:rPr sz="2600" spc="6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ix-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116" y="2735133"/>
            <a:ext cx="176760" cy="24496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82116" y="3408854"/>
            <a:ext cx="176760" cy="24496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9224" name="object 8"/>
          <p:cNvSpPr txBox="1">
            <a:spLocks noChangeArrowheads="1"/>
          </p:cNvSpPr>
          <p:nvPr/>
        </p:nvSpPr>
        <p:spPr bwMode="auto">
          <a:xfrm>
            <a:off x="6197135" y="2705384"/>
            <a:ext cx="2591910" cy="136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1797" rIns="0" bIns="0">
            <a:spAutoFit/>
          </a:bodyPr>
          <a:lstStyle/>
          <a:p>
            <a:pPr marL="13999">
              <a:lnSpc>
                <a:spcPts val="2384"/>
              </a:lnSpc>
              <a:spcBef>
                <a:spcPts val="413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Connects uterus and  vagina</a:t>
            </a:r>
          </a:p>
          <a:p>
            <a:pPr marL="13999">
              <a:lnSpc>
                <a:spcPts val="2384"/>
              </a:lnSpc>
              <a:spcBef>
                <a:spcPts val="551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Serve as barrier during  pregnancy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78084" y="4084325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56108" y="4061577"/>
            <a:ext cx="1109569" cy="43048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spc="-6" dirty="0">
                <a:solidFill>
                  <a:schemeClr val="tx1"/>
                </a:solidFill>
                <a:latin typeface="Times New Roman"/>
                <a:cs typeface="Times New Roman"/>
              </a:rPr>
              <a:t>Va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600" spc="11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600" spc="-11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a-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82116" y="4530556"/>
            <a:ext cx="176760" cy="24496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2116" y="5204277"/>
            <a:ext cx="176760" cy="24496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9229" name="object 13"/>
          <p:cNvSpPr txBox="1">
            <a:spLocks noChangeArrowheads="1"/>
          </p:cNvSpPr>
          <p:nvPr/>
        </p:nvSpPr>
        <p:spPr bwMode="auto">
          <a:xfrm>
            <a:off x="6197135" y="4500806"/>
            <a:ext cx="2327644" cy="103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1797" rIns="0" bIns="0">
            <a:spAutoFit/>
          </a:bodyPr>
          <a:lstStyle/>
          <a:p>
            <a:pPr marL="13999">
              <a:lnSpc>
                <a:spcPts val="2384"/>
              </a:lnSpc>
              <a:spcBef>
                <a:spcPts val="413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Female organ of  copulation at mating</a:t>
            </a:r>
          </a:p>
          <a:p>
            <a:pPr marL="13999">
              <a:spcBef>
                <a:spcPts val="248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Opening of bladder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78084" y="5578760"/>
            <a:ext cx="220514" cy="29113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74" dirty="0">
                <a:solidFill>
                  <a:srgbClr val="00EDE7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56108" y="5554262"/>
            <a:ext cx="960809" cy="43048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spc="-6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ulv</a:t>
            </a:r>
            <a:r>
              <a:rPr sz="2600" spc="-6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82116" y="6023242"/>
            <a:ext cx="176760" cy="24496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500" spc="-369" dirty="0">
                <a:solidFill>
                  <a:srgbClr val="009999"/>
                </a:solidFill>
                <a:latin typeface="UnDotum"/>
                <a:cs typeface="UnDotum"/>
              </a:rPr>
              <a:t></a:t>
            </a:r>
            <a:endParaRPr sz="1500" dirty="0">
              <a:latin typeface="UnDotum"/>
              <a:cs typeface="UnDotum"/>
            </a:endParaRPr>
          </a:p>
        </p:txBody>
      </p:sp>
      <p:sp>
        <p:nvSpPr>
          <p:cNvPr id="9233" name="object 17"/>
          <p:cNvSpPr txBox="1">
            <a:spLocks noChangeArrowheads="1"/>
          </p:cNvSpPr>
          <p:nvPr/>
        </p:nvSpPr>
        <p:spPr bwMode="auto">
          <a:xfrm>
            <a:off x="6197135" y="5993493"/>
            <a:ext cx="2294392" cy="66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1797" rIns="0" bIns="0">
            <a:spAutoFit/>
          </a:bodyPr>
          <a:lstStyle/>
          <a:p>
            <a:pPr marL="13999">
              <a:lnSpc>
                <a:spcPts val="2384"/>
              </a:lnSpc>
              <a:spcBef>
                <a:spcPts val="413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External opening of  reproductive system</a:t>
            </a:r>
          </a:p>
        </p:txBody>
      </p:sp>
      <p:sp>
        <p:nvSpPr>
          <p:cNvPr id="9234" name="object 18"/>
          <p:cNvSpPr>
            <a:spLocks noChangeArrowheads="1"/>
          </p:cNvSpPr>
          <p:nvPr/>
        </p:nvSpPr>
        <p:spPr bwMode="auto">
          <a:xfrm>
            <a:off x="504032" y="2351899"/>
            <a:ext cx="4807549" cy="387783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7984" y="103714"/>
            <a:ext cx="6869072" cy="9300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13999" rIns="0" bIns="0" rtlCol="0">
            <a:spAutoFit/>
          </a:bodyPr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3200" spc="-11" dirty="0"/>
              <a:t>Different Female Reproductive</a:t>
            </a:r>
            <a:r>
              <a:rPr sz="3200" spc="17" dirty="0"/>
              <a:t> </a:t>
            </a:r>
            <a:r>
              <a:rPr sz="3200" spc="-6" dirty="0"/>
              <a:t>Systems</a:t>
            </a:r>
            <a:endParaRPr sz="3200" dirty="0"/>
          </a:p>
        </p:txBody>
      </p:sp>
      <p:sp>
        <p:nvSpPr>
          <p:cNvPr id="10243" name="object 3"/>
          <p:cNvSpPr txBox="1">
            <a:spLocks noChangeArrowheads="1"/>
          </p:cNvSpPr>
          <p:nvPr/>
        </p:nvSpPr>
        <p:spPr bwMode="auto">
          <a:xfrm>
            <a:off x="1849866" y="6926203"/>
            <a:ext cx="5686102" cy="24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99" rIns="0" bIns="0">
            <a:spAutoFit/>
          </a:bodyPr>
          <a:lstStyle/>
          <a:p>
            <a:pPr marL="13999">
              <a:spcBef>
                <a:spcPts val="11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  <a:hlinkClick r:id="rId2"/>
              </a:rPr>
              <a:t>http://www.ansi.okstate.edu/course/3443/study/Notes/female/tracts.htm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object 4"/>
          <p:cNvSpPr>
            <a:spLocks noChangeArrowheads="1"/>
          </p:cNvSpPr>
          <p:nvPr/>
        </p:nvSpPr>
        <p:spPr bwMode="auto">
          <a:xfrm>
            <a:off x="2172336" y="1091953"/>
            <a:ext cx="6972432" cy="55437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1665</Words>
  <Application>Microsoft Office PowerPoint</Application>
  <PresentationFormat>Custom</PresentationFormat>
  <Paragraphs>334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Livestock &amp; Poultry Management</vt:lpstr>
      <vt:lpstr>Slide 2</vt:lpstr>
      <vt:lpstr>4. diestrus- the period of mature luteal activity  which begins about 4 days after ovulation end  ends with regression of the corpus lutem.</vt:lpstr>
      <vt:lpstr>Hormones</vt:lpstr>
      <vt:lpstr>Male Reproductive System</vt:lpstr>
      <vt:lpstr>Male Reproductive System</vt:lpstr>
      <vt:lpstr>Female Reproductive System</vt:lpstr>
      <vt:lpstr>Female Reproductive System</vt:lpstr>
      <vt:lpstr>Different Female Reproductive Systems</vt:lpstr>
      <vt:lpstr>Events of Reproduction</vt:lpstr>
      <vt:lpstr>Age of Puberty</vt:lpstr>
      <vt:lpstr>Estrous Cycle</vt:lpstr>
      <vt:lpstr>Length of Estrus Cycle</vt:lpstr>
      <vt:lpstr>Duration of Estrus Cycle</vt:lpstr>
      <vt:lpstr>Signs of Estrus</vt:lpstr>
      <vt:lpstr>Specific Signs of Estrus</vt:lpstr>
      <vt:lpstr>Gestation Length</vt:lpstr>
      <vt:lpstr>Partition Names in Species</vt:lpstr>
      <vt:lpstr>Signs of Parturition</vt:lpstr>
      <vt:lpstr>Signs of Parturition</vt:lpstr>
      <vt:lpstr>Slide 21</vt:lpstr>
      <vt:lpstr>Slide 22</vt:lpstr>
      <vt:lpstr>Slide 23</vt:lpstr>
      <vt:lpstr>Male Transfer of Sperm</vt:lpstr>
      <vt:lpstr>Artificial Insemination (AI) Pros</vt:lpstr>
      <vt:lpstr>Artificial Insemination (AI) Cons</vt:lpstr>
      <vt:lpstr>AI Use in Farm Animals</vt:lpstr>
      <vt:lpstr>Basic AI Process</vt:lpstr>
      <vt:lpstr>How Animals Differ</vt:lpstr>
      <vt:lpstr>Swine AI Process</vt:lpstr>
      <vt:lpstr>Swine AI Process</vt:lpstr>
      <vt:lpstr>Swine AI Process</vt:lpstr>
      <vt:lpstr>Swine AI Process</vt:lpstr>
      <vt:lpstr>Swine AI Process</vt:lpstr>
      <vt:lpstr>Assessment AI Process</vt:lpstr>
      <vt:lpstr>Slide 36</vt:lpstr>
      <vt:lpstr>Slide 37</vt:lpstr>
      <vt:lpstr>Slide 38</vt:lpstr>
      <vt:lpstr>What the major male and female  reproductive organs in poultry and  their functions?</vt:lpstr>
      <vt:lpstr>Male Poultry Reproductive  System</vt:lpstr>
      <vt:lpstr>Slide 41</vt:lpstr>
      <vt:lpstr>Female Poultry Reproductive system</vt:lpstr>
      <vt:lpstr>Slide 43</vt:lpstr>
      <vt:lpstr>Five Parts of Oviduct</vt:lpstr>
      <vt:lpstr>Slide 45</vt:lpstr>
      <vt:lpstr>Slide 46</vt:lpstr>
      <vt:lpstr>What are the phases of reproductive  development in the life of an animal?</vt:lpstr>
      <vt:lpstr>What are the phases of reproductive  development in the life of an animal?</vt:lpstr>
      <vt:lpstr>Four Factors in Incubating Eggs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years Perspective Plan  (2018-23)</dc:title>
  <dc:creator>Gouri Sahu</dc:creator>
  <cp:lastModifiedBy>user</cp:lastModifiedBy>
  <cp:revision>19</cp:revision>
  <cp:lastPrinted>1601-01-01T00:00:00Z</cp:lastPrinted>
  <dcterms:created xsi:type="dcterms:W3CDTF">2018-01-17T07:28:50Z</dcterms:created>
  <dcterms:modified xsi:type="dcterms:W3CDTF">2021-03-07T14:29:33Z</dcterms:modified>
</cp:coreProperties>
</file>