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555775"/>
            <a:ext cx="427926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568633"/>
            <a:ext cx="5540375" cy="144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d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660904" y="0"/>
            <a:ext cx="6483350" cy="6858000"/>
            <a:chOff x="2660904" y="0"/>
            <a:chExt cx="6483350" cy="6858000"/>
          </a:xfrm>
        </p:grpSpPr>
        <p:sp>
          <p:nvSpPr>
            <p:cNvPr id="6" name="object 6"/>
            <p:cNvSpPr/>
            <p:nvPr/>
          </p:nvSpPr>
          <p:spPr>
            <a:xfrm>
              <a:off x="2665476" y="0"/>
              <a:ext cx="6478524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7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8600" y="938783"/>
              <a:ext cx="3552444" cy="1584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8290" y="957961"/>
              <a:ext cx="3461004" cy="670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6098" y="946149"/>
              <a:ext cx="3485515" cy="91440"/>
            </a:xfrm>
            <a:custGeom>
              <a:avLst/>
              <a:gdLst/>
              <a:ahLst/>
              <a:cxnLst/>
              <a:rect l="l" t="t" r="r" b="b"/>
              <a:pathLst>
                <a:path w="3485515" h="91440">
                  <a:moveTo>
                    <a:pt x="3469132" y="16510"/>
                  </a:moveTo>
                  <a:lnTo>
                    <a:pt x="16256" y="16510"/>
                  </a:lnTo>
                  <a:lnTo>
                    <a:pt x="16256" y="24130"/>
                  </a:lnTo>
                  <a:lnTo>
                    <a:pt x="16256" y="67310"/>
                  </a:lnTo>
                  <a:lnTo>
                    <a:pt x="16256" y="74930"/>
                  </a:lnTo>
                  <a:lnTo>
                    <a:pt x="3469132" y="74930"/>
                  </a:lnTo>
                  <a:lnTo>
                    <a:pt x="3469132" y="67310"/>
                  </a:lnTo>
                  <a:lnTo>
                    <a:pt x="24384" y="67310"/>
                  </a:lnTo>
                  <a:lnTo>
                    <a:pt x="24384" y="24130"/>
                  </a:lnTo>
                  <a:lnTo>
                    <a:pt x="3461004" y="24130"/>
                  </a:lnTo>
                  <a:lnTo>
                    <a:pt x="3461004" y="66675"/>
                  </a:lnTo>
                  <a:lnTo>
                    <a:pt x="3469132" y="66675"/>
                  </a:lnTo>
                  <a:lnTo>
                    <a:pt x="3469132" y="24130"/>
                  </a:lnTo>
                  <a:lnTo>
                    <a:pt x="3469132" y="24003"/>
                  </a:lnTo>
                  <a:lnTo>
                    <a:pt x="3469132" y="16510"/>
                  </a:lnTo>
                  <a:close/>
                </a:path>
                <a:path w="3485515" h="91440">
                  <a:moveTo>
                    <a:pt x="348538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2550"/>
                  </a:lnTo>
                  <a:lnTo>
                    <a:pt x="0" y="91440"/>
                  </a:lnTo>
                  <a:lnTo>
                    <a:pt x="3485388" y="91440"/>
                  </a:lnTo>
                  <a:lnTo>
                    <a:pt x="3485388" y="82931"/>
                  </a:lnTo>
                  <a:lnTo>
                    <a:pt x="3485388" y="82550"/>
                  </a:lnTo>
                  <a:lnTo>
                    <a:pt x="3485388" y="7747"/>
                  </a:lnTo>
                  <a:lnTo>
                    <a:pt x="3477260" y="7747"/>
                  </a:lnTo>
                  <a:lnTo>
                    <a:pt x="3477260" y="82550"/>
                  </a:lnTo>
                  <a:lnTo>
                    <a:pt x="8128" y="82550"/>
                  </a:lnTo>
                  <a:lnTo>
                    <a:pt x="8128" y="7620"/>
                  </a:lnTo>
                  <a:lnTo>
                    <a:pt x="3485388" y="7620"/>
                  </a:lnTo>
                  <a:lnTo>
                    <a:pt x="3485388" y="0"/>
                  </a:lnTo>
                  <a:close/>
                </a:path>
              </a:pathLst>
            </a:custGeom>
            <a:solidFill>
              <a:srgbClr val="AD4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8892" y="355091"/>
              <a:ext cx="3483864" cy="7299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6390" y="361315"/>
              <a:ext cx="3416045" cy="6625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2944" y="1159763"/>
              <a:ext cx="4125467" cy="7117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89934" y="1166241"/>
              <a:ext cx="4059046" cy="6445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5512" y="1761744"/>
              <a:ext cx="4198620" cy="1584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5202" y="1780920"/>
              <a:ext cx="4107179" cy="670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3010" y="1769109"/>
              <a:ext cx="4131945" cy="91440"/>
            </a:xfrm>
            <a:custGeom>
              <a:avLst/>
              <a:gdLst/>
              <a:ahLst/>
              <a:cxnLst/>
              <a:rect l="l" t="t" r="r" b="b"/>
              <a:pathLst>
                <a:path w="4131945" h="91439">
                  <a:moveTo>
                    <a:pt x="4115308" y="16510"/>
                  </a:moveTo>
                  <a:lnTo>
                    <a:pt x="16256" y="16510"/>
                  </a:lnTo>
                  <a:lnTo>
                    <a:pt x="16256" y="24130"/>
                  </a:lnTo>
                  <a:lnTo>
                    <a:pt x="16256" y="67310"/>
                  </a:lnTo>
                  <a:lnTo>
                    <a:pt x="16256" y="74930"/>
                  </a:lnTo>
                  <a:lnTo>
                    <a:pt x="4115308" y="74930"/>
                  </a:lnTo>
                  <a:lnTo>
                    <a:pt x="4115308" y="67310"/>
                  </a:lnTo>
                  <a:lnTo>
                    <a:pt x="24384" y="67310"/>
                  </a:lnTo>
                  <a:lnTo>
                    <a:pt x="24384" y="24130"/>
                  </a:lnTo>
                  <a:lnTo>
                    <a:pt x="4107180" y="24130"/>
                  </a:lnTo>
                  <a:lnTo>
                    <a:pt x="4107180" y="66675"/>
                  </a:lnTo>
                  <a:lnTo>
                    <a:pt x="4115308" y="66675"/>
                  </a:lnTo>
                  <a:lnTo>
                    <a:pt x="4115308" y="24130"/>
                  </a:lnTo>
                  <a:lnTo>
                    <a:pt x="4115308" y="24003"/>
                  </a:lnTo>
                  <a:lnTo>
                    <a:pt x="4115308" y="16510"/>
                  </a:lnTo>
                  <a:close/>
                </a:path>
                <a:path w="4131945" h="91439">
                  <a:moveTo>
                    <a:pt x="41315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2550"/>
                  </a:lnTo>
                  <a:lnTo>
                    <a:pt x="0" y="91440"/>
                  </a:lnTo>
                  <a:lnTo>
                    <a:pt x="4131564" y="91440"/>
                  </a:lnTo>
                  <a:lnTo>
                    <a:pt x="4131564" y="82931"/>
                  </a:lnTo>
                  <a:lnTo>
                    <a:pt x="4131564" y="82550"/>
                  </a:lnTo>
                  <a:lnTo>
                    <a:pt x="4131564" y="7747"/>
                  </a:lnTo>
                  <a:lnTo>
                    <a:pt x="4123436" y="7747"/>
                  </a:lnTo>
                  <a:lnTo>
                    <a:pt x="4123436" y="82550"/>
                  </a:lnTo>
                  <a:lnTo>
                    <a:pt x="8128" y="82550"/>
                  </a:lnTo>
                  <a:lnTo>
                    <a:pt x="8128" y="7620"/>
                  </a:lnTo>
                  <a:lnTo>
                    <a:pt x="4131564" y="7620"/>
                  </a:lnTo>
                  <a:lnTo>
                    <a:pt x="4131564" y="0"/>
                  </a:lnTo>
                  <a:close/>
                </a:path>
              </a:pathLst>
            </a:custGeom>
            <a:solidFill>
              <a:srgbClr val="AD4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4263" y="344550"/>
            <a:ext cx="1738566" cy="318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7338" y="344804"/>
            <a:ext cx="4030980" cy="3939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808481"/>
            <a:ext cx="8149590" cy="266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7020" algn="l"/>
              </a:tabLst>
            </a:pPr>
            <a:r>
              <a:rPr spc="-5" dirty="0"/>
              <a:t>"Design qualification </a:t>
            </a:r>
            <a:r>
              <a:rPr spc="-10" dirty="0"/>
              <a:t>(DQ) defines </a:t>
            </a:r>
            <a:r>
              <a:rPr spc="-5" dirty="0"/>
              <a:t>the </a:t>
            </a:r>
            <a:r>
              <a:rPr spc="-60" dirty="0"/>
              <a:t>functional  </a:t>
            </a:r>
            <a:r>
              <a:rPr spc="-10" dirty="0"/>
              <a:t>and </a:t>
            </a:r>
            <a:r>
              <a:rPr spc="-5" dirty="0"/>
              <a:t>operational specifications of </a:t>
            </a:r>
            <a:r>
              <a:rPr spc="-10" dirty="0"/>
              <a:t>the instrument  and </a:t>
            </a:r>
            <a:r>
              <a:rPr spc="-5" dirty="0"/>
              <a:t>details for the conscious decisions </a:t>
            </a:r>
            <a:r>
              <a:rPr spc="-10" dirty="0"/>
              <a:t>in the  </a:t>
            </a:r>
            <a:r>
              <a:rPr spc="-5" dirty="0"/>
              <a:t>selection of </a:t>
            </a:r>
            <a:r>
              <a:rPr spc="-10" dirty="0"/>
              <a:t>the</a:t>
            </a:r>
            <a:r>
              <a:rPr spc="25" dirty="0"/>
              <a:t> </a:t>
            </a:r>
            <a:r>
              <a:rPr spc="-5" dirty="0"/>
              <a:t>supplier".</a:t>
            </a:r>
          </a:p>
          <a:p>
            <a:pPr marL="287020" marR="6985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7020" algn="l"/>
              </a:tabLst>
            </a:pPr>
            <a:r>
              <a:rPr spc="-5" dirty="0"/>
              <a:t>Steps that should be </a:t>
            </a:r>
            <a:r>
              <a:rPr spc="-10" dirty="0"/>
              <a:t>considered in </a:t>
            </a:r>
            <a:r>
              <a:rPr spc="-5" dirty="0"/>
              <a:t>a </a:t>
            </a:r>
            <a:r>
              <a:rPr spc="-95" dirty="0"/>
              <a:t>design  </a:t>
            </a:r>
            <a:r>
              <a:rPr spc="-10" dirty="0"/>
              <a:t>qualification: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152" y="3446424"/>
            <a:ext cx="7347584" cy="34436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8B639"/>
              </a:buClr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500" spc="-10" dirty="0">
                <a:latin typeface="Trebuchet MS"/>
                <a:cs typeface="Trebuchet MS"/>
              </a:rPr>
              <a:t>Description </a:t>
            </a:r>
            <a:r>
              <a:rPr sz="2500" spc="-5" dirty="0">
                <a:latin typeface="Trebuchet MS"/>
                <a:cs typeface="Trebuchet MS"/>
              </a:rPr>
              <a:t>of </a:t>
            </a:r>
            <a:r>
              <a:rPr sz="2500" spc="-10" dirty="0">
                <a:latin typeface="Trebuchet MS"/>
                <a:cs typeface="Trebuchet MS"/>
              </a:rPr>
              <a:t>the analysis</a:t>
            </a:r>
            <a:r>
              <a:rPr sz="2500" spc="5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problem</a:t>
            </a:r>
            <a:endParaRPr sz="25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500" spc="-10" dirty="0">
                <a:latin typeface="Trebuchet MS"/>
                <a:cs typeface="Trebuchet MS"/>
              </a:rPr>
              <a:t>Description </a:t>
            </a:r>
            <a:r>
              <a:rPr sz="2500" spc="-5" dirty="0">
                <a:latin typeface="Trebuchet MS"/>
                <a:cs typeface="Trebuchet MS"/>
              </a:rPr>
              <a:t>of </a:t>
            </a:r>
            <a:r>
              <a:rPr sz="2500" spc="-10" dirty="0">
                <a:latin typeface="Trebuchet MS"/>
                <a:cs typeface="Trebuchet MS"/>
              </a:rPr>
              <a:t>the intended use </a:t>
            </a:r>
            <a:r>
              <a:rPr sz="2500" spc="-5" dirty="0">
                <a:latin typeface="Trebuchet MS"/>
                <a:cs typeface="Trebuchet MS"/>
              </a:rPr>
              <a:t>of </a:t>
            </a:r>
            <a:r>
              <a:rPr sz="2500" spc="-10" dirty="0">
                <a:latin typeface="Trebuchet MS"/>
                <a:cs typeface="Trebuchet MS"/>
              </a:rPr>
              <a:t>the</a:t>
            </a:r>
            <a:r>
              <a:rPr sz="2500" spc="7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equipment</a:t>
            </a:r>
            <a:endParaRPr sz="25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80000"/>
              <a:buFont typeface="Wingdings"/>
              <a:buChar char=""/>
              <a:tabLst>
                <a:tab pos="287020" algn="l"/>
              </a:tabLst>
            </a:pPr>
            <a:r>
              <a:rPr sz="2500" spc="-10" dirty="0">
                <a:latin typeface="Trebuchet MS"/>
                <a:cs typeface="Trebuchet MS"/>
              </a:rPr>
              <a:t>Description </a:t>
            </a:r>
            <a:r>
              <a:rPr sz="2500" spc="-5" dirty="0">
                <a:latin typeface="Trebuchet MS"/>
                <a:cs typeface="Trebuchet MS"/>
              </a:rPr>
              <a:t>of </a:t>
            </a:r>
            <a:r>
              <a:rPr sz="2500" spc="-10" dirty="0">
                <a:latin typeface="Trebuchet MS"/>
                <a:cs typeface="Trebuchet MS"/>
              </a:rPr>
              <a:t>the intended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environment</a:t>
            </a:r>
            <a:endParaRPr sz="2500">
              <a:latin typeface="Trebuchet MS"/>
              <a:cs typeface="Trebuchet MS"/>
            </a:endParaRPr>
          </a:p>
          <a:p>
            <a:pPr marL="285115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"/>
              <a:buChar char=""/>
              <a:tabLst>
                <a:tab pos="285750" algn="l"/>
                <a:tab pos="2212975" algn="l"/>
                <a:tab pos="3687445" algn="l"/>
                <a:tab pos="4157979" algn="l"/>
                <a:tab pos="4816475" algn="l"/>
                <a:tab pos="6442710" algn="l"/>
              </a:tabLst>
            </a:pP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Preliminary	selection	</a:t>
            </a:r>
            <a:r>
              <a:rPr sz="2400" b="1" dirty="0">
                <a:solidFill>
                  <a:srgbClr val="6C6C6C"/>
                </a:solidFill>
                <a:latin typeface="Trebuchet MS"/>
                <a:cs typeface="Trebuchet MS"/>
              </a:rPr>
              <a:t>of	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the	functional	</a:t>
            </a:r>
            <a:r>
              <a:rPr sz="2400" b="1" dirty="0">
                <a:solidFill>
                  <a:srgbClr val="6C6C6C"/>
                </a:solidFill>
                <a:latin typeface="Trebuchet MS"/>
                <a:cs typeface="Trebuchet MS"/>
              </a:rPr>
              <a:t>and</a:t>
            </a:r>
            <a:endParaRPr sz="24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  <a:tabLst>
                <a:tab pos="2301240" algn="l"/>
              </a:tabLst>
            </a:pP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performance	</a:t>
            </a:r>
            <a:r>
              <a:rPr sz="2400" b="1" dirty="0">
                <a:solidFill>
                  <a:srgbClr val="6C6C6C"/>
                </a:solidFill>
                <a:latin typeface="Trebuchet MS"/>
                <a:cs typeface="Trebuchet MS"/>
              </a:rPr>
              <a:t>specifications</a:t>
            </a:r>
            <a:endParaRPr sz="2400">
              <a:latin typeface="Trebuchet MS"/>
              <a:cs typeface="Trebuchet MS"/>
            </a:endParaRPr>
          </a:p>
          <a:p>
            <a:pPr marL="285115" indent="-22923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9166"/>
              <a:buFont typeface="Wingdings"/>
              <a:buChar char=""/>
              <a:tabLst>
                <a:tab pos="285750" algn="l"/>
              </a:tabLst>
            </a:pP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Preliminary selection </a:t>
            </a:r>
            <a:r>
              <a:rPr sz="2400" b="1" dirty="0">
                <a:solidFill>
                  <a:srgbClr val="6C6C6C"/>
                </a:solidFill>
                <a:latin typeface="Trebuchet MS"/>
                <a:cs typeface="Trebuchet MS"/>
              </a:rPr>
              <a:t>of 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the</a:t>
            </a:r>
            <a:r>
              <a:rPr sz="2400" b="1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supplier</a:t>
            </a:r>
            <a:endParaRPr sz="2400">
              <a:latin typeface="Trebuchet MS"/>
              <a:cs typeface="Trebuchet MS"/>
            </a:endParaRPr>
          </a:p>
          <a:p>
            <a:pPr marL="285115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"/>
              <a:buChar char=""/>
              <a:tabLst>
                <a:tab pos="285750" algn="l"/>
              </a:tabLst>
            </a:pP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Instrument tests (if the technique is</a:t>
            </a:r>
            <a:r>
              <a:rPr sz="2400" b="1" spc="-3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new)</a:t>
            </a:r>
            <a:endParaRPr sz="2400">
              <a:latin typeface="Trebuchet MS"/>
              <a:cs typeface="Trebuchet MS"/>
            </a:endParaRPr>
          </a:p>
          <a:p>
            <a:pPr marL="285115" indent="-229235">
              <a:lnSpc>
                <a:spcPct val="100000"/>
              </a:lnSpc>
              <a:spcBef>
                <a:spcPts val="509"/>
              </a:spcBef>
              <a:buClr>
                <a:srgbClr val="F8B639"/>
              </a:buClr>
              <a:buSzPct val="79166"/>
              <a:buFont typeface="Wingdings"/>
              <a:buChar char=""/>
              <a:tabLst>
                <a:tab pos="285750" algn="l"/>
              </a:tabLst>
            </a:pP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Final selection </a:t>
            </a:r>
            <a:r>
              <a:rPr sz="2400" b="1" dirty="0">
                <a:solidFill>
                  <a:srgbClr val="6C6C6C"/>
                </a:solidFill>
                <a:latin typeface="Trebuchet MS"/>
                <a:cs typeface="Trebuchet MS"/>
              </a:rPr>
              <a:t>of 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the</a:t>
            </a:r>
            <a:r>
              <a:rPr sz="2400" b="1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6C6C6C"/>
                </a:solidFill>
                <a:latin typeface="Trebuchet MS"/>
                <a:cs typeface="Trebuchet MS"/>
              </a:rPr>
              <a:t>equipment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9948" y="709929"/>
            <a:ext cx="593725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7580">
              <a:lnSpc>
                <a:spcPct val="100000"/>
              </a:lnSpc>
              <a:spcBef>
                <a:spcPts val="95"/>
              </a:spcBef>
              <a:buClr>
                <a:srgbClr val="F8B639"/>
              </a:buClr>
              <a:buSzPct val="96428"/>
              <a:buFont typeface="Wingdings"/>
              <a:buChar char=""/>
              <a:tabLst>
                <a:tab pos="296545" algn="l"/>
                <a:tab pos="1733550" algn="l"/>
                <a:tab pos="2376170" algn="l"/>
                <a:tab pos="3981450" algn="l"/>
                <a:tab pos="4476115" algn="l"/>
              </a:tabLst>
            </a:pPr>
            <a:r>
              <a:rPr sz="2800" spc="-5" dirty="0">
                <a:latin typeface="Arial"/>
                <a:cs typeface="Arial"/>
              </a:rPr>
              <a:t>Pr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mi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  </a:t>
            </a:r>
            <a:r>
              <a:rPr sz="2800" dirty="0">
                <a:latin typeface="Arial"/>
                <a:cs typeface="Arial"/>
              </a:rPr>
              <a:t>functional	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performance  specifications</a:t>
            </a:r>
            <a:endParaRPr sz="28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F8B639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Preliminary selection 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supplier</a:t>
            </a:r>
            <a:endParaRPr sz="2800">
              <a:latin typeface="Arial"/>
              <a:cs typeface="Arial"/>
            </a:endParaRPr>
          </a:p>
          <a:p>
            <a:pPr marL="12700" marR="106680">
              <a:lnSpc>
                <a:spcPct val="100000"/>
              </a:lnSpc>
              <a:buClr>
                <a:srgbClr val="F8B639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Instrument tests (if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technique is  </a:t>
            </a:r>
            <a:r>
              <a:rPr sz="2800" spc="-5" dirty="0">
                <a:latin typeface="Arial"/>
                <a:cs typeface="Arial"/>
              </a:rPr>
              <a:t>new)</a:t>
            </a:r>
            <a:endParaRPr sz="28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F8B639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Final selection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equipment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7413" y="999871"/>
            <a:ext cx="5130800" cy="427355"/>
            <a:chOff x="537413" y="999871"/>
            <a:chExt cx="5130800" cy="427355"/>
          </a:xfrm>
        </p:grpSpPr>
        <p:sp>
          <p:nvSpPr>
            <p:cNvPr id="6" name="object 6"/>
            <p:cNvSpPr/>
            <p:nvPr/>
          </p:nvSpPr>
          <p:spPr>
            <a:xfrm>
              <a:off x="538302" y="1000760"/>
              <a:ext cx="5128437" cy="4253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1522" y="1107821"/>
              <a:ext cx="1502410" cy="127635"/>
            </a:xfrm>
            <a:custGeom>
              <a:avLst/>
              <a:gdLst/>
              <a:ahLst/>
              <a:cxnLst/>
              <a:rect l="l" t="t" r="r" b="b"/>
              <a:pathLst>
                <a:path w="1502410" h="127634">
                  <a:moveTo>
                    <a:pt x="1460373" y="0"/>
                  </a:moveTo>
                  <a:lnTo>
                    <a:pt x="1418843" y="127634"/>
                  </a:lnTo>
                  <a:lnTo>
                    <a:pt x="1501902" y="127634"/>
                  </a:lnTo>
                  <a:lnTo>
                    <a:pt x="1460373" y="0"/>
                  </a:lnTo>
                  <a:close/>
                </a:path>
                <a:path w="1502410" h="127634">
                  <a:moveTo>
                    <a:pt x="41528" y="0"/>
                  </a:moveTo>
                  <a:lnTo>
                    <a:pt x="0" y="127634"/>
                  </a:lnTo>
                  <a:lnTo>
                    <a:pt x="83057" y="127634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741" y="1058037"/>
              <a:ext cx="132943" cy="240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1753" y="1054608"/>
              <a:ext cx="176402" cy="2515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1529" y="1054354"/>
              <a:ext cx="176402" cy="2503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8302" y="1000760"/>
              <a:ext cx="5128895" cy="425450"/>
            </a:xfrm>
            <a:custGeom>
              <a:avLst/>
              <a:gdLst/>
              <a:ahLst/>
              <a:cxnLst/>
              <a:rect l="l" t="t" r="r" b="b"/>
              <a:pathLst>
                <a:path w="5128895" h="425450">
                  <a:moveTo>
                    <a:pt x="4876850" y="6095"/>
                  </a:moveTo>
                  <a:lnTo>
                    <a:pt x="4906314" y="6095"/>
                  </a:lnTo>
                  <a:lnTo>
                    <a:pt x="5069509" y="214629"/>
                  </a:lnTo>
                  <a:lnTo>
                    <a:pt x="5069509" y="6095"/>
                  </a:lnTo>
                  <a:lnTo>
                    <a:pt x="5128437" y="6095"/>
                  </a:lnTo>
                  <a:lnTo>
                    <a:pt x="5128437" y="356362"/>
                  </a:lnTo>
                  <a:lnTo>
                    <a:pt x="5103545" y="356362"/>
                  </a:lnTo>
                  <a:lnTo>
                    <a:pt x="4935778" y="137667"/>
                  </a:lnTo>
                  <a:lnTo>
                    <a:pt x="4935778" y="351916"/>
                  </a:lnTo>
                  <a:lnTo>
                    <a:pt x="4876850" y="351916"/>
                  </a:lnTo>
                  <a:lnTo>
                    <a:pt x="4876850" y="6095"/>
                  </a:lnTo>
                  <a:close/>
                </a:path>
                <a:path w="5128895" h="425450">
                  <a:moveTo>
                    <a:pt x="4404029" y="6095"/>
                  </a:moveTo>
                  <a:lnTo>
                    <a:pt x="4465370" y="6095"/>
                  </a:lnTo>
                  <a:lnTo>
                    <a:pt x="4465370" y="351663"/>
                  </a:lnTo>
                  <a:lnTo>
                    <a:pt x="4404029" y="351663"/>
                  </a:lnTo>
                  <a:lnTo>
                    <a:pt x="4404029" y="6095"/>
                  </a:lnTo>
                  <a:close/>
                </a:path>
                <a:path w="5128895" h="425450">
                  <a:moveTo>
                    <a:pt x="4076496" y="6095"/>
                  </a:moveTo>
                  <a:lnTo>
                    <a:pt x="4362627" y="6095"/>
                  </a:lnTo>
                  <a:lnTo>
                    <a:pt x="4362627" y="60578"/>
                  </a:lnTo>
                  <a:lnTo>
                    <a:pt x="4247819" y="60578"/>
                  </a:lnTo>
                  <a:lnTo>
                    <a:pt x="4247819" y="351663"/>
                  </a:lnTo>
                  <a:lnTo>
                    <a:pt x="4186478" y="351663"/>
                  </a:lnTo>
                  <a:lnTo>
                    <a:pt x="4186478" y="60578"/>
                  </a:lnTo>
                  <a:lnTo>
                    <a:pt x="4076496" y="60578"/>
                  </a:lnTo>
                  <a:lnTo>
                    <a:pt x="4076496" y="6095"/>
                  </a:lnTo>
                  <a:close/>
                </a:path>
                <a:path w="5128895" h="425450">
                  <a:moveTo>
                    <a:pt x="3418001" y="6095"/>
                  </a:moveTo>
                  <a:lnTo>
                    <a:pt x="3479342" y="6095"/>
                  </a:lnTo>
                  <a:lnTo>
                    <a:pt x="3479342" y="351663"/>
                  </a:lnTo>
                  <a:lnTo>
                    <a:pt x="3418001" y="351663"/>
                  </a:lnTo>
                  <a:lnTo>
                    <a:pt x="3418001" y="6095"/>
                  </a:lnTo>
                  <a:close/>
                </a:path>
                <a:path w="5128895" h="425450">
                  <a:moveTo>
                    <a:pt x="3134918" y="6095"/>
                  </a:moveTo>
                  <a:lnTo>
                    <a:pt x="3362502" y="6095"/>
                  </a:lnTo>
                  <a:lnTo>
                    <a:pt x="3362502" y="60578"/>
                  </a:lnTo>
                  <a:lnTo>
                    <a:pt x="3196259" y="60578"/>
                  </a:lnTo>
                  <a:lnTo>
                    <a:pt x="3196259" y="141477"/>
                  </a:lnTo>
                  <a:lnTo>
                    <a:pt x="3317671" y="141477"/>
                  </a:lnTo>
                  <a:lnTo>
                    <a:pt x="3317671" y="193675"/>
                  </a:lnTo>
                  <a:lnTo>
                    <a:pt x="3196259" y="193675"/>
                  </a:lnTo>
                  <a:lnTo>
                    <a:pt x="3196259" y="351663"/>
                  </a:lnTo>
                  <a:lnTo>
                    <a:pt x="3134918" y="351663"/>
                  </a:lnTo>
                  <a:lnTo>
                    <a:pt x="3134918" y="6095"/>
                  </a:lnTo>
                  <a:close/>
                </a:path>
                <a:path w="5128895" h="425450">
                  <a:moveTo>
                    <a:pt x="3001949" y="6095"/>
                  </a:moveTo>
                  <a:lnTo>
                    <a:pt x="3063290" y="6095"/>
                  </a:lnTo>
                  <a:lnTo>
                    <a:pt x="3063290" y="351663"/>
                  </a:lnTo>
                  <a:lnTo>
                    <a:pt x="3001949" y="351663"/>
                  </a:lnTo>
                  <a:lnTo>
                    <a:pt x="3001949" y="6095"/>
                  </a:lnTo>
                  <a:close/>
                </a:path>
                <a:path w="5128895" h="425450">
                  <a:moveTo>
                    <a:pt x="2734106" y="6095"/>
                  </a:moveTo>
                  <a:lnTo>
                    <a:pt x="2795447" y="6095"/>
                  </a:lnTo>
                  <a:lnTo>
                    <a:pt x="2795447" y="297179"/>
                  </a:lnTo>
                  <a:lnTo>
                    <a:pt x="2951530" y="297179"/>
                  </a:lnTo>
                  <a:lnTo>
                    <a:pt x="2951530" y="351663"/>
                  </a:lnTo>
                  <a:lnTo>
                    <a:pt x="2734106" y="351663"/>
                  </a:lnTo>
                  <a:lnTo>
                    <a:pt x="2734106" y="6095"/>
                  </a:lnTo>
                  <a:close/>
                </a:path>
                <a:path w="5128895" h="425450">
                  <a:moveTo>
                    <a:pt x="2100122" y="6095"/>
                  </a:moveTo>
                  <a:lnTo>
                    <a:pt x="2161463" y="6095"/>
                  </a:lnTo>
                  <a:lnTo>
                    <a:pt x="2161463" y="240284"/>
                  </a:lnTo>
                  <a:lnTo>
                    <a:pt x="2162513" y="253547"/>
                  </a:lnTo>
                  <a:lnTo>
                    <a:pt x="2187639" y="293270"/>
                  </a:lnTo>
                  <a:lnTo>
                    <a:pt x="2225090" y="303022"/>
                  </a:lnTo>
                  <a:lnTo>
                    <a:pt x="2240830" y="301952"/>
                  </a:lnTo>
                  <a:lnTo>
                    <a:pt x="2276906" y="286003"/>
                  </a:lnTo>
                  <a:lnTo>
                    <a:pt x="2295448" y="239140"/>
                  </a:lnTo>
                  <a:lnTo>
                    <a:pt x="2295448" y="6095"/>
                  </a:lnTo>
                  <a:lnTo>
                    <a:pt x="2356662" y="6095"/>
                  </a:lnTo>
                  <a:lnTo>
                    <a:pt x="2356662" y="243839"/>
                  </a:lnTo>
                  <a:lnTo>
                    <a:pt x="2354444" y="269059"/>
                  </a:lnTo>
                  <a:lnTo>
                    <a:pt x="2336624" y="310830"/>
                  </a:lnTo>
                  <a:lnTo>
                    <a:pt x="2301590" y="340574"/>
                  </a:lnTo>
                  <a:lnTo>
                    <a:pt x="2253913" y="355623"/>
                  </a:lnTo>
                  <a:lnTo>
                    <a:pt x="2225598" y="357504"/>
                  </a:lnTo>
                  <a:lnTo>
                    <a:pt x="2197216" y="355669"/>
                  </a:lnTo>
                  <a:lnTo>
                    <a:pt x="2150785" y="340949"/>
                  </a:lnTo>
                  <a:lnTo>
                    <a:pt x="2118446" y="311701"/>
                  </a:lnTo>
                  <a:lnTo>
                    <a:pt x="2102150" y="269497"/>
                  </a:lnTo>
                  <a:lnTo>
                    <a:pt x="2100122" y="243586"/>
                  </a:lnTo>
                  <a:lnTo>
                    <a:pt x="2100122" y="6095"/>
                  </a:lnTo>
                  <a:close/>
                </a:path>
                <a:path w="5128895" h="425450">
                  <a:moveTo>
                    <a:pt x="1290878" y="6095"/>
                  </a:moveTo>
                  <a:lnTo>
                    <a:pt x="1320342" y="6095"/>
                  </a:lnTo>
                  <a:lnTo>
                    <a:pt x="1483537" y="214629"/>
                  </a:lnTo>
                  <a:lnTo>
                    <a:pt x="1483537" y="6095"/>
                  </a:lnTo>
                  <a:lnTo>
                    <a:pt x="1542465" y="6095"/>
                  </a:lnTo>
                  <a:lnTo>
                    <a:pt x="1542465" y="356362"/>
                  </a:lnTo>
                  <a:lnTo>
                    <a:pt x="1517573" y="356362"/>
                  </a:lnTo>
                  <a:lnTo>
                    <a:pt x="1349806" y="137667"/>
                  </a:lnTo>
                  <a:lnTo>
                    <a:pt x="1349806" y="351916"/>
                  </a:lnTo>
                  <a:lnTo>
                    <a:pt x="1290878" y="351916"/>
                  </a:lnTo>
                  <a:lnTo>
                    <a:pt x="1290878" y="6095"/>
                  </a:lnTo>
                  <a:close/>
                </a:path>
                <a:path w="5128895" h="425450">
                  <a:moveTo>
                    <a:pt x="833297" y="6095"/>
                  </a:moveTo>
                  <a:lnTo>
                    <a:pt x="894638" y="6095"/>
                  </a:lnTo>
                  <a:lnTo>
                    <a:pt x="894638" y="351663"/>
                  </a:lnTo>
                  <a:lnTo>
                    <a:pt x="833297" y="351663"/>
                  </a:lnTo>
                  <a:lnTo>
                    <a:pt x="833297" y="6095"/>
                  </a:lnTo>
                  <a:close/>
                </a:path>
                <a:path w="5128895" h="425450">
                  <a:moveTo>
                    <a:pt x="310895" y="6095"/>
                  </a:moveTo>
                  <a:lnTo>
                    <a:pt x="531456" y="6095"/>
                  </a:lnTo>
                  <a:lnTo>
                    <a:pt x="531456" y="60578"/>
                  </a:lnTo>
                  <a:lnTo>
                    <a:pt x="372224" y="60578"/>
                  </a:lnTo>
                  <a:lnTo>
                    <a:pt x="372224" y="141477"/>
                  </a:lnTo>
                  <a:lnTo>
                    <a:pt x="486397" y="141477"/>
                  </a:lnTo>
                  <a:lnTo>
                    <a:pt x="486397" y="193675"/>
                  </a:lnTo>
                  <a:lnTo>
                    <a:pt x="372224" y="193675"/>
                  </a:lnTo>
                  <a:lnTo>
                    <a:pt x="372224" y="297179"/>
                  </a:lnTo>
                  <a:lnTo>
                    <a:pt x="528866" y="297179"/>
                  </a:lnTo>
                  <a:lnTo>
                    <a:pt x="528866" y="351663"/>
                  </a:lnTo>
                  <a:lnTo>
                    <a:pt x="310895" y="351663"/>
                  </a:lnTo>
                  <a:lnTo>
                    <a:pt x="310895" y="6095"/>
                  </a:lnTo>
                  <a:close/>
                </a:path>
                <a:path w="5128895" h="425450">
                  <a:moveTo>
                    <a:pt x="92240" y="3682"/>
                  </a:moveTo>
                  <a:lnTo>
                    <a:pt x="159905" y="14747"/>
                  </a:lnTo>
                  <a:lnTo>
                    <a:pt x="211950" y="48005"/>
                  </a:lnTo>
                  <a:lnTo>
                    <a:pt x="245125" y="99440"/>
                  </a:lnTo>
                  <a:lnTo>
                    <a:pt x="256184" y="165353"/>
                  </a:lnTo>
                  <a:lnTo>
                    <a:pt x="251197" y="222281"/>
                  </a:lnTo>
                  <a:lnTo>
                    <a:pt x="236237" y="268859"/>
                  </a:lnTo>
                  <a:lnTo>
                    <a:pt x="211304" y="305085"/>
                  </a:lnTo>
                  <a:lnTo>
                    <a:pt x="176398" y="330962"/>
                  </a:lnTo>
                  <a:lnTo>
                    <a:pt x="131520" y="346487"/>
                  </a:lnTo>
                  <a:lnTo>
                    <a:pt x="76669" y="351663"/>
                  </a:lnTo>
                  <a:lnTo>
                    <a:pt x="0" y="351663"/>
                  </a:lnTo>
                  <a:lnTo>
                    <a:pt x="0" y="6350"/>
                  </a:lnTo>
                  <a:lnTo>
                    <a:pt x="33275" y="5183"/>
                  </a:lnTo>
                  <a:lnTo>
                    <a:pt x="59740" y="4349"/>
                  </a:lnTo>
                  <a:lnTo>
                    <a:pt x="79395" y="3849"/>
                  </a:lnTo>
                  <a:lnTo>
                    <a:pt x="92240" y="3682"/>
                  </a:lnTo>
                  <a:close/>
                </a:path>
                <a:path w="5128895" h="425450">
                  <a:moveTo>
                    <a:pt x="3950131" y="1397"/>
                  </a:moveTo>
                  <a:lnTo>
                    <a:pt x="3977055" y="1397"/>
                  </a:lnTo>
                  <a:lnTo>
                    <a:pt x="4115993" y="351663"/>
                  </a:lnTo>
                  <a:lnTo>
                    <a:pt x="4048302" y="351663"/>
                  </a:lnTo>
                  <a:lnTo>
                    <a:pt x="4023029" y="281559"/>
                  </a:lnTo>
                  <a:lnTo>
                    <a:pt x="3904665" y="281559"/>
                  </a:lnTo>
                  <a:lnTo>
                    <a:pt x="3880535" y="351663"/>
                  </a:lnTo>
                  <a:lnTo>
                    <a:pt x="3812336" y="351663"/>
                  </a:lnTo>
                  <a:lnTo>
                    <a:pt x="3950131" y="1397"/>
                  </a:lnTo>
                  <a:close/>
                </a:path>
                <a:path w="5128895" h="425450">
                  <a:moveTo>
                    <a:pt x="2531287" y="1397"/>
                  </a:moveTo>
                  <a:lnTo>
                    <a:pt x="2558211" y="1397"/>
                  </a:lnTo>
                  <a:lnTo>
                    <a:pt x="2697149" y="351663"/>
                  </a:lnTo>
                  <a:lnTo>
                    <a:pt x="2629458" y="351663"/>
                  </a:lnTo>
                  <a:lnTo>
                    <a:pt x="2604185" y="281559"/>
                  </a:lnTo>
                  <a:lnTo>
                    <a:pt x="2485821" y="281559"/>
                  </a:lnTo>
                  <a:lnTo>
                    <a:pt x="2461691" y="351663"/>
                  </a:lnTo>
                  <a:lnTo>
                    <a:pt x="2393492" y="351663"/>
                  </a:lnTo>
                  <a:lnTo>
                    <a:pt x="2531287" y="1397"/>
                  </a:lnTo>
                  <a:close/>
                </a:path>
                <a:path w="5128895" h="425450">
                  <a:moveTo>
                    <a:pt x="3692702" y="126"/>
                  </a:moveTo>
                  <a:lnTo>
                    <a:pt x="3720922" y="1650"/>
                  </a:lnTo>
                  <a:lnTo>
                    <a:pt x="3746153" y="6223"/>
                  </a:lnTo>
                  <a:lnTo>
                    <a:pt x="3768408" y="13843"/>
                  </a:lnTo>
                  <a:lnTo>
                    <a:pt x="3787698" y="24511"/>
                  </a:lnTo>
                  <a:lnTo>
                    <a:pt x="3762552" y="75184"/>
                  </a:lnTo>
                  <a:lnTo>
                    <a:pt x="3750716" y="66202"/>
                  </a:lnTo>
                  <a:lnTo>
                    <a:pt x="3735771" y="59816"/>
                  </a:lnTo>
                  <a:lnTo>
                    <a:pt x="3717707" y="56003"/>
                  </a:lnTo>
                  <a:lnTo>
                    <a:pt x="3696512" y="54737"/>
                  </a:lnTo>
                  <a:lnTo>
                    <a:pt x="3675867" y="56999"/>
                  </a:lnTo>
                  <a:lnTo>
                    <a:pt x="3640434" y="75096"/>
                  </a:lnTo>
                  <a:lnTo>
                    <a:pt x="3613625" y="110222"/>
                  </a:lnTo>
                  <a:lnTo>
                    <a:pt x="3599822" y="155993"/>
                  </a:lnTo>
                  <a:lnTo>
                    <a:pt x="3598087" y="182499"/>
                  </a:lnTo>
                  <a:lnTo>
                    <a:pt x="3599685" y="208787"/>
                  </a:lnTo>
                  <a:lnTo>
                    <a:pt x="3612500" y="252793"/>
                  </a:lnTo>
                  <a:lnTo>
                    <a:pt x="3637576" y="284751"/>
                  </a:lnTo>
                  <a:lnTo>
                    <a:pt x="3691940" y="303022"/>
                  </a:lnTo>
                  <a:lnTo>
                    <a:pt x="3715066" y="300851"/>
                  </a:lnTo>
                  <a:lnTo>
                    <a:pt x="3735501" y="294322"/>
                  </a:lnTo>
                  <a:lnTo>
                    <a:pt x="3753269" y="283412"/>
                  </a:lnTo>
                  <a:lnTo>
                    <a:pt x="3768394" y="268097"/>
                  </a:lnTo>
                  <a:lnTo>
                    <a:pt x="3796969" y="317753"/>
                  </a:lnTo>
                  <a:lnTo>
                    <a:pt x="3776016" y="335162"/>
                  </a:lnTo>
                  <a:lnTo>
                    <a:pt x="3750694" y="347583"/>
                  </a:lnTo>
                  <a:lnTo>
                    <a:pt x="3721013" y="355026"/>
                  </a:lnTo>
                  <a:lnTo>
                    <a:pt x="3686987" y="357504"/>
                  </a:lnTo>
                  <a:lnTo>
                    <a:pt x="3652814" y="354528"/>
                  </a:lnTo>
                  <a:lnTo>
                    <a:pt x="3596565" y="330715"/>
                  </a:lnTo>
                  <a:lnTo>
                    <a:pt x="3556963" y="283900"/>
                  </a:lnTo>
                  <a:lnTo>
                    <a:pt x="3536961" y="218940"/>
                  </a:lnTo>
                  <a:lnTo>
                    <a:pt x="3534460" y="179959"/>
                  </a:lnTo>
                  <a:lnTo>
                    <a:pt x="3537227" y="143164"/>
                  </a:lnTo>
                  <a:lnTo>
                    <a:pt x="3559428" y="79053"/>
                  </a:lnTo>
                  <a:lnTo>
                    <a:pt x="3602673" y="29166"/>
                  </a:lnTo>
                  <a:lnTo>
                    <a:pt x="3659581" y="3361"/>
                  </a:lnTo>
                  <a:lnTo>
                    <a:pt x="3692702" y="126"/>
                  </a:lnTo>
                  <a:close/>
                </a:path>
                <a:path w="5128895" h="425450">
                  <a:moveTo>
                    <a:pt x="1124762" y="126"/>
                  </a:moveTo>
                  <a:lnTo>
                    <a:pt x="1152097" y="2266"/>
                  </a:lnTo>
                  <a:lnTo>
                    <a:pt x="1177324" y="8667"/>
                  </a:lnTo>
                  <a:lnTo>
                    <a:pt x="1200432" y="19307"/>
                  </a:lnTo>
                  <a:lnTo>
                    <a:pt x="1221409" y="34162"/>
                  </a:lnTo>
                  <a:lnTo>
                    <a:pt x="1195755" y="83438"/>
                  </a:lnTo>
                  <a:lnTo>
                    <a:pt x="1189588" y="78603"/>
                  </a:lnTo>
                  <a:lnTo>
                    <a:pt x="1181944" y="73802"/>
                  </a:lnTo>
                  <a:lnTo>
                    <a:pt x="1141177" y="57118"/>
                  </a:lnTo>
                  <a:lnTo>
                    <a:pt x="1123365" y="54737"/>
                  </a:lnTo>
                  <a:lnTo>
                    <a:pt x="1099194" y="56884"/>
                  </a:lnTo>
                  <a:lnTo>
                    <a:pt x="1058947" y="74132"/>
                  </a:lnTo>
                  <a:lnTo>
                    <a:pt x="1029939" y="107997"/>
                  </a:lnTo>
                  <a:lnTo>
                    <a:pt x="1015219" y="154289"/>
                  </a:lnTo>
                  <a:lnTo>
                    <a:pt x="1013383" y="181863"/>
                  </a:lnTo>
                  <a:lnTo>
                    <a:pt x="1015193" y="208029"/>
                  </a:lnTo>
                  <a:lnTo>
                    <a:pt x="1029671" y="252122"/>
                  </a:lnTo>
                  <a:lnTo>
                    <a:pt x="1058052" y="284483"/>
                  </a:lnTo>
                  <a:lnTo>
                    <a:pt x="1097382" y="300970"/>
                  </a:lnTo>
                  <a:lnTo>
                    <a:pt x="1120952" y="303022"/>
                  </a:lnTo>
                  <a:lnTo>
                    <a:pt x="1136619" y="301902"/>
                  </a:lnTo>
                  <a:lnTo>
                    <a:pt x="1174927" y="285114"/>
                  </a:lnTo>
                  <a:lnTo>
                    <a:pt x="1174927" y="217169"/>
                  </a:lnTo>
                  <a:lnTo>
                    <a:pt x="1127048" y="217169"/>
                  </a:lnTo>
                  <a:lnTo>
                    <a:pt x="1127048" y="164845"/>
                  </a:lnTo>
                  <a:lnTo>
                    <a:pt x="1236268" y="164845"/>
                  </a:lnTo>
                  <a:lnTo>
                    <a:pt x="1236268" y="319531"/>
                  </a:lnTo>
                  <a:lnTo>
                    <a:pt x="1196335" y="341999"/>
                  </a:lnTo>
                  <a:lnTo>
                    <a:pt x="1145368" y="355012"/>
                  </a:lnTo>
                  <a:lnTo>
                    <a:pt x="1111046" y="357504"/>
                  </a:lnTo>
                  <a:lnTo>
                    <a:pt x="1075826" y="354476"/>
                  </a:lnTo>
                  <a:lnTo>
                    <a:pt x="1016910" y="330180"/>
                  </a:lnTo>
                  <a:lnTo>
                    <a:pt x="974188" y="282529"/>
                  </a:lnTo>
                  <a:lnTo>
                    <a:pt x="952471" y="218191"/>
                  </a:lnTo>
                  <a:lnTo>
                    <a:pt x="949756" y="180212"/>
                  </a:lnTo>
                  <a:lnTo>
                    <a:pt x="952711" y="142087"/>
                  </a:lnTo>
                  <a:lnTo>
                    <a:pt x="976385" y="77075"/>
                  </a:lnTo>
                  <a:lnTo>
                    <a:pt x="1022892" y="28309"/>
                  </a:lnTo>
                  <a:lnTo>
                    <a:pt x="1086710" y="3266"/>
                  </a:lnTo>
                  <a:lnTo>
                    <a:pt x="1124762" y="126"/>
                  </a:lnTo>
                  <a:close/>
                </a:path>
                <a:path w="5128895" h="425450">
                  <a:moveTo>
                    <a:pt x="674154" y="126"/>
                  </a:moveTo>
                  <a:lnTo>
                    <a:pt x="702114" y="1531"/>
                  </a:lnTo>
                  <a:lnTo>
                    <a:pt x="726095" y="5746"/>
                  </a:lnTo>
                  <a:lnTo>
                    <a:pt x="746111" y="12771"/>
                  </a:lnTo>
                  <a:lnTo>
                    <a:pt x="762177" y="22605"/>
                  </a:lnTo>
                  <a:lnTo>
                    <a:pt x="743508" y="75437"/>
                  </a:lnTo>
                  <a:lnTo>
                    <a:pt x="727125" y="65343"/>
                  </a:lnTo>
                  <a:lnTo>
                    <a:pt x="710301" y="58118"/>
                  </a:lnTo>
                  <a:lnTo>
                    <a:pt x="693034" y="53774"/>
                  </a:lnTo>
                  <a:lnTo>
                    <a:pt x="675322" y="52324"/>
                  </a:lnTo>
                  <a:lnTo>
                    <a:pt x="665307" y="53016"/>
                  </a:lnTo>
                  <a:lnTo>
                    <a:pt x="633661" y="76390"/>
                  </a:lnTo>
                  <a:lnTo>
                    <a:pt x="630745" y="92710"/>
                  </a:lnTo>
                  <a:lnTo>
                    <a:pt x="634858" y="107711"/>
                  </a:lnTo>
                  <a:lnTo>
                    <a:pt x="647196" y="122999"/>
                  </a:lnTo>
                  <a:lnTo>
                    <a:pt x="667762" y="138572"/>
                  </a:lnTo>
                  <a:lnTo>
                    <a:pt x="696556" y="154431"/>
                  </a:lnTo>
                  <a:lnTo>
                    <a:pt x="712691" y="162742"/>
                  </a:lnTo>
                  <a:lnTo>
                    <a:pt x="726414" y="170719"/>
                  </a:lnTo>
                  <a:lnTo>
                    <a:pt x="760098" y="201168"/>
                  </a:lnTo>
                  <a:lnTo>
                    <a:pt x="775925" y="239061"/>
                  </a:lnTo>
                  <a:lnTo>
                    <a:pt x="777925" y="261365"/>
                  </a:lnTo>
                  <a:lnTo>
                    <a:pt x="775854" y="281394"/>
                  </a:lnTo>
                  <a:lnTo>
                    <a:pt x="759280" y="315926"/>
                  </a:lnTo>
                  <a:lnTo>
                    <a:pt x="726812" y="342288"/>
                  </a:lnTo>
                  <a:lnTo>
                    <a:pt x="682412" y="355814"/>
                  </a:lnTo>
                  <a:lnTo>
                    <a:pt x="655980" y="357504"/>
                  </a:lnTo>
                  <a:lnTo>
                    <a:pt x="632394" y="355955"/>
                  </a:lnTo>
                  <a:lnTo>
                    <a:pt x="609985" y="351297"/>
                  </a:lnTo>
                  <a:lnTo>
                    <a:pt x="588755" y="343521"/>
                  </a:lnTo>
                  <a:lnTo>
                    <a:pt x="568705" y="332613"/>
                  </a:lnTo>
                  <a:lnTo>
                    <a:pt x="591350" y="277622"/>
                  </a:lnTo>
                  <a:lnTo>
                    <a:pt x="609440" y="288770"/>
                  </a:lnTo>
                  <a:lnTo>
                    <a:pt x="627383" y="296703"/>
                  </a:lnTo>
                  <a:lnTo>
                    <a:pt x="645178" y="301446"/>
                  </a:lnTo>
                  <a:lnTo>
                    <a:pt x="662825" y="303022"/>
                  </a:lnTo>
                  <a:lnTo>
                    <a:pt x="686461" y="300664"/>
                  </a:lnTo>
                  <a:lnTo>
                    <a:pt x="703345" y="293592"/>
                  </a:lnTo>
                  <a:lnTo>
                    <a:pt x="713474" y="281805"/>
                  </a:lnTo>
                  <a:lnTo>
                    <a:pt x="716851" y="265302"/>
                  </a:lnTo>
                  <a:lnTo>
                    <a:pt x="716054" y="256561"/>
                  </a:lnTo>
                  <a:lnTo>
                    <a:pt x="696053" y="223333"/>
                  </a:lnTo>
                  <a:lnTo>
                    <a:pt x="651624" y="195579"/>
                  </a:lnTo>
                  <a:lnTo>
                    <a:pt x="633369" y="186102"/>
                  </a:lnTo>
                  <a:lnTo>
                    <a:pt x="618359" y="177482"/>
                  </a:lnTo>
                  <a:lnTo>
                    <a:pt x="585866" y="148764"/>
                  </a:lnTo>
                  <a:lnTo>
                    <a:pt x="569881" y="103616"/>
                  </a:lnTo>
                  <a:lnTo>
                    <a:pt x="569417" y="93090"/>
                  </a:lnTo>
                  <a:lnTo>
                    <a:pt x="571251" y="73923"/>
                  </a:lnTo>
                  <a:lnTo>
                    <a:pt x="598779" y="26542"/>
                  </a:lnTo>
                  <a:lnTo>
                    <a:pt x="632309" y="6762"/>
                  </a:lnTo>
                  <a:lnTo>
                    <a:pt x="652191" y="1789"/>
                  </a:lnTo>
                  <a:lnTo>
                    <a:pt x="674154" y="126"/>
                  </a:lnTo>
                  <a:close/>
                </a:path>
                <a:path w="5128895" h="425450">
                  <a:moveTo>
                    <a:pt x="4669078" y="0"/>
                  </a:moveTo>
                  <a:lnTo>
                    <a:pt x="4734801" y="11541"/>
                  </a:lnTo>
                  <a:lnTo>
                    <a:pt x="4782997" y="46227"/>
                  </a:lnTo>
                  <a:lnTo>
                    <a:pt x="4812541" y="101726"/>
                  </a:lnTo>
                  <a:lnTo>
                    <a:pt x="4822367" y="175894"/>
                  </a:lnTo>
                  <a:lnTo>
                    <a:pt x="4819796" y="215542"/>
                  </a:lnTo>
                  <a:lnTo>
                    <a:pt x="4799222" y="281836"/>
                  </a:lnTo>
                  <a:lnTo>
                    <a:pt x="4758480" y="329965"/>
                  </a:lnTo>
                  <a:lnTo>
                    <a:pt x="4700048" y="354453"/>
                  </a:lnTo>
                  <a:lnTo>
                    <a:pt x="4664379" y="357504"/>
                  </a:lnTo>
                  <a:lnTo>
                    <a:pt x="4631564" y="354478"/>
                  </a:lnTo>
                  <a:lnTo>
                    <a:pt x="4578172" y="330233"/>
                  </a:lnTo>
                  <a:lnTo>
                    <a:pt x="4541330" y="282461"/>
                  </a:lnTo>
                  <a:lnTo>
                    <a:pt x="4522800" y="215925"/>
                  </a:lnTo>
                  <a:lnTo>
                    <a:pt x="4520488" y="175894"/>
                  </a:lnTo>
                  <a:lnTo>
                    <a:pt x="4523012" y="140440"/>
                  </a:lnTo>
                  <a:lnTo>
                    <a:pt x="4543205" y="78007"/>
                  </a:lnTo>
                  <a:lnTo>
                    <a:pt x="4582835" y="28717"/>
                  </a:lnTo>
                  <a:lnTo>
                    <a:pt x="4636902" y="3190"/>
                  </a:lnTo>
                  <a:lnTo>
                    <a:pt x="4669078" y="0"/>
                  </a:lnTo>
                  <a:close/>
                </a:path>
                <a:path w="5128895" h="425450">
                  <a:moveTo>
                    <a:pt x="1886889" y="0"/>
                  </a:moveTo>
                  <a:lnTo>
                    <a:pt x="1953120" y="11652"/>
                  </a:lnTo>
                  <a:lnTo>
                    <a:pt x="2002205" y="46736"/>
                  </a:lnTo>
                  <a:lnTo>
                    <a:pt x="2032495" y="102758"/>
                  </a:lnTo>
                  <a:lnTo>
                    <a:pt x="2042591" y="177164"/>
                  </a:lnTo>
                  <a:lnTo>
                    <a:pt x="2037519" y="233933"/>
                  </a:lnTo>
                  <a:lnTo>
                    <a:pt x="2022303" y="280415"/>
                  </a:lnTo>
                  <a:lnTo>
                    <a:pt x="1996943" y="316610"/>
                  </a:lnTo>
                  <a:lnTo>
                    <a:pt x="1961438" y="342518"/>
                  </a:lnTo>
                  <a:lnTo>
                    <a:pt x="1976418" y="354853"/>
                  </a:lnTo>
                  <a:lnTo>
                    <a:pt x="1995649" y="363664"/>
                  </a:lnTo>
                  <a:lnTo>
                    <a:pt x="2019142" y="368950"/>
                  </a:lnTo>
                  <a:lnTo>
                    <a:pt x="2046909" y="370713"/>
                  </a:lnTo>
                  <a:lnTo>
                    <a:pt x="2057486" y="370425"/>
                  </a:lnTo>
                  <a:lnTo>
                    <a:pt x="2067325" y="369554"/>
                  </a:lnTo>
                  <a:lnTo>
                    <a:pt x="2076449" y="368087"/>
                  </a:lnTo>
                  <a:lnTo>
                    <a:pt x="2084882" y="366013"/>
                  </a:lnTo>
                  <a:lnTo>
                    <a:pt x="2084882" y="423163"/>
                  </a:lnTo>
                  <a:lnTo>
                    <a:pt x="2077048" y="424090"/>
                  </a:lnTo>
                  <a:lnTo>
                    <a:pt x="2069166" y="424767"/>
                  </a:lnTo>
                  <a:lnTo>
                    <a:pt x="2061236" y="425182"/>
                  </a:lnTo>
                  <a:lnTo>
                    <a:pt x="2053259" y="425323"/>
                  </a:lnTo>
                  <a:lnTo>
                    <a:pt x="2031709" y="424203"/>
                  </a:lnTo>
                  <a:lnTo>
                    <a:pt x="1991323" y="415250"/>
                  </a:lnTo>
                  <a:lnTo>
                    <a:pt x="1955033" y="397652"/>
                  </a:lnTo>
                  <a:lnTo>
                    <a:pt x="1914956" y="357504"/>
                  </a:lnTo>
                  <a:lnTo>
                    <a:pt x="1909928" y="358245"/>
                  </a:lnTo>
                  <a:lnTo>
                    <a:pt x="1903590" y="358759"/>
                  </a:lnTo>
                  <a:lnTo>
                    <a:pt x="1895918" y="359058"/>
                  </a:lnTo>
                  <a:lnTo>
                    <a:pt x="1886889" y="359155"/>
                  </a:lnTo>
                  <a:lnTo>
                    <a:pt x="1854621" y="355984"/>
                  </a:lnTo>
                  <a:lnTo>
                    <a:pt x="1801039" y="330545"/>
                  </a:lnTo>
                  <a:lnTo>
                    <a:pt x="1762626" y="280963"/>
                  </a:lnTo>
                  <a:lnTo>
                    <a:pt x="1743143" y="215431"/>
                  </a:lnTo>
                  <a:lnTo>
                    <a:pt x="1740712" y="177164"/>
                  </a:lnTo>
                  <a:lnTo>
                    <a:pt x="1743191" y="140753"/>
                  </a:lnTo>
                  <a:lnTo>
                    <a:pt x="1763054" y="77456"/>
                  </a:lnTo>
                  <a:lnTo>
                    <a:pt x="1802111" y="28396"/>
                  </a:lnTo>
                  <a:lnTo>
                    <a:pt x="1855312" y="3147"/>
                  </a:lnTo>
                  <a:lnTo>
                    <a:pt x="188688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09600" y="1524000"/>
            <a:ext cx="6248400" cy="480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30" y="177164"/>
            <a:ext cx="8260715" cy="406400"/>
            <a:chOff x="44830" y="177164"/>
            <a:chExt cx="8260715" cy="406400"/>
          </a:xfrm>
        </p:grpSpPr>
        <p:sp>
          <p:nvSpPr>
            <p:cNvPr id="6" name="object 6"/>
            <p:cNvSpPr/>
            <p:nvPr/>
          </p:nvSpPr>
          <p:spPr>
            <a:xfrm>
              <a:off x="45719" y="537971"/>
              <a:ext cx="8258809" cy="44450"/>
            </a:xfrm>
            <a:custGeom>
              <a:avLst/>
              <a:gdLst/>
              <a:ahLst/>
              <a:cxnLst/>
              <a:rect l="l" t="t" r="r" b="b"/>
              <a:pathLst>
                <a:path w="8258809" h="44450">
                  <a:moveTo>
                    <a:pt x="8258556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8258556" y="44195"/>
                  </a:lnTo>
                  <a:lnTo>
                    <a:pt x="8258556" y="0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" y="537971"/>
              <a:ext cx="8258809" cy="44450"/>
            </a:xfrm>
            <a:custGeom>
              <a:avLst/>
              <a:gdLst/>
              <a:ahLst/>
              <a:cxnLst/>
              <a:rect l="l" t="t" r="r" b="b"/>
              <a:pathLst>
                <a:path w="8258809" h="44450">
                  <a:moveTo>
                    <a:pt x="0" y="0"/>
                  </a:moveTo>
                  <a:lnTo>
                    <a:pt x="2064639" y="0"/>
                  </a:lnTo>
                  <a:lnTo>
                    <a:pt x="4129278" y="0"/>
                  </a:lnTo>
                  <a:lnTo>
                    <a:pt x="6193917" y="0"/>
                  </a:lnTo>
                  <a:lnTo>
                    <a:pt x="8258556" y="0"/>
                  </a:lnTo>
                  <a:lnTo>
                    <a:pt x="8258556" y="44195"/>
                  </a:lnTo>
                  <a:lnTo>
                    <a:pt x="6193917" y="44195"/>
                  </a:lnTo>
                  <a:lnTo>
                    <a:pt x="4129278" y="44195"/>
                  </a:lnTo>
                  <a:lnTo>
                    <a:pt x="2064639" y="44195"/>
                  </a:lnTo>
                  <a:lnTo>
                    <a:pt x="0" y="441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287" y="177164"/>
              <a:ext cx="8118589" cy="4029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036" y="851661"/>
            <a:ext cx="7719695" cy="522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3275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96545" algn="l"/>
              </a:tabLst>
            </a:pPr>
            <a:r>
              <a:rPr sz="2800" spc="-10" dirty="0">
                <a:latin typeface="Trebuchet MS"/>
                <a:cs typeface="Trebuchet MS"/>
              </a:rPr>
              <a:t>Definition:</a:t>
            </a:r>
            <a:endParaRPr sz="2800">
              <a:latin typeface="Trebuchet MS"/>
              <a:cs typeface="Trebuchet MS"/>
            </a:endParaRPr>
          </a:p>
          <a:p>
            <a:pPr marL="570230" marR="5080" lvl="1" indent="-238125">
              <a:lnSpc>
                <a:spcPct val="80000"/>
              </a:lnSpc>
              <a:spcBef>
                <a:spcPts val="590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844550" algn="l"/>
                <a:tab pos="845185" algn="l"/>
              </a:tabLst>
            </a:pPr>
            <a:r>
              <a:rPr dirty="0"/>
              <a:t>	</a:t>
            </a:r>
            <a:r>
              <a:rPr sz="2800" spc="-10" dirty="0">
                <a:latin typeface="Trebuchet MS"/>
                <a:cs typeface="Trebuchet MS"/>
              </a:rPr>
              <a:t>“The performance end documentation </a:t>
            </a:r>
            <a:r>
              <a:rPr sz="2800" spc="-5" dirty="0">
                <a:latin typeface="Trebuchet MS"/>
                <a:cs typeface="Trebuchet MS"/>
              </a:rPr>
              <a:t>of  </a:t>
            </a:r>
            <a:r>
              <a:rPr sz="2800" spc="-10" dirty="0">
                <a:latin typeface="Trebuchet MS"/>
                <a:cs typeface="Trebuchet MS"/>
              </a:rPr>
              <a:t>tests </a:t>
            </a:r>
            <a:r>
              <a:rPr sz="2800" spc="-5" dirty="0">
                <a:latin typeface="Trebuchet MS"/>
                <a:cs typeface="Trebuchet MS"/>
              </a:rPr>
              <a:t>to ensure that </a:t>
            </a:r>
            <a:r>
              <a:rPr sz="2800" spc="-10" dirty="0">
                <a:latin typeface="Trebuchet MS"/>
                <a:cs typeface="Trebuchet MS"/>
              </a:rPr>
              <a:t>equipment </a:t>
            </a:r>
            <a:r>
              <a:rPr sz="2800" spc="-5" dirty="0">
                <a:latin typeface="Trebuchet MS"/>
                <a:cs typeface="Trebuchet MS"/>
              </a:rPr>
              <a:t>(such </a:t>
            </a:r>
            <a:r>
              <a:rPr sz="2800" spc="-10" dirty="0">
                <a:latin typeface="Trebuchet MS"/>
                <a:cs typeface="Trebuchet MS"/>
              </a:rPr>
              <a:t>as  machines, measuring equipments) used </a:t>
            </a:r>
            <a:r>
              <a:rPr sz="2800" spc="-5" dirty="0">
                <a:latin typeface="Trebuchet MS"/>
                <a:cs typeface="Trebuchet MS"/>
              </a:rPr>
              <a:t>in a  </a:t>
            </a:r>
            <a:r>
              <a:rPr sz="2800" spc="-10" dirty="0">
                <a:latin typeface="Trebuchet MS"/>
                <a:cs typeface="Trebuchet MS"/>
              </a:rPr>
              <a:t>manufacturing </a:t>
            </a:r>
            <a:r>
              <a:rPr sz="2800" spc="-5" dirty="0">
                <a:latin typeface="Trebuchet MS"/>
                <a:cs typeface="Trebuchet MS"/>
              </a:rPr>
              <a:t>process </a:t>
            </a:r>
            <a:r>
              <a:rPr sz="2800" spc="-10" dirty="0">
                <a:latin typeface="Trebuchet MS"/>
                <a:cs typeface="Trebuchet MS"/>
              </a:rPr>
              <a:t>are </a:t>
            </a:r>
            <a:r>
              <a:rPr sz="2800" spc="-5" dirty="0">
                <a:latin typeface="Trebuchet MS"/>
                <a:cs typeface="Trebuchet MS"/>
              </a:rPr>
              <a:t>appropriately  selected, </a:t>
            </a:r>
            <a:r>
              <a:rPr sz="2800" spc="-10" dirty="0">
                <a:latin typeface="Trebuchet MS"/>
                <a:cs typeface="Trebuchet MS"/>
              </a:rPr>
              <a:t>correctly installed and work in  </a:t>
            </a:r>
            <a:r>
              <a:rPr sz="2800" spc="-5" dirty="0">
                <a:latin typeface="Trebuchet MS"/>
                <a:cs typeface="Trebuchet MS"/>
              </a:rPr>
              <a:t>accordance </a:t>
            </a:r>
            <a:r>
              <a:rPr sz="2800" spc="-10" dirty="0">
                <a:latin typeface="Trebuchet MS"/>
                <a:cs typeface="Trebuchet MS"/>
              </a:rPr>
              <a:t>with established</a:t>
            </a:r>
            <a:r>
              <a:rPr sz="2800" spc="1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specifications.”</a:t>
            </a:r>
            <a:endParaRPr sz="2800">
              <a:latin typeface="Trebuchet MS"/>
              <a:cs typeface="Trebuchet MS"/>
            </a:endParaRPr>
          </a:p>
          <a:p>
            <a:pPr marL="382905" indent="-370840">
              <a:lnSpc>
                <a:spcPts val="3204"/>
              </a:lnSpc>
              <a:buClr>
                <a:srgbClr val="B03E9A"/>
              </a:buClr>
              <a:buSzPct val="73214"/>
              <a:buFont typeface="Arial"/>
              <a:buChar char=""/>
              <a:tabLst>
                <a:tab pos="382905" algn="l"/>
                <a:tab pos="383540" algn="l"/>
              </a:tabLst>
            </a:pPr>
            <a:r>
              <a:rPr sz="2800" spc="-10" dirty="0">
                <a:latin typeface="Trebuchet MS"/>
                <a:cs typeface="Trebuchet MS"/>
              </a:rPr>
              <a:t>Aim:</a:t>
            </a:r>
            <a:endParaRPr sz="2800">
              <a:latin typeface="Trebuchet MS"/>
              <a:cs typeface="Trebuchet MS"/>
            </a:endParaRPr>
          </a:p>
          <a:p>
            <a:pPr marL="570230" lvl="1" indent="-238125">
              <a:lnSpc>
                <a:spcPts val="3185"/>
              </a:lnSpc>
              <a:buClr>
                <a:srgbClr val="F8B639"/>
              </a:buClr>
              <a:buSzPct val="80357"/>
              <a:buFont typeface="Arial"/>
              <a:buChar char=""/>
              <a:tabLst>
                <a:tab pos="570865" algn="l"/>
              </a:tabLst>
            </a:pPr>
            <a:r>
              <a:rPr sz="2800" spc="-180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check documentation against</a:t>
            </a:r>
            <a:r>
              <a:rPr sz="2800" spc="26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reality</a:t>
            </a:r>
            <a:endParaRPr sz="2800">
              <a:latin typeface="Trebuchet MS"/>
              <a:cs typeface="Trebuchet MS"/>
            </a:endParaRPr>
          </a:p>
          <a:p>
            <a:pPr marL="570230" marR="83820" lvl="1" indent="-238125">
              <a:lnSpc>
                <a:spcPct val="80000"/>
              </a:lnSpc>
              <a:spcBef>
                <a:spcPts val="580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70865" algn="l"/>
              </a:tabLst>
            </a:pPr>
            <a:r>
              <a:rPr sz="2800" spc="-30" dirty="0">
                <a:latin typeface="Trebuchet MS"/>
                <a:cs typeface="Trebuchet MS"/>
              </a:rPr>
              <a:t>Verifies </a:t>
            </a:r>
            <a:r>
              <a:rPr sz="2800" spc="-10" dirty="0">
                <a:latin typeface="Trebuchet MS"/>
                <a:cs typeface="Trebuchet MS"/>
              </a:rPr>
              <a:t>that the equipments are installed </a:t>
            </a:r>
            <a:r>
              <a:rPr sz="2800" spc="-180" dirty="0">
                <a:latin typeface="Trebuchet MS"/>
                <a:cs typeface="Trebuchet MS"/>
              </a:rPr>
              <a:t>in  </a:t>
            </a:r>
            <a:r>
              <a:rPr sz="2800" spc="-5" dirty="0">
                <a:latin typeface="Trebuchet MS"/>
                <a:cs typeface="Trebuchet MS"/>
              </a:rPr>
              <a:t>accordance </a:t>
            </a:r>
            <a:r>
              <a:rPr sz="2800" spc="-10" dirty="0">
                <a:latin typeface="Trebuchet MS"/>
                <a:cs typeface="Trebuchet MS"/>
              </a:rPr>
              <a:t>with design specification,  manufacturer </a:t>
            </a:r>
            <a:r>
              <a:rPr sz="2800" spc="-5" dirty="0">
                <a:latin typeface="Trebuchet MS"/>
                <a:cs typeface="Trebuchet MS"/>
              </a:rPr>
              <a:t>recommendation and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cGMPs</a:t>
            </a:r>
            <a:endParaRPr sz="2800">
              <a:latin typeface="Trebuchet MS"/>
              <a:cs typeface="Trebuchet MS"/>
            </a:endParaRPr>
          </a:p>
          <a:p>
            <a:pPr marL="570230" marR="1118235" lvl="1" indent="-238125">
              <a:lnSpc>
                <a:spcPct val="8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70865" algn="l"/>
              </a:tabLst>
            </a:pPr>
            <a:r>
              <a:rPr sz="2800" spc="-10" dirty="0">
                <a:latin typeface="Trebuchet MS"/>
                <a:cs typeface="Trebuchet MS"/>
              </a:rPr>
              <a:t>Confirms that critical instruments </a:t>
            </a:r>
            <a:r>
              <a:rPr sz="2800" spc="-125" dirty="0">
                <a:latin typeface="Trebuchet MS"/>
                <a:cs typeface="Trebuchet MS"/>
              </a:rPr>
              <a:t>are  </a:t>
            </a:r>
            <a:r>
              <a:rPr sz="2800" spc="-10" dirty="0">
                <a:latin typeface="Trebuchet MS"/>
                <a:cs typeface="Trebuchet MS"/>
              </a:rPr>
              <a:t>calibrated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236" y="479805"/>
            <a:ext cx="6950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050" spc="37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pc="-20" dirty="0"/>
              <a:t>Pre-shipment </a:t>
            </a:r>
            <a:r>
              <a:rPr spc="-10" dirty="0"/>
              <a:t>inspection </a:t>
            </a:r>
            <a:r>
              <a:rPr spc="-5" dirty="0"/>
              <a:t>of </a:t>
            </a:r>
            <a:r>
              <a:rPr spc="-10" dirty="0"/>
              <a:t>equipment  and documentation </a:t>
            </a:r>
            <a:r>
              <a:rPr spc="-5" dirty="0"/>
              <a:t>included as part of</a:t>
            </a:r>
            <a:r>
              <a:rPr spc="95" dirty="0"/>
              <a:t> </a:t>
            </a:r>
            <a:r>
              <a:rPr spc="-10" dirty="0"/>
              <a:t>IQ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1409446"/>
            <a:ext cx="6586855" cy="3597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95910" marR="5080" indent="-283845">
              <a:lnSpc>
                <a:spcPct val="99200"/>
              </a:lnSpc>
              <a:spcBef>
                <a:spcPts val="120"/>
              </a:spcBef>
            </a:pPr>
            <a:r>
              <a:rPr sz="2050" spc="37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800" spc="-20" dirty="0">
                <a:latin typeface="Trebuchet MS"/>
                <a:cs typeface="Trebuchet MS"/>
              </a:rPr>
              <a:t>Pre-shipment </a:t>
            </a:r>
            <a:r>
              <a:rPr sz="2800" spc="-10" dirty="0">
                <a:latin typeface="Trebuchet MS"/>
                <a:cs typeface="Trebuchet MS"/>
              </a:rPr>
              <a:t>inspection can be  </a:t>
            </a:r>
            <a:r>
              <a:rPr sz="2800" spc="-5" dirty="0">
                <a:latin typeface="Trebuchet MS"/>
                <a:cs typeface="Trebuchet MS"/>
              </a:rPr>
              <a:t>performed along with vendor audits </a:t>
            </a:r>
            <a:r>
              <a:rPr sz="2800" spc="-10" dirty="0">
                <a:latin typeface="Trebuchet MS"/>
                <a:cs typeface="Trebuchet MS"/>
              </a:rPr>
              <a:t>to  </a:t>
            </a:r>
            <a:r>
              <a:rPr sz="2800" spc="-5" dirty="0">
                <a:latin typeface="Trebuchet MS"/>
                <a:cs typeface="Trebuchet MS"/>
              </a:rPr>
              <a:t>address </a:t>
            </a:r>
            <a:r>
              <a:rPr sz="2800" spc="-10" dirty="0">
                <a:latin typeface="Trebuchet MS"/>
                <a:cs typeface="Trebuchet MS"/>
              </a:rPr>
              <a:t>issues </a:t>
            </a:r>
            <a:r>
              <a:rPr sz="2800" spc="-5" dirty="0">
                <a:latin typeface="Trebuchet MS"/>
                <a:cs typeface="Trebuchet MS"/>
              </a:rPr>
              <a:t>such as software  development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quality </a:t>
            </a:r>
            <a:r>
              <a:rPr sz="2800" spc="-10" dirty="0">
                <a:latin typeface="Trebuchet MS"/>
                <a:cs typeface="Trebuchet MS"/>
              </a:rPr>
              <a:t>assurance  </a:t>
            </a:r>
            <a:r>
              <a:rPr sz="2800" spc="-5" dirty="0">
                <a:latin typeface="Trebuchet MS"/>
                <a:cs typeface="Trebuchet MS"/>
              </a:rPr>
              <a:t>plans, operational </a:t>
            </a:r>
            <a:r>
              <a:rPr sz="2800" dirty="0">
                <a:latin typeface="Trebuchet MS"/>
                <a:cs typeface="Trebuchet MS"/>
              </a:rPr>
              <a:t>reports </a:t>
            </a:r>
            <a:r>
              <a:rPr sz="2800" spc="-5" dirty="0">
                <a:latin typeface="Trebuchet MS"/>
                <a:cs typeface="Trebuchet MS"/>
              </a:rPr>
              <a:t>and specific  vend</a:t>
            </a:r>
            <a:r>
              <a:rPr sz="280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r/</a:t>
            </a:r>
            <a:r>
              <a:rPr sz="2800" spc="5" dirty="0">
                <a:latin typeface="Trebuchet MS"/>
                <a:cs typeface="Trebuchet MS"/>
              </a:rPr>
              <a:t>p</a:t>
            </a:r>
            <a:r>
              <a:rPr sz="2800" spc="-10" dirty="0">
                <a:latin typeface="Trebuchet MS"/>
                <a:cs typeface="Trebuchet MS"/>
              </a:rPr>
              <a:t>urchase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inspectio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spc="4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po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65" dirty="0">
                <a:latin typeface="Trebuchet MS"/>
                <a:cs typeface="Trebuchet MS"/>
              </a:rPr>
              <a:t>s</a:t>
            </a:r>
            <a:r>
              <a:rPr sz="9600" dirty="0">
                <a:latin typeface="Trebuchet MS"/>
                <a:cs typeface="Trebuchet MS"/>
              </a:rPr>
              <a:t>.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3085" y="531622"/>
            <a:ext cx="6730961" cy="381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8883" y="1049908"/>
            <a:ext cx="1348740" cy="326390"/>
            <a:chOff x="518883" y="1049908"/>
            <a:chExt cx="1348740" cy="326390"/>
          </a:xfrm>
        </p:grpSpPr>
        <p:sp>
          <p:nvSpPr>
            <p:cNvPr id="7" name="object 7"/>
            <p:cNvSpPr/>
            <p:nvPr/>
          </p:nvSpPr>
          <p:spPr>
            <a:xfrm>
              <a:off x="519772" y="1050797"/>
              <a:ext cx="1346835" cy="324485"/>
            </a:xfrm>
            <a:custGeom>
              <a:avLst/>
              <a:gdLst/>
              <a:ahLst/>
              <a:cxnLst/>
              <a:rect l="l" t="t" r="r" b="b"/>
              <a:pathLst>
                <a:path w="1346835" h="324484">
                  <a:moveTo>
                    <a:pt x="1308900" y="248285"/>
                  </a:moveTo>
                  <a:lnTo>
                    <a:pt x="1273816" y="271605"/>
                  </a:lnTo>
                  <a:lnTo>
                    <a:pt x="1271054" y="286257"/>
                  </a:lnTo>
                  <a:lnTo>
                    <a:pt x="1271744" y="293858"/>
                  </a:lnTo>
                  <a:lnTo>
                    <a:pt x="1301301" y="323665"/>
                  </a:lnTo>
                  <a:lnTo>
                    <a:pt x="1308900" y="324357"/>
                  </a:lnTo>
                  <a:lnTo>
                    <a:pt x="1316498" y="323665"/>
                  </a:lnTo>
                  <a:lnTo>
                    <a:pt x="1346055" y="293858"/>
                  </a:lnTo>
                  <a:lnTo>
                    <a:pt x="1346746" y="286257"/>
                  </a:lnTo>
                  <a:lnTo>
                    <a:pt x="1346055" y="278639"/>
                  </a:lnTo>
                  <a:lnTo>
                    <a:pt x="1316498" y="248975"/>
                  </a:lnTo>
                  <a:lnTo>
                    <a:pt x="1308900" y="248285"/>
                  </a:lnTo>
                  <a:close/>
                </a:path>
                <a:path w="1346835" h="324484">
                  <a:moveTo>
                    <a:pt x="361226" y="53975"/>
                  </a:moveTo>
                  <a:lnTo>
                    <a:pt x="306476" y="53975"/>
                  </a:lnTo>
                  <a:lnTo>
                    <a:pt x="306476" y="313816"/>
                  </a:lnTo>
                  <a:lnTo>
                    <a:pt x="361226" y="313816"/>
                  </a:lnTo>
                  <a:lnTo>
                    <a:pt x="361226" y="53975"/>
                  </a:lnTo>
                  <a:close/>
                </a:path>
                <a:path w="1346835" h="324484">
                  <a:moveTo>
                    <a:pt x="574675" y="1142"/>
                  </a:moveTo>
                  <a:lnTo>
                    <a:pt x="550672" y="1142"/>
                  </a:lnTo>
                  <a:lnTo>
                    <a:pt x="427685" y="313816"/>
                  </a:lnTo>
                  <a:lnTo>
                    <a:pt x="488543" y="313816"/>
                  </a:lnTo>
                  <a:lnTo>
                    <a:pt x="510019" y="251332"/>
                  </a:lnTo>
                  <a:lnTo>
                    <a:pt x="673927" y="251332"/>
                  </a:lnTo>
                  <a:lnTo>
                    <a:pt x="657301" y="209423"/>
                  </a:lnTo>
                  <a:lnTo>
                    <a:pt x="525614" y="209423"/>
                  </a:lnTo>
                  <a:lnTo>
                    <a:pt x="562673" y="95376"/>
                  </a:lnTo>
                  <a:lnTo>
                    <a:pt x="612058" y="95376"/>
                  </a:lnTo>
                  <a:lnTo>
                    <a:pt x="574675" y="1142"/>
                  </a:lnTo>
                  <a:close/>
                </a:path>
                <a:path w="1346835" h="324484">
                  <a:moveTo>
                    <a:pt x="673927" y="251332"/>
                  </a:moveTo>
                  <a:lnTo>
                    <a:pt x="615746" y="251332"/>
                  </a:lnTo>
                  <a:lnTo>
                    <a:pt x="638276" y="313816"/>
                  </a:lnTo>
                  <a:lnTo>
                    <a:pt x="698715" y="313816"/>
                  </a:lnTo>
                  <a:lnTo>
                    <a:pt x="673927" y="251332"/>
                  </a:lnTo>
                  <a:close/>
                </a:path>
                <a:path w="1346835" h="324484">
                  <a:moveTo>
                    <a:pt x="612058" y="95376"/>
                  </a:moveTo>
                  <a:lnTo>
                    <a:pt x="562673" y="95376"/>
                  </a:lnTo>
                  <a:lnTo>
                    <a:pt x="599732" y="209423"/>
                  </a:lnTo>
                  <a:lnTo>
                    <a:pt x="657301" y="209423"/>
                  </a:lnTo>
                  <a:lnTo>
                    <a:pt x="612058" y="95376"/>
                  </a:lnTo>
                  <a:close/>
                </a:path>
                <a:path w="1346835" h="324484">
                  <a:moveTo>
                    <a:pt x="463791" y="5334"/>
                  </a:moveTo>
                  <a:lnTo>
                    <a:pt x="208343" y="5334"/>
                  </a:lnTo>
                  <a:lnTo>
                    <a:pt x="208343" y="53975"/>
                  </a:lnTo>
                  <a:lnTo>
                    <a:pt x="463791" y="53975"/>
                  </a:lnTo>
                  <a:lnTo>
                    <a:pt x="463791" y="5334"/>
                  </a:lnTo>
                  <a:close/>
                </a:path>
                <a:path w="1346835" h="324484">
                  <a:moveTo>
                    <a:pt x="1308900" y="77724"/>
                  </a:moveTo>
                  <a:lnTo>
                    <a:pt x="1273816" y="101044"/>
                  </a:lnTo>
                  <a:lnTo>
                    <a:pt x="1271054" y="115697"/>
                  </a:lnTo>
                  <a:lnTo>
                    <a:pt x="1271744" y="123297"/>
                  </a:lnTo>
                  <a:lnTo>
                    <a:pt x="1301301" y="153086"/>
                  </a:lnTo>
                  <a:lnTo>
                    <a:pt x="1308900" y="153797"/>
                  </a:lnTo>
                  <a:lnTo>
                    <a:pt x="1316498" y="153086"/>
                  </a:lnTo>
                  <a:lnTo>
                    <a:pt x="1346055" y="123297"/>
                  </a:lnTo>
                  <a:lnTo>
                    <a:pt x="1346746" y="115697"/>
                  </a:lnTo>
                  <a:lnTo>
                    <a:pt x="1346055" y="108078"/>
                  </a:lnTo>
                  <a:lnTo>
                    <a:pt x="1316498" y="78414"/>
                  </a:lnTo>
                  <a:lnTo>
                    <a:pt x="1308900" y="77724"/>
                  </a:lnTo>
                  <a:close/>
                </a:path>
                <a:path w="1346835" h="324484">
                  <a:moveTo>
                    <a:pt x="1217460" y="5334"/>
                  </a:moveTo>
                  <a:lnTo>
                    <a:pt x="1020610" y="5334"/>
                  </a:lnTo>
                  <a:lnTo>
                    <a:pt x="1020610" y="313816"/>
                  </a:lnTo>
                  <a:lnTo>
                    <a:pt x="1215174" y="313816"/>
                  </a:lnTo>
                  <a:lnTo>
                    <a:pt x="1215174" y="265175"/>
                  </a:lnTo>
                  <a:lnTo>
                    <a:pt x="1075347" y="265175"/>
                  </a:lnTo>
                  <a:lnTo>
                    <a:pt x="1075347" y="172719"/>
                  </a:lnTo>
                  <a:lnTo>
                    <a:pt x="1177201" y="172719"/>
                  </a:lnTo>
                  <a:lnTo>
                    <a:pt x="1177201" y="126237"/>
                  </a:lnTo>
                  <a:lnTo>
                    <a:pt x="1075347" y="126237"/>
                  </a:lnTo>
                  <a:lnTo>
                    <a:pt x="1075347" y="53975"/>
                  </a:lnTo>
                  <a:lnTo>
                    <a:pt x="1217460" y="53975"/>
                  </a:lnTo>
                  <a:lnTo>
                    <a:pt x="1217460" y="5334"/>
                  </a:lnTo>
                  <a:close/>
                </a:path>
                <a:path w="1346835" h="324484">
                  <a:moveTo>
                    <a:pt x="872528" y="0"/>
                  </a:moveTo>
                  <a:lnTo>
                    <a:pt x="808234" y="11160"/>
                  </a:lnTo>
                  <a:lnTo>
                    <a:pt x="758609" y="44703"/>
                  </a:lnTo>
                  <a:lnTo>
                    <a:pt x="726862" y="96011"/>
                  </a:lnTo>
                  <a:lnTo>
                    <a:pt x="716280" y="160654"/>
                  </a:lnTo>
                  <a:lnTo>
                    <a:pt x="718707" y="194633"/>
                  </a:lnTo>
                  <a:lnTo>
                    <a:pt x="738150" y="252112"/>
                  </a:lnTo>
                  <a:lnTo>
                    <a:pt x="776325" y="294592"/>
                  </a:lnTo>
                  <a:lnTo>
                    <a:pt x="828903" y="316309"/>
                  </a:lnTo>
                  <a:lnTo>
                    <a:pt x="860336" y="319024"/>
                  </a:lnTo>
                  <a:lnTo>
                    <a:pt x="875599" y="318474"/>
                  </a:lnTo>
                  <a:lnTo>
                    <a:pt x="921677" y="310134"/>
                  </a:lnTo>
                  <a:lnTo>
                    <a:pt x="961646" y="292685"/>
                  </a:lnTo>
                  <a:lnTo>
                    <a:pt x="972096" y="285114"/>
                  </a:lnTo>
                  <a:lnTo>
                    <a:pt x="972096" y="270382"/>
                  </a:lnTo>
                  <a:lnTo>
                    <a:pt x="869226" y="270382"/>
                  </a:lnTo>
                  <a:lnTo>
                    <a:pt x="848126" y="268547"/>
                  </a:lnTo>
                  <a:lnTo>
                    <a:pt x="798995" y="240918"/>
                  </a:lnTo>
                  <a:lnTo>
                    <a:pt x="779564" y="206501"/>
                  </a:lnTo>
                  <a:lnTo>
                    <a:pt x="773087" y="162178"/>
                  </a:lnTo>
                  <a:lnTo>
                    <a:pt x="774732" y="137580"/>
                  </a:lnTo>
                  <a:lnTo>
                    <a:pt x="787928" y="96242"/>
                  </a:lnTo>
                  <a:lnTo>
                    <a:pt x="813840" y="66000"/>
                  </a:lnTo>
                  <a:lnTo>
                    <a:pt x="849705" y="50569"/>
                  </a:lnTo>
                  <a:lnTo>
                    <a:pt x="871258" y="48640"/>
                  </a:lnTo>
                  <a:lnTo>
                    <a:pt x="949348" y="48640"/>
                  </a:lnTo>
                  <a:lnTo>
                    <a:pt x="958888" y="30352"/>
                  </a:lnTo>
                  <a:lnTo>
                    <a:pt x="940125" y="17091"/>
                  </a:lnTo>
                  <a:lnTo>
                    <a:pt x="919470" y="7604"/>
                  </a:lnTo>
                  <a:lnTo>
                    <a:pt x="896933" y="1903"/>
                  </a:lnTo>
                  <a:lnTo>
                    <a:pt x="872528" y="0"/>
                  </a:lnTo>
                  <a:close/>
                </a:path>
                <a:path w="1346835" h="324484">
                  <a:moveTo>
                    <a:pt x="972096" y="147065"/>
                  </a:moveTo>
                  <a:lnTo>
                    <a:pt x="874687" y="147065"/>
                  </a:lnTo>
                  <a:lnTo>
                    <a:pt x="874687" y="193801"/>
                  </a:lnTo>
                  <a:lnTo>
                    <a:pt x="917359" y="193801"/>
                  </a:lnTo>
                  <a:lnTo>
                    <a:pt x="917359" y="254380"/>
                  </a:lnTo>
                  <a:lnTo>
                    <a:pt x="907266" y="261381"/>
                  </a:lnTo>
                  <a:lnTo>
                    <a:pt x="895864" y="266382"/>
                  </a:lnTo>
                  <a:lnTo>
                    <a:pt x="883176" y="269382"/>
                  </a:lnTo>
                  <a:lnTo>
                    <a:pt x="869226" y="270382"/>
                  </a:lnTo>
                  <a:lnTo>
                    <a:pt x="972096" y="270382"/>
                  </a:lnTo>
                  <a:lnTo>
                    <a:pt x="972096" y="147065"/>
                  </a:lnTo>
                  <a:close/>
                </a:path>
                <a:path w="1346835" h="324484">
                  <a:moveTo>
                    <a:pt x="949348" y="48640"/>
                  </a:moveTo>
                  <a:lnTo>
                    <a:pt x="871258" y="48640"/>
                  </a:lnTo>
                  <a:lnTo>
                    <a:pt x="878874" y="49184"/>
                  </a:lnTo>
                  <a:lnTo>
                    <a:pt x="887228" y="50799"/>
                  </a:lnTo>
                  <a:lnTo>
                    <a:pt x="923597" y="65738"/>
                  </a:lnTo>
                  <a:lnTo>
                    <a:pt x="935901" y="74422"/>
                  </a:lnTo>
                  <a:lnTo>
                    <a:pt x="949348" y="48640"/>
                  </a:lnTo>
                  <a:close/>
                </a:path>
                <a:path w="1346835" h="324484">
                  <a:moveTo>
                    <a:pt x="20205" y="247650"/>
                  </a:moveTo>
                  <a:lnTo>
                    <a:pt x="0" y="296799"/>
                  </a:lnTo>
                  <a:lnTo>
                    <a:pt x="17899" y="306540"/>
                  </a:lnTo>
                  <a:lnTo>
                    <a:pt x="36852" y="313483"/>
                  </a:lnTo>
                  <a:lnTo>
                    <a:pt x="56857" y="317640"/>
                  </a:lnTo>
                  <a:lnTo>
                    <a:pt x="77914" y="319024"/>
                  </a:lnTo>
                  <a:lnTo>
                    <a:pt x="101507" y="317521"/>
                  </a:lnTo>
                  <a:lnTo>
                    <a:pt x="141150" y="305468"/>
                  </a:lnTo>
                  <a:lnTo>
                    <a:pt x="177481" y="270382"/>
                  </a:lnTo>
                  <a:lnTo>
                    <a:pt x="84023" y="270382"/>
                  </a:lnTo>
                  <a:lnTo>
                    <a:pt x="68268" y="268974"/>
                  </a:lnTo>
                  <a:lnTo>
                    <a:pt x="52381" y="264731"/>
                  </a:lnTo>
                  <a:lnTo>
                    <a:pt x="36360" y="257631"/>
                  </a:lnTo>
                  <a:lnTo>
                    <a:pt x="20205" y="247650"/>
                  </a:lnTo>
                  <a:close/>
                </a:path>
                <a:path w="1346835" h="324484">
                  <a:moveTo>
                    <a:pt x="94132" y="0"/>
                  </a:moveTo>
                  <a:lnTo>
                    <a:pt x="40882" y="13287"/>
                  </a:lnTo>
                  <a:lnTo>
                    <a:pt x="7177" y="50291"/>
                  </a:lnTo>
                  <a:lnTo>
                    <a:pt x="622" y="83057"/>
                  </a:lnTo>
                  <a:lnTo>
                    <a:pt x="1036" y="92390"/>
                  </a:lnTo>
                  <a:lnTo>
                    <a:pt x="15314" y="132683"/>
                  </a:lnTo>
                  <a:lnTo>
                    <a:pt x="44323" y="158321"/>
                  </a:lnTo>
                  <a:lnTo>
                    <a:pt x="74015" y="174498"/>
                  </a:lnTo>
                  <a:lnTo>
                    <a:pt x="90253" y="183215"/>
                  </a:lnTo>
                  <a:lnTo>
                    <a:pt x="120878" y="206628"/>
                  </a:lnTo>
                  <a:lnTo>
                    <a:pt x="132245" y="236727"/>
                  </a:lnTo>
                  <a:lnTo>
                    <a:pt x="129230" y="251469"/>
                  </a:lnTo>
                  <a:lnTo>
                    <a:pt x="120188" y="261985"/>
                  </a:lnTo>
                  <a:lnTo>
                    <a:pt x="105118" y="268285"/>
                  </a:lnTo>
                  <a:lnTo>
                    <a:pt x="84023" y="270382"/>
                  </a:lnTo>
                  <a:lnTo>
                    <a:pt x="177481" y="270382"/>
                  </a:lnTo>
                  <a:lnTo>
                    <a:pt x="179392" y="267366"/>
                  </a:lnTo>
                  <a:lnTo>
                    <a:pt x="184941" y="251102"/>
                  </a:lnTo>
                  <a:lnTo>
                    <a:pt x="186791" y="233172"/>
                  </a:lnTo>
                  <a:lnTo>
                    <a:pt x="186343" y="222954"/>
                  </a:lnTo>
                  <a:lnTo>
                    <a:pt x="170835" y="179419"/>
                  </a:lnTo>
                  <a:lnTo>
                    <a:pt x="140774" y="152320"/>
                  </a:lnTo>
                  <a:lnTo>
                    <a:pt x="114134" y="137794"/>
                  </a:lnTo>
                  <a:lnTo>
                    <a:pt x="88431" y="123572"/>
                  </a:lnTo>
                  <a:lnTo>
                    <a:pt x="70072" y="109648"/>
                  </a:lnTo>
                  <a:lnTo>
                    <a:pt x="59056" y="95986"/>
                  </a:lnTo>
                  <a:lnTo>
                    <a:pt x="55384" y="82550"/>
                  </a:lnTo>
                  <a:lnTo>
                    <a:pt x="56034" y="74930"/>
                  </a:lnTo>
                  <a:lnTo>
                    <a:pt x="86242" y="47230"/>
                  </a:lnTo>
                  <a:lnTo>
                    <a:pt x="95186" y="46609"/>
                  </a:lnTo>
                  <a:lnTo>
                    <a:pt x="163309" y="46609"/>
                  </a:lnTo>
                  <a:lnTo>
                    <a:pt x="172681" y="20065"/>
                  </a:lnTo>
                  <a:lnTo>
                    <a:pt x="158372" y="11304"/>
                  </a:lnTo>
                  <a:lnTo>
                    <a:pt x="140512" y="5032"/>
                  </a:lnTo>
                  <a:lnTo>
                    <a:pt x="119100" y="1260"/>
                  </a:lnTo>
                  <a:lnTo>
                    <a:pt x="94132" y="0"/>
                  </a:lnTo>
                  <a:close/>
                </a:path>
                <a:path w="1346835" h="324484">
                  <a:moveTo>
                    <a:pt x="163309" y="46609"/>
                  </a:moveTo>
                  <a:lnTo>
                    <a:pt x="95186" y="46609"/>
                  </a:lnTo>
                  <a:lnTo>
                    <a:pt x="110991" y="47894"/>
                  </a:lnTo>
                  <a:lnTo>
                    <a:pt x="126401" y="51752"/>
                  </a:lnTo>
                  <a:lnTo>
                    <a:pt x="141419" y="58181"/>
                  </a:lnTo>
                  <a:lnTo>
                    <a:pt x="156044" y="67182"/>
                  </a:lnTo>
                  <a:lnTo>
                    <a:pt x="163309" y="46609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9937" y="1298193"/>
              <a:ext cx="77469" cy="778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387" y="1146174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4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9937" y="1127632"/>
              <a:ext cx="77469" cy="778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772" y="1050797"/>
              <a:ext cx="1217930" cy="319405"/>
            </a:xfrm>
            <a:custGeom>
              <a:avLst/>
              <a:gdLst/>
              <a:ahLst/>
              <a:cxnLst/>
              <a:rect l="l" t="t" r="r" b="b"/>
              <a:pathLst>
                <a:path w="1217930" h="319405">
                  <a:moveTo>
                    <a:pt x="1020610" y="5334"/>
                  </a:moveTo>
                  <a:lnTo>
                    <a:pt x="1217460" y="5334"/>
                  </a:lnTo>
                  <a:lnTo>
                    <a:pt x="1217460" y="53975"/>
                  </a:lnTo>
                  <a:lnTo>
                    <a:pt x="1075347" y="53975"/>
                  </a:lnTo>
                  <a:lnTo>
                    <a:pt x="1075347" y="126237"/>
                  </a:lnTo>
                  <a:lnTo>
                    <a:pt x="1177201" y="126237"/>
                  </a:lnTo>
                  <a:lnTo>
                    <a:pt x="1177201" y="172719"/>
                  </a:lnTo>
                  <a:lnTo>
                    <a:pt x="1075347" y="172719"/>
                  </a:lnTo>
                  <a:lnTo>
                    <a:pt x="1075347" y="265175"/>
                  </a:lnTo>
                  <a:lnTo>
                    <a:pt x="1215174" y="265175"/>
                  </a:lnTo>
                  <a:lnTo>
                    <a:pt x="1215174" y="313816"/>
                  </a:lnTo>
                  <a:lnTo>
                    <a:pt x="1020610" y="313816"/>
                  </a:lnTo>
                  <a:lnTo>
                    <a:pt x="1020610" y="5334"/>
                  </a:lnTo>
                  <a:close/>
                </a:path>
                <a:path w="1217930" h="319405">
                  <a:moveTo>
                    <a:pt x="208343" y="5334"/>
                  </a:moveTo>
                  <a:lnTo>
                    <a:pt x="463791" y="5334"/>
                  </a:lnTo>
                  <a:lnTo>
                    <a:pt x="463791" y="53975"/>
                  </a:lnTo>
                  <a:lnTo>
                    <a:pt x="361226" y="53975"/>
                  </a:lnTo>
                  <a:lnTo>
                    <a:pt x="361226" y="313816"/>
                  </a:lnTo>
                  <a:lnTo>
                    <a:pt x="306476" y="313816"/>
                  </a:lnTo>
                  <a:lnTo>
                    <a:pt x="306476" y="53975"/>
                  </a:lnTo>
                  <a:lnTo>
                    <a:pt x="208343" y="53975"/>
                  </a:lnTo>
                  <a:lnTo>
                    <a:pt x="208343" y="5334"/>
                  </a:lnTo>
                  <a:close/>
                </a:path>
                <a:path w="1217930" h="319405">
                  <a:moveTo>
                    <a:pt x="550672" y="1142"/>
                  </a:moveTo>
                  <a:lnTo>
                    <a:pt x="574675" y="1142"/>
                  </a:lnTo>
                  <a:lnTo>
                    <a:pt x="698715" y="313816"/>
                  </a:lnTo>
                  <a:lnTo>
                    <a:pt x="638276" y="313816"/>
                  </a:lnTo>
                  <a:lnTo>
                    <a:pt x="615746" y="251332"/>
                  </a:lnTo>
                  <a:lnTo>
                    <a:pt x="510019" y="251332"/>
                  </a:lnTo>
                  <a:lnTo>
                    <a:pt x="488543" y="313816"/>
                  </a:lnTo>
                  <a:lnTo>
                    <a:pt x="427685" y="313816"/>
                  </a:lnTo>
                  <a:lnTo>
                    <a:pt x="550672" y="1142"/>
                  </a:lnTo>
                  <a:close/>
                </a:path>
                <a:path w="1217930" h="319405">
                  <a:moveTo>
                    <a:pt x="872528" y="0"/>
                  </a:moveTo>
                  <a:lnTo>
                    <a:pt x="896933" y="1903"/>
                  </a:lnTo>
                  <a:lnTo>
                    <a:pt x="919470" y="7604"/>
                  </a:lnTo>
                  <a:lnTo>
                    <a:pt x="940125" y="17091"/>
                  </a:lnTo>
                  <a:lnTo>
                    <a:pt x="958888" y="30352"/>
                  </a:lnTo>
                  <a:lnTo>
                    <a:pt x="935901" y="74422"/>
                  </a:lnTo>
                  <a:lnTo>
                    <a:pt x="930398" y="70062"/>
                  </a:lnTo>
                  <a:lnTo>
                    <a:pt x="923597" y="65738"/>
                  </a:lnTo>
                  <a:lnTo>
                    <a:pt x="887228" y="50799"/>
                  </a:lnTo>
                  <a:lnTo>
                    <a:pt x="871258" y="48640"/>
                  </a:lnTo>
                  <a:lnTo>
                    <a:pt x="849705" y="50569"/>
                  </a:lnTo>
                  <a:lnTo>
                    <a:pt x="813840" y="66000"/>
                  </a:lnTo>
                  <a:lnTo>
                    <a:pt x="787928" y="96242"/>
                  </a:lnTo>
                  <a:lnTo>
                    <a:pt x="774732" y="137580"/>
                  </a:lnTo>
                  <a:lnTo>
                    <a:pt x="773087" y="162178"/>
                  </a:lnTo>
                  <a:lnTo>
                    <a:pt x="774706" y="185590"/>
                  </a:lnTo>
                  <a:lnTo>
                    <a:pt x="787660" y="224936"/>
                  </a:lnTo>
                  <a:lnTo>
                    <a:pt x="813022" y="253827"/>
                  </a:lnTo>
                  <a:lnTo>
                    <a:pt x="869226" y="270382"/>
                  </a:lnTo>
                  <a:lnTo>
                    <a:pt x="883176" y="269382"/>
                  </a:lnTo>
                  <a:lnTo>
                    <a:pt x="917359" y="193801"/>
                  </a:lnTo>
                  <a:lnTo>
                    <a:pt x="874687" y="193801"/>
                  </a:lnTo>
                  <a:lnTo>
                    <a:pt x="874687" y="147065"/>
                  </a:lnTo>
                  <a:lnTo>
                    <a:pt x="972096" y="147065"/>
                  </a:lnTo>
                  <a:lnTo>
                    <a:pt x="972096" y="285114"/>
                  </a:lnTo>
                  <a:lnTo>
                    <a:pt x="936413" y="305206"/>
                  </a:lnTo>
                  <a:lnTo>
                    <a:pt x="890911" y="316817"/>
                  </a:lnTo>
                  <a:lnTo>
                    <a:pt x="860336" y="319024"/>
                  </a:lnTo>
                  <a:lnTo>
                    <a:pt x="828903" y="316309"/>
                  </a:lnTo>
                  <a:lnTo>
                    <a:pt x="776325" y="294592"/>
                  </a:lnTo>
                  <a:lnTo>
                    <a:pt x="738150" y="252112"/>
                  </a:lnTo>
                  <a:lnTo>
                    <a:pt x="718707" y="194633"/>
                  </a:lnTo>
                  <a:lnTo>
                    <a:pt x="716280" y="160654"/>
                  </a:lnTo>
                  <a:lnTo>
                    <a:pt x="718925" y="126678"/>
                  </a:lnTo>
                  <a:lnTo>
                    <a:pt x="740090" y="68679"/>
                  </a:lnTo>
                  <a:lnTo>
                    <a:pt x="781588" y="25128"/>
                  </a:lnTo>
                  <a:lnTo>
                    <a:pt x="838547" y="2788"/>
                  </a:lnTo>
                  <a:lnTo>
                    <a:pt x="872528" y="0"/>
                  </a:lnTo>
                  <a:close/>
                </a:path>
                <a:path w="1217930" h="319405">
                  <a:moveTo>
                    <a:pt x="94132" y="0"/>
                  </a:moveTo>
                  <a:lnTo>
                    <a:pt x="119100" y="1260"/>
                  </a:lnTo>
                  <a:lnTo>
                    <a:pt x="140512" y="5032"/>
                  </a:lnTo>
                  <a:lnTo>
                    <a:pt x="158372" y="11304"/>
                  </a:lnTo>
                  <a:lnTo>
                    <a:pt x="172681" y="20065"/>
                  </a:lnTo>
                  <a:lnTo>
                    <a:pt x="156044" y="67182"/>
                  </a:lnTo>
                  <a:lnTo>
                    <a:pt x="141419" y="58181"/>
                  </a:lnTo>
                  <a:lnTo>
                    <a:pt x="126401" y="51752"/>
                  </a:lnTo>
                  <a:lnTo>
                    <a:pt x="110991" y="47894"/>
                  </a:lnTo>
                  <a:lnTo>
                    <a:pt x="95186" y="46609"/>
                  </a:lnTo>
                  <a:lnTo>
                    <a:pt x="86242" y="47230"/>
                  </a:lnTo>
                  <a:lnTo>
                    <a:pt x="56034" y="74930"/>
                  </a:lnTo>
                  <a:lnTo>
                    <a:pt x="55384" y="82550"/>
                  </a:lnTo>
                  <a:lnTo>
                    <a:pt x="59056" y="95986"/>
                  </a:lnTo>
                  <a:lnTo>
                    <a:pt x="70072" y="109648"/>
                  </a:lnTo>
                  <a:lnTo>
                    <a:pt x="88431" y="123572"/>
                  </a:lnTo>
                  <a:lnTo>
                    <a:pt x="114134" y="137794"/>
                  </a:lnTo>
                  <a:lnTo>
                    <a:pt x="128534" y="145194"/>
                  </a:lnTo>
                  <a:lnTo>
                    <a:pt x="140774" y="152320"/>
                  </a:lnTo>
                  <a:lnTo>
                    <a:pt x="170835" y="179419"/>
                  </a:lnTo>
                  <a:lnTo>
                    <a:pt x="186343" y="222954"/>
                  </a:lnTo>
                  <a:lnTo>
                    <a:pt x="186791" y="233172"/>
                  </a:lnTo>
                  <a:lnTo>
                    <a:pt x="184941" y="251102"/>
                  </a:lnTo>
                  <a:lnTo>
                    <a:pt x="157200" y="294893"/>
                  </a:lnTo>
                  <a:lnTo>
                    <a:pt x="122586" y="313007"/>
                  </a:lnTo>
                  <a:lnTo>
                    <a:pt x="77914" y="319024"/>
                  </a:lnTo>
                  <a:lnTo>
                    <a:pt x="56857" y="317640"/>
                  </a:lnTo>
                  <a:lnTo>
                    <a:pt x="36852" y="313483"/>
                  </a:lnTo>
                  <a:lnTo>
                    <a:pt x="17899" y="306540"/>
                  </a:lnTo>
                  <a:lnTo>
                    <a:pt x="0" y="296799"/>
                  </a:lnTo>
                  <a:lnTo>
                    <a:pt x="20205" y="247650"/>
                  </a:lnTo>
                  <a:lnTo>
                    <a:pt x="36360" y="257631"/>
                  </a:lnTo>
                  <a:lnTo>
                    <a:pt x="52381" y="264731"/>
                  </a:lnTo>
                  <a:lnTo>
                    <a:pt x="68268" y="268974"/>
                  </a:lnTo>
                  <a:lnTo>
                    <a:pt x="84023" y="270382"/>
                  </a:lnTo>
                  <a:lnTo>
                    <a:pt x="105118" y="268285"/>
                  </a:lnTo>
                  <a:lnTo>
                    <a:pt x="120188" y="261985"/>
                  </a:lnTo>
                  <a:lnTo>
                    <a:pt x="129230" y="251469"/>
                  </a:lnTo>
                  <a:lnTo>
                    <a:pt x="132245" y="236727"/>
                  </a:lnTo>
                  <a:lnTo>
                    <a:pt x="131535" y="228917"/>
                  </a:lnTo>
                  <a:lnTo>
                    <a:pt x="103476" y="191468"/>
                  </a:lnTo>
                  <a:lnTo>
                    <a:pt x="57720" y="166022"/>
                  </a:lnTo>
                  <a:lnTo>
                    <a:pt x="44323" y="158321"/>
                  </a:lnTo>
                  <a:lnTo>
                    <a:pt x="15314" y="132683"/>
                  </a:lnTo>
                  <a:lnTo>
                    <a:pt x="1036" y="92390"/>
                  </a:lnTo>
                  <a:lnTo>
                    <a:pt x="622" y="83057"/>
                  </a:lnTo>
                  <a:lnTo>
                    <a:pt x="2260" y="65912"/>
                  </a:lnTo>
                  <a:lnTo>
                    <a:pt x="26847" y="23622"/>
                  </a:lnTo>
                  <a:lnTo>
                    <a:pt x="74525" y="1476"/>
                  </a:lnTo>
                  <a:lnTo>
                    <a:pt x="9413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34717" y="1214033"/>
            <a:ext cx="113664" cy="51435"/>
            <a:chOff x="1934717" y="1214033"/>
            <a:chExt cx="113664" cy="51435"/>
          </a:xfrm>
        </p:grpSpPr>
        <p:sp>
          <p:nvSpPr>
            <p:cNvPr id="13" name="object 13"/>
            <p:cNvSpPr/>
            <p:nvPr/>
          </p:nvSpPr>
          <p:spPr>
            <a:xfrm>
              <a:off x="1935606" y="1214922"/>
              <a:ext cx="111760" cy="49530"/>
            </a:xfrm>
            <a:custGeom>
              <a:avLst/>
              <a:gdLst/>
              <a:ahLst/>
              <a:cxnLst/>
              <a:rect l="l" t="t" r="r" b="b"/>
              <a:pathLst>
                <a:path w="111760" h="49530">
                  <a:moveTo>
                    <a:pt x="111403" y="0"/>
                  </a:moveTo>
                  <a:lnTo>
                    <a:pt x="0" y="0"/>
                  </a:lnTo>
                  <a:lnTo>
                    <a:pt x="0" y="49489"/>
                  </a:lnTo>
                  <a:lnTo>
                    <a:pt x="111403" y="49489"/>
                  </a:lnTo>
                  <a:lnTo>
                    <a:pt x="111403" y="0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5606" y="1214922"/>
              <a:ext cx="111760" cy="49530"/>
            </a:xfrm>
            <a:custGeom>
              <a:avLst/>
              <a:gdLst/>
              <a:ahLst/>
              <a:cxnLst/>
              <a:rect l="l" t="t" r="r" b="b"/>
              <a:pathLst>
                <a:path w="111760" h="49530">
                  <a:moveTo>
                    <a:pt x="0" y="49489"/>
                  </a:moveTo>
                  <a:lnTo>
                    <a:pt x="111403" y="49489"/>
                  </a:lnTo>
                  <a:lnTo>
                    <a:pt x="111403" y="0"/>
                  </a:lnTo>
                  <a:lnTo>
                    <a:pt x="0" y="0"/>
                  </a:lnTo>
                  <a:lnTo>
                    <a:pt x="0" y="49489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2000" y="2133600"/>
            <a:ext cx="3505200" cy="533400"/>
          </a:xfrm>
          <a:prstGeom prst="rect">
            <a:avLst/>
          </a:prstGeom>
          <a:solidFill>
            <a:srgbClr val="FFFFFF"/>
          </a:solidFill>
          <a:ln w="39624">
            <a:solidFill>
              <a:srgbClr val="F98D3C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975"/>
              </a:spcBef>
              <a:tabLst>
                <a:tab pos="1347470" algn="l"/>
                <a:tab pos="2812415" algn="l"/>
              </a:tabLst>
            </a:pPr>
            <a:r>
              <a:rPr sz="1800" spc="-5" dirty="0">
                <a:latin typeface="Trebuchet MS"/>
                <a:cs typeface="Trebuchet MS"/>
              </a:rPr>
              <a:t>Equipment	management	</a:t>
            </a:r>
            <a:r>
              <a:rPr sz="1800" spc="-10" dirty="0">
                <a:latin typeface="Trebuchet MS"/>
                <a:cs typeface="Trebuchet MS"/>
              </a:rPr>
              <a:t>group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9400" y="3429000"/>
            <a:ext cx="3124200" cy="609600"/>
          </a:xfrm>
          <a:prstGeom prst="rect">
            <a:avLst/>
          </a:prstGeom>
          <a:solidFill>
            <a:srgbClr val="FFFFFF"/>
          </a:solidFill>
          <a:ln w="39624">
            <a:solidFill>
              <a:srgbClr val="F98D3C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1275"/>
              </a:spcBef>
              <a:tabLst>
                <a:tab pos="1670050" algn="l"/>
              </a:tabLst>
            </a:pPr>
            <a:r>
              <a:rPr sz="1800" spc="-5" dirty="0">
                <a:latin typeface="Trebuchet MS"/>
                <a:cs typeface="Trebuchet MS"/>
              </a:rPr>
              <a:t>Support	</a:t>
            </a:r>
            <a:r>
              <a:rPr sz="1800" spc="-10" dirty="0">
                <a:latin typeface="Trebuchet MS"/>
                <a:cs typeface="Trebuchet MS"/>
              </a:rPr>
              <a:t>Groups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0600" y="4953000"/>
            <a:ext cx="2819400" cy="533400"/>
          </a:xfrm>
          <a:prstGeom prst="rect">
            <a:avLst/>
          </a:prstGeom>
          <a:solidFill>
            <a:srgbClr val="FFFFFF"/>
          </a:solidFill>
          <a:ln w="39623">
            <a:solidFill>
              <a:srgbClr val="F98D3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980"/>
              </a:spcBef>
              <a:tabLst>
                <a:tab pos="2067560" algn="l"/>
              </a:tabLst>
            </a:pPr>
            <a:r>
              <a:rPr sz="1800" dirty="0">
                <a:latin typeface="Trebuchet MS"/>
                <a:cs typeface="Trebuchet MS"/>
              </a:rPr>
              <a:t>Plant </a:t>
            </a:r>
            <a:r>
              <a:rPr sz="1800" spc="-5" dirty="0">
                <a:latin typeface="Trebuchet MS"/>
                <a:cs typeface="Trebuchet MS"/>
              </a:rPr>
              <a:t>Engineering	</a:t>
            </a:r>
            <a:r>
              <a:rPr sz="1800" spc="-10" dirty="0">
                <a:latin typeface="Trebuchet MS"/>
                <a:cs typeface="Trebuchet MS"/>
              </a:rPr>
              <a:t>Group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76646" y="4339463"/>
            <a:ext cx="309880" cy="385445"/>
          </a:xfrm>
          <a:custGeom>
            <a:avLst/>
            <a:gdLst/>
            <a:ahLst/>
            <a:cxnLst/>
            <a:rect l="l" t="t" r="r" b="b"/>
            <a:pathLst>
              <a:path w="309879" h="385445">
                <a:moveTo>
                  <a:pt x="218566" y="336169"/>
                </a:moveTo>
                <a:lnTo>
                  <a:pt x="214883" y="337819"/>
                </a:lnTo>
                <a:lnTo>
                  <a:pt x="212343" y="344424"/>
                </a:lnTo>
                <a:lnTo>
                  <a:pt x="213994" y="348106"/>
                </a:lnTo>
                <a:lnTo>
                  <a:pt x="217297" y="349250"/>
                </a:lnTo>
                <a:lnTo>
                  <a:pt x="309752" y="384937"/>
                </a:lnTo>
                <a:lnTo>
                  <a:pt x="308890" y="379094"/>
                </a:lnTo>
                <a:lnTo>
                  <a:pt x="296925" y="379094"/>
                </a:lnTo>
                <a:lnTo>
                  <a:pt x="282236" y="360729"/>
                </a:lnTo>
                <a:lnTo>
                  <a:pt x="218566" y="336169"/>
                </a:lnTo>
                <a:close/>
              </a:path>
              <a:path w="309879" h="385445">
                <a:moveTo>
                  <a:pt x="282236" y="360729"/>
                </a:moveTo>
                <a:lnTo>
                  <a:pt x="296925" y="379094"/>
                </a:lnTo>
                <a:lnTo>
                  <a:pt x="300699" y="376047"/>
                </a:lnTo>
                <a:lnTo>
                  <a:pt x="295655" y="376047"/>
                </a:lnTo>
                <a:lnTo>
                  <a:pt x="294059" y="365290"/>
                </a:lnTo>
                <a:lnTo>
                  <a:pt x="282236" y="360729"/>
                </a:lnTo>
                <a:close/>
              </a:path>
              <a:path w="309879" h="385445">
                <a:moveTo>
                  <a:pt x="291591" y="281050"/>
                </a:moveTo>
                <a:lnTo>
                  <a:pt x="284606" y="282067"/>
                </a:lnTo>
                <a:lnTo>
                  <a:pt x="282193" y="285369"/>
                </a:lnTo>
                <a:lnTo>
                  <a:pt x="292207" y="352816"/>
                </a:lnTo>
                <a:lnTo>
                  <a:pt x="306831" y="371094"/>
                </a:lnTo>
                <a:lnTo>
                  <a:pt x="296925" y="379094"/>
                </a:lnTo>
                <a:lnTo>
                  <a:pt x="308890" y="379094"/>
                </a:lnTo>
                <a:lnTo>
                  <a:pt x="294766" y="283463"/>
                </a:lnTo>
                <a:lnTo>
                  <a:pt x="291591" y="281050"/>
                </a:lnTo>
                <a:close/>
              </a:path>
              <a:path w="309879" h="385445">
                <a:moveTo>
                  <a:pt x="294059" y="365290"/>
                </a:moveTo>
                <a:lnTo>
                  <a:pt x="295655" y="376047"/>
                </a:lnTo>
                <a:lnTo>
                  <a:pt x="304164" y="369188"/>
                </a:lnTo>
                <a:lnTo>
                  <a:pt x="294059" y="365290"/>
                </a:lnTo>
                <a:close/>
              </a:path>
              <a:path w="309879" h="385445">
                <a:moveTo>
                  <a:pt x="292207" y="352816"/>
                </a:moveTo>
                <a:lnTo>
                  <a:pt x="294059" y="365290"/>
                </a:lnTo>
                <a:lnTo>
                  <a:pt x="304164" y="369188"/>
                </a:lnTo>
                <a:lnTo>
                  <a:pt x="295655" y="376047"/>
                </a:lnTo>
                <a:lnTo>
                  <a:pt x="300699" y="376047"/>
                </a:lnTo>
                <a:lnTo>
                  <a:pt x="306831" y="371094"/>
                </a:lnTo>
                <a:lnTo>
                  <a:pt x="292207" y="352816"/>
                </a:lnTo>
                <a:close/>
              </a:path>
              <a:path w="309879" h="385445">
                <a:moveTo>
                  <a:pt x="9905" y="0"/>
                </a:moveTo>
                <a:lnTo>
                  <a:pt x="0" y="7874"/>
                </a:lnTo>
                <a:lnTo>
                  <a:pt x="282236" y="360729"/>
                </a:lnTo>
                <a:lnTo>
                  <a:pt x="294059" y="365290"/>
                </a:lnTo>
                <a:lnTo>
                  <a:pt x="292207" y="352816"/>
                </a:lnTo>
                <a:lnTo>
                  <a:pt x="9905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2895600"/>
            <a:ext cx="384810" cy="234315"/>
          </a:xfrm>
          <a:custGeom>
            <a:avLst/>
            <a:gdLst/>
            <a:ahLst/>
            <a:cxnLst/>
            <a:rect l="l" t="t" r="r" b="b"/>
            <a:pathLst>
              <a:path w="384810" h="234314">
                <a:moveTo>
                  <a:pt x="21614" y="12968"/>
                </a:moveTo>
                <a:lnTo>
                  <a:pt x="27698" y="24061"/>
                </a:lnTo>
                <a:lnTo>
                  <a:pt x="377698" y="234061"/>
                </a:lnTo>
                <a:lnTo>
                  <a:pt x="384301" y="223138"/>
                </a:lnTo>
                <a:lnTo>
                  <a:pt x="34291" y="13132"/>
                </a:lnTo>
                <a:lnTo>
                  <a:pt x="21614" y="12968"/>
                </a:lnTo>
                <a:close/>
              </a:path>
              <a:path w="384810" h="234314">
                <a:moveTo>
                  <a:pt x="0" y="0"/>
                </a:moveTo>
                <a:lnTo>
                  <a:pt x="47625" y="86867"/>
                </a:lnTo>
                <a:lnTo>
                  <a:pt x="49402" y="89915"/>
                </a:lnTo>
                <a:lnTo>
                  <a:pt x="53212" y="91059"/>
                </a:lnTo>
                <a:lnTo>
                  <a:pt x="56261" y="89408"/>
                </a:lnTo>
                <a:lnTo>
                  <a:pt x="59436" y="87629"/>
                </a:lnTo>
                <a:lnTo>
                  <a:pt x="60451" y="83820"/>
                </a:lnTo>
                <a:lnTo>
                  <a:pt x="58800" y="80772"/>
                </a:lnTo>
                <a:lnTo>
                  <a:pt x="27698" y="24061"/>
                </a:lnTo>
                <a:lnTo>
                  <a:pt x="7493" y="11937"/>
                </a:lnTo>
                <a:lnTo>
                  <a:pt x="14097" y="1015"/>
                </a:lnTo>
                <a:lnTo>
                  <a:pt x="79247" y="1015"/>
                </a:lnTo>
                <a:lnTo>
                  <a:pt x="0" y="0"/>
                </a:lnTo>
                <a:close/>
              </a:path>
              <a:path w="384810" h="234314">
                <a:moveTo>
                  <a:pt x="14097" y="1015"/>
                </a:moveTo>
                <a:lnTo>
                  <a:pt x="7493" y="11937"/>
                </a:lnTo>
                <a:lnTo>
                  <a:pt x="27698" y="24061"/>
                </a:lnTo>
                <a:lnTo>
                  <a:pt x="21614" y="12968"/>
                </a:lnTo>
                <a:lnTo>
                  <a:pt x="10668" y="12826"/>
                </a:lnTo>
                <a:lnTo>
                  <a:pt x="16382" y="3428"/>
                </a:lnTo>
                <a:lnTo>
                  <a:pt x="18118" y="3428"/>
                </a:lnTo>
                <a:lnTo>
                  <a:pt x="14097" y="1015"/>
                </a:lnTo>
                <a:close/>
              </a:path>
              <a:path w="384810" h="234314">
                <a:moveTo>
                  <a:pt x="79247" y="1015"/>
                </a:moveTo>
                <a:lnTo>
                  <a:pt x="14097" y="1015"/>
                </a:lnTo>
                <a:lnTo>
                  <a:pt x="34291" y="13132"/>
                </a:lnTo>
                <a:lnTo>
                  <a:pt x="98932" y="13970"/>
                </a:lnTo>
                <a:lnTo>
                  <a:pt x="102362" y="13970"/>
                </a:lnTo>
                <a:lnTo>
                  <a:pt x="105282" y="11175"/>
                </a:lnTo>
                <a:lnTo>
                  <a:pt x="105282" y="7620"/>
                </a:lnTo>
                <a:lnTo>
                  <a:pt x="105410" y="4190"/>
                </a:lnTo>
                <a:lnTo>
                  <a:pt x="102616" y="1270"/>
                </a:lnTo>
                <a:lnTo>
                  <a:pt x="99060" y="1270"/>
                </a:lnTo>
                <a:lnTo>
                  <a:pt x="79247" y="1015"/>
                </a:lnTo>
                <a:close/>
              </a:path>
              <a:path w="384810" h="234314">
                <a:moveTo>
                  <a:pt x="18118" y="3428"/>
                </a:moveTo>
                <a:lnTo>
                  <a:pt x="16382" y="3428"/>
                </a:lnTo>
                <a:lnTo>
                  <a:pt x="21614" y="12968"/>
                </a:lnTo>
                <a:lnTo>
                  <a:pt x="34291" y="13132"/>
                </a:lnTo>
                <a:lnTo>
                  <a:pt x="18118" y="3428"/>
                </a:lnTo>
                <a:close/>
              </a:path>
              <a:path w="384810" h="234314">
                <a:moveTo>
                  <a:pt x="16382" y="3428"/>
                </a:moveTo>
                <a:lnTo>
                  <a:pt x="10668" y="12826"/>
                </a:lnTo>
                <a:lnTo>
                  <a:pt x="21614" y="12968"/>
                </a:lnTo>
                <a:lnTo>
                  <a:pt x="16382" y="3428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11600" y="526795"/>
            <a:ext cx="462280" cy="427355"/>
            <a:chOff x="3911600" y="526795"/>
            <a:chExt cx="462280" cy="427355"/>
          </a:xfrm>
        </p:grpSpPr>
        <p:sp>
          <p:nvSpPr>
            <p:cNvPr id="6" name="object 6"/>
            <p:cNvSpPr/>
            <p:nvPr/>
          </p:nvSpPr>
          <p:spPr>
            <a:xfrm>
              <a:off x="3912489" y="527684"/>
              <a:ext cx="461009" cy="425450"/>
            </a:xfrm>
            <a:custGeom>
              <a:avLst/>
              <a:gdLst/>
              <a:ahLst/>
              <a:cxnLst/>
              <a:rect l="l" t="t" r="r" b="b"/>
              <a:pathLst>
                <a:path w="461010" h="425450">
                  <a:moveTo>
                    <a:pt x="357945" y="357504"/>
                  </a:moveTo>
                  <a:lnTo>
                    <a:pt x="290702" y="357504"/>
                  </a:lnTo>
                  <a:lnTo>
                    <a:pt x="301994" y="372697"/>
                  </a:lnTo>
                  <a:lnTo>
                    <a:pt x="348107" y="407415"/>
                  </a:lnTo>
                  <a:lnTo>
                    <a:pt x="386778" y="420846"/>
                  </a:lnTo>
                  <a:lnTo>
                    <a:pt x="428878" y="425323"/>
                  </a:lnTo>
                  <a:lnTo>
                    <a:pt x="436927" y="425182"/>
                  </a:lnTo>
                  <a:lnTo>
                    <a:pt x="444881" y="424767"/>
                  </a:lnTo>
                  <a:lnTo>
                    <a:pt x="452739" y="424090"/>
                  </a:lnTo>
                  <a:lnTo>
                    <a:pt x="460501" y="423163"/>
                  </a:lnTo>
                  <a:lnTo>
                    <a:pt x="460501" y="370713"/>
                  </a:lnTo>
                  <a:lnTo>
                    <a:pt x="422528" y="370713"/>
                  </a:lnTo>
                  <a:lnTo>
                    <a:pt x="394835" y="368950"/>
                  </a:lnTo>
                  <a:lnTo>
                    <a:pt x="371379" y="363664"/>
                  </a:lnTo>
                  <a:lnTo>
                    <a:pt x="357945" y="357504"/>
                  </a:lnTo>
                  <a:close/>
                </a:path>
                <a:path w="461010" h="425450">
                  <a:moveTo>
                    <a:pt x="460501" y="366013"/>
                  </a:moveTo>
                  <a:lnTo>
                    <a:pt x="452121" y="368087"/>
                  </a:lnTo>
                  <a:lnTo>
                    <a:pt x="442991" y="369554"/>
                  </a:lnTo>
                  <a:lnTo>
                    <a:pt x="433123" y="370425"/>
                  </a:lnTo>
                  <a:lnTo>
                    <a:pt x="422528" y="370713"/>
                  </a:lnTo>
                  <a:lnTo>
                    <a:pt x="460501" y="370713"/>
                  </a:lnTo>
                  <a:lnTo>
                    <a:pt x="460501" y="366013"/>
                  </a:lnTo>
                  <a:close/>
                </a:path>
                <a:path w="461010" h="425450">
                  <a:moveTo>
                    <a:pt x="262636" y="0"/>
                  </a:moveTo>
                  <a:lnTo>
                    <a:pt x="202803" y="12604"/>
                  </a:lnTo>
                  <a:lnTo>
                    <a:pt x="156210" y="50545"/>
                  </a:lnTo>
                  <a:lnTo>
                    <a:pt x="126317" y="107521"/>
                  </a:lnTo>
                  <a:lnTo>
                    <a:pt x="116332" y="177164"/>
                  </a:lnTo>
                  <a:lnTo>
                    <a:pt x="118782" y="215431"/>
                  </a:lnTo>
                  <a:lnTo>
                    <a:pt x="138352" y="280963"/>
                  </a:lnTo>
                  <a:lnTo>
                    <a:pt x="176785" y="330545"/>
                  </a:lnTo>
                  <a:lnTo>
                    <a:pt x="230368" y="355984"/>
                  </a:lnTo>
                  <a:lnTo>
                    <a:pt x="262636" y="359155"/>
                  </a:lnTo>
                  <a:lnTo>
                    <a:pt x="271611" y="359058"/>
                  </a:lnTo>
                  <a:lnTo>
                    <a:pt x="279288" y="358759"/>
                  </a:lnTo>
                  <a:lnTo>
                    <a:pt x="285656" y="358245"/>
                  </a:lnTo>
                  <a:lnTo>
                    <a:pt x="290702" y="357504"/>
                  </a:lnTo>
                  <a:lnTo>
                    <a:pt x="357945" y="357504"/>
                  </a:lnTo>
                  <a:lnTo>
                    <a:pt x="352163" y="354853"/>
                  </a:lnTo>
                  <a:lnTo>
                    <a:pt x="337185" y="342518"/>
                  </a:lnTo>
                  <a:lnTo>
                    <a:pt x="372689" y="316610"/>
                  </a:lnTo>
                  <a:lnTo>
                    <a:pt x="381142" y="304545"/>
                  </a:lnTo>
                  <a:lnTo>
                    <a:pt x="262636" y="304545"/>
                  </a:lnTo>
                  <a:lnTo>
                    <a:pt x="244129" y="302259"/>
                  </a:lnTo>
                  <a:lnTo>
                    <a:pt x="201802" y="267969"/>
                  </a:lnTo>
                  <a:lnTo>
                    <a:pt x="185515" y="226948"/>
                  </a:lnTo>
                  <a:lnTo>
                    <a:pt x="180086" y="177164"/>
                  </a:lnTo>
                  <a:lnTo>
                    <a:pt x="181395" y="150207"/>
                  </a:lnTo>
                  <a:lnTo>
                    <a:pt x="191873" y="105388"/>
                  </a:lnTo>
                  <a:lnTo>
                    <a:pt x="212754" y="73167"/>
                  </a:lnTo>
                  <a:lnTo>
                    <a:pt x="262636" y="54737"/>
                  </a:lnTo>
                  <a:lnTo>
                    <a:pt x="383344" y="54737"/>
                  </a:lnTo>
                  <a:lnTo>
                    <a:pt x="377825" y="46736"/>
                  </a:lnTo>
                  <a:lnTo>
                    <a:pt x="355469" y="26253"/>
                  </a:lnTo>
                  <a:lnTo>
                    <a:pt x="328802" y="11652"/>
                  </a:lnTo>
                  <a:lnTo>
                    <a:pt x="297850" y="2909"/>
                  </a:lnTo>
                  <a:lnTo>
                    <a:pt x="262636" y="0"/>
                  </a:lnTo>
                  <a:close/>
                </a:path>
                <a:path w="461010" h="425450">
                  <a:moveTo>
                    <a:pt x="383344" y="54737"/>
                  </a:moveTo>
                  <a:lnTo>
                    <a:pt x="262636" y="54737"/>
                  </a:lnTo>
                  <a:lnTo>
                    <a:pt x="302881" y="62382"/>
                  </a:lnTo>
                  <a:lnTo>
                    <a:pt x="331612" y="85328"/>
                  </a:lnTo>
                  <a:lnTo>
                    <a:pt x="348843" y="123584"/>
                  </a:lnTo>
                  <a:lnTo>
                    <a:pt x="354584" y="177164"/>
                  </a:lnTo>
                  <a:lnTo>
                    <a:pt x="353129" y="205670"/>
                  </a:lnTo>
                  <a:lnTo>
                    <a:pt x="341457" y="252585"/>
                  </a:lnTo>
                  <a:lnTo>
                    <a:pt x="318214" y="285686"/>
                  </a:lnTo>
                  <a:lnTo>
                    <a:pt x="283924" y="302450"/>
                  </a:lnTo>
                  <a:lnTo>
                    <a:pt x="262636" y="304545"/>
                  </a:lnTo>
                  <a:lnTo>
                    <a:pt x="381142" y="304545"/>
                  </a:lnTo>
                  <a:lnTo>
                    <a:pt x="398049" y="280415"/>
                  </a:lnTo>
                  <a:lnTo>
                    <a:pt x="413265" y="233933"/>
                  </a:lnTo>
                  <a:lnTo>
                    <a:pt x="418338" y="177164"/>
                  </a:lnTo>
                  <a:lnTo>
                    <a:pt x="415811" y="137658"/>
                  </a:lnTo>
                  <a:lnTo>
                    <a:pt x="408225" y="102758"/>
                  </a:lnTo>
                  <a:lnTo>
                    <a:pt x="395567" y="72455"/>
                  </a:lnTo>
                  <a:lnTo>
                    <a:pt x="383344" y="54737"/>
                  </a:lnTo>
                  <a:close/>
                </a:path>
                <a:path w="461010" h="425450">
                  <a:moveTo>
                    <a:pt x="61340" y="6095"/>
                  </a:moveTo>
                  <a:lnTo>
                    <a:pt x="0" y="6095"/>
                  </a:lnTo>
                  <a:lnTo>
                    <a:pt x="0" y="351663"/>
                  </a:lnTo>
                  <a:lnTo>
                    <a:pt x="61340" y="351663"/>
                  </a:lnTo>
                  <a:lnTo>
                    <a:pt x="61340" y="6095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1686" y="581532"/>
              <a:ext cx="176275" cy="2515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2489" y="527684"/>
              <a:ext cx="461009" cy="425450"/>
            </a:xfrm>
            <a:custGeom>
              <a:avLst/>
              <a:gdLst/>
              <a:ahLst/>
              <a:cxnLst/>
              <a:rect l="l" t="t" r="r" b="b"/>
              <a:pathLst>
                <a:path w="461010" h="425450">
                  <a:moveTo>
                    <a:pt x="0" y="6095"/>
                  </a:moveTo>
                  <a:lnTo>
                    <a:pt x="61340" y="6095"/>
                  </a:lnTo>
                  <a:lnTo>
                    <a:pt x="61340" y="351663"/>
                  </a:lnTo>
                  <a:lnTo>
                    <a:pt x="0" y="351663"/>
                  </a:lnTo>
                  <a:lnTo>
                    <a:pt x="0" y="6095"/>
                  </a:lnTo>
                  <a:close/>
                </a:path>
                <a:path w="461010" h="425450">
                  <a:moveTo>
                    <a:pt x="262636" y="0"/>
                  </a:moveTo>
                  <a:lnTo>
                    <a:pt x="328802" y="11652"/>
                  </a:lnTo>
                  <a:lnTo>
                    <a:pt x="377825" y="46736"/>
                  </a:lnTo>
                  <a:lnTo>
                    <a:pt x="408225" y="102758"/>
                  </a:lnTo>
                  <a:lnTo>
                    <a:pt x="418338" y="177164"/>
                  </a:lnTo>
                  <a:lnTo>
                    <a:pt x="413265" y="233933"/>
                  </a:lnTo>
                  <a:lnTo>
                    <a:pt x="398049" y="280415"/>
                  </a:lnTo>
                  <a:lnTo>
                    <a:pt x="372689" y="316610"/>
                  </a:lnTo>
                  <a:lnTo>
                    <a:pt x="337185" y="342518"/>
                  </a:lnTo>
                  <a:lnTo>
                    <a:pt x="352163" y="354853"/>
                  </a:lnTo>
                  <a:lnTo>
                    <a:pt x="371379" y="363664"/>
                  </a:lnTo>
                  <a:lnTo>
                    <a:pt x="394835" y="368950"/>
                  </a:lnTo>
                  <a:lnTo>
                    <a:pt x="422528" y="370713"/>
                  </a:lnTo>
                  <a:lnTo>
                    <a:pt x="433123" y="370425"/>
                  </a:lnTo>
                  <a:lnTo>
                    <a:pt x="442991" y="369554"/>
                  </a:lnTo>
                  <a:lnTo>
                    <a:pt x="452121" y="368087"/>
                  </a:lnTo>
                  <a:lnTo>
                    <a:pt x="460501" y="366013"/>
                  </a:lnTo>
                  <a:lnTo>
                    <a:pt x="460501" y="423163"/>
                  </a:lnTo>
                  <a:lnTo>
                    <a:pt x="452739" y="424090"/>
                  </a:lnTo>
                  <a:lnTo>
                    <a:pt x="444881" y="424767"/>
                  </a:lnTo>
                  <a:lnTo>
                    <a:pt x="436927" y="425182"/>
                  </a:lnTo>
                  <a:lnTo>
                    <a:pt x="428878" y="425323"/>
                  </a:lnTo>
                  <a:lnTo>
                    <a:pt x="407400" y="424203"/>
                  </a:lnTo>
                  <a:lnTo>
                    <a:pt x="367014" y="415250"/>
                  </a:lnTo>
                  <a:lnTo>
                    <a:pt x="330672" y="397652"/>
                  </a:lnTo>
                  <a:lnTo>
                    <a:pt x="290702" y="357504"/>
                  </a:lnTo>
                  <a:lnTo>
                    <a:pt x="285656" y="358245"/>
                  </a:lnTo>
                  <a:lnTo>
                    <a:pt x="279288" y="358759"/>
                  </a:lnTo>
                  <a:lnTo>
                    <a:pt x="271611" y="359058"/>
                  </a:lnTo>
                  <a:lnTo>
                    <a:pt x="262636" y="359155"/>
                  </a:lnTo>
                  <a:lnTo>
                    <a:pt x="230368" y="355984"/>
                  </a:lnTo>
                  <a:lnTo>
                    <a:pt x="176785" y="330545"/>
                  </a:lnTo>
                  <a:lnTo>
                    <a:pt x="138352" y="280963"/>
                  </a:lnTo>
                  <a:lnTo>
                    <a:pt x="118782" y="215431"/>
                  </a:lnTo>
                  <a:lnTo>
                    <a:pt x="116332" y="177164"/>
                  </a:lnTo>
                  <a:lnTo>
                    <a:pt x="118830" y="140753"/>
                  </a:lnTo>
                  <a:lnTo>
                    <a:pt x="138781" y="77456"/>
                  </a:lnTo>
                  <a:lnTo>
                    <a:pt x="177857" y="28396"/>
                  </a:lnTo>
                  <a:lnTo>
                    <a:pt x="231058" y="3147"/>
                  </a:lnTo>
                  <a:lnTo>
                    <a:pt x="26263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783996"/>
            <a:ext cx="3743325" cy="5534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latin typeface="Trebuchet MS"/>
                <a:cs typeface="Trebuchet MS"/>
              </a:rPr>
              <a:t>Content of IQ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protocol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Description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History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Fundamentals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Purpose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Attachments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IQ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25" dirty="0">
                <a:latin typeface="Trebuchet MS"/>
                <a:cs typeface="Trebuchet MS"/>
              </a:rPr>
              <a:t>Results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test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Acceptance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criteria:</a:t>
            </a:r>
            <a:endParaRPr sz="2800">
              <a:latin typeface="Trebuchet MS"/>
              <a:cs typeface="Trebuchet MS"/>
            </a:endParaRPr>
          </a:p>
          <a:p>
            <a:pPr marL="533400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035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General</a:t>
            </a:r>
            <a:endParaRPr sz="2800">
              <a:latin typeface="Trebuchet MS"/>
              <a:cs typeface="Trebuchet MS"/>
            </a:endParaRPr>
          </a:p>
          <a:p>
            <a:pPr marL="533400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035" algn="l"/>
              </a:tabLst>
            </a:pP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Specific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Documentation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557529"/>
            <a:ext cx="772922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"/>
                <a:cs typeface="Arial"/>
              </a:rPr>
              <a:t>Specification</a:t>
            </a:r>
            <a:endParaRPr sz="2800">
              <a:latin typeface="Arial"/>
              <a:cs typeface="Arial"/>
            </a:endParaRPr>
          </a:p>
          <a:p>
            <a:pPr marL="295910" marR="778510" indent="-295910">
              <a:lnSpc>
                <a:spcPct val="10000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Arial"/>
                <a:cs typeface="Arial"/>
              </a:rPr>
              <a:t>Check </a:t>
            </a:r>
            <a:r>
              <a:rPr sz="2800" dirty="0">
                <a:latin typeface="Arial"/>
                <a:cs typeface="Arial"/>
              </a:rPr>
              <a:t>completeness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current </a:t>
            </a:r>
            <a:r>
              <a:rPr sz="2800" spc="-5" dirty="0">
                <a:latin typeface="Arial"/>
                <a:cs typeface="Arial"/>
              </a:rPr>
              <a:t>status of  documentation</a:t>
            </a:r>
            <a:endParaRPr sz="2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Check </a:t>
            </a:r>
            <a:r>
              <a:rPr sz="2800" dirty="0">
                <a:latin typeface="Arial"/>
                <a:cs typeface="Arial"/>
              </a:rPr>
              <a:t>delivered equipment from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manufacturer</a:t>
            </a:r>
            <a:endParaRPr sz="2800">
              <a:latin typeface="Arial"/>
              <a:cs typeface="Arial"/>
            </a:endParaRPr>
          </a:p>
          <a:p>
            <a:pPr marL="295910" marR="85725" indent="-29591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Arial"/>
                <a:cs typeface="Arial"/>
              </a:rPr>
              <a:t>Check if all </a:t>
            </a:r>
            <a:r>
              <a:rPr sz="2800" dirty="0">
                <a:latin typeface="Arial"/>
                <a:cs typeface="Arial"/>
              </a:rPr>
              <a:t>parts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plant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according to their  specification</a:t>
            </a:r>
            <a:endParaRPr sz="2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Check </a:t>
            </a:r>
            <a:r>
              <a:rPr sz="2800" dirty="0">
                <a:latin typeface="Arial"/>
                <a:cs typeface="Arial"/>
              </a:rPr>
              <a:t>the identity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all parts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plant</a:t>
            </a:r>
            <a:endParaRPr sz="2800">
              <a:latin typeface="Arial"/>
              <a:cs typeface="Arial"/>
            </a:endParaRPr>
          </a:p>
          <a:p>
            <a:pPr marL="295275" indent="-283210">
              <a:lnSpc>
                <a:spcPct val="10000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Arial"/>
                <a:cs typeface="Arial"/>
              </a:rPr>
              <a:t>Visual </a:t>
            </a:r>
            <a:r>
              <a:rPr sz="2800" spc="-5" dirty="0">
                <a:latin typeface="Arial"/>
                <a:cs typeface="Arial"/>
              </a:rPr>
              <a:t>check of complete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craftsmanship</a:t>
            </a:r>
            <a:endParaRPr sz="280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installation </a:t>
            </a:r>
            <a:r>
              <a:rPr sz="2800" spc="-5" dirty="0">
                <a:latin typeface="Arial"/>
                <a:cs typeface="Arial"/>
              </a:rPr>
              <a:t>of all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parts</a:t>
            </a:r>
            <a:endParaRPr sz="2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Material </a:t>
            </a:r>
            <a:r>
              <a:rPr sz="2800" dirty="0">
                <a:latin typeface="Arial"/>
                <a:cs typeface="Arial"/>
              </a:rPr>
              <a:t>used are </a:t>
            </a:r>
            <a:r>
              <a:rPr sz="2800" spc="-5" dirty="0">
                <a:latin typeface="Arial"/>
                <a:cs typeface="Arial"/>
              </a:rPr>
              <a:t>within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specifications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95400" y="2209800"/>
            <a:ext cx="44958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38594" y="999871"/>
            <a:ext cx="6664325" cy="427355"/>
            <a:chOff x="538594" y="999871"/>
            <a:chExt cx="6664325" cy="427355"/>
          </a:xfrm>
        </p:grpSpPr>
        <p:sp>
          <p:nvSpPr>
            <p:cNvPr id="7" name="object 7"/>
            <p:cNvSpPr/>
            <p:nvPr/>
          </p:nvSpPr>
          <p:spPr>
            <a:xfrm>
              <a:off x="539483" y="1000760"/>
              <a:ext cx="6661924" cy="425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7815" y="1107821"/>
              <a:ext cx="4510405" cy="127635"/>
            </a:xfrm>
            <a:custGeom>
              <a:avLst/>
              <a:gdLst/>
              <a:ahLst/>
              <a:cxnLst/>
              <a:rect l="l" t="t" r="r" b="b"/>
              <a:pathLst>
                <a:path w="4510405" h="127634">
                  <a:moveTo>
                    <a:pt x="4468749" y="0"/>
                  </a:moveTo>
                  <a:lnTo>
                    <a:pt x="4427220" y="127634"/>
                  </a:lnTo>
                  <a:lnTo>
                    <a:pt x="4510278" y="127634"/>
                  </a:lnTo>
                  <a:lnTo>
                    <a:pt x="4468749" y="0"/>
                  </a:lnTo>
                  <a:close/>
                </a:path>
                <a:path w="4510405" h="127634">
                  <a:moveTo>
                    <a:pt x="3049905" y="0"/>
                  </a:moveTo>
                  <a:lnTo>
                    <a:pt x="3008376" y="127634"/>
                  </a:lnTo>
                  <a:lnTo>
                    <a:pt x="3091434" y="127634"/>
                  </a:lnTo>
                  <a:lnTo>
                    <a:pt x="3049905" y="0"/>
                  </a:lnTo>
                  <a:close/>
                </a:path>
                <a:path w="4510405" h="127634">
                  <a:moveTo>
                    <a:pt x="881253" y="0"/>
                  </a:moveTo>
                  <a:lnTo>
                    <a:pt x="839723" y="127634"/>
                  </a:lnTo>
                  <a:lnTo>
                    <a:pt x="922782" y="127634"/>
                  </a:lnTo>
                  <a:lnTo>
                    <a:pt x="881253" y="0"/>
                  </a:lnTo>
                  <a:close/>
                </a:path>
                <a:path w="4510405" h="127634">
                  <a:moveTo>
                    <a:pt x="41528" y="0"/>
                  </a:moveTo>
                  <a:lnTo>
                    <a:pt x="0" y="127634"/>
                  </a:lnTo>
                  <a:lnTo>
                    <a:pt x="83058" y="127634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6421" y="1054608"/>
              <a:ext cx="176402" cy="2515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6196" y="1054354"/>
              <a:ext cx="176403" cy="2503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8700" y="1054354"/>
              <a:ext cx="176402" cy="2503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483" y="1000760"/>
              <a:ext cx="6662420" cy="425450"/>
            </a:xfrm>
            <a:custGeom>
              <a:avLst/>
              <a:gdLst/>
              <a:ahLst/>
              <a:cxnLst/>
              <a:rect l="l" t="t" r="r" b="b"/>
              <a:pathLst>
                <a:path w="6662420" h="425450">
                  <a:moveTo>
                    <a:pt x="6410337" y="6095"/>
                  </a:moveTo>
                  <a:lnTo>
                    <a:pt x="6439801" y="6095"/>
                  </a:lnTo>
                  <a:lnTo>
                    <a:pt x="6602996" y="214629"/>
                  </a:lnTo>
                  <a:lnTo>
                    <a:pt x="6602996" y="6095"/>
                  </a:lnTo>
                  <a:lnTo>
                    <a:pt x="6661924" y="6095"/>
                  </a:lnTo>
                  <a:lnTo>
                    <a:pt x="6661924" y="356362"/>
                  </a:lnTo>
                  <a:lnTo>
                    <a:pt x="6637032" y="356362"/>
                  </a:lnTo>
                  <a:lnTo>
                    <a:pt x="6469265" y="137667"/>
                  </a:lnTo>
                  <a:lnTo>
                    <a:pt x="6469265" y="351916"/>
                  </a:lnTo>
                  <a:lnTo>
                    <a:pt x="6410337" y="351916"/>
                  </a:lnTo>
                  <a:lnTo>
                    <a:pt x="6410337" y="6095"/>
                  </a:lnTo>
                  <a:close/>
                </a:path>
                <a:path w="6662420" h="425450">
                  <a:moveTo>
                    <a:pt x="5937516" y="6095"/>
                  </a:moveTo>
                  <a:lnTo>
                    <a:pt x="5998857" y="6095"/>
                  </a:lnTo>
                  <a:lnTo>
                    <a:pt x="5998857" y="351663"/>
                  </a:lnTo>
                  <a:lnTo>
                    <a:pt x="5937516" y="351663"/>
                  </a:lnTo>
                  <a:lnTo>
                    <a:pt x="5937516" y="6095"/>
                  </a:lnTo>
                  <a:close/>
                </a:path>
                <a:path w="6662420" h="425450">
                  <a:moveTo>
                    <a:pt x="5609983" y="6095"/>
                  </a:moveTo>
                  <a:lnTo>
                    <a:pt x="5896114" y="6095"/>
                  </a:lnTo>
                  <a:lnTo>
                    <a:pt x="5896114" y="60578"/>
                  </a:lnTo>
                  <a:lnTo>
                    <a:pt x="5781306" y="60578"/>
                  </a:lnTo>
                  <a:lnTo>
                    <a:pt x="5781306" y="351663"/>
                  </a:lnTo>
                  <a:lnTo>
                    <a:pt x="5719965" y="351663"/>
                  </a:lnTo>
                  <a:lnTo>
                    <a:pt x="5719965" y="60578"/>
                  </a:lnTo>
                  <a:lnTo>
                    <a:pt x="5609983" y="60578"/>
                  </a:lnTo>
                  <a:lnTo>
                    <a:pt x="5609983" y="6095"/>
                  </a:lnTo>
                  <a:close/>
                </a:path>
                <a:path w="6662420" h="425450">
                  <a:moveTo>
                    <a:pt x="4951488" y="6095"/>
                  </a:moveTo>
                  <a:lnTo>
                    <a:pt x="5012829" y="6095"/>
                  </a:lnTo>
                  <a:lnTo>
                    <a:pt x="5012829" y="351663"/>
                  </a:lnTo>
                  <a:lnTo>
                    <a:pt x="4951488" y="351663"/>
                  </a:lnTo>
                  <a:lnTo>
                    <a:pt x="4951488" y="6095"/>
                  </a:lnTo>
                  <a:close/>
                </a:path>
                <a:path w="6662420" h="425450">
                  <a:moveTo>
                    <a:pt x="4668405" y="6095"/>
                  </a:moveTo>
                  <a:lnTo>
                    <a:pt x="4895989" y="6095"/>
                  </a:lnTo>
                  <a:lnTo>
                    <a:pt x="4895989" y="60578"/>
                  </a:lnTo>
                  <a:lnTo>
                    <a:pt x="4729746" y="60578"/>
                  </a:lnTo>
                  <a:lnTo>
                    <a:pt x="4729746" y="141477"/>
                  </a:lnTo>
                  <a:lnTo>
                    <a:pt x="4851158" y="141477"/>
                  </a:lnTo>
                  <a:lnTo>
                    <a:pt x="4851158" y="193675"/>
                  </a:lnTo>
                  <a:lnTo>
                    <a:pt x="4729746" y="193675"/>
                  </a:lnTo>
                  <a:lnTo>
                    <a:pt x="4729746" y="351663"/>
                  </a:lnTo>
                  <a:lnTo>
                    <a:pt x="4668405" y="351663"/>
                  </a:lnTo>
                  <a:lnTo>
                    <a:pt x="4668405" y="6095"/>
                  </a:lnTo>
                  <a:close/>
                </a:path>
                <a:path w="6662420" h="425450">
                  <a:moveTo>
                    <a:pt x="4535436" y="6095"/>
                  </a:moveTo>
                  <a:lnTo>
                    <a:pt x="4596777" y="6095"/>
                  </a:lnTo>
                  <a:lnTo>
                    <a:pt x="4596777" y="351663"/>
                  </a:lnTo>
                  <a:lnTo>
                    <a:pt x="4535436" y="351663"/>
                  </a:lnTo>
                  <a:lnTo>
                    <a:pt x="4535436" y="6095"/>
                  </a:lnTo>
                  <a:close/>
                </a:path>
                <a:path w="6662420" h="425450">
                  <a:moveTo>
                    <a:pt x="4267593" y="6095"/>
                  </a:moveTo>
                  <a:lnTo>
                    <a:pt x="4328934" y="6095"/>
                  </a:lnTo>
                  <a:lnTo>
                    <a:pt x="4328934" y="297179"/>
                  </a:lnTo>
                  <a:lnTo>
                    <a:pt x="4485017" y="297179"/>
                  </a:lnTo>
                  <a:lnTo>
                    <a:pt x="4485017" y="351663"/>
                  </a:lnTo>
                  <a:lnTo>
                    <a:pt x="4267593" y="351663"/>
                  </a:lnTo>
                  <a:lnTo>
                    <a:pt x="4267593" y="6095"/>
                  </a:lnTo>
                  <a:close/>
                </a:path>
                <a:path w="6662420" h="425450">
                  <a:moveTo>
                    <a:pt x="3633609" y="6095"/>
                  </a:moveTo>
                  <a:lnTo>
                    <a:pt x="3694950" y="6095"/>
                  </a:lnTo>
                  <a:lnTo>
                    <a:pt x="3694950" y="240284"/>
                  </a:lnTo>
                  <a:lnTo>
                    <a:pt x="3696000" y="253547"/>
                  </a:lnTo>
                  <a:lnTo>
                    <a:pt x="3721126" y="293270"/>
                  </a:lnTo>
                  <a:lnTo>
                    <a:pt x="3758577" y="303022"/>
                  </a:lnTo>
                  <a:lnTo>
                    <a:pt x="3774317" y="301952"/>
                  </a:lnTo>
                  <a:lnTo>
                    <a:pt x="3810393" y="286003"/>
                  </a:lnTo>
                  <a:lnTo>
                    <a:pt x="3828935" y="239140"/>
                  </a:lnTo>
                  <a:lnTo>
                    <a:pt x="3828935" y="6095"/>
                  </a:lnTo>
                  <a:lnTo>
                    <a:pt x="3890149" y="6095"/>
                  </a:lnTo>
                  <a:lnTo>
                    <a:pt x="3890149" y="243839"/>
                  </a:lnTo>
                  <a:lnTo>
                    <a:pt x="3887931" y="269059"/>
                  </a:lnTo>
                  <a:lnTo>
                    <a:pt x="3870111" y="310830"/>
                  </a:lnTo>
                  <a:lnTo>
                    <a:pt x="3835077" y="340574"/>
                  </a:lnTo>
                  <a:lnTo>
                    <a:pt x="3787400" y="355623"/>
                  </a:lnTo>
                  <a:lnTo>
                    <a:pt x="3759085" y="357504"/>
                  </a:lnTo>
                  <a:lnTo>
                    <a:pt x="3730703" y="355669"/>
                  </a:lnTo>
                  <a:lnTo>
                    <a:pt x="3684272" y="340949"/>
                  </a:lnTo>
                  <a:lnTo>
                    <a:pt x="3651933" y="311701"/>
                  </a:lnTo>
                  <a:lnTo>
                    <a:pt x="3635637" y="269497"/>
                  </a:lnTo>
                  <a:lnTo>
                    <a:pt x="3633609" y="243586"/>
                  </a:lnTo>
                  <a:lnTo>
                    <a:pt x="3633609" y="6095"/>
                  </a:lnTo>
                  <a:close/>
                </a:path>
                <a:path w="6662420" h="425450">
                  <a:moveTo>
                    <a:pt x="2822841" y="6095"/>
                  </a:moveTo>
                  <a:lnTo>
                    <a:pt x="2852305" y="6095"/>
                  </a:lnTo>
                  <a:lnTo>
                    <a:pt x="3015500" y="214629"/>
                  </a:lnTo>
                  <a:lnTo>
                    <a:pt x="3015500" y="6095"/>
                  </a:lnTo>
                  <a:lnTo>
                    <a:pt x="3074428" y="6095"/>
                  </a:lnTo>
                  <a:lnTo>
                    <a:pt x="3074428" y="356362"/>
                  </a:lnTo>
                  <a:lnTo>
                    <a:pt x="3049536" y="356362"/>
                  </a:lnTo>
                  <a:lnTo>
                    <a:pt x="2881769" y="137667"/>
                  </a:lnTo>
                  <a:lnTo>
                    <a:pt x="2881769" y="351916"/>
                  </a:lnTo>
                  <a:lnTo>
                    <a:pt x="2822841" y="351916"/>
                  </a:lnTo>
                  <a:lnTo>
                    <a:pt x="2822841" y="6095"/>
                  </a:lnTo>
                  <a:close/>
                </a:path>
                <a:path w="6662420" h="425450">
                  <a:moveTo>
                    <a:pt x="2350020" y="6095"/>
                  </a:moveTo>
                  <a:lnTo>
                    <a:pt x="2411361" y="6095"/>
                  </a:lnTo>
                  <a:lnTo>
                    <a:pt x="2411361" y="351663"/>
                  </a:lnTo>
                  <a:lnTo>
                    <a:pt x="2350020" y="351663"/>
                  </a:lnTo>
                  <a:lnTo>
                    <a:pt x="2350020" y="6095"/>
                  </a:lnTo>
                  <a:close/>
                </a:path>
                <a:path w="6662420" h="425450">
                  <a:moveTo>
                    <a:pt x="2022487" y="6095"/>
                  </a:moveTo>
                  <a:lnTo>
                    <a:pt x="2308618" y="6095"/>
                  </a:lnTo>
                  <a:lnTo>
                    <a:pt x="2308618" y="60578"/>
                  </a:lnTo>
                  <a:lnTo>
                    <a:pt x="2193810" y="60578"/>
                  </a:lnTo>
                  <a:lnTo>
                    <a:pt x="2193810" y="351663"/>
                  </a:lnTo>
                  <a:lnTo>
                    <a:pt x="2132469" y="351663"/>
                  </a:lnTo>
                  <a:lnTo>
                    <a:pt x="2132469" y="60578"/>
                  </a:lnTo>
                  <a:lnTo>
                    <a:pt x="2022487" y="60578"/>
                  </a:lnTo>
                  <a:lnTo>
                    <a:pt x="2022487" y="6095"/>
                  </a:lnTo>
                  <a:close/>
                </a:path>
                <a:path w="6662420" h="425450">
                  <a:moveTo>
                    <a:pt x="1525917" y="6095"/>
                  </a:moveTo>
                  <a:lnTo>
                    <a:pt x="1587258" y="6095"/>
                  </a:lnTo>
                  <a:lnTo>
                    <a:pt x="1587258" y="297179"/>
                  </a:lnTo>
                  <a:lnTo>
                    <a:pt x="1743341" y="297179"/>
                  </a:lnTo>
                  <a:lnTo>
                    <a:pt x="1743341" y="351663"/>
                  </a:lnTo>
                  <a:lnTo>
                    <a:pt x="1525917" y="351663"/>
                  </a:lnTo>
                  <a:lnTo>
                    <a:pt x="1525917" y="6095"/>
                  </a:lnTo>
                  <a:close/>
                </a:path>
                <a:path w="6662420" h="425450">
                  <a:moveTo>
                    <a:pt x="1259217" y="6095"/>
                  </a:moveTo>
                  <a:lnTo>
                    <a:pt x="1320558" y="6095"/>
                  </a:lnTo>
                  <a:lnTo>
                    <a:pt x="1320558" y="297179"/>
                  </a:lnTo>
                  <a:lnTo>
                    <a:pt x="1476641" y="297179"/>
                  </a:lnTo>
                  <a:lnTo>
                    <a:pt x="1476641" y="351663"/>
                  </a:lnTo>
                  <a:lnTo>
                    <a:pt x="1259217" y="351663"/>
                  </a:lnTo>
                  <a:lnTo>
                    <a:pt x="1259217" y="6095"/>
                  </a:lnTo>
                  <a:close/>
                </a:path>
                <a:path w="6662420" h="425450">
                  <a:moveTo>
                    <a:pt x="672236" y="6095"/>
                  </a:moveTo>
                  <a:lnTo>
                    <a:pt x="958354" y="6095"/>
                  </a:lnTo>
                  <a:lnTo>
                    <a:pt x="958354" y="60578"/>
                  </a:lnTo>
                  <a:lnTo>
                    <a:pt x="843546" y="60578"/>
                  </a:lnTo>
                  <a:lnTo>
                    <a:pt x="843546" y="351663"/>
                  </a:lnTo>
                  <a:lnTo>
                    <a:pt x="782205" y="351663"/>
                  </a:lnTo>
                  <a:lnTo>
                    <a:pt x="782205" y="60578"/>
                  </a:lnTo>
                  <a:lnTo>
                    <a:pt x="672236" y="60578"/>
                  </a:lnTo>
                  <a:lnTo>
                    <a:pt x="672236" y="6095"/>
                  </a:lnTo>
                  <a:close/>
                </a:path>
                <a:path w="6662420" h="425450">
                  <a:moveTo>
                    <a:pt x="132930" y="6095"/>
                  </a:moveTo>
                  <a:lnTo>
                    <a:pt x="162420" y="6095"/>
                  </a:lnTo>
                  <a:lnTo>
                    <a:pt x="325653" y="214629"/>
                  </a:lnTo>
                  <a:lnTo>
                    <a:pt x="325653" y="6095"/>
                  </a:lnTo>
                  <a:lnTo>
                    <a:pt x="384632" y="6095"/>
                  </a:lnTo>
                  <a:lnTo>
                    <a:pt x="384632" y="356362"/>
                  </a:lnTo>
                  <a:lnTo>
                    <a:pt x="359625" y="356362"/>
                  </a:lnTo>
                  <a:lnTo>
                    <a:pt x="191909" y="137667"/>
                  </a:lnTo>
                  <a:lnTo>
                    <a:pt x="191909" y="351916"/>
                  </a:lnTo>
                  <a:lnTo>
                    <a:pt x="132930" y="351916"/>
                  </a:lnTo>
                  <a:lnTo>
                    <a:pt x="132930" y="6095"/>
                  </a:lnTo>
                  <a:close/>
                </a:path>
                <a:path w="6662420" h="425450">
                  <a:moveTo>
                    <a:pt x="0" y="6095"/>
                  </a:moveTo>
                  <a:lnTo>
                    <a:pt x="61328" y="6095"/>
                  </a:lnTo>
                  <a:lnTo>
                    <a:pt x="61328" y="351663"/>
                  </a:lnTo>
                  <a:lnTo>
                    <a:pt x="0" y="351663"/>
                  </a:lnTo>
                  <a:lnTo>
                    <a:pt x="0" y="6095"/>
                  </a:lnTo>
                  <a:close/>
                </a:path>
                <a:path w="6662420" h="425450">
                  <a:moveTo>
                    <a:pt x="5483618" y="1397"/>
                  </a:moveTo>
                  <a:lnTo>
                    <a:pt x="5510542" y="1397"/>
                  </a:lnTo>
                  <a:lnTo>
                    <a:pt x="5649480" y="351663"/>
                  </a:lnTo>
                  <a:lnTo>
                    <a:pt x="5581789" y="351663"/>
                  </a:lnTo>
                  <a:lnTo>
                    <a:pt x="5556516" y="281559"/>
                  </a:lnTo>
                  <a:lnTo>
                    <a:pt x="5438152" y="281559"/>
                  </a:lnTo>
                  <a:lnTo>
                    <a:pt x="5414022" y="351663"/>
                  </a:lnTo>
                  <a:lnTo>
                    <a:pt x="5345823" y="351663"/>
                  </a:lnTo>
                  <a:lnTo>
                    <a:pt x="5483618" y="1397"/>
                  </a:lnTo>
                  <a:close/>
                </a:path>
                <a:path w="6662420" h="425450">
                  <a:moveTo>
                    <a:pt x="4064774" y="1397"/>
                  </a:moveTo>
                  <a:lnTo>
                    <a:pt x="4091698" y="1397"/>
                  </a:lnTo>
                  <a:lnTo>
                    <a:pt x="4230636" y="351663"/>
                  </a:lnTo>
                  <a:lnTo>
                    <a:pt x="4162945" y="351663"/>
                  </a:lnTo>
                  <a:lnTo>
                    <a:pt x="4137672" y="281559"/>
                  </a:lnTo>
                  <a:lnTo>
                    <a:pt x="4019308" y="281559"/>
                  </a:lnTo>
                  <a:lnTo>
                    <a:pt x="3995178" y="351663"/>
                  </a:lnTo>
                  <a:lnTo>
                    <a:pt x="3926979" y="351663"/>
                  </a:lnTo>
                  <a:lnTo>
                    <a:pt x="4064774" y="1397"/>
                  </a:lnTo>
                  <a:close/>
                </a:path>
                <a:path w="6662420" h="425450">
                  <a:moveTo>
                    <a:pt x="1896122" y="1397"/>
                  </a:moveTo>
                  <a:lnTo>
                    <a:pt x="1923046" y="1397"/>
                  </a:lnTo>
                  <a:lnTo>
                    <a:pt x="2061984" y="351663"/>
                  </a:lnTo>
                  <a:lnTo>
                    <a:pt x="1994293" y="351663"/>
                  </a:lnTo>
                  <a:lnTo>
                    <a:pt x="1969020" y="281559"/>
                  </a:lnTo>
                  <a:lnTo>
                    <a:pt x="1850656" y="281559"/>
                  </a:lnTo>
                  <a:lnTo>
                    <a:pt x="1826526" y="351663"/>
                  </a:lnTo>
                  <a:lnTo>
                    <a:pt x="1758327" y="351663"/>
                  </a:lnTo>
                  <a:lnTo>
                    <a:pt x="1896122" y="1397"/>
                  </a:lnTo>
                  <a:close/>
                </a:path>
                <a:path w="6662420" h="425450">
                  <a:moveTo>
                    <a:pt x="1056398" y="1397"/>
                  </a:moveTo>
                  <a:lnTo>
                    <a:pt x="1083322" y="1397"/>
                  </a:lnTo>
                  <a:lnTo>
                    <a:pt x="1222260" y="351663"/>
                  </a:lnTo>
                  <a:lnTo>
                    <a:pt x="1154569" y="351663"/>
                  </a:lnTo>
                  <a:lnTo>
                    <a:pt x="1129296" y="281559"/>
                  </a:lnTo>
                  <a:lnTo>
                    <a:pt x="1010932" y="281559"/>
                  </a:lnTo>
                  <a:lnTo>
                    <a:pt x="986802" y="351663"/>
                  </a:lnTo>
                  <a:lnTo>
                    <a:pt x="918603" y="351663"/>
                  </a:lnTo>
                  <a:lnTo>
                    <a:pt x="1056398" y="1397"/>
                  </a:lnTo>
                  <a:close/>
                </a:path>
                <a:path w="6662420" h="425450">
                  <a:moveTo>
                    <a:pt x="5226189" y="126"/>
                  </a:moveTo>
                  <a:lnTo>
                    <a:pt x="5254409" y="1650"/>
                  </a:lnTo>
                  <a:lnTo>
                    <a:pt x="5279640" y="6223"/>
                  </a:lnTo>
                  <a:lnTo>
                    <a:pt x="5301895" y="13843"/>
                  </a:lnTo>
                  <a:lnTo>
                    <a:pt x="5321185" y="24511"/>
                  </a:lnTo>
                  <a:lnTo>
                    <a:pt x="5296039" y="75184"/>
                  </a:lnTo>
                  <a:lnTo>
                    <a:pt x="5284202" y="66202"/>
                  </a:lnTo>
                  <a:lnTo>
                    <a:pt x="5269258" y="59816"/>
                  </a:lnTo>
                  <a:lnTo>
                    <a:pt x="5251194" y="56003"/>
                  </a:lnTo>
                  <a:lnTo>
                    <a:pt x="5229999" y="54737"/>
                  </a:lnTo>
                  <a:lnTo>
                    <a:pt x="5209354" y="56999"/>
                  </a:lnTo>
                  <a:lnTo>
                    <a:pt x="5173921" y="75096"/>
                  </a:lnTo>
                  <a:lnTo>
                    <a:pt x="5147112" y="110222"/>
                  </a:lnTo>
                  <a:lnTo>
                    <a:pt x="5133309" y="155993"/>
                  </a:lnTo>
                  <a:lnTo>
                    <a:pt x="5131574" y="182499"/>
                  </a:lnTo>
                  <a:lnTo>
                    <a:pt x="5133172" y="208787"/>
                  </a:lnTo>
                  <a:lnTo>
                    <a:pt x="5145987" y="252793"/>
                  </a:lnTo>
                  <a:lnTo>
                    <a:pt x="5171063" y="284751"/>
                  </a:lnTo>
                  <a:lnTo>
                    <a:pt x="5225427" y="303022"/>
                  </a:lnTo>
                  <a:lnTo>
                    <a:pt x="5248553" y="300851"/>
                  </a:lnTo>
                  <a:lnTo>
                    <a:pt x="5268988" y="294322"/>
                  </a:lnTo>
                  <a:lnTo>
                    <a:pt x="5286756" y="283412"/>
                  </a:lnTo>
                  <a:lnTo>
                    <a:pt x="5301881" y="268097"/>
                  </a:lnTo>
                  <a:lnTo>
                    <a:pt x="5330456" y="317753"/>
                  </a:lnTo>
                  <a:lnTo>
                    <a:pt x="5309503" y="335162"/>
                  </a:lnTo>
                  <a:lnTo>
                    <a:pt x="5284181" y="347583"/>
                  </a:lnTo>
                  <a:lnTo>
                    <a:pt x="5254500" y="355026"/>
                  </a:lnTo>
                  <a:lnTo>
                    <a:pt x="5220474" y="357504"/>
                  </a:lnTo>
                  <a:lnTo>
                    <a:pt x="5186301" y="354528"/>
                  </a:lnTo>
                  <a:lnTo>
                    <a:pt x="5130052" y="330715"/>
                  </a:lnTo>
                  <a:lnTo>
                    <a:pt x="5090450" y="283900"/>
                  </a:lnTo>
                  <a:lnTo>
                    <a:pt x="5070448" y="218940"/>
                  </a:lnTo>
                  <a:lnTo>
                    <a:pt x="5067947" y="179959"/>
                  </a:lnTo>
                  <a:lnTo>
                    <a:pt x="5070713" y="143164"/>
                  </a:lnTo>
                  <a:lnTo>
                    <a:pt x="5092915" y="79053"/>
                  </a:lnTo>
                  <a:lnTo>
                    <a:pt x="5136160" y="29166"/>
                  </a:lnTo>
                  <a:lnTo>
                    <a:pt x="5193068" y="3361"/>
                  </a:lnTo>
                  <a:lnTo>
                    <a:pt x="5226189" y="126"/>
                  </a:lnTo>
                  <a:close/>
                </a:path>
                <a:path w="6662420" h="425450">
                  <a:moveTo>
                    <a:pt x="544957" y="126"/>
                  </a:moveTo>
                  <a:lnTo>
                    <a:pt x="572922" y="1531"/>
                  </a:lnTo>
                  <a:lnTo>
                    <a:pt x="596907" y="5746"/>
                  </a:lnTo>
                  <a:lnTo>
                    <a:pt x="616914" y="12771"/>
                  </a:lnTo>
                  <a:lnTo>
                    <a:pt x="632942" y="22605"/>
                  </a:lnTo>
                  <a:lnTo>
                    <a:pt x="614299" y="75437"/>
                  </a:lnTo>
                  <a:lnTo>
                    <a:pt x="597922" y="65343"/>
                  </a:lnTo>
                  <a:lnTo>
                    <a:pt x="581102" y="58118"/>
                  </a:lnTo>
                  <a:lnTo>
                    <a:pt x="563837" y="53774"/>
                  </a:lnTo>
                  <a:lnTo>
                    <a:pt x="546125" y="52324"/>
                  </a:lnTo>
                  <a:lnTo>
                    <a:pt x="536110" y="53016"/>
                  </a:lnTo>
                  <a:lnTo>
                    <a:pt x="504464" y="76390"/>
                  </a:lnTo>
                  <a:lnTo>
                    <a:pt x="501548" y="92710"/>
                  </a:lnTo>
                  <a:lnTo>
                    <a:pt x="505661" y="107711"/>
                  </a:lnTo>
                  <a:lnTo>
                    <a:pt x="517999" y="122999"/>
                  </a:lnTo>
                  <a:lnTo>
                    <a:pt x="538565" y="138572"/>
                  </a:lnTo>
                  <a:lnTo>
                    <a:pt x="567359" y="154431"/>
                  </a:lnTo>
                  <a:lnTo>
                    <a:pt x="583487" y="162742"/>
                  </a:lnTo>
                  <a:lnTo>
                    <a:pt x="597200" y="170719"/>
                  </a:lnTo>
                  <a:lnTo>
                    <a:pt x="630878" y="201168"/>
                  </a:lnTo>
                  <a:lnTo>
                    <a:pt x="646739" y="239061"/>
                  </a:lnTo>
                  <a:lnTo>
                    <a:pt x="648741" y="261365"/>
                  </a:lnTo>
                  <a:lnTo>
                    <a:pt x="646669" y="281394"/>
                  </a:lnTo>
                  <a:lnTo>
                    <a:pt x="630101" y="315926"/>
                  </a:lnTo>
                  <a:lnTo>
                    <a:pt x="597626" y="342288"/>
                  </a:lnTo>
                  <a:lnTo>
                    <a:pt x="553215" y="355814"/>
                  </a:lnTo>
                  <a:lnTo>
                    <a:pt x="526783" y="357504"/>
                  </a:lnTo>
                  <a:lnTo>
                    <a:pt x="503197" y="355955"/>
                  </a:lnTo>
                  <a:lnTo>
                    <a:pt x="480788" y="351297"/>
                  </a:lnTo>
                  <a:lnTo>
                    <a:pt x="459558" y="343521"/>
                  </a:lnTo>
                  <a:lnTo>
                    <a:pt x="439508" y="332613"/>
                  </a:lnTo>
                  <a:lnTo>
                    <a:pt x="462153" y="277622"/>
                  </a:lnTo>
                  <a:lnTo>
                    <a:pt x="480243" y="288770"/>
                  </a:lnTo>
                  <a:lnTo>
                    <a:pt x="498186" y="296703"/>
                  </a:lnTo>
                  <a:lnTo>
                    <a:pt x="515981" y="301446"/>
                  </a:lnTo>
                  <a:lnTo>
                    <a:pt x="533628" y="303022"/>
                  </a:lnTo>
                  <a:lnTo>
                    <a:pt x="557264" y="300664"/>
                  </a:lnTo>
                  <a:lnTo>
                    <a:pt x="574147" y="293592"/>
                  </a:lnTo>
                  <a:lnTo>
                    <a:pt x="584277" y="281805"/>
                  </a:lnTo>
                  <a:lnTo>
                    <a:pt x="587654" y="265302"/>
                  </a:lnTo>
                  <a:lnTo>
                    <a:pt x="586857" y="256561"/>
                  </a:lnTo>
                  <a:lnTo>
                    <a:pt x="566855" y="223333"/>
                  </a:lnTo>
                  <a:lnTo>
                    <a:pt x="522427" y="195579"/>
                  </a:lnTo>
                  <a:lnTo>
                    <a:pt x="504172" y="186102"/>
                  </a:lnTo>
                  <a:lnTo>
                    <a:pt x="489162" y="177482"/>
                  </a:lnTo>
                  <a:lnTo>
                    <a:pt x="456669" y="148764"/>
                  </a:lnTo>
                  <a:lnTo>
                    <a:pt x="440684" y="103616"/>
                  </a:lnTo>
                  <a:lnTo>
                    <a:pt x="440220" y="93090"/>
                  </a:lnTo>
                  <a:lnTo>
                    <a:pt x="442054" y="73923"/>
                  </a:lnTo>
                  <a:lnTo>
                    <a:pt x="469582" y="26542"/>
                  </a:lnTo>
                  <a:lnTo>
                    <a:pt x="503112" y="6762"/>
                  </a:lnTo>
                  <a:lnTo>
                    <a:pt x="522994" y="1789"/>
                  </a:lnTo>
                  <a:lnTo>
                    <a:pt x="544957" y="126"/>
                  </a:lnTo>
                  <a:close/>
                </a:path>
                <a:path w="6662420" h="425450">
                  <a:moveTo>
                    <a:pt x="6202565" y="0"/>
                  </a:moveTo>
                  <a:lnTo>
                    <a:pt x="6268288" y="11541"/>
                  </a:lnTo>
                  <a:lnTo>
                    <a:pt x="6316484" y="46227"/>
                  </a:lnTo>
                  <a:lnTo>
                    <a:pt x="6346028" y="101726"/>
                  </a:lnTo>
                  <a:lnTo>
                    <a:pt x="6355854" y="175894"/>
                  </a:lnTo>
                  <a:lnTo>
                    <a:pt x="6353282" y="215542"/>
                  </a:lnTo>
                  <a:lnTo>
                    <a:pt x="6332708" y="281836"/>
                  </a:lnTo>
                  <a:lnTo>
                    <a:pt x="6291967" y="329965"/>
                  </a:lnTo>
                  <a:lnTo>
                    <a:pt x="6233535" y="354453"/>
                  </a:lnTo>
                  <a:lnTo>
                    <a:pt x="6197866" y="357504"/>
                  </a:lnTo>
                  <a:lnTo>
                    <a:pt x="6165051" y="354478"/>
                  </a:lnTo>
                  <a:lnTo>
                    <a:pt x="6111659" y="330233"/>
                  </a:lnTo>
                  <a:lnTo>
                    <a:pt x="6074817" y="282461"/>
                  </a:lnTo>
                  <a:lnTo>
                    <a:pt x="6056287" y="215925"/>
                  </a:lnTo>
                  <a:lnTo>
                    <a:pt x="6053975" y="175894"/>
                  </a:lnTo>
                  <a:lnTo>
                    <a:pt x="6056499" y="140440"/>
                  </a:lnTo>
                  <a:lnTo>
                    <a:pt x="6076692" y="78007"/>
                  </a:lnTo>
                  <a:lnTo>
                    <a:pt x="6116322" y="28717"/>
                  </a:lnTo>
                  <a:lnTo>
                    <a:pt x="6170389" y="3190"/>
                  </a:lnTo>
                  <a:lnTo>
                    <a:pt x="6202565" y="0"/>
                  </a:lnTo>
                  <a:close/>
                </a:path>
                <a:path w="6662420" h="425450">
                  <a:moveTo>
                    <a:pt x="3420376" y="0"/>
                  </a:moveTo>
                  <a:lnTo>
                    <a:pt x="3486607" y="11652"/>
                  </a:lnTo>
                  <a:lnTo>
                    <a:pt x="3535692" y="46736"/>
                  </a:lnTo>
                  <a:lnTo>
                    <a:pt x="3565982" y="102758"/>
                  </a:lnTo>
                  <a:lnTo>
                    <a:pt x="3576078" y="177164"/>
                  </a:lnTo>
                  <a:lnTo>
                    <a:pt x="3571006" y="233933"/>
                  </a:lnTo>
                  <a:lnTo>
                    <a:pt x="3555790" y="280415"/>
                  </a:lnTo>
                  <a:lnTo>
                    <a:pt x="3530430" y="316610"/>
                  </a:lnTo>
                  <a:lnTo>
                    <a:pt x="3494925" y="342518"/>
                  </a:lnTo>
                  <a:lnTo>
                    <a:pt x="3509905" y="354853"/>
                  </a:lnTo>
                  <a:lnTo>
                    <a:pt x="3529136" y="363664"/>
                  </a:lnTo>
                  <a:lnTo>
                    <a:pt x="3552629" y="368950"/>
                  </a:lnTo>
                  <a:lnTo>
                    <a:pt x="3580396" y="370713"/>
                  </a:lnTo>
                  <a:lnTo>
                    <a:pt x="3590973" y="370425"/>
                  </a:lnTo>
                  <a:lnTo>
                    <a:pt x="3600811" y="369554"/>
                  </a:lnTo>
                  <a:lnTo>
                    <a:pt x="3609936" y="368087"/>
                  </a:lnTo>
                  <a:lnTo>
                    <a:pt x="3618369" y="366013"/>
                  </a:lnTo>
                  <a:lnTo>
                    <a:pt x="3618369" y="423163"/>
                  </a:lnTo>
                  <a:lnTo>
                    <a:pt x="3610535" y="424090"/>
                  </a:lnTo>
                  <a:lnTo>
                    <a:pt x="3602653" y="424767"/>
                  </a:lnTo>
                  <a:lnTo>
                    <a:pt x="3594723" y="425182"/>
                  </a:lnTo>
                  <a:lnTo>
                    <a:pt x="3586746" y="425323"/>
                  </a:lnTo>
                  <a:lnTo>
                    <a:pt x="3565196" y="424203"/>
                  </a:lnTo>
                  <a:lnTo>
                    <a:pt x="3524810" y="415250"/>
                  </a:lnTo>
                  <a:lnTo>
                    <a:pt x="3488520" y="397652"/>
                  </a:lnTo>
                  <a:lnTo>
                    <a:pt x="3448443" y="357504"/>
                  </a:lnTo>
                  <a:lnTo>
                    <a:pt x="3443415" y="358245"/>
                  </a:lnTo>
                  <a:lnTo>
                    <a:pt x="3437077" y="358759"/>
                  </a:lnTo>
                  <a:lnTo>
                    <a:pt x="3429405" y="359058"/>
                  </a:lnTo>
                  <a:lnTo>
                    <a:pt x="3420376" y="359155"/>
                  </a:lnTo>
                  <a:lnTo>
                    <a:pt x="3388108" y="355984"/>
                  </a:lnTo>
                  <a:lnTo>
                    <a:pt x="3334526" y="330545"/>
                  </a:lnTo>
                  <a:lnTo>
                    <a:pt x="3296113" y="280963"/>
                  </a:lnTo>
                  <a:lnTo>
                    <a:pt x="3276630" y="215431"/>
                  </a:lnTo>
                  <a:lnTo>
                    <a:pt x="3274199" y="177164"/>
                  </a:lnTo>
                  <a:lnTo>
                    <a:pt x="3276678" y="140753"/>
                  </a:lnTo>
                  <a:lnTo>
                    <a:pt x="3296541" y="77456"/>
                  </a:lnTo>
                  <a:lnTo>
                    <a:pt x="3335598" y="28396"/>
                  </a:lnTo>
                  <a:lnTo>
                    <a:pt x="3388799" y="3147"/>
                  </a:lnTo>
                  <a:lnTo>
                    <a:pt x="3420376" y="0"/>
                  </a:lnTo>
                  <a:close/>
                </a:path>
                <a:path w="6662420" h="425450">
                  <a:moveTo>
                    <a:pt x="2615069" y="0"/>
                  </a:moveTo>
                  <a:lnTo>
                    <a:pt x="2680792" y="11541"/>
                  </a:lnTo>
                  <a:lnTo>
                    <a:pt x="2728988" y="46227"/>
                  </a:lnTo>
                  <a:lnTo>
                    <a:pt x="2758532" y="101726"/>
                  </a:lnTo>
                  <a:lnTo>
                    <a:pt x="2768358" y="175894"/>
                  </a:lnTo>
                  <a:lnTo>
                    <a:pt x="2765786" y="215542"/>
                  </a:lnTo>
                  <a:lnTo>
                    <a:pt x="2745212" y="281836"/>
                  </a:lnTo>
                  <a:lnTo>
                    <a:pt x="2704471" y="329965"/>
                  </a:lnTo>
                  <a:lnTo>
                    <a:pt x="2646039" y="354453"/>
                  </a:lnTo>
                  <a:lnTo>
                    <a:pt x="2610370" y="357504"/>
                  </a:lnTo>
                  <a:lnTo>
                    <a:pt x="2577555" y="354478"/>
                  </a:lnTo>
                  <a:lnTo>
                    <a:pt x="2524163" y="330233"/>
                  </a:lnTo>
                  <a:lnTo>
                    <a:pt x="2487321" y="282461"/>
                  </a:lnTo>
                  <a:lnTo>
                    <a:pt x="2468791" y="215925"/>
                  </a:lnTo>
                  <a:lnTo>
                    <a:pt x="2466479" y="175894"/>
                  </a:lnTo>
                  <a:lnTo>
                    <a:pt x="2469003" y="140440"/>
                  </a:lnTo>
                  <a:lnTo>
                    <a:pt x="2489196" y="78007"/>
                  </a:lnTo>
                  <a:lnTo>
                    <a:pt x="2528826" y="28717"/>
                  </a:lnTo>
                  <a:lnTo>
                    <a:pt x="2582893" y="3190"/>
                  </a:lnTo>
                  <a:lnTo>
                    <a:pt x="261506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7230" y="268604"/>
            <a:ext cx="8341359" cy="406400"/>
            <a:chOff x="197230" y="268604"/>
            <a:chExt cx="8341359" cy="406400"/>
          </a:xfrm>
        </p:grpSpPr>
        <p:sp>
          <p:nvSpPr>
            <p:cNvPr id="6" name="object 6"/>
            <p:cNvSpPr/>
            <p:nvPr/>
          </p:nvSpPr>
          <p:spPr>
            <a:xfrm>
              <a:off x="215087" y="268604"/>
              <a:ext cx="8304961" cy="4029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19" y="629411"/>
              <a:ext cx="8339455" cy="44450"/>
            </a:xfrm>
            <a:custGeom>
              <a:avLst/>
              <a:gdLst/>
              <a:ahLst/>
              <a:cxnLst/>
              <a:rect l="l" t="t" r="r" b="b"/>
              <a:pathLst>
                <a:path w="8339455" h="44450">
                  <a:moveTo>
                    <a:pt x="8339328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8339328" y="44196"/>
                  </a:lnTo>
                  <a:lnTo>
                    <a:pt x="8339328" y="0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19" y="629411"/>
              <a:ext cx="8339455" cy="44450"/>
            </a:xfrm>
            <a:custGeom>
              <a:avLst/>
              <a:gdLst/>
              <a:ahLst/>
              <a:cxnLst/>
              <a:rect l="l" t="t" r="r" b="b"/>
              <a:pathLst>
                <a:path w="8339455" h="44450">
                  <a:moveTo>
                    <a:pt x="0" y="0"/>
                  </a:moveTo>
                  <a:lnTo>
                    <a:pt x="2084832" y="0"/>
                  </a:lnTo>
                  <a:lnTo>
                    <a:pt x="4169664" y="0"/>
                  </a:lnTo>
                  <a:lnTo>
                    <a:pt x="6254495" y="0"/>
                  </a:lnTo>
                  <a:lnTo>
                    <a:pt x="8339328" y="0"/>
                  </a:lnTo>
                  <a:lnTo>
                    <a:pt x="8339328" y="44196"/>
                  </a:lnTo>
                  <a:lnTo>
                    <a:pt x="6254495" y="44196"/>
                  </a:lnTo>
                  <a:lnTo>
                    <a:pt x="4169664" y="44196"/>
                  </a:lnTo>
                  <a:lnTo>
                    <a:pt x="2084832" y="44196"/>
                  </a:lnTo>
                  <a:lnTo>
                    <a:pt x="0" y="441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73660" y="694221"/>
            <a:ext cx="8223884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20100"/>
              </a:lnSpc>
              <a:spcBef>
                <a:spcPts val="100"/>
              </a:spcBef>
              <a:tabLst>
                <a:tab pos="2379345" algn="l"/>
                <a:tab pos="2705735" algn="l"/>
                <a:tab pos="3609340" algn="l"/>
                <a:tab pos="4252595" algn="l"/>
                <a:tab pos="4475480" algn="l"/>
                <a:tab pos="5396230" algn="l"/>
                <a:tab pos="5854700" algn="l"/>
                <a:tab pos="6156325" algn="l"/>
                <a:tab pos="6577330" algn="l"/>
                <a:tab pos="6979284" algn="l"/>
                <a:tab pos="7909559" algn="l"/>
              </a:tabLst>
            </a:pPr>
            <a:r>
              <a:rPr sz="1900" spc="3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900" spc="-7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"</a:t>
            </a:r>
            <a:r>
              <a:rPr sz="2600" dirty="0">
                <a:latin typeface="Trebuchet MS"/>
                <a:cs typeface="Trebuchet MS"/>
              </a:rPr>
              <a:t>Op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spc="-2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a</a:t>
            </a:r>
            <a:r>
              <a:rPr sz="2600" spc="-15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iona</a:t>
            </a:r>
            <a:r>
              <a:rPr sz="2600" dirty="0">
                <a:latin typeface="Trebuchet MS"/>
                <a:cs typeface="Trebuchet MS"/>
              </a:rPr>
              <a:t>l	</a:t>
            </a:r>
            <a:r>
              <a:rPr sz="2600" spc="-5" dirty="0">
                <a:latin typeface="Trebuchet MS"/>
                <a:cs typeface="Trebuchet MS"/>
              </a:rPr>
              <a:t>qua</a:t>
            </a:r>
            <a:r>
              <a:rPr sz="2600" spc="-10" dirty="0">
                <a:latin typeface="Trebuchet MS"/>
                <a:cs typeface="Trebuchet MS"/>
              </a:rPr>
              <a:t>l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f</a:t>
            </a:r>
            <a:r>
              <a:rPr sz="2600" spc="-5" dirty="0">
                <a:latin typeface="Trebuchet MS"/>
                <a:cs typeface="Trebuchet MS"/>
              </a:rPr>
              <a:t>ica</a:t>
            </a:r>
            <a:r>
              <a:rPr sz="2600" spc="-20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io</a:t>
            </a:r>
            <a:r>
              <a:rPr sz="2600" dirty="0">
                <a:latin typeface="Trebuchet MS"/>
                <a:cs typeface="Trebuchet MS"/>
              </a:rPr>
              <a:t>n		</a:t>
            </a:r>
            <a:r>
              <a:rPr sz="2600" spc="-10" dirty="0">
                <a:latin typeface="Trebuchet MS"/>
                <a:cs typeface="Trebuchet MS"/>
              </a:rPr>
              <a:t>(</a:t>
            </a:r>
            <a:r>
              <a:rPr sz="2600" dirty="0">
                <a:latin typeface="Trebuchet MS"/>
                <a:cs typeface="Trebuchet MS"/>
              </a:rPr>
              <a:t>OQ)	</a:t>
            </a:r>
            <a:r>
              <a:rPr sz="2600" spc="-15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s	</a:t>
            </a:r>
            <a:r>
              <a:rPr sz="2600" spc="-15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e	</a:t>
            </a:r>
            <a:r>
              <a:rPr sz="2600" spc="-5" dirty="0">
                <a:latin typeface="Trebuchet MS"/>
                <a:cs typeface="Trebuchet MS"/>
              </a:rPr>
              <a:t>pr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ss	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spc="-5" dirty="0">
                <a:latin typeface="Trebuchet MS"/>
                <a:cs typeface="Trebuchet MS"/>
              </a:rPr>
              <a:t>dem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ns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-2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a</a:t>
            </a:r>
            <a:r>
              <a:rPr sz="2600" spc="-15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in</a:t>
            </a:r>
            <a:r>
              <a:rPr sz="2600" dirty="0">
                <a:latin typeface="Trebuchet MS"/>
                <a:cs typeface="Trebuchet MS"/>
              </a:rPr>
              <a:t>g	</a:t>
            </a:r>
            <a:r>
              <a:rPr sz="2600" spc="-5" dirty="0">
                <a:latin typeface="Trebuchet MS"/>
                <a:cs typeface="Trebuchet MS"/>
              </a:rPr>
              <a:t>tha</a:t>
            </a:r>
            <a:r>
              <a:rPr sz="2600" dirty="0">
                <a:latin typeface="Trebuchet MS"/>
                <a:cs typeface="Trebuchet MS"/>
              </a:rPr>
              <a:t>t	</a:t>
            </a:r>
            <a:r>
              <a:rPr sz="2600" spc="-5" dirty="0">
                <a:latin typeface="Trebuchet MS"/>
                <a:cs typeface="Trebuchet MS"/>
              </a:rPr>
              <a:t>a</a:t>
            </a:r>
            <a:r>
              <a:rPr sz="2600" dirty="0">
                <a:latin typeface="Trebuchet MS"/>
                <a:cs typeface="Trebuchet MS"/>
              </a:rPr>
              <a:t>n	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-10" dirty="0">
                <a:latin typeface="Trebuchet MS"/>
                <a:cs typeface="Trebuchet MS"/>
              </a:rPr>
              <a:t>s</a:t>
            </a:r>
            <a:r>
              <a:rPr sz="2600" spc="-5" dirty="0">
                <a:latin typeface="Trebuchet MS"/>
                <a:cs typeface="Trebuchet MS"/>
              </a:rPr>
              <a:t>trumen</a:t>
            </a:r>
            <a:r>
              <a:rPr sz="2600" dirty="0">
                <a:latin typeface="Trebuchet MS"/>
                <a:cs typeface="Trebuchet MS"/>
              </a:rPr>
              <a:t>t	</a:t>
            </a:r>
            <a:r>
              <a:rPr sz="2600" spc="-5" dirty="0">
                <a:latin typeface="Trebuchet MS"/>
                <a:cs typeface="Trebuchet MS"/>
              </a:rPr>
              <a:t>wil</a:t>
            </a:r>
            <a:r>
              <a:rPr sz="2600" dirty="0">
                <a:latin typeface="Trebuchet MS"/>
                <a:cs typeface="Trebuchet MS"/>
              </a:rPr>
              <a:t>l	fu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cti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136" y="1646398"/>
            <a:ext cx="7951470" cy="97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  <a:tabLst>
                <a:tab pos="1689100" algn="l"/>
                <a:tab pos="2243455" algn="l"/>
                <a:tab pos="2849245" algn="l"/>
                <a:tab pos="4790440" algn="l"/>
                <a:tab pos="6925945" algn="l"/>
                <a:tab pos="7446009" algn="l"/>
              </a:tabLst>
            </a:pPr>
            <a:r>
              <a:rPr sz="2600" spc="-5" dirty="0">
                <a:latin typeface="Trebuchet MS"/>
                <a:cs typeface="Trebuchet MS"/>
              </a:rPr>
              <a:t>ac</a:t>
            </a:r>
            <a:r>
              <a:rPr sz="2600" spc="-10" dirty="0">
                <a:latin typeface="Trebuchet MS"/>
                <a:cs typeface="Trebuchet MS"/>
              </a:rPr>
              <a:t>c</a:t>
            </a: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di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g	</a:t>
            </a: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o	</a:t>
            </a:r>
            <a:r>
              <a:rPr sz="2600" spc="-5" dirty="0">
                <a:latin typeface="Trebuchet MS"/>
                <a:cs typeface="Trebuchet MS"/>
              </a:rPr>
              <a:t>it</a:t>
            </a:r>
            <a:r>
              <a:rPr sz="2600" dirty="0">
                <a:latin typeface="Trebuchet MS"/>
                <a:cs typeface="Trebuchet MS"/>
              </a:rPr>
              <a:t>s	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ratio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	spec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	in	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 selected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1836" y="2585847"/>
            <a:ext cx="7924800" cy="20320"/>
          </a:xfrm>
          <a:custGeom>
            <a:avLst/>
            <a:gdLst/>
            <a:ahLst/>
            <a:cxnLst/>
            <a:rect l="l" t="t" r="r" b="b"/>
            <a:pathLst>
              <a:path w="7924800" h="20319">
                <a:moveTo>
                  <a:pt x="7924800" y="0"/>
                </a:moveTo>
                <a:lnTo>
                  <a:pt x="0" y="0"/>
                </a:lnTo>
                <a:lnTo>
                  <a:pt x="0" y="19812"/>
                </a:lnTo>
                <a:lnTo>
                  <a:pt x="7924800" y="19812"/>
                </a:lnTo>
                <a:lnTo>
                  <a:pt x="792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71217" y="2199843"/>
            <a:ext cx="62795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7590" algn="l"/>
                <a:tab pos="3658235" algn="l"/>
                <a:tab pos="4574540" algn="l"/>
              </a:tabLst>
            </a:pPr>
            <a:r>
              <a:rPr sz="2600" spc="-5" dirty="0">
                <a:latin typeface="Trebuchet MS"/>
                <a:cs typeface="Trebuchet MS"/>
              </a:rPr>
              <a:t>envi</a:t>
            </a:r>
            <a:r>
              <a:rPr sz="2600" spc="-15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onm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spc="-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t	</a:t>
            </a:r>
            <a:r>
              <a:rPr sz="2600" spc="-5" dirty="0">
                <a:latin typeface="Trebuchet MS"/>
                <a:cs typeface="Trebuchet MS"/>
              </a:rPr>
              <a:t>w</a:t>
            </a:r>
            <a:r>
              <a:rPr sz="2600" spc="-20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thi</a:t>
            </a:r>
            <a:r>
              <a:rPr sz="2600" dirty="0">
                <a:latin typeface="Trebuchet MS"/>
                <a:cs typeface="Trebuchet MS"/>
              </a:rPr>
              <a:t>n	</a:t>
            </a:r>
            <a:r>
              <a:rPr sz="2600" spc="-5" dirty="0">
                <a:latin typeface="Trebuchet MS"/>
                <a:cs typeface="Trebuchet MS"/>
              </a:rPr>
              <a:t>th</a:t>
            </a:r>
            <a:r>
              <a:rPr sz="2600" dirty="0">
                <a:latin typeface="Trebuchet MS"/>
                <a:cs typeface="Trebuchet MS"/>
              </a:rPr>
              <a:t>e	</a:t>
            </a:r>
            <a:r>
              <a:rPr sz="2600" spc="-5" dirty="0">
                <a:latin typeface="Trebuchet MS"/>
                <a:cs typeface="Trebuchet MS"/>
              </a:rPr>
              <a:t>ac</a:t>
            </a:r>
            <a:r>
              <a:rPr sz="2600" spc="-15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ep</a:t>
            </a:r>
            <a:r>
              <a:rPr sz="2600" spc="-20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ance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73660" y="2521051"/>
            <a:ext cx="8225790" cy="263207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320"/>
              </a:spcBef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criteria</a:t>
            </a:r>
            <a:r>
              <a:rPr sz="2600" b="1" spc="-5" dirty="0">
                <a:latin typeface="Trebuchet MS"/>
                <a:cs typeface="Trebuchet MS"/>
              </a:rPr>
              <a:t>"</a:t>
            </a:r>
            <a:endParaRPr sz="2600">
              <a:latin typeface="Trebuchet MS"/>
              <a:cs typeface="Trebuchet MS"/>
            </a:endParaRPr>
          </a:p>
          <a:p>
            <a:pPr marL="285115" marR="7620" indent="-273050">
              <a:lnSpc>
                <a:spcPct val="12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5750" algn="l"/>
              </a:tabLst>
            </a:pP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protocol must contain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procedures to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start up </a:t>
            </a:r>
            <a:r>
              <a:rPr sz="2600" u="heavy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equipment</a:t>
            </a:r>
            <a:r>
              <a:rPr sz="2600" spc="-5" dirty="0">
                <a:latin typeface="Trebuchet MS"/>
                <a:cs typeface="Trebuchet MS"/>
              </a:rPr>
              <a:t> according </a:t>
            </a:r>
            <a:r>
              <a:rPr sz="2600" dirty="0">
                <a:latin typeface="Trebuchet MS"/>
                <a:cs typeface="Trebuchet MS"/>
              </a:rPr>
              <a:t>to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operating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manuals.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2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5750" algn="l"/>
                <a:tab pos="2780030" algn="l"/>
                <a:tab pos="3917315" algn="l"/>
                <a:tab pos="5781675" algn="l"/>
                <a:tab pos="6941184" algn="l"/>
                <a:tab pos="7845425" algn="l"/>
              </a:tabLst>
            </a:pPr>
            <a:r>
              <a:rPr sz="2600" spc="-20" dirty="0">
                <a:latin typeface="Trebuchet MS"/>
                <a:cs typeface="Trebuchet MS"/>
              </a:rPr>
              <a:t>Process </a:t>
            </a:r>
            <a:r>
              <a:rPr sz="2600" spc="-5" dirty="0">
                <a:latin typeface="Trebuchet MS"/>
                <a:cs typeface="Trebuchet MS"/>
              </a:rPr>
              <a:t>controls that are part of the equipment </a:t>
            </a:r>
            <a:r>
              <a:rPr sz="2600" spc="-125" dirty="0">
                <a:latin typeface="Trebuchet MS"/>
                <a:cs typeface="Trebuchet MS"/>
              </a:rPr>
              <a:t>i.e.  </a:t>
            </a:r>
            <a:r>
              <a:rPr sz="2600" spc="-120" dirty="0">
                <a:latin typeface="Trebuchet MS"/>
                <a:cs typeface="Trebuchet MS"/>
              </a:rPr>
              <a:t>P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grammable	</a:t>
            </a:r>
            <a:r>
              <a:rPr sz="2600" spc="-5" dirty="0">
                <a:latin typeface="Trebuchet MS"/>
                <a:cs typeface="Trebuchet MS"/>
              </a:rPr>
              <a:t>Lo</a:t>
            </a:r>
            <a:r>
              <a:rPr sz="2600" spc="-20" dirty="0">
                <a:latin typeface="Trebuchet MS"/>
                <a:cs typeface="Trebuchet MS"/>
              </a:rPr>
              <a:t>g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c	</a:t>
            </a:r>
            <a:r>
              <a:rPr sz="2600" spc="-5" dirty="0">
                <a:latin typeface="Trebuchet MS"/>
                <a:cs typeface="Trebuchet MS"/>
              </a:rPr>
              <a:t>Cont</a:t>
            </a:r>
            <a:r>
              <a:rPr sz="2600" spc="-15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oll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r	</a:t>
            </a:r>
            <a:r>
              <a:rPr sz="2600" spc="-5" dirty="0">
                <a:latin typeface="Trebuchet MS"/>
                <a:cs typeface="Trebuchet MS"/>
              </a:rPr>
              <a:t>(</a:t>
            </a:r>
            <a:r>
              <a:rPr sz="2600" spc="-10" dirty="0">
                <a:latin typeface="Trebuchet MS"/>
                <a:cs typeface="Trebuchet MS"/>
              </a:rPr>
              <a:t>P</a:t>
            </a:r>
            <a:r>
              <a:rPr sz="2600" spc="-15" dirty="0">
                <a:latin typeface="Trebuchet MS"/>
                <a:cs typeface="Trebuchet MS"/>
              </a:rPr>
              <a:t>LC</a:t>
            </a:r>
            <a:r>
              <a:rPr sz="2600" dirty="0">
                <a:latin typeface="Trebuchet MS"/>
                <a:cs typeface="Trebuchet MS"/>
              </a:rPr>
              <a:t>)	</a:t>
            </a:r>
            <a:r>
              <a:rPr sz="2600" spc="-5" dirty="0">
                <a:latin typeface="Trebuchet MS"/>
                <a:cs typeface="Trebuchet MS"/>
              </a:rPr>
              <a:t>wil</a:t>
            </a:r>
            <a:r>
              <a:rPr sz="2600" dirty="0">
                <a:latin typeface="Trebuchet MS"/>
                <a:cs typeface="Trebuchet MS"/>
              </a:rPr>
              <a:t>l	be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136" y="5126876"/>
            <a:ext cx="133540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qua</a:t>
            </a:r>
            <a:r>
              <a:rPr sz="2600" spc="-10" dirty="0">
                <a:latin typeface="Trebuchet MS"/>
                <a:cs typeface="Trebuchet MS"/>
              </a:rPr>
              <a:t>l</a:t>
            </a:r>
            <a:r>
              <a:rPr sz="2600" spc="-5" dirty="0">
                <a:latin typeface="Trebuchet MS"/>
                <a:cs typeface="Trebuchet MS"/>
              </a:rPr>
              <a:t>if</a:t>
            </a:r>
            <a:r>
              <a:rPr sz="2600" spc="-15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ed  controls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9673" y="5126876"/>
            <a:ext cx="103060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201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during  </a:t>
            </a:r>
            <a:r>
              <a:rPr sz="2600" dirty="0">
                <a:latin typeface="Trebuchet MS"/>
                <a:cs typeface="Trebuchet MS"/>
              </a:rPr>
              <a:t>should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5261" y="5126876"/>
            <a:ext cx="516509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20100"/>
              </a:lnSpc>
              <a:spcBef>
                <a:spcPts val="100"/>
              </a:spcBef>
              <a:tabLst>
                <a:tab pos="695325" algn="l"/>
                <a:tab pos="781050" algn="l"/>
                <a:tab pos="1620520" algn="l"/>
                <a:tab pos="2324735" algn="l"/>
                <a:tab pos="2921000" algn="l"/>
                <a:tab pos="3731260" algn="l"/>
                <a:tab pos="4050029" algn="l"/>
              </a:tabLst>
            </a:pP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spc="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e		</a:t>
            </a:r>
            <a:r>
              <a:rPr sz="2600" spc="-5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Q.	</a:t>
            </a:r>
            <a:r>
              <a:rPr sz="2600" spc="-5" dirty="0">
                <a:latin typeface="Trebuchet MS"/>
                <a:cs typeface="Trebuchet MS"/>
              </a:rPr>
              <a:t>[c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mpute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ize</a:t>
            </a:r>
            <a:r>
              <a:rPr sz="2600" dirty="0">
                <a:latin typeface="Trebuchet MS"/>
                <a:cs typeface="Trebuchet MS"/>
              </a:rPr>
              <a:t>d	</a:t>
            </a:r>
            <a:r>
              <a:rPr sz="2600" spc="-5" dirty="0">
                <a:latin typeface="Trebuchet MS"/>
                <a:cs typeface="Trebuchet MS"/>
              </a:rPr>
              <a:t>pro</a:t>
            </a:r>
            <a:r>
              <a:rPr sz="2600" spc="-15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ess  </a:t>
            </a:r>
            <a:r>
              <a:rPr sz="2600" spc="-10" dirty="0">
                <a:latin typeface="Trebuchet MS"/>
                <a:cs typeface="Trebuchet MS"/>
              </a:rPr>
              <a:t>b</a:t>
            </a:r>
            <a:r>
              <a:rPr sz="2600" dirty="0">
                <a:latin typeface="Trebuchet MS"/>
                <a:cs typeface="Trebuchet MS"/>
              </a:rPr>
              <a:t>e	</a:t>
            </a:r>
            <a:r>
              <a:rPr sz="2600" spc="-5" dirty="0">
                <a:latin typeface="Trebuchet MS"/>
                <a:cs typeface="Trebuchet MS"/>
              </a:rPr>
              <a:t>qu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5" dirty="0">
                <a:latin typeface="Trebuchet MS"/>
                <a:cs typeface="Trebuchet MS"/>
              </a:rPr>
              <a:t>l</a:t>
            </a:r>
            <a:r>
              <a:rPr sz="2600" spc="-5" dirty="0">
                <a:latin typeface="Trebuchet MS"/>
                <a:cs typeface="Trebuchet MS"/>
              </a:rPr>
              <a:t>if</a:t>
            </a:r>
            <a:r>
              <a:rPr sz="2600" spc="-15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d	in	</a:t>
            </a:r>
            <a:r>
              <a:rPr sz="2600" spc="-15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e	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m</a:t>
            </a:r>
            <a:r>
              <a:rPr sz="2600" spc="10" dirty="0">
                <a:latin typeface="Trebuchet MS"/>
                <a:cs typeface="Trebuchet MS"/>
              </a:rPr>
              <a:t>p</a:t>
            </a:r>
            <a:r>
              <a:rPr sz="2600" spc="-5" dirty="0">
                <a:latin typeface="Trebuchet MS"/>
                <a:cs typeface="Trebuchet MS"/>
              </a:rPr>
              <a:t>uter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136" y="6157366"/>
            <a:ext cx="28130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rebuchet MS"/>
                <a:cs typeface="Trebuchet MS"/>
              </a:rPr>
              <a:t>validation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process.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0903" y="999871"/>
            <a:ext cx="2203450" cy="365760"/>
            <a:chOff x="520903" y="999871"/>
            <a:chExt cx="2203450" cy="365760"/>
          </a:xfrm>
        </p:grpSpPr>
        <p:sp>
          <p:nvSpPr>
            <p:cNvPr id="6" name="object 6"/>
            <p:cNvSpPr/>
            <p:nvPr/>
          </p:nvSpPr>
          <p:spPr>
            <a:xfrm>
              <a:off x="521792" y="1000760"/>
              <a:ext cx="2201545" cy="363855"/>
            </a:xfrm>
            <a:custGeom>
              <a:avLst/>
              <a:gdLst/>
              <a:ahLst/>
              <a:cxnLst/>
              <a:rect l="l" t="t" r="r" b="b"/>
              <a:pathLst>
                <a:path w="2201545" h="363855">
                  <a:moveTo>
                    <a:pt x="2158669" y="278256"/>
                  </a:moveTo>
                  <a:lnTo>
                    <a:pt x="2123143" y="297227"/>
                  </a:lnTo>
                  <a:lnTo>
                    <a:pt x="2116124" y="320801"/>
                  </a:lnTo>
                  <a:lnTo>
                    <a:pt x="2116908" y="329326"/>
                  </a:lnTo>
                  <a:lnTo>
                    <a:pt x="2142286" y="360330"/>
                  </a:lnTo>
                  <a:lnTo>
                    <a:pt x="2158669" y="363474"/>
                  </a:lnTo>
                  <a:lnTo>
                    <a:pt x="2167121" y="362688"/>
                  </a:lnTo>
                  <a:lnTo>
                    <a:pt x="2197960" y="337184"/>
                  </a:lnTo>
                  <a:lnTo>
                    <a:pt x="2201087" y="320801"/>
                  </a:lnTo>
                  <a:lnTo>
                    <a:pt x="2200303" y="312277"/>
                  </a:lnTo>
                  <a:lnTo>
                    <a:pt x="2174941" y="281384"/>
                  </a:lnTo>
                  <a:lnTo>
                    <a:pt x="2158669" y="278256"/>
                  </a:lnTo>
                  <a:close/>
                </a:path>
                <a:path w="2201545" h="363855">
                  <a:moveTo>
                    <a:pt x="2008809" y="60578"/>
                  </a:moveTo>
                  <a:lnTo>
                    <a:pt x="1947468" y="60578"/>
                  </a:lnTo>
                  <a:lnTo>
                    <a:pt x="1947468" y="351663"/>
                  </a:lnTo>
                  <a:lnTo>
                    <a:pt x="2008809" y="351663"/>
                  </a:lnTo>
                  <a:lnTo>
                    <a:pt x="2008809" y="60578"/>
                  </a:lnTo>
                  <a:close/>
                </a:path>
                <a:path w="2201545" h="363855">
                  <a:moveTo>
                    <a:pt x="2158669" y="87249"/>
                  </a:moveTo>
                  <a:lnTo>
                    <a:pt x="2123143" y="106092"/>
                  </a:lnTo>
                  <a:lnTo>
                    <a:pt x="2116124" y="129666"/>
                  </a:lnTo>
                  <a:lnTo>
                    <a:pt x="2116908" y="138193"/>
                  </a:lnTo>
                  <a:lnTo>
                    <a:pt x="2142286" y="169259"/>
                  </a:lnTo>
                  <a:lnTo>
                    <a:pt x="2158669" y="172338"/>
                  </a:lnTo>
                  <a:lnTo>
                    <a:pt x="2167121" y="171573"/>
                  </a:lnTo>
                  <a:lnTo>
                    <a:pt x="2197960" y="146065"/>
                  </a:lnTo>
                  <a:lnTo>
                    <a:pt x="2201087" y="129666"/>
                  </a:lnTo>
                  <a:lnTo>
                    <a:pt x="2200303" y="121142"/>
                  </a:lnTo>
                  <a:lnTo>
                    <a:pt x="2174941" y="90312"/>
                  </a:lnTo>
                  <a:lnTo>
                    <a:pt x="2158669" y="87249"/>
                  </a:lnTo>
                  <a:close/>
                </a:path>
                <a:path w="2201545" h="363855">
                  <a:moveTo>
                    <a:pt x="2123617" y="6095"/>
                  </a:moveTo>
                  <a:lnTo>
                    <a:pt x="1837486" y="6095"/>
                  </a:lnTo>
                  <a:lnTo>
                    <a:pt x="1837486" y="60578"/>
                  </a:lnTo>
                  <a:lnTo>
                    <a:pt x="2123617" y="60578"/>
                  </a:lnTo>
                  <a:lnTo>
                    <a:pt x="2123617" y="6095"/>
                  </a:lnTo>
                  <a:close/>
                </a:path>
                <a:path w="2201545" h="363855">
                  <a:moveTo>
                    <a:pt x="444271" y="0"/>
                  </a:moveTo>
                  <a:lnTo>
                    <a:pt x="383378" y="12763"/>
                  </a:lnTo>
                  <a:lnTo>
                    <a:pt x="336105" y="51053"/>
                  </a:lnTo>
                  <a:lnTo>
                    <a:pt x="305769" y="107807"/>
                  </a:lnTo>
                  <a:lnTo>
                    <a:pt x="295656" y="175894"/>
                  </a:lnTo>
                  <a:lnTo>
                    <a:pt x="297977" y="215925"/>
                  </a:lnTo>
                  <a:lnTo>
                    <a:pt x="316551" y="282461"/>
                  </a:lnTo>
                  <a:lnTo>
                    <a:pt x="353411" y="330233"/>
                  </a:lnTo>
                  <a:lnTo>
                    <a:pt x="406780" y="354478"/>
                  </a:lnTo>
                  <a:lnTo>
                    <a:pt x="439547" y="357504"/>
                  </a:lnTo>
                  <a:lnTo>
                    <a:pt x="475249" y="354453"/>
                  </a:lnTo>
                  <a:lnTo>
                    <a:pt x="506631" y="345281"/>
                  </a:lnTo>
                  <a:lnTo>
                    <a:pt x="533694" y="329965"/>
                  </a:lnTo>
                  <a:lnTo>
                    <a:pt x="556437" y="308482"/>
                  </a:lnTo>
                  <a:lnTo>
                    <a:pt x="560128" y="303022"/>
                  </a:lnTo>
                  <a:lnTo>
                    <a:pt x="439547" y="303022"/>
                  </a:lnTo>
                  <a:lnTo>
                    <a:pt x="421135" y="300948"/>
                  </a:lnTo>
                  <a:lnTo>
                    <a:pt x="379869" y="269748"/>
                  </a:lnTo>
                  <a:lnTo>
                    <a:pt x="364478" y="229679"/>
                  </a:lnTo>
                  <a:lnTo>
                    <a:pt x="359346" y="175894"/>
                  </a:lnTo>
                  <a:lnTo>
                    <a:pt x="360717" y="149490"/>
                  </a:lnTo>
                  <a:lnTo>
                    <a:pt x="371685" y="105207"/>
                  </a:lnTo>
                  <a:lnTo>
                    <a:pt x="393445" y="72967"/>
                  </a:lnTo>
                  <a:lnTo>
                    <a:pt x="444271" y="54482"/>
                  </a:lnTo>
                  <a:lnTo>
                    <a:pt x="563803" y="54482"/>
                  </a:lnTo>
                  <a:lnTo>
                    <a:pt x="558203" y="46227"/>
                  </a:lnTo>
                  <a:lnTo>
                    <a:pt x="536309" y="25985"/>
                  </a:lnTo>
                  <a:lnTo>
                    <a:pt x="510024" y="11541"/>
                  </a:lnTo>
                  <a:lnTo>
                    <a:pt x="479345" y="2883"/>
                  </a:lnTo>
                  <a:lnTo>
                    <a:pt x="444271" y="0"/>
                  </a:lnTo>
                  <a:close/>
                </a:path>
                <a:path w="2201545" h="363855">
                  <a:moveTo>
                    <a:pt x="563803" y="54482"/>
                  </a:moveTo>
                  <a:lnTo>
                    <a:pt x="444271" y="54482"/>
                  </a:lnTo>
                  <a:lnTo>
                    <a:pt x="483485" y="62077"/>
                  </a:lnTo>
                  <a:lnTo>
                    <a:pt x="511497" y="84851"/>
                  </a:lnTo>
                  <a:lnTo>
                    <a:pt x="528305" y="122795"/>
                  </a:lnTo>
                  <a:lnTo>
                    <a:pt x="533908" y="175894"/>
                  </a:lnTo>
                  <a:lnTo>
                    <a:pt x="532396" y="205091"/>
                  </a:lnTo>
                  <a:lnTo>
                    <a:pt x="520304" y="252386"/>
                  </a:lnTo>
                  <a:lnTo>
                    <a:pt x="496275" y="284751"/>
                  </a:lnTo>
                  <a:lnTo>
                    <a:pt x="461185" y="300995"/>
                  </a:lnTo>
                  <a:lnTo>
                    <a:pt x="439547" y="303022"/>
                  </a:lnTo>
                  <a:lnTo>
                    <a:pt x="560128" y="303022"/>
                  </a:lnTo>
                  <a:lnTo>
                    <a:pt x="574447" y="281836"/>
                  </a:lnTo>
                  <a:lnTo>
                    <a:pt x="587309" y="250856"/>
                  </a:lnTo>
                  <a:lnTo>
                    <a:pt x="595026" y="215542"/>
                  </a:lnTo>
                  <a:lnTo>
                    <a:pt x="597598" y="175894"/>
                  </a:lnTo>
                  <a:lnTo>
                    <a:pt x="595136" y="136489"/>
                  </a:lnTo>
                  <a:lnTo>
                    <a:pt x="587749" y="101726"/>
                  </a:lnTo>
                  <a:lnTo>
                    <a:pt x="575438" y="71631"/>
                  </a:lnTo>
                  <a:lnTo>
                    <a:pt x="563803" y="54482"/>
                  </a:lnTo>
                  <a:close/>
                </a:path>
                <a:path w="2201545" h="363855">
                  <a:moveTo>
                    <a:pt x="1677562" y="137667"/>
                  </a:moveTo>
                  <a:lnTo>
                    <a:pt x="1604060" y="137667"/>
                  </a:lnTo>
                  <a:lnTo>
                    <a:pt x="1771827" y="356362"/>
                  </a:lnTo>
                  <a:lnTo>
                    <a:pt x="1796719" y="356362"/>
                  </a:lnTo>
                  <a:lnTo>
                    <a:pt x="1796719" y="214629"/>
                  </a:lnTo>
                  <a:lnTo>
                    <a:pt x="1737791" y="214629"/>
                  </a:lnTo>
                  <a:lnTo>
                    <a:pt x="1677562" y="137667"/>
                  </a:lnTo>
                  <a:close/>
                </a:path>
                <a:path w="2201545" h="363855">
                  <a:moveTo>
                    <a:pt x="1574596" y="6095"/>
                  </a:moveTo>
                  <a:lnTo>
                    <a:pt x="1545132" y="6095"/>
                  </a:lnTo>
                  <a:lnTo>
                    <a:pt x="1545132" y="351916"/>
                  </a:lnTo>
                  <a:lnTo>
                    <a:pt x="1604060" y="351916"/>
                  </a:lnTo>
                  <a:lnTo>
                    <a:pt x="1604060" y="137667"/>
                  </a:lnTo>
                  <a:lnTo>
                    <a:pt x="1677562" y="137667"/>
                  </a:lnTo>
                  <a:lnTo>
                    <a:pt x="1574596" y="6095"/>
                  </a:lnTo>
                  <a:close/>
                </a:path>
                <a:path w="2201545" h="363855">
                  <a:moveTo>
                    <a:pt x="1796719" y="6095"/>
                  </a:moveTo>
                  <a:lnTo>
                    <a:pt x="1737791" y="6095"/>
                  </a:lnTo>
                  <a:lnTo>
                    <a:pt x="1737791" y="214629"/>
                  </a:lnTo>
                  <a:lnTo>
                    <a:pt x="1796719" y="214629"/>
                  </a:lnTo>
                  <a:lnTo>
                    <a:pt x="1796719" y="6095"/>
                  </a:lnTo>
                  <a:close/>
                </a:path>
                <a:path w="2201545" h="363855">
                  <a:moveTo>
                    <a:pt x="1491284" y="6095"/>
                  </a:moveTo>
                  <a:lnTo>
                    <a:pt x="1270812" y="6095"/>
                  </a:lnTo>
                  <a:lnTo>
                    <a:pt x="1270812" y="351663"/>
                  </a:lnTo>
                  <a:lnTo>
                    <a:pt x="1488744" y="351663"/>
                  </a:lnTo>
                  <a:lnTo>
                    <a:pt x="1488744" y="297179"/>
                  </a:lnTo>
                  <a:lnTo>
                    <a:pt x="1332153" y="297179"/>
                  </a:lnTo>
                  <a:lnTo>
                    <a:pt x="1332153" y="193675"/>
                  </a:lnTo>
                  <a:lnTo>
                    <a:pt x="1446326" y="193675"/>
                  </a:lnTo>
                  <a:lnTo>
                    <a:pt x="1446326" y="141477"/>
                  </a:lnTo>
                  <a:lnTo>
                    <a:pt x="1332153" y="141477"/>
                  </a:lnTo>
                  <a:lnTo>
                    <a:pt x="1332153" y="60578"/>
                  </a:lnTo>
                  <a:lnTo>
                    <a:pt x="1491284" y="60578"/>
                  </a:lnTo>
                  <a:lnTo>
                    <a:pt x="1491284" y="6095"/>
                  </a:lnTo>
                  <a:close/>
                </a:path>
                <a:path w="2201545" h="363855">
                  <a:moveTo>
                    <a:pt x="1115745" y="60578"/>
                  </a:moveTo>
                  <a:lnTo>
                    <a:pt x="1054404" y="60578"/>
                  </a:lnTo>
                  <a:lnTo>
                    <a:pt x="1054404" y="351663"/>
                  </a:lnTo>
                  <a:lnTo>
                    <a:pt x="1115745" y="351663"/>
                  </a:lnTo>
                  <a:lnTo>
                    <a:pt x="1115745" y="60578"/>
                  </a:lnTo>
                  <a:close/>
                </a:path>
                <a:path w="2201545" h="363855">
                  <a:moveTo>
                    <a:pt x="1230553" y="6095"/>
                  </a:moveTo>
                  <a:lnTo>
                    <a:pt x="944422" y="6095"/>
                  </a:lnTo>
                  <a:lnTo>
                    <a:pt x="944422" y="60578"/>
                  </a:lnTo>
                  <a:lnTo>
                    <a:pt x="1230553" y="60578"/>
                  </a:lnTo>
                  <a:lnTo>
                    <a:pt x="1230553" y="6095"/>
                  </a:lnTo>
                  <a:close/>
                </a:path>
                <a:path w="2201545" h="363855">
                  <a:moveTo>
                    <a:pt x="784489" y="137667"/>
                  </a:moveTo>
                  <a:lnTo>
                    <a:pt x="710996" y="137667"/>
                  </a:lnTo>
                  <a:lnTo>
                    <a:pt x="878763" y="356362"/>
                  </a:lnTo>
                  <a:lnTo>
                    <a:pt x="903655" y="356362"/>
                  </a:lnTo>
                  <a:lnTo>
                    <a:pt x="903655" y="214629"/>
                  </a:lnTo>
                  <a:lnTo>
                    <a:pt x="844727" y="214629"/>
                  </a:lnTo>
                  <a:lnTo>
                    <a:pt x="784489" y="137667"/>
                  </a:lnTo>
                  <a:close/>
                </a:path>
                <a:path w="2201545" h="363855">
                  <a:moveTo>
                    <a:pt x="681507" y="6095"/>
                  </a:moveTo>
                  <a:lnTo>
                    <a:pt x="652018" y="6095"/>
                  </a:lnTo>
                  <a:lnTo>
                    <a:pt x="652018" y="351916"/>
                  </a:lnTo>
                  <a:lnTo>
                    <a:pt x="710996" y="351916"/>
                  </a:lnTo>
                  <a:lnTo>
                    <a:pt x="710996" y="137667"/>
                  </a:lnTo>
                  <a:lnTo>
                    <a:pt x="784489" y="137667"/>
                  </a:lnTo>
                  <a:lnTo>
                    <a:pt x="681507" y="6095"/>
                  </a:lnTo>
                  <a:close/>
                </a:path>
                <a:path w="2201545" h="363855">
                  <a:moveTo>
                    <a:pt x="903655" y="6095"/>
                  </a:moveTo>
                  <a:lnTo>
                    <a:pt x="844727" y="6095"/>
                  </a:lnTo>
                  <a:lnTo>
                    <a:pt x="844727" y="214629"/>
                  </a:lnTo>
                  <a:lnTo>
                    <a:pt x="903655" y="214629"/>
                  </a:lnTo>
                  <a:lnTo>
                    <a:pt x="903655" y="6095"/>
                  </a:lnTo>
                  <a:close/>
                </a:path>
                <a:path w="2201545" h="363855">
                  <a:moveTo>
                    <a:pt x="158280" y="126"/>
                  </a:moveTo>
                  <a:lnTo>
                    <a:pt x="95151" y="13049"/>
                  </a:lnTo>
                  <a:lnTo>
                    <a:pt x="44462" y="51688"/>
                  </a:lnTo>
                  <a:lnTo>
                    <a:pt x="11115" y="109537"/>
                  </a:lnTo>
                  <a:lnTo>
                    <a:pt x="0" y="179959"/>
                  </a:lnTo>
                  <a:lnTo>
                    <a:pt x="2505" y="218940"/>
                  </a:lnTo>
                  <a:lnTo>
                    <a:pt x="22556" y="283900"/>
                  </a:lnTo>
                  <a:lnTo>
                    <a:pt x="62176" y="330715"/>
                  </a:lnTo>
                  <a:lnTo>
                    <a:pt x="118430" y="354528"/>
                  </a:lnTo>
                  <a:lnTo>
                    <a:pt x="152615" y="357504"/>
                  </a:lnTo>
                  <a:lnTo>
                    <a:pt x="186646" y="355026"/>
                  </a:lnTo>
                  <a:lnTo>
                    <a:pt x="216311" y="347583"/>
                  </a:lnTo>
                  <a:lnTo>
                    <a:pt x="241610" y="335162"/>
                  </a:lnTo>
                  <a:lnTo>
                    <a:pt x="262547" y="317753"/>
                  </a:lnTo>
                  <a:lnTo>
                    <a:pt x="254080" y="303022"/>
                  </a:lnTo>
                  <a:lnTo>
                    <a:pt x="157581" y="303022"/>
                  </a:lnTo>
                  <a:lnTo>
                    <a:pt x="137297" y="300995"/>
                  </a:lnTo>
                  <a:lnTo>
                    <a:pt x="89281" y="270510"/>
                  </a:lnTo>
                  <a:lnTo>
                    <a:pt x="70089" y="232219"/>
                  </a:lnTo>
                  <a:lnTo>
                    <a:pt x="63690" y="182499"/>
                  </a:lnTo>
                  <a:lnTo>
                    <a:pt x="65414" y="155993"/>
                  </a:lnTo>
                  <a:lnTo>
                    <a:pt x="79212" y="110222"/>
                  </a:lnTo>
                  <a:lnTo>
                    <a:pt x="106061" y="75096"/>
                  </a:lnTo>
                  <a:lnTo>
                    <a:pt x="141442" y="56999"/>
                  </a:lnTo>
                  <a:lnTo>
                    <a:pt x="162051" y="54737"/>
                  </a:lnTo>
                  <a:lnTo>
                    <a:pt x="238292" y="54737"/>
                  </a:lnTo>
                  <a:lnTo>
                    <a:pt x="253352" y="24511"/>
                  </a:lnTo>
                  <a:lnTo>
                    <a:pt x="234052" y="13843"/>
                  </a:lnTo>
                  <a:lnTo>
                    <a:pt x="211774" y="6223"/>
                  </a:lnTo>
                  <a:lnTo>
                    <a:pt x="186517" y="1650"/>
                  </a:lnTo>
                  <a:lnTo>
                    <a:pt x="158280" y="126"/>
                  </a:lnTo>
                  <a:close/>
                </a:path>
                <a:path w="2201545" h="363855">
                  <a:moveTo>
                    <a:pt x="234010" y="268097"/>
                  </a:moveTo>
                  <a:lnTo>
                    <a:pt x="218882" y="283412"/>
                  </a:lnTo>
                  <a:lnTo>
                    <a:pt x="201101" y="294322"/>
                  </a:lnTo>
                  <a:lnTo>
                    <a:pt x="180667" y="300851"/>
                  </a:lnTo>
                  <a:lnTo>
                    <a:pt x="157581" y="303022"/>
                  </a:lnTo>
                  <a:lnTo>
                    <a:pt x="254080" y="303022"/>
                  </a:lnTo>
                  <a:lnTo>
                    <a:pt x="234010" y="268097"/>
                  </a:lnTo>
                  <a:close/>
                </a:path>
                <a:path w="2201545" h="363855">
                  <a:moveTo>
                    <a:pt x="238292" y="54737"/>
                  </a:moveTo>
                  <a:lnTo>
                    <a:pt x="162051" y="54737"/>
                  </a:lnTo>
                  <a:lnTo>
                    <a:pt x="183254" y="56003"/>
                  </a:lnTo>
                  <a:lnTo>
                    <a:pt x="201331" y="59816"/>
                  </a:lnTo>
                  <a:lnTo>
                    <a:pt x="216281" y="66202"/>
                  </a:lnTo>
                  <a:lnTo>
                    <a:pt x="228104" y="75184"/>
                  </a:lnTo>
                  <a:lnTo>
                    <a:pt x="238292" y="54737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7027" y="1278128"/>
              <a:ext cx="86740" cy="869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7027" y="1087120"/>
              <a:ext cx="86740" cy="86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0249" y="1054354"/>
              <a:ext cx="176339" cy="250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792" y="1000760"/>
              <a:ext cx="2124075" cy="357505"/>
            </a:xfrm>
            <a:custGeom>
              <a:avLst/>
              <a:gdLst/>
              <a:ahLst/>
              <a:cxnLst/>
              <a:rect l="l" t="t" r="r" b="b"/>
              <a:pathLst>
                <a:path w="2124075" h="357505">
                  <a:moveTo>
                    <a:pt x="1837486" y="6095"/>
                  </a:moveTo>
                  <a:lnTo>
                    <a:pt x="2123617" y="6095"/>
                  </a:lnTo>
                  <a:lnTo>
                    <a:pt x="2123617" y="60578"/>
                  </a:lnTo>
                  <a:lnTo>
                    <a:pt x="2008809" y="60578"/>
                  </a:lnTo>
                  <a:lnTo>
                    <a:pt x="2008809" y="351663"/>
                  </a:lnTo>
                  <a:lnTo>
                    <a:pt x="1947468" y="351663"/>
                  </a:lnTo>
                  <a:lnTo>
                    <a:pt x="1947468" y="60578"/>
                  </a:lnTo>
                  <a:lnTo>
                    <a:pt x="1837486" y="60578"/>
                  </a:lnTo>
                  <a:lnTo>
                    <a:pt x="1837486" y="6095"/>
                  </a:lnTo>
                  <a:close/>
                </a:path>
                <a:path w="2124075" h="357505">
                  <a:moveTo>
                    <a:pt x="1545132" y="6095"/>
                  </a:moveTo>
                  <a:lnTo>
                    <a:pt x="1574596" y="6095"/>
                  </a:lnTo>
                  <a:lnTo>
                    <a:pt x="1737791" y="214629"/>
                  </a:lnTo>
                  <a:lnTo>
                    <a:pt x="1737791" y="6095"/>
                  </a:lnTo>
                  <a:lnTo>
                    <a:pt x="1796719" y="6095"/>
                  </a:lnTo>
                  <a:lnTo>
                    <a:pt x="1796719" y="356362"/>
                  </a:lnTo>
                  <a:lnTo>
                    <a:pt x="1771827" y="356362"/>
                  </a:lnTo>
                  <a:lnTo>
                    <a:pt x="1604060" y="137667"/>
                  </a:lnTo>
                  <a:lnTo>
                    <a:pt x="1604060" y="351916"/>
                  </a:lnTo>
                  <a:lnTo>
                    <a:pt x="1545132" y="351916"/>
                  </a:lnTo>
                  <a:lnTo>
                    <a:pt x="1545132" y="6095"/>
                  </a:lnTo>
                  <a:close/>
                </a:path>
                <a:path w="2124075" h="357505">
                  <a:moveTo>
                    <a:pt x="1270812" y="6095"/>
                  </a:moveTo>
                  <a:lnTo>
                    <a:pt x="1491284" y="6095"/>
                  </a:lnTo>
                  <a:lnTo>
                    <a:pt x="1491284" y="60578"/>
                  </a:lnTo>
                  <a:lnTo>
                    <a:pt x="1332153" y="60578"/>
                  </a:lnTo>
                  <a:lnTo>
                    <a:pt x="1332153" y="141477"/>
                  </a:lnTo>
                  <a:lnTo>
                    <a:pt x="1446326" y="141477"/>
                  </a:lnTo>
                  <a:lnTo>
                    <a:pt x="1446326" y="193675"/>
                  </a:lnTo>
                  <a:lnTo>
                    <a:pt x="1332153" y="193675"/>
                  </a:lnTo>
                  <a:lnTo>
                    <a:pt x="1332153" y="297179"/>
                  </a:lnTo>
                  <a:lnTo>
                    <a:pt x="1488744" y="297179"/>
                  </a:lnTo>
                  <a:lnTo>
                    <a:pt x="1488744" y="351663"/>
                  </a:lnTo>
                  <a:lnTo>
                    <a:pt x="1270812" y="351663"/>
                  </a:lnTo>
                  <a:lnTo>
                    <a:pt x="1270812" y="6095"/>
                  </a:lnTo>
                  <a:close/>
                </a:path>
                <a:path w="2124075" h="357505">
                  <a:moveTo>
                    <a:pt x="944422" y="6095"/>
                  </a:moveTo>
                  <a:lnTo>
                    <a:pt x="1230553" y="6095"/>
                  </a:lnTo>
                  <a:lnTo>
                    <a:pt x="1230553" y="60578"/>
                  </a:lnTo>
                  <a:lnTo>
                    <a:pt x="1115745" y="60578"/>
                  </a:lnTo>
                  <a:lnTo>
                    <a:pt x="1115745" y="351663"/>
                  </a:lnTo>
                  <a:lnTo>
                    <a:pt x="1054404" y="351663"/>
                  </a:lnTo>
                  <a:lnTo>
                    <a:pt x="1054404" y="60578"/>
                  </a:lnTo>
                  <a:lnTo>
                    <a:pt x="944422" y="60578"/>
                  </a:lnTo>
                  <a:lnTo>
                    <a:pt x="944422" y="6095"/>
                  </a:lnTo>
                  <a:close/>
                </a:path>
                <a:path w="2124075" h="357505">
                  <a:moveTo>
                    <a:pt x="652018" y="6095"/>
                  </a:moveTo>
                  <a:lnTo>
                    <a:pt x="681507" y="6095"/>
                  </a:lnTo>
                  <a:lnTo>
                    <a:pt x="844727" y="214629"/>
                  </a:lnTo>
                  <a:lnTo>
                    <a:pt x="844727" y="6095"/>
                  </a:lnTo>
                  <a:lnTo>
                    <a:pt x="903655" y="6095"/>
                  </a:lnTo>
                  <a:lnTo>
                    <a:pt x="903655" y="356362"/>
                  </a:lnTo>
                  <a:lnTo>
                    <a:pt x="878763" y="356362"/>
                  </a:lnTo>
                  <a:lnTo>
                    <a:pt x="710996" y="137667"/>
                  </a:lnTo>
                  <a:lnTo>
                    <a:pt x="710996" y="351916"/>
                  </a:lnTo>
                  <a:lnTo>
                    <a:pt x="652018" y="351916"/>
                  </a:lnTo>
                  <a:lnTo>
                    <a:pt x="652018" y="6095"/>
                  </a:lnTo>
                  <a:close/>
                </a:path>
                <a:path w="2124075" h="357505">
                  <a:moveTo>
                    <a:pt x="158280" y="126"/>
                  </a:moveTo>
                  <a:lnTo>
                    <a:pt x="186517" y="1650"/>
                  </a:lnTo>
                  <a:lnTo>
                    <a:pt x="211774" y="6223"/>
                  </a:lnTo>
                  <a:lnTo>
                    <a:pt x="234052" y="13843"/>
                  </a:lnTo>
                  <a:lnTo>
                    <a:pt x="253352" y="24511"/>
                  </a:lnTo>
                  <a:lnTo>
                    <a:pt x="228104" y="75184"/>
                  </a:lnTo>
                  <a:lnTo>
                    <a:pt x="216281" y="66202"/>
                  </a:lnTo>
                  <a:lnTo>
                    <a:pt x="201331" y="59816"/>
                  </a:lnTo>
                  <a:lnTo>
                    <a:pt x="183254" y="56003"/>
                  </a:lnTo>
                  <a:lnTo>
                    <a:pt x="162051" y="54737"/>
                  </a:lnTo>
                  <a:lnTo>
                    <a:pt x="141442" y="56999"/>
                  </a:lnTo>
                  <a:lnTo>
                    <a:pt x="106061" y="75096"/>
                  </a:lnTo>
                  <a:lnTo>
                    <a:pt x="79212" y="110222"/>
                  </a:lnTo>
                  <a:lnTo>
                    <a:pt x="65414" y="155993"/>
                  </a:lnTo>
                  <a:lnTo>
                    <a:pt x="63690" y="182499"/>
                  </a:lnTo>
                  <a:lnTo>
                    <a:pt x="65290" y="208787"/>
                  </a:lnTo>
                  <a:lnTo>
                    <a:pt x="78086" y="252793"/>
                  </a:lnTo>
                  <a:lnTo>
                    <a:pt x="103149" y="284751"/>
                  </a:lnTo>
                  <a:lnTo>
                    <a:pt x="157581" y="303022"/>
                  </a:lnTo>
                  <a:lnTo>
                    <a:pt x="180667" y="300851"/>
                  </a:lnTo>
                  <a:lnTo>
                    <a:pt x="201101" y="294322"/>
                  </a:lnTo>
                  <a:lnTo>
                    <a:pt x="218882" y="283412"/>
                  </a:lnTo>
                  <a:lnTo>
                    <a:pt x="234010" y="268097"/>
                  </a:lnTo>
                  <a:lnTo>
                    <a:pt x="262547" y="317753"/>
                  </a:lnTo>
                  <a:lnTo>
                    <a:pt x="241610" y="335162"/>
                  </a:lnTo>
                  <a:lnTo>
                    <a:pt x="216311" y="347583"/>
                  </a:lnTo>
                  <a:lnTo>
                    <a:pt x="186646" y="355026"/>
                  </a:lnTo>
                  <a:lnTo>
                    <a:pt x="152615" y="357504"/>
                  </a:lnTo>
                  <a:lnTo>
                    <a:pt x="118430" y="354528"/>
                  </a:lnTo>
                  <a:lnTo>
                    <a:pt x="62176" y="330715"/>
                  </a:lnTo>
                  <a:lnTo>
                    <a:pt x="22556" y="283900"/>
                  </a:lnTo>
                  <a:lnTo>
                    <a:pt x="2505" y="218940"/>
                  </a:lnTo>
                  <a:lnTo>
                    <a:pt x="0" y="179959"/>
                  </a:lnTo>
                  <a:lnTo>
                    <a:pt x="2778" y="143164"/>
                  </a:lnTo>
                  <a:lnTo>
                    <a:pt x="25010" y="79053"/>
                  </a:lnTo>
                  <a:lnTo>
                    <a:pt x="68250" y="29166"/>
                  </a:lnTo>
                  <a:lnTo>
                    <a:pt x="125162" y="3361"/>
                  </a:lnTo>
                  <a:lnTo>
                    <a:pt x="158280" y="126"/>
                  </a:lnTo>
                  <a:close/>
                </a:path>
                <a:path w="2124075" h="357505">
                  <a:moveTo>
                    <a:pt x="444271" y="0"/>
                  </a:moveTo>
                  <a:lnTo>
                    <a:pt x="510024" y="11541"/>
                  </a:lnTo>
                  <a:lnTo>
                    <a:pt x="558203" y="46227"/>
                  </a:lnTo>
                  <a:lnTo>
                    <a:pt x="587749" y="101726"/>
                  </a:lnTo>
                  <a:lnTo>
                    <a:pt x="597598" y="175894"/>
                  </a:lnTo>
                  <a:lnTo>
                    <a:pt x="595026" y="215542"/>
                  </a:lnTo>
                  <a:lnTo>
                    <a:pt x="574447" y="281836"/>
                  </a:lnTo>
                  <a:lnTo>
                    <a:pt x="533694" y="329965"/>
                  </a:lnTo>
                  <a:lnTo>
                    <a:pt x="475249" y="354453"/>
                  </a:lnTo>
                  <a:lnTo>
                    <a:pt x="439547" y="357504"/>
                  </a:lnTo>
                  <a:lnTo>
                    <a:pt x="406780" y="354478"/>
                  </a:lnTo>
                  <a:lnTo>
                    <a:pt x="353411" y="330233"/>
                  </a:lnTo>
                  <a:lnTo>
                    <a:pt x="316551" y="282461"/>
                  </a:lnTo>
                  <a:lnTo>
                    <a:pt x="297977" y="215925"/>
                  </a:lnTo>
                  <a:lnTo>
                    <a:pt x="295656" y="175894"/>
                  </a:lnTo>
                  <a:lnTo>
                    <a:pt x="298184" y="140440"/>
                  </a:lnTo>
                  <a:lnTo>
                    <a:pt x="318410" y="78007"/>
                  </a:lnTo>
                  <a:lnTo>
                    <a:pt x="358039" y="28717"/>
                  </a:lnTo>
                  <a:lnTo>
                    <a:pt x="412122" y="3190"/>
                  </a:lnTo>
                  <a:lnTo>
                    <a:pt x="44427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555775"/>
            <a:ext cx="3446145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7020" algn="l"/>
              </a:tabLst>
            </a:pPr>
            <a:r>
              <a:rPr spc="-10" dirty="0"/>
              <a:t>Definition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7020" algn="l"/>
              </a:tabLst>
            </a:pPr>
            <a:r>
              <a:rPr spc="-5" dirty="0"/>
              <a:t>Objective </a:t>
            </a:r>
            <a:r>
              <a:rPr spc="-10" dirty="0"/>
              <a:t>and</a:t>
            </a:r>
            <a:r>
              <a:rPr spc="5" dirty="0"/>
              <a:t> </a:t>
            </a:r>
            <a:r>
              <a:rPr spc="-114" dirty="0"/>
              <a:t>goals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940" y="2568633"/>
            <a:ext cx="4293235" cy="374205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solidFill>
                  <a:srgbClr val="0D0D0D"/>
                </a:solidFill>
                <a:latin typeface="Trebuchet MS"/>
                <a:cs typeface="Trebuchet MS"/>
              </a:rPr>
              <a:t>Equipment</a:t>
            </a:r>
            <a:r>
              <a:rPr sz="2800" spc="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D0D0D"/>
                </a:solidFill>
                <a:latin typeface="Trebuchet MS"/>
                <a:cs typeface="Trebuchet MS"/>
              </a:rPr>
              <a:t>Qualification:</a:t>
            </a:r>
            <a:endParaRPr sz="28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DQ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IQ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OQ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PQ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Documentation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Change</a:t>
            </a:r>
            <a:r>
              <a:rPr sz="2600" spc="-10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Trebuchet MS"/>
                <a:cs typeface="Trebuchet MS"/>
              </a:rPr>
              <a:t>control</a:t>
            </a:r>
            <a:endParaRPr sz="2600">
              <a:latin typeface="Trebuchet MS"/>
              <a:cs typeface="Trebuchet MS"/>
            </a:endParaRPr>
          </a:p>
          <a:p>
            <a:pPr marL="535305" lvl="1" indent="-27495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5940" algn="l"/>
              </a:tabLst>
            </a:pPr>
            <a:r>
              <a:rPr sz="2600" dirty="0">
                <a:solidFill>
                  <a:srgbClr val="0D0D0D"/>
                </a:solidFill>
                <a:latin typeface="Trebuchet MS"/>
                <a:cs typeface="Trebuchet MS"/>
              </a:rPr>
              <a:t>revalidation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4351" y="295223"/>
            <a:ext cx="6834505" cy="415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10100"/>
              </a:lnSpc>
              <a:spcBef>
                <a:spcPts val="100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287655" algn="l"/>
              </a:tabLst>
            </a:pPr>
            <a:r>
              <a:rPr sz="2600" dirty="0">
                <a:latin typeface="Trebuchet MS"/>
                <a:cs typeface="Trebuchet MS"/>
              </a:rPr>
              <a:t>OQ </a:t>
            </a:r>
            <a:r>
              <a:rPr sz="2600" spc="-5" dirty="0">
                <a:latin typeface="Trebuchet MS"/>
                <a:cs typeface="Trebuchet MS"/>
              </a:rPr>
              <a:t>implies that all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functions and </a:t>
            </a:r>
            <a:r>
              <a:rPr sz="2600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features 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included with the </a:t>
            </a:r>
            <a:r>
              <a:rPr sz="2600" dirty="0">
                <a:latin typeface="Trebuchet MS"/>
                <a:cs typeface="Trebuchet MS"/>
              </a:rPr>
              <a:t>system </a:t>
            </a:r>
            <a:r>
              <a:rPr sz="2600" spc="-5" dirty="0">
                <a:latin typeface="Trebuchet MS"/>
                <a:cs typeface="Trebuchet MS"/>
              </a:rPr>
              <a:t>are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operational</a:t>
            </a:r>
            <a:r>
              <a:rPr sz="2600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8B639"/>
              </a:buClr>
              <a:buFont typeface="Arial"/>
              <a:buChar char=""/>
            </a:pPr>
            <a:endParaRPr sz="3850">
              <a:latin typeface="Trebuchet MS"/>
              <a:cs typeface="Trebuchet MS"/>
            </a:endParaRPr>
          </a:p>
          <a:p>
            <a:pPr marL="287020" marR="5080" indent="-274955" algn="just">
              <a:lnSpc>
                <a:spcPct val="110000"/>
              </a:lnSpc>
              <a:buClr>
                <a:srgbClr val="F8B639"/>
              </a:buClr>
              <a:buSzPct val="78846"/>
              <a:buFont typeface="Arial"/>
              <a:buChar char=""/>
              <a:tabLst>
                <a:tab pos="287655" algn="l"/>
              </a:tabLst>
            </a:pPr>
            <a:r>
              <a:rPr sz="2600" spc="-5" dirty="0">
                <a:latin typeface="Trebuchet MS"/>
                <a:cs typeface="Trebuchet MS"/>
              </a:rPr>
              <a:t>SOP </a:t>
            </a:r>
            <a:r>
              <a:rPr sz="2600" dirty="0">
                <a:latin typeface="Trebuchet MS"/>
                <a:cs typeface="Trebuchet MS"/>
              </a:rPr>
              <a:t>for use, </a:t>
            </a:r>
            <a:r>
              <a:rPr sz="2600" spc="-5" dirty="0">
                <a:latin typeface="Trebuchet MS"/>
                <a:cs typeface="Trebuchet MS"/>
              </a:rPr>
              <a:t>maintenance </a:t>
            </a:r>
            <a:r>
              <a:rPr sz="2600" spc="-10" dirty="0">
                <a:latin typeface="Trebuchet MS"/>
                <a:cs typeface="Trebuchet MS"/>
              </a:rPr>
              <a:t>,calibration </a:t>
            </a:r>
            <a:r>
              <a:rPr sz="2600" spc="-100" dirty="0">
                <a:latin typeface="Trebuchet MS"/>
                <a:cs typeface="Trebuchet MS"/>
              </a:rPr>
              <a:t>and  </a:t>
            </a:r>
            <a:r>
              <a:rPr sz="2600" spc="-5" dirty="0">
                <a:latin typeface="Trebuchet MS"/>
                <a:cs typeface="Trebuchet MS"/>
              </a:rPr>
              <a:t>cleaning of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plant must </a:t>
            </a:r>
            <a:r>
              <a:rPr sz="2600" dirty="0">
                <a:latin typeface="Trebuchet MS"/>
                <a:cs typeface="Trebuchet MS"/>
              </a:rPr>
              <a:t>be </a:t>
            </a:r>
            <a:r>
              <a:rPr sz="2600" spc="-5" dirty="0">
                <a:latin typeface="Trebuchet MS"/>
                <a:cs typeface="Trebuchet MS"/>
              </a:rPr>
              <a:t>developed  during the </a:t>
            </a:r>
            <a:r>
              <a:rPr sz="2600" dirty="0">
                <a:latin typeface="Trebuchet MS"/>
                <a:cs typeface="Trebuchet MS"/>
              </a:rPr>
              <a:t>OQ </a:t>
            </a:r>
            <a:r>
              <a:rPr sz="2600" spc="-5" dirty="0">
                <a:latin typeface="Trebuchet MS"/>
                <a:cs typeface="Trebuchet MS"/>
              </a:rPr>
              <a:t>process, as well as </a:t>
            </a:r>
            <a:r>
              <a:rPr sz="2600" dirty="0">
                <a:latin typeface="Trebuchet MS"/>
                <a:cs typeface="Trebuchet MS"/>
              </a:rPr>
              <a:t>schedules  </a:t>
            </a:r>
            <a:r>
              <a:rPr sz="2600" spc="-5" dirty="0">
                <a:latin typeface="Trebuchet MS"/>
                <a:cs typeface="Trebuchet MS"/>
              </a:rPr>
              <a:t>for maintenance and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calibration.</a:t>
            </a:r>
            <a:endParaRPr sz="2600">
              <a:latin typeface="Trebuchet MS"/>
              <a:cs typeface="Trebuchet MS"/>
            </a:endParaRPr>
          </a:p>
          <a:p>
            <a:pPr marL="287020" marR="6350" indent="-274955" algn="just">
              <a:lnSpc>
                <a:spcPct val="110000"/>
              </a:lnSpc>
              <a:spcBef>
                <a:spcPts val="509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287655" algn="l"/>
              </a:tabLst>
            </a:pPr>
            <a:r>
              <a:rPr sz="2600" dirty="0">
                <a:latin typeface="Trebuchet MS"/>
                <a:cs typeface="Trebuchet MS"/>
              </a:rPr>
              <a:t>Any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failure</a:t>
            </a:r>
            <a:r>
              <a:rPr sz="2600" dirty="0">
                <a:latin typeface="Trebuchet MS"/>
                <a:cs typeface="Trebuchet MS"/>
              </a:rPr>
              <a:t> in </a:t>
            </a:r>
            <a:r>
              <a:rPr sz="2600" spc="-5" dirty="0">
                <a:latin typeface="Trebuchet MS"/>
                <a:cs typeface="Trebuchet MS"/>
              </a:rPr>
              <a:t>this qualification </a:t>
            </a:r>
            <a:r>
              <a:rPr sz="2600" spc="-10" dirty="0">
                <a:latin typeface="Trebuchet MS"/>
                <a:cs typeface="Trebuchet MS"/>
              </a:rPr>
              <a:t>is </a:t>
            </a:r>
            <a:r>
              <a:rPr sz="2600" spc="-325" dirty="0">
                <a:latin typeface="Trebuchet MS"/>
                <a:cs typeface="Trebuchet MS"/>
              </a:rPr>
              <a:t>a </a:t>
            </a:r>
            <a:r>
              <a:rPr sz="2600" u="heavy" spc="-3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deviation</a:t>
            </a:r>
            <a:r>
              <a:rPr sz="2600" spc="-5" dirty="0">
                <a:latin typeface="Trebuchet MS"/>
                <a:cs typeface="Trebuchet MS"/>
              </a:rPr>
              <a:t> and must </a:t>
            </a:r>
            <a:r>
              <a:rPr sz="2600" dirty="0">
                <a:latin typeface="Trebuchet MS"/>
                <a:cs typeface="Trebuchet MS"/>
              </a:rPr>
              <a:t>be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corrected</a:t>
            </a:r>
            <a:r>
              <a:rPr sz="2600" spc="-5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976" y="4921376"/>
            <a:ext cx="1452880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600" dirty="0">
                <a:latin typeface="Trebuchet MS"/>
                <a:cs typeface="Trebuchet MS"/>
              </a:rPr>
              <a:t>op</a:t>
            </a:r>
            <a:r>
              <a:rPr sz="2600" spc="-1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rati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n  </a:t>
            </a:r>
            <a:r>
              <a:rPr sz="2600" spc="-5" dirty="0">
                <a:latin typeface="Trebuchet MS"/>
                <a:cs typeface="Trebuchet MS"/>
              </a:rPr>
              <a:t>functions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7601" y="4921376"/>
            <a:ext cx="4239260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10100"/>
              </a:lnSpc>
              <a:spcBef>
                <a:spcPts val="100"/>
              </a:spcBef>
              <a:tabLst>
                <a:tab pos="706120" algn="l"/>
                <a:tab pos="730250" algn="l"/>
                <a:tab pos="2184400" algn="l"/>
                <a:tab pos="2580640" algn="l"/>
                <a:tab pos="2959100" algn="l"/>
                <a:tab pos="3562350" algn="l"/>
                <a:tab pos="3597275" algn="l"/>
              </a:tabLst>
            </a:pPr>
            <a:r>
              <a:rPr sz="2600" spc="5" dirty="0">
                <a:latin typeface="Trebuchet MS"/>
                <a:cs typeface="Trebuchet MS"/>
              </a:rPr>
              <a:t>of	</a:t>
            </a:r>
            <a:r>
              <a:rPr sz="2600" spc="-5" dirty="0">
                <a:latin typeface="Trebuchet MS"/>
                <a:cs typeface="Trebuchet MS"/>
              </a:rPr>
              <a:t>equipment	after		the  ar</a:t>
            </a:r>
            <a:r>
              <a:rPr sz="2600" dirty="0">
                <a:latin typeface="Trebuchet MS"/>
                <a:cs typeface="Trebuchet MS"/>
              </a:rPr>
              <a:t>e		</a:t>
            </a:r>
            <a:r>
              <a:rPr sz="2600" spc="-5" dirty="0">
                <a:latin typeface="Trebuchet MS"/>
                <a:cs typeface="Trebuchet MS"/>
              </a:rPr>
              <a:t>ch</a:t>
            </a:r>
            <a:r>
              <a:rPr sz="2600" spc="5" dirty="0">
                <a:latin typeface="Trebuchet MS"/>
                <a:cs typeface="Trebuchet MS"/>
              </a:rPr>
              <a:t>e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k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d	</a:t>
            </a:r>
            <a:r>
              <a:rPr sz="2600" spc="-5" dirty="0">
                <a:latin typeface="Trebuchet MS"/>
                <a:cs typeface="Trebuchet MS"/>
              </a:rPr>
              <a:t>an</a:t>
            </a:r>
            <a:r>
              <a:rPr sz="2600" dirty="0">
                <a:latin typeface="Trebuchet MS"/>
                <a:cs typeface="Trebuchet MS"/>
              </a:rPr>
              <a:t>d	</a:t>
            </a:r>
            <a:r>
              <a:rPr sz="2600" spc="-5" dirty="0">
                <a:latin typeface="Trebuchet MS"/>
                <a:cs typeface="Trebuchet MS"/>
              </a:rPr>
              <a:t>al</a:t>
            </a:r>
            <a:r>
              <a:rPr sz="2600" dirty="0">
                <a:latin typeface="Trebuchet MS"/>
                <a:cs typeface="Trebuchet MS"/>
              </a:rPr>
              <a:t>l	data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351" y="4486463"/>
            <a:ext cx="6835140" cy="13335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05"/>
              </a:spcBef>
              <a:tabLst>
                <a:tab pos="274320" algn="l"/>
                <a:tab pos="805815" algn="l"/>
                <a:tab pos="2712720" algn="l"/>
                <a:tab pos="3295015" algn="l"/>
                <a:tab pos="4563110" algn="l"/>
                <a:tab pos="6317615" algn="l"/>
              </a:tabLst>
            </a:pPr>
            <a:r>
              <a:rPr sz="2050" spc="-520" dirty="0">
                <a:solidFill>
                  <a:srgbClr val="F8B639"/>
                </a:solidFill>
                <a:latin typeface="Arial"/>
                <a:cs typeface="Arial"/>
              </a:rPr>
              <a:t>	</a:t>
            </a:r>
            <a:r>
              <a:rPr sz="2600" dirty="0">
                <a:latin typeface="Trebuchet MS"/>
                <a:cs typeface="Trebuchet MS"/>
              </a:rPr>
              <a:t>A	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ncl</a:t>
            </a:r>
            <a:r>
              <a:rPr sz="2600" spc="10" dirty="0">
                <a:latin typeface="Trebuchet MS"/>
                <a:cs typeface="Trebuchet MS"/>
              </a:rPr>
              <a:t>u</a:t>
            </a:r>
            <a:r>
              <a:rPr sz="2600" dirty="0">
                <a:latin typeface="Trebuchet MS"/>
                <a:cs typeface="Trebuchet MS"/>
              </a:rPr>
              <a:t>sion	is	</a:t>
            </a:r>
            <a:r>
              <a:rPr sz="2600" spc="-5" dirty="0">
                <a:latin typeface="Trebuchet MS"/>
                <a:cs typeface="Trebuchet MS"/>
              </a:rPr>
              <a:t>dra</a:t>
            </a:r>
            <a:r>
              <a:rPr sz="2600" spc="-10" dirty="0">
                <a:latin typeface="Trebuchet MS"/>
                <a:cs typeface="Trebuchet MS"/>
              </a:rPr>
              <a:t>w</a:t>
            </a:r>
            <a:r>
              <a:rPr sz="2600" dirty="0">
                <a:latin typeface="Trebuchet MS"/>
                <a:cs typeface="Trebuchet MS"/>
              </a:rPr>
              <a:t>n	regar</a:t>
            </a:r>
            <a:r>
              <a:rPr sz="2600" spc="-10" dirty="0">
                <a:latin typeface="Trebuchet MS"/>
                <a:cs typeface="Trebuchet MS"/>
              </a:rPr>
              <a:t>d</a:t>
            </a:r>
            <a:r>
              <a:rPr sz="2600" spc="-5" dirty="0">
                <a:latin typeface="Trebuchet MS"/>
                <a:cs typeface="Trebuchet MS"/>
              </a:rPr>
              <a:t>in</a:t>
            </a:r>
            <a:r>
              <a:rPr sz="2600" dirty="0">
                <a:latin typeface="Trebuchet MS"/>
                <a:cs typeface="Trebuchet MS"/>
              </a:rPr>
              <a:t>g	</a:t>
            </a:r>
            <a:r>
              <a:rPr sz="2600" spc="-5" dirty="0">
                <a:latin typeface="Trebuchet MS"/>
                <a:cs typeface="Trebuchet MS"/>
              </a:rPr>
              <a:t>the</a:t>
            </a:r>
            <a:endParaRPr sz="2600">
              <a:latin typeface="Trebuchet MS"/>
              <a:cs typeface="Trebuchet MS"/>
            </a:endParaRPr>
          </a:p>
          <a:p>
            <a:pPr marL="6331585" marR="5080" indent="-85725" algn="r">
              <a:lnSpc>
                <a:spcPts val="3429"/>
              </a:lnSpc>
              <a:spcBef>
                <a:spcPts val="170"/>
              </a:spcBef>
            </a:pPr>
            <a:r>
              <a:rPr sz="2600" spc="-5" dirty="0">
                <a:latin typeface="Trebuchet MS"/>
                <a:cs typeface="Trebuchet MS"/>
              </a:rPr>
              <a:t>te</a:t>
            </a:r>
            <a:r>
              <a:rPr sz="2600" spc="-10" dirty="0">
                <a:latin typeface="Trebuchet MS"/>
                <a:cs typeface="Trebuchet MS"/>
              </a:rPr>
              <a:t>s</a:t>
            </a:r>
            <a:r>
              <a:rPr sz="2600" dirty="0">
                <a:latin typeface="Trebuchet MS"/>
                <a:cs typeface="Trebuchet MS"/>
              </a:rPr>
              <a:t>t  h</a:t>
            </a:r>
            <a:r>
              <a:rPr sz="2600" spc="-5" dirty="0">
                <a:latin typeface="Trebuchet MS"/>
                <a:cs typeface="Trebuchet MS"/>
              </a:rPr>
              <a:t>as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8976" y="5833059"/>
            <a:ext cx="2282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rebuchet MS"/>
                <a:cs typeface="Trebuchet MS"/>
              </a:rPr>
              <a:t>been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analyzed.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9093" y="0"/>
            <a:ext cx="7985759" cy="575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20100"/>
              </a:lnSpc>
              <a:spcBef>
                <a:spcPts val="100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5750" algn="l"/>
                <a:tab pos="2144395" algn="l"/>
                <a:tab pos="3007360" algn="l"/>
                <a:tab pos="3879215" algn="l"/>
                <a:tab pos="5596890" algn="l"/>
                <a:tab pos="6263005" algn="l"/>
              </a:tabLst>
            </a:pPr>
            <a:r>
              <a:rPr sz="2800" spc="-5" dirty="0">
                <a:latin typeface="Trebuchet MS"/>
                <a:cs typeface="Trebuchet MS"/>
              </a:rPr>
              <a:t>Followi</a:t>
            </a:r>
            <a:r>
              <a:rPr sz="2800" spc="-15" dirty="0">
                <a:latin typeface="Trebuchet MS"/>
                <a:cs typeface="Trebuchet MS"/>
              </a:rPr>
              <a:t>n</a:t>
            </a:r>
            <a:r>
              <a:rPr sz="2800" spc="-5" dirty="0">
                <a:latin typeface="Trebuchet MS"/>
                <a:cs typeface="Trebuchet MS"/>
              </a:rPr>
              <a:t>g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ar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conten</a:t>
            </a:r>
            <a:r>
              <a:rPr sz="2800" dirty="0">
                <a:latin typeface="Trebuchet MS"/>
                <a:cs typeface="Trebuchet MS"/>
              </a:rPr>
              <a:t>t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f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equ</a:t>
            </a:r>
            <a:r>
              <a:rPr sz="2800" spc="-15" dirty="0">
                <a:latin typeface="Trebuchet MS"/>
                <a:cs typeface="Trebuchet MS"/>
              </a:rPr>
              <a:t>i</a:t>
            </a:r>
            <a:r>
              <a:rPr sz="2800" spc="5" dirty="0">
                <a:latin typeface="Trebuchet MS"/>
                <a:cs typeface="Trebuchet MS"/>
              </a:rPr>
              <a:t>p</a:t>
            </a:r>
            <a:r>
              <a:rPr sz="2800" spc="-10" dirty="0">
                <a:latin typeface="Trebuchet MS"/>
                <a:cs typeface="Trebuchet MS"/>
              </a:rPr>
              <a:t>ment  </a:t>
            </a:r>
            <a:r>
              <a:rPr sz="2800" spc="-5" dirty="0">
                <a:latin typeface="Trebuchet MS"/>
                <a:cs typeface="Trebuchet MS"/>
              </a:rPr>
              <a:t>operation </a:t>
            </a:r>
            <a:r>
              <a:rPr sz="2800" spc="-10" dirty="0">
                <a:latin typeface="Trebuchet MS"/>
                <a:cs typeface="Trebuchet MS"/>
              </a:rPr>
              <a:t>qualification</a:t>
            </a:r>
            <a:endParaRPr sz="2800">
              <a:latin typeface="Trebuchet MS"/>
              <a:cs typeface="Trebuchet MS"/>
            </a:endParaRPr>
          </a:p>
          <a:p>
            <a:pPr marL="12700" marR="4618355">
              <a:lnSpc>
                <a:spcPts val="4630"/>
              </a:lnSpc>
              <a:spcBef>
                <a:spcPts val="370"/>
              </a:spcBef>
            </a:pPr>
            <a:r>
              <a:rPr sz="2800" spc="-5" dirty="0">
                <a:latin typeface="Trebuchet MS"/>
                <a:cs typeface="Trebuchet MS"/>
              </a:rPr>
              <a:t>1.Application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S.O.P’s  </a:t>
            </a:r>
            <a:r>
              <a:rPr sz="2800" spc="-5" dirty="0">
                <a:latin typeface="Trebuchet MS"/>
                <a:cs typeface="Trebuchet MS"/>
              </a:rPr>
              <a:t>2.Utilization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List</a:t>
            </a:r>
            <a:endParaRPr sz="28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910"/>
              </a:spcBef>
              <a:buSzPct val="96428"/>
              <a:buAutoNum type="arabicPeriod" startAt="3"/>
              <a:tabLst>
                <a:tab pos="330200" algn="l"/>
              </a:tabLst>
            </a:pPr>
            <a:r>
              <a:rPr sz="2800" spc="-25" dirty="0">
                <a:latin typeface="Trebuchet MS"/>
                <a:cs typeface="Trebuchet MS"/>
              </a:rPr>
              <a:t>Process</a:t>
            </a:r>
            <a:r>
              <a:rPr sz="2800" spc="-10" dirty="0">
                <a:latin typeface="Trebuchet MS"/>
                <a:cs typeface="Trebuchet MS"/>
              </a:rPr>
              <a:t> Description</a:t>
            </a:r>
            <a:endParaRPr sz="2800">
              <a:latin typeface="Trebuchet MS"/>
              <a:cs typeface="Trebuchet MS"/>
            </a:endParaRPr>
          </a:p>
          <a:p>
            <a:pPr marL="12700" marR="1214755">
              <a:lnSpc>
                <a:spcPts val="4630"/>
              </a:lnSpc>
              <a:spcBef>
                <a:spcPts val="365"/>
              </a:spcBef>
              <a:buSzPct val="96428"/>
              <a:buAutoNum type="arabicPeriod" startAt="3"/>
              <a:tabLst>
                <a:tab pos="330200" algn="l"/>
              </a:tabLst>
            </a:pPr>
            <a:r>
              <a:rPr sz="2800" spc="-95" dirty="0">
                <a:latin typeface="Trebuchet MS"/>
                <a:cs typeface="Trebuchet MS"/>
              </a:rPr>
              <a:t>Test </a:t>
            </a:r>
            <a:r>
              <a:rPr sz="2800" spc="-10" dirty="0">
                <a:latin typeface="Trebuchet MS"/>
                <a:cs typeface="Trebuchet MS"/>
              </a:rPr>
              <a:t>Instrument Utilized </a:t>
            </a:r>
            <a:r>
              <a:rPr sz="2800" spc="-180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Conduct </a:t>
            </a:r>
            <a:r>
              <a:rPr sz="2800" spc="-95" dirty="0">
                <a:latin typeface="Trebuchet MS"/>
                <a:cs typeface="Trebuchet MS"/>
              </a:rPr>
              <a:t>Test  </a:t>
            </a:r>
            <a:r>
              <a:rPr sz="2800" spc="-65" dirty="0">
                <a:latin typeface="Trebuchet MS"/>
                <a:cs typeface="Trebuchet MS"/>
              </a:rPr>
              <a:t>5.Test </a:t>
            </a:r>
            <a:r>
              <a:rPr sz="2800" spc="-10" dirty="0">
                <a:latin typeface="Trebuchet MS"/>
                <a:cs typeface="Trebuchet MS"/>
              </a:rPr>
              <a:t>Instrument</a:t>
            </a:r>
            <a:r>
              <a:rPr sz="2800" spc="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Calibration</a:t>
            </a:r>
            <a:endParaRPr sz="2800">
              <a:latin typeface="Trebuchet MS"/>
              <a:cs typeface="Trebuchet MS"/>
            </a:endParaRPr>
          </a:p>
          <a:p>
            <a:pPr marL="12700" marR="4583430">
              <a:lnSpc>
                <a:spcPts val="4630"/>
              </a:lnSpc>
              <a:spcBef>
                <a:spcPts val="10"/>
              </a:spcBef>
            </a:pPr>
            <a:r>
              <a:rPr sz="2800" spc="-10" dirty="0">
                <a:latin typeface="Trebuchet MS"/>
                <a:cs typeface="Trebuchet MS"/>
              </a:rPr>
              <a:t>6.Critical </a:t>
            </a:r>
            <a:r>
              <a:rPr sz="2800" spc="-25" dirty="0">
                <a:latin typeface="Trebuchet MS"/>
                <a:cs typeface="Trebuchet MS"/>
              </a:rPr>
              <a:t>Parameters  </a:t>
            </a:r>
            <a:r>
              <a:rPr sz="2800" spc="-65" dirty="0">
                <a:latin typeface="Trebuchet MS"/>
                <a:cs typeface="Trebuchet MS"/>
              </a:rPr>
              <a:t>7.Test </a:t>
            </a:r>
            <a:r>
              <a:rPr sz="2800" spc="-10" dirty="0">
                <a:latin typeface="Trebuchet MS"/>
                <a:cs typeface="Trebuchet MS"/>
              </a:rPr>
              <a:t>Function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(List)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65" dirty="0">
                <a:latin typeface="Trebuchet MS"/>
                <a:cs typeface="Trebuchet MS"/>
              </a:rPr>
              <a:t>8.Test </a:t>
            </a:r>
            <a:r>
              <a:rPr sz="2800" spc="-10" dirty="0">
                <a:latin typeface="Trebuchet MS"/>
                <a:cs typeface="Trebuchet MS"/>
              </a:rPr>
              <a:t>Function</a:t>
            </a:r>
            <a:r>
              <a:rPr sz="2800" spc="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Summaries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43000" y="1066800"/>
            <a:ext cx="57912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30" y="428751"/>
            <a:ext cx="8639810" cy="415925"/>
            <a:chOff x="44830" y="428751"/>
            <a:chExt cx="8639810" cy="415925"/>
          </a:xfrm>
        </p:grpSpPr>
        <p:sp>
          <p:nvSpPr>
            <p:cNvPr id="6" name="object 6"/>
            <p:cNvSpPr/>
            <p:nvPr/>
          </p:nvSpPr>
          <p:spPr>
            <a:xfrm>
              <a:off x="56748" y="428751"/>
              <a:ext cx="8608715" cy="413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" y="799337"/>
              <a:ext cx="8638540" cy="44450"/>
            </a:xfrm>
            <a:custGeom>
              <a:avLst/>
              <a:gdLst/>
              <a:ahLst/>
              <a:cxnLst/>
              <a:rect l="l" t="t" r="r" b="b"/>
              <a:pathLst>
                <a:path w="8638540" h="44450">
                  <a:moveTo>
                    <a:pt x="863803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8638032" y="44196"/>
                  </a:lnTo>
                  <a:lnTo>
                    <a:pt x="8638032" y="0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" y="799337"/>
              <a:ext cx="8638540" cy="44450"/>
            </a:xfrm>
            <a:custGeom>
              <a:avLst/>
              <a:gdLst/>
              <a:ahLst/>
              <a:cxnLst/>
              <a:rect l="l" t="t" r="r" b="b"/>
              <a:pathLst>
                <a:path w="8638540" h="44450">
                  <a:moveTo>
                    <a:pt x="0" y="0"/>
                  </a:moveTo>
                  <a:lnTo>
                    <a:pt x="2159508" y="0"/>
                  </a:lnTo>
                  <a:lnTo>
                    <a:pt x="4319016" y="0"/>
                  </a:lnTo>
                  <a:lnTo>
                    <a:pt x="6478524" y="0"/>
                  </a:lnTo>
                  <a:lnTo>
                    <a:pt x="8638032" y="0"/>
                  </a:lnTo>
                  <a:lnTo>
                    <a:pt x="8638032" y="44196"/>
                  </a:lnTo>
                  <a:lnTo>
                    <a:pt x="6478524" y="44196"/>
                  </a:lnTo>
                  <a:lnTo>
                    <a:pt x="4319016" y="44196"/>
                  </a:lnTo>
                  <a:lnTo>
                    <a:pt x="2159508" y="44196"/>
                  </a:lnTo>
                  <a:lnTo>
                    <a:pt x="0" y="441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036" y="860805"/>
            <a:ext cx="7962265" cy="522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96545" algn="l"/>
              </a:tabLst>
            </a:pPr>
            <a:r>
              <a:rPr sz="2800" spc="-5" dirty="0">
                <a:latin typeface="Trebuchet MS"/>
                <a:cs typeface="Trebuchet MS"/>
              </a:rPr>
              <a:t>The </a:t>
            </a:r>
            <a:r>
              <a:rPr sz="2800" spc="-10" dirty="0">
                <a:latin typeface="Trebuchet MS"/>
                <a:cs typeface="Trebuchet MS"/>
              </a:rPr>
              <a:t>final section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equipment qualification  protocols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the performance qualification (PQ).  </a:t>
            </a:r>
            <a:r>
              <a:rPr sz="2800" spc="-5" dirty="0">
                <a:latin typeface="Trebuchet MS"/>
                <a:cs typeface="Trebuchet MS"/>
              </a:rPr>
              <a:t>This is the </a:t>
            </a:r>
            <a:r>
              <a:rPr sz="2800" spc="-10" dirty="0">
                <a:latin typeface="Trebuchet MS"/>
                <a:cs typeface="Trebuchet MS"/>
              </a:rPr>
              <a:t>process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demonstrating that an  instrument </a:t>
            </a:r>
            <a:r>
              <a:rPr sz="2800" spc="-5" dirty="0">
                <a:latin typeface="Trebuchet MS"/>
                <a:cs typeface="Trebuchet MS"/>
              </a:rPr>
              <a:t>or </a:t>
            </a:r>
            <a:r>
              <a:rPr sz="2800" spc="-10" dirty="0">
                <a:latin typeface="Trebuchet MS"/>
                <a:cs typeface="Trebuchet MS"/>
              </a:rPr>
              <a:t>piece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equipment consistently  performs </a:t>
            </a:r>
            <a:r>
              <a:rPr sz="2800" spc="-5" dirty="0">
                <a:latin typeface="Trebuchet MS"/>
                <a:cs typeface="Trebuchet MS"/>
              </a:rPr>
              <a:t>according to a </a:t>
            </a:r>
            <a:r>
              <a:rPr sz="2800" spc="-10" dirty="0">
                <a:latin typeface="Trebuchet MS"/>
                <a:cs typeface="Trebuchet MS"/>
              </a:rPr>
              <a:t>specification  appropriate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its </a:t>
            </a:r>
            <a:r>
              <a:rPr sz="2800" spc="-5" dirty="0">
                <a:latin typeface="Trebuchet MS"/>
                <a:cs typeface="Trebuchet MS"/>
              </a:rPr>
              <a:t>routine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use.</a:t>
            </a:r>
            <a:endParaRPr sz="2800">
              <a:latin typeface="Trebuchet MS"/>
              <a:cs typeface="Trebuchet MS"/>
            </a:endParaRPr>
          </a:p>
          <a:p>
            <a:pPr marL="295910" marR="166370" indent="-28384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402590" algn="l"/>
                <a:tab pos="403225" algn="l"/>
              </a:tabLst>
            </a:pPr>
            <a:r>
              <a:rPr dirty="0"/>
              <a:t>	</a:t>
            </a:r>
            <a:r>
              <a:rPr sz="2800" spc="-5" dirty="0">
                <a:latin typeface="Trebuchet MS"/>
                <a:cs typeface="Trebuchet MS"/>
              </a:rPr>
              <a:t>PQ </a:t>
            </a:r>
            <a:r>
              <a:rPr sz="2800" spc="-10" dirty="0">
                <a:latin typeface="Trebuchet MS"/>
                <a:cs typeface="Trebuchet MS"/>
              </a:rPr>
              <a:t>implies that factors such </a:t>
            </a:r>
            <a:r>
              <a:rPr sz="2800" spc="-5" dirty="0">
                <a:latin typeface="Trebuchet MS"/>
                <a:cs typeface="Trebuchet MS"/>
              </a:rPr>
              <a:t>as loads, volumes 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other </a:t>
            </a:r>
            <a:r>
              <a:rPr sz="2800" spc="-10" dirty="0">
                <a:latin typeface="Trebuchet MS"/>
                <a:cs typeface="Trebuchet MS"/>
              </a:rPr>
              <a:t>capacity and </a:t>
            </a:r>
            <a:r>
              <a:rPr sz="2800" spc="-5" dirty="0">
                <a:latin typeface="Trebuchet MS"/>
                <a:cs typeface="Trebuchet MS"/>
              </a:rPr>
              <a:t>power-related issues  </a:t>
            </a:r>
            <a:r>
              <a:rPr sz="2800" spc="-10" dirty="0">
                <a:latin typeface="Trebuchet MS"/>
                <a:cs typeface="Trebuchet MS"/>
              </a:rPr>
              <a:t>are not </a:t>
            </a:r>
            <a:r>
              <a:rPr sz="2800" spc="-5" dirty="0">
                <a:latin typeface="Trebuchet MS"/>
                <a:cs typeface="Trebuchet MS"/>
              </a:rPr>
              <a:t>problematic </a:t>
            </a:r>
            <a:r>
              <a:rPr sz="2800" spc="-10" dirty="0">
                <a:latin typeface="Trebuchet MS"/>
                <a:cs typeface="Trebuchet MS"/>
              </a:rPr>
              <a:t>throughout the </a:t>
            </a:r>
            <a:r>
              <a:rPr sz="2800" spc="-5" dirty="0">
                <a:latin typeface="Trebuchet MS"/>
                <a:cs typeface="Trebuchet MS"/>
              </a:rPr>
              <a:t>specified  ranges. In general, </a:t>
            </a:r>
            <a:r>
              <a:rPr sz="2800" spc="-10" dirty="0">
                <a:latin typeface="Trebuchet MS"/>
                <a:cs typeface="Trebuchet MS"/>
              </a:rPr>
              <a:t>test methods </a:t>
            </a:r>
            <a:r>
              <a:rPr sz="2800" spc="-5" dirty="0">
                <a:latin typeface="Trebuchet MS"/>
                <a:cs typeface="Trebuchet MS"/>
              </a:rPr>
              <a:t>shall </a:t>
            </a:r>
            <a:r>
              <a:rPr sz="2800" spc="-10" dirty="0">
                <a:latin typeface="Trebuchet MS"/>
                <a:cs typeface="Trebuchet MS"/>
              </a:rPr>
              <a:t>be  executed </a:t>
            </a: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order </a:t>
            </a:r>
            <a:r>
              <a:rPr sz="2800" spc="-10" dirty="0">
                <a:latin typeface="Trebuchet MS"/>
                <a:cs typeface="Trebuchet MS"/>
              </a:rPr>
              <a:t>presented </a:t>
            </a: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the  protocol.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9740" y="978154"/>
            <a:ext cx="6318885" cy="4293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5715" indent="-274320" algn="just">
              <a:lnSpc>
                <a:spcPts val="3020"/>
              </a:lnSpc>
              <a:spcBef>
                <a:spcPts val="480"/>
              </a:spcBef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Arial"/>
                <a:cs typeface="Arial"/>
              </a:rPr>
              <a:t>PQ </a:t>
            </a:r>
            <a:r>
              <a:rPr sz="2800" dirty="0">
                <a:latin typeface="Arial"/>
                <a:cs typeface="Arial"/>
              </a:rPr>
              <a:t>should always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performed  under </a:t>
            </a:r>
            <a:r>
              <a:rPr sz="2800" spc="-5" dirty="0">
                <a:latin typeface="Arial"/>
                <a:cs typeface="Arial"/>
              </a:rPr>
              <a:t>conditions that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similar to  </a:t>
            </a:r>
            <a:r>
              <a:rPr sz="2800" dirty="0">
                <a:latin typeface="Arial"/>
                <a:cs typeface="Arial"/>
              </a:rPr>
              <a:t>routine </a:t>
            </a:r>
            <a:r>
              <a:rPr sz="2800" spc="-5" dirty="0">
                <a:latin typeface="Arial"/>
                <a:cs typeface="Arial"/>
              </a:rPr>
              <a:t>sample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analysis.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ts val="3020"/>
              </a:lnSpc>
              <a:spcBef>
                <a:spcPts val="15"/>
              </a:spcBef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Arial"/>
                <a:cs typeface="Arial"/>
              </a:rPr>
              <a:t>PQ </a:t>
            </a:r>
            <a:r>
              <a:rPr sz="2800" dirty="0">
                <a:latin typeface="Arial"/>
                <a:cs typeface="Arial"/>
              </a:rPr>
              <a:t>should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performed on </a:t>
            </a:r>
            <a:r>
              <a:rPr sz="2800" spc="-5" dirty="0">
                <a:latin typeface="Arial"/>
                <a:cs typeface="Arial"/>
              </a:rPr>
              <a:t>a daily  </a:t>
            </a:r>
            <a:r>
              <a:rPr sz="2800" dirty="0">
                <a:latin typeface="Arial"/>
                <a:cs typeface="Arial"/>
              </a:rPr>
              <a:t>basis or whenever </a:t>
            </a:r>
            <a:r>
              <a:rPr sz="2800" spc="-5" dirty="0">
                <a:latin typeface="Arial"/>
                <a:cs typeface="Arial"/>
              </a:rPr>
              <a:t>the equipment is  </a:t>
            </a:r>
            <a:r>
              <a:rPr sz="2800" dirty="0">
                <a:latin typeface="Arial"/>
                <a:cs typeface="Arial"/>
              </a:rPr>
              <a:t>being used.</a:t>
            </a:r>
            <a:endParaRPr sz="2800">
              <a:latin typeface="Arial"/>
              <a:cs typeface="Arial"/>
            </a:endParaRPr>
          </a:p>
          <a:p>
            <a:pPr marL="286385" indent="-274320" algn="just">
              <a:lnSpc>
                <a:spcPts val="2820"/>
              </a:lnSpc>
              <a:buClr>
                <a:srgbClr val="B03E9A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Arial"/>
                <a:cs typeface="Arial"/>
              </a:rPr>
              <a:t>In practice, PQ can </a:t>
            </a:r>
            <a:r>
              <a:rPr sz="2800" dirty="0">
                <a:latin typeface="Arial"/>
                <a:cs typeface="Arial"/>
              </a:rPr>
              <a:t>mean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286385" marR="5080" algn="just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latin typeface="Arial"/>
                <a:cs typeface="Arial"/>
              </a:rPr>
              <a:t>suitability testing, </a:t>
            </a:r>
            <a:r>
              <a:rPr sz="2800" spc="-5" dirty="0">
                <a:latin typeface="Arial"/>
                <a:cs typeface="Arial"/>
              </a:rPr>
              <a:t>where </a:t>
            </a:r>
            <a:r>
              <a:rPr sz="2800" dirty="0">
                <a:latin typeface="Arial"/>
                <a:cs typeface="Arial"/>
              </a:rPr>
              <a:t>critical </a:t>
            </a:r>
            <a:r>
              <a:rPr sz="2800" spc="-5" dirty="0">
                <a:latin typeface="Arial"/>
                <a:cs typeface="Arial"/>
              </a:rPr>
              <a:t>key  system </a:t>
            </a:r>
            <a:r>
              <a:rPr sz="2800" dirty="0">
                <a:latin typeface="Arial"/>
                <a:cs typeface="Arial"/>
              </a:rPr>
              <a:t>performance </a:t>
            </a:r>
            <a:r>
              <a:rPr sz="2800" spc="-5" dirty="0">
                <a:latin typeface="Arial"/>
                <a:cs typeface="Arial"/>
              </a:rPr>
              <a:t>characteristics  </a:t>
            </a:r>
            <a:r>
              <a:rPr sz="2800" dirty="0">
                <a:latin typeface="Arial"/>
                <a:cs typeface="Arial"/>
              </a:rPr>
              <a:t>are measured and compared with  documented.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4400" y="1295400"/>
            <a:ext cx="6400800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37413" y="679195"/>
            <a:ext cx="3764711" cy="359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98594" y="679323"/>
            <a:ext cx="1699895" cy="359410"/>
            <a:chOff x="4498594" y="679323"/>
            <a:chExt cx="1699895" cy="359410"/>
          </a:xfrm>
        </p:grpSpPr>
        <p:sp>
          <p:nvSpPr>
            <p:cNvPr id="7" name="object 7"/>
            <p:cNvSpPr/>
            <p:nvPr/>
          </p:nvSpPr>
          <p:spPr>
            <a:xfrm>
              <a:off x="4499483" y="680212"/>
              <a:ext cx="1698625" cy="357505"/>
            </a:xfrm>
            <a:custGeom>
              <a:avLst/>
              <a:gdLst/>
              <a:ahLst/>
              <a:cxnLst/>
              <a:rect l="l" t="t" r="r" b="b"/>
              <a:pathLst>
                <a:path w="1698625" h="357505">
                  <a:moveTo>
                    <a:pt x="1498548" y="165480"/>
                  </a:moveTo>
                  <a:lnTo>
                    <a:pt x="1441703" y="165480"/>
                  </a:lnTo>
                  <a:lnTo>
                    <a:pt x="1511300" y="356235"/>
                  </a:lnTo>
                  <a:lnTo>
                    <a:pt x="1533270" y="356235"/>
                  </a:lnTo>
                  <a:lnTo>
                    <a:pt x="1576053" y="238760"/>
                  </a:lnTo>
                  <a:lnTo>
                    <a:pt x="1522094" y="238760"/>
                  </a:lnTo>
                  <a:lnTo>
                    <a:pt x="1498548" y="165480"/>
                  </a:lnTo>
                  <a:close/>
                </a:path>
                <a:path w="1698625" h="357505">
                  <a:moveTo>
                    <a:pt x="1447291" y="5968"/>
                  </a:moveTo>
                  <a:lnTo>
                    <a:pt x="1414779" y="5968"/>
                  </a:lnTo>
                  <a:lnTo>
                    <a:pt x="1345183" y="351789"/>
                  </a:lnTo>
                  <a:lnTo>
                    <a:pt x="1404365" y="351789"/>
                  </a:lnTo>
                  <a:lnTo>
                    <a:pt x="1441703" y="165480"/>
                  </a:lnTo>
                  <a:lnTo>
                    <a:pt x="1498548" y="165480"/>
                  </a:lnTo>
                  <a:lnTo>
                    <a:pt x="1447291" y="5968"/>
                  </a:lnTo>
                  <a:close/>
                </a:path>
                <a:path w="1698625" h="357505">
                  <a:moveTo>
                    <a:pt x="1660075" y="165480"/>
                  </a:moveTo>
                  <a:lnTo>
                    <a:pt x="1602739" y="165480"/>
                  </a:lnTo>
                  <a:lnTo>
                    <a:pt x="1638680" y="351789"/>
                  </a:lnTo>
                  <a:lnTo>
                    <a:pt x="1698116" y="351789"/>
                  </a:lnTo>
                  <a:lnTo>
                    <a:pt x="1660075" y="165480"/>
                  </a:lnTo>
                  <a:close/>
                </a:path>
                <a:path w="1698625" h="357505">
                  <a:moveTo>
                    <a:pt x="1627504" y="5968"/>
                  </a:moveTo>
                  <a:lnTo>
                    <a:pt x="1595246" y="5968"/>
                  </a:lnTo>
                  <a:lnTo>
                    <a:pt x="1522094" y="238760"/>
                  </a:lnTo>
                  <a:lnTo>
                    <a:pt x="1576053" y="238760"/>
                  </a:lnTo>
                  <a:lnTo>
                    <a:pt x="1602739" y="165480"/>
                  </a:lnTo>
                  <a:lnTo>
                    <a:pt x="1660075" y="165480"/>
                  </a:lnTo>
                  <a:lnTo>
                    <a:pt x="1627504" y="5968"/>
                  </a:lnTo>
                  <a:close/>
                </a:path>
                <a:path w="1698625" h="357505">
                  <a:moveTo>
                    <a:pt x="1322069" y="5968"/>
                  </a:moveTo>
                  <a:lnTo>
                    <a:pt x="1101597" y="5968"/>
                  </a:lnTo>
                  <a:lnTo>
                    <a:pt x="1101597" y="351536"/>
                  </a:lnTo>
                  <a:lnTo>
                    <a:pt x="1319529" y="351536"/>
                  </a:lnTo>
                  <a:lnTo>
                    <a:pt x="1319529" y="297052"/>
                  </a:lnTo>
                  <a:lnTo>
                    <a:pt x="1162939" y="297052"/>
                  </a:lnTo>
                  <a:lnTo>
                    <a:pt x="1162939" y="193548"/>
                  </a:lnTo>
                  <a:lnTo>
                    <a:pt x="1277112" y="193548"/>
                  </a:lnTo>
                  <a:lnTo>
                    <a:pt x="1277112" y="141350"/>
                  </a:lnTo>
                  <a:lnTo>
                    <a:pt x="1162939" y="141350"/>
                  </a:lnTo>
                  <a:lnTo>
                    <a:pt x="1162939" y="60451"/>
                  </a:lnTo>
                  <a:lnTo>
                    <a:pt x="1322069" y="60451"/>
                  </a:lnTo>
                  <a:lnTo>
                    <a:pt x="1322069" y="5968"/>
                  </a:lnTo>
                  <a:close/>
                </a:path>
                <a:path w="1698625" h="357505">
                  <a:moveTo>
                    <a:pt x="946530" y="60451"/>
                  </a:moveTo>
                  <a:lnTo>
                    <a:pt x="885189" y="60451"/>
                  </a:lnTo>
                  <a:lnTo>
                    <a:pt x="885189" y="351536"/>
                  </a:lnTo>
                  <a:lnTo>
                    <a:pt x="946530" y="351536"/>
                  </a:lnTo>
                  <a:lnTo>
                    <a:pt x="946530" y="60451"/>
                  </a:lnTo>
                  <a:close/>
                </a:path>
                <a:path w="1698625" h="357505">
                  <a:moveTo>
                    <a:pt x="1061339" y="5968"/>
                  </a:moveTo>
                  <a:lnTo>
                    <a:pt x="775207" y="5968"/>
                  </a:lnTo>
                  <a:lnTo>
                    <a:pt x="775207" y="60451"/>
                  </a:lnTo>
                  <a:lnTo>
                    <a:pt x="1061339" y="60451"/>
                  </a:lnTo>
                  <a:lnTo>
                    <a:pt x="1061339" y="5968"/>
                  </a:lnTo>
                  <a:close/>
                </a:path>
                <a:path w="1698625" h="357505">
                  <a:moveTo>
                    <a:pt x="294258" y="5968"/>
                  </a:moveTo>
                  <a:lnTo>
                    <a:pt x="229107" y="5968"/>
                  </a:lnTo>
                  <a:lnTo>
                    <a:pt x="345693" y="209803"/>
                  </a:lnTo>
                  <a:lnTo>
                    <a:pt x="345693" y="351536"/>
                  </a:lnTo>
                  <a:lnTo>
                    <a:pt x="407034" y="351536"/>
                  </a:lnTo>
                  <a:lnTo>
                    <a:pt x="407034" y="209803"/>
                  </a:lnTo>
                  <a:lnTo>
                    <a:pt x="439146" y="153415"/>
                  </a:lnTo>
                  <a:lnTo>
                    <a:pt x="376046" y="153415"/>
                  </a:lnTo>
                  <a:lnTo>
                    <a:pt x="294258" y="5968"/>
                  </a:lnTo>
                  <a:close/>
                </a:path>
                <a:path w="1698625" h="357505">
                  <a:moveTo>
                    <a:pt x="523113" y="5968"/>
                  </a:moveTo>
                  <a:lnTo>
                    <a:pt x="458215" y="5968"/>
                  </a:lnTo>
                  <a:lnTo>
                    <a:pt x="376046" y="153415"/>
                  </a:lnTo>
                  <a:lnTo>
                    <a:pt x="439146" y="153415"/>
                  </a:lnTo>
                  <a:lnTo>
                    <a:pt x="523113" y="5968"/>
                  </a:lnTo>
                  <a:close/>
                </a:path>
                <a:path w="1698625" h="357505">
                  <a:moveTo>
                    <a:pt x="565150" y="277495"/>
                  </a:moveTo>
                  <a:lnTo>
                    <a:pt x="542543" y="332486"/>
                  </a:lnTo>
                  <a:lnTo>
                    <a:pt x="562570" y="343394"/>
                  </a:lnTo>
                  <a:lnTo>
                    <a:pt x="583787" y="351170"/>
                  </a:lnTo>
                  <a:lnTo>
                    <a:pt x="606194" y="355828"/>
                  </a:lnTo>
                  <a:lnTo>
                    <a:pt x="629792" y="357377"/>
                  </a:lnTo>
                  <a:lnTo>
                    <a:pt x="656201" y="355687"/>
                  </a:lnTo>
                  <a:lnTo>
                    <a:pt x="700587" y="342161"/>
                  </a:lnTo>
                  <a:lnTo>
                    <a:pt x="733067" y="315799"/>
                  </a:lnTo>
                  <a:lnTo>
                    <a:pt x="741243" y="302895"/>
                  </a:lnTo>
                  <a:lnTo>
                    <a:pt x="636651" y="302895"/>
                  </a:lnTo>
                  <a:lnTo>
                    <a:pt x="618978" y="301319"/>
                  </a:lnTo>
                  <a:lnTo>
                    <a:pt x="601186" y="296576"/>
                  </a:lnTo>
                  <a:lnTo>
                    <a:pt x="583251" y="288643"/>
                  </a:lnTo>
                  <a:lnTo>
                    <a:pt x="565150" y="277495"/>
                  </a:lnTo>
                  <a:close/>
                </a:path>
                <a:path w="1698625" h="357505">
                  <a:moveTo>
                    <a:pt x="647953" y="0"/>
                  </a:moveTo>
                  <a:lnTo>
                    <a:pt x="606091" y="6635"/>
                  </a:lnTo>
                  <a:lnTo>
                    <a:pt x="572515" y="26415"/>
                  </a:lnTo>
                  <a:lnTo>
                    <a:pt x="545012" y="73796"/>
                  </a:lnTo>
                  <a:lnTo>
                    <a:pt x="543178" y="92963"/>
                  </a:lnTo>
                  <a:lnTo>
                    <a:pt x="543653" y="103489"/>
                  </a:lnTo>
                  <a:lnTo>
                    <a:pt x="554771" y="140702"/>
                  </a:lnTo>
                  <a:lnTo>
                    <a:pt x="580378" y="169592"/>
                  </a:lnTo>
                  <a:lnTo>
                    <a:pt x="625347" y="195452"/>
                  </a:lnTo>
                  <a:lnTo>
                    <a:pt x="643564" y="205196"/>
                  </a:lnTo>
                  <a:lnTo>
                    <a:pt x="677926" y="231521"/>
                  </a:lnTo>
                  <a:lnTo>
                    <a:pt x="690626" y="265175"/>
                  </a:lnTo>
                  <a:lnTo>
                    <a:pt x="687246" y="281678"/>
                  </a:lnTo>
                  <a:lnTo>
                    <a:pt x="677116" y="293465"/>
                  </a:lnTo>
                  <a:lnTo>
                    <a:pt x="660247" y="300537"/>
                  </a:lnTo>
                  <a:lnTo>
                    <a:pt x="636651" y="302895"/>
                  </a:lnTo>
                  <a:lnTo>
                    <a:pt x="741243" y="302895"/>
                  </a:lnTo>
                  <a:lnTo>
                    <a:pt x="743426" y="299450"/>
                  </a:lnTo>
                  <a:lnTo>
                    <a:pt x="749641" y="281267"/>
                  </a:lnTo>
                  <a:lnTo>
                    <a:pt x="751713" y="261238"/>
                  </a:lnTo>
                  <a:lnTo>
                    <a:pt x="751212" y="249807"/>
                  </a:lnTo>
                  <a:lnTo>
                    <a:pt x="739257" y="209657"/>
                  </a:lnTo>
                  <a:lnTo>
                    <a:pt x="711489" y="178236"/>
                  </a:lnTo>
                  <a:lnTo>
                    <a:pt x="670305" y="154304"/>
                  </a:lnTo>
                  <a:lnTo>
                    <a:pt x="641542" y="138445"/>
                  </a:lnTo>
                  <a:lnTo>
                    <a:pt x="620982" y="122872"/>
                  </a:lnTo>
                  <a:lnTo>
                    <a:pt x="608637" y="107584"/>
                  </a:lnTo>
                  <a:lnTo>
                    <a:pt x="604519" y="92583"/>
                  </a:lnTo>
                  <a:lnTo>
                    <a:pt x="605256" y="83982"/>
                  </a:lnTo>
                  <a:lnTo>
                    <a:pt x="630269" y="54975"/>
                  </a:lnTo>
                  <a:lnTo>
                    <a:pt x="649096" y="52197"/>
                  </a:lnTo>
                  <a:lnTo>
                    <a:pt x="725463" y="52197"/>
                  </a:lnTo>
                  <a:lnTo>
                    <a:pt x="735964" y="22478"/>
                  </a:lnTo>
                  <a:lnTo>
                    <a:pt x="719891" y="12644"/>
                  </a:lnTo>
                  <a:lnTo>
                    <a:pt x="699865" y="5619"/>
                  </a:lnTo>
                  <a:lnTo>
                    <a:pt x="675886" y="1404"/>
                  </a:lnTo>
                  <a:lnTo>
                    <a:pt x="647953" y="0"/>
                  </a:lnTo>
                  <a:close/>
                </a:path>
                <a:path w="1698625" h="357505">
                  <a:moveTo>
                    <a:pt x="725463" y="52197"/>
                  </a:moveTo>
                  <a:lnTo>
                    <a:pt x="649096" y="52197"/>
                  </a:lnTo>
                  <a:lnTo>
                    <a:pt x="666789" y="53647"/>
                  </a:lnTo>
                  <a:lnTo>
                    <a:pt x="684053" y="57991"/>
                  </a:lnTo>
                  <a:lnTo>
                    <a:pt x="700889" y="65216"/>
                  </a:lnTo>
                  <a:lnTo>
                    <a:pt x="717295" y="75311"/>
                  </a:lnTo>
                  <a:lnTo>
                    <a:pt x="725463" y="52197"/>
                  </a:lnTo>
                  <a:close/>
                </a:path>
                <a:path w="1698625" h="357505">
                  <a:moveTo>
                    <a:pt x="22605" y="277495"/>
                  </a:moveTo>
                  <a:lnTo>
                    <a:pt x="0" y="332486"/>
                  </a:lnTo>
                  <a:lnTo>
                    <a:pt x="20026" y="343394"/>
                  </a:lnTo>
                  <a:lnTo>
                    <a:pt x="41243" y="351170"/>
                  </a:lnTo>
                  <a:lnTo>
                    <a:pt x="63650" y="355828"/>
                  </a:lnTo>
                  <a:lnTo>
                    <a:pt x="87249" y="357377"/>
                  </a:lnTo>
                  <a:lnTo>
                    <a:pt x="113657" y="355687"/>
                  </a:lnTo>
                  <a:lnTo>
                    <a:pt x="158043" y="342161"/>
                  </a:lnTo>
                  <a:lnTo>
                    <a:pt x="190523" y="315799"/>
                  </a:lnTo>
                  <a:lnTo>
                    <a:pt x="198699" y="302895"/>
                  </a:lnTo>
                  <a:lnTo>
                    <a:pt x="94106" y="302895"/>
                  </a:lnTo>
                  <a:lnTo>
                    <a:pt x="76434" y="301319"/>
                  </a:lnTo>
                  <a:lnTo>
                    <a:pt x="58642" y="296576"/>
                  </a:lnTo>
                  <a:lnTo>
                    <a:pt x="40707" y="288643"/>
                  </a:lnTo>
                  <a:lnTo>
                    <a:pt x="22605" y="277495"/>
                  </a:lnTo>
                  <a:close/>
                </a:path>
                <a:path w="1698625" h="357505">
                  <a:moveTo>
                    <a:pt x="105409" y="0"/>
                  </a:moveTo>
                  <a:lnTo>
                    <a:pt x="63547" y="6635"/>
                  </a:lnTo>
                  <a:lnTo>
                    <a:pt x="29971" y="26415"/>
                  </a:lnTo>
                  <a:lnTo>
                    <a:pt x="2468" y="73796"/>
                  </a:lnTo>
                  <a:lnTo>
                    <a:pt x="634" y="92963"/>
                  </a:lnTo>
                  <a:lnTo>
                    <a:pt x="1109" y="103489"/>
                  </a:lnTo>
                  <a:lnTo>
                    <a:pt x="12227" y="140702"/>
                  </a:lnTo>
                  <a:lnTo>
                    <a:pt x="37834" y="169592"/>
                  </a:lnTo>
                  <a:lnTo>
                    <a:pt x="82803" y="195452"/>
                  </a:lnTo>
                  <a:lnTo>
                    <a:pt x="101020" y="205196"/>
                  </a:lnTo>
                  <a:lnTo>
                    <a:pt x="135381" y="231521"/>
                  </a:lnTo>
                  <a:lnTo>
                    <a:pt x="148081" y="265175"/>
                  </a:lnTo>
                  <a:lnTo>
                    <a:pt x="144702" y="281678"/>
                  </a:lnTo>
                  <a:lnTo>
                    <a:pt x="134572" y="293465"/>
                  </a:lnTo>
                  <a:lnTo>
                    <a:pt x="117703" y="300537"/>
                  </a:lnTo>
                  <a:lnTo>
                    <a:pt x="94106" y="302895"/>
                  </a:lnTo>
                  <a:lnTo>
                    <a:pt x="198699" y="302895"/>
                  </a:lnTo>
                  <a:lnTo>
                    <a:pt x="200882" y="299450"/>
                  </a:lnTo>
                  <a:lnTo>
                    <a:pt x="207097" y="281267"/>
                  </a:lnTo>
                  <a:lnTo>
                    <a:pt x="209168" y="261238"/>
                  </a:lnTo>
                  <a:lnTo>
                    <a:pt x="208668" y="249807"/>
                  </a:lnTo>
                  <a:lnTo>
                    <a:pt x="196713" y="209657"/>
                  </a:lnTo>
                  <a:lnTo>
                    <a:pt x="168945" y="178236"/>
                  </a:lnTo>
                  <a:lnTo>
                    <a:pt x="127762" y="154304"/>
                  </a:lnTo>
                  <a:lnTo>
                    <a:pt x="98998" y="138445"/>
                  </a:lnTo>
                  <a:lnTo>
                    <a:pt x="78438" y="122872"/>
                  </a:lnTo>
                  <a:lnTo>
                    <a:pt x="66093" y="107584"/>
                  </a:lnTo>
                  <a:lnTo>
                    <a:pt x="61975" y="92583"/>
                  </a:lnTo>
                  <a:lnTo>
                    <a:pt x="62712" y="83982"/>
                  </a:lnTo>
                  <a:lnTo>
                    <a:pt x="87725" y="54975"/>
                  </a:lnTo>
                  <a:lnTo>
                    <a:pt x="106552" y="52197"/>
                  </a:lnTo>
                  <a:lnTo>
                    <a:pt x="182919" y="52197"/>
                  </a:lnTo>
                  <a:lnTo>
                    <a:pt x="193420" y="22478"/>
                  </a:lnTo>
                  <a:lnTo>
                    <a:pt x="177347" y="12644"/>
                  </a:lnTo>
                  <a:lnTo>
                    <a:pt x="157321" y="5619"/>
                  </a:lnTo>
                  <a:lnTo>
                    <a:pt x="133342" y="1404"/>
                  </a:lnTo>
                  <a:lnTo>
                    <a:pt x="105409" y="0"/>
                  </a:lnTo>
                  <a:close/>
                </a:path>
                <a:path w="1698625" h="357505">
                  <a:moveTo>
                    <a:pt x="182919" y="52197"/>
                  </a:moveTo>
                  <a:lnTo>
                    <a:pt x="106552" y="52197"/>
                  </a:lnTo>
                  <a:lnTo>
                    <a:pt x="124245" y="53647"/>
                  </a:lnTo>
                  <a:lnTo>
                    <a:pt x="141509" y="57991"/>
                  </a:lnTo>
                  <a:lnTo>
                    <a:pt x="158345" y="65216"/>
                  </a:lnTo>
                  <a:lnTo>
                    <a:pt x="174751" y="75311"/>
                  </a:lnTo>
                  <a:lnTo>
                    <a:pt x="182919" y="52197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9483" y="680212"/>
              <a:ext cx="1698625" cy="357505"/>
            </a:xfrm>
            <a:custGeom>
              <a:avLst/>
              <a:gdLst/>
              <a:ahLst/>
              <a:cxnLst/>
              <a:rect l="l" t="t" r="r" b="b"/>
              <a:pathLst>
                <a:path w="1698625" h="357505">
                  <a:moveTo>
                    <a:pt x="1414779" y="5968"/>
                  </a:moveTo>
                  <a:lnTo>
                    <a:pt x="1447291" y="5968"/>
                  </a:lnTo>
                  <a:lnTo>
                    <a:pt x="1522094" y="238760"/>
                  </a:lnTo>
                  <a:lnTo>
                    <a:pt x="1595246" y="5968"/>
                  </a:lnTo>
                  <a:lnTo>
                    <a:pt x="1627504" y="5968"/>
                  </a:lnTo>
                  <a:lnTo>
                    <a:pt x="1698116" y="351789"/>
                  </a:lnTo>
                  <a:lnTo>
                    <a:pt x="1638680" y="351789"/>
                  </a:lnTo>
                  <a:lnTo>
                    <a:pt x="1602739" y="165480"/>
                  </a:lnTo>
                  <a:lnTo>
                    <a:pt x="1533270" y="356235"/>
                  </a:lnTo>
                  <a:lnTo>
                    <a:pt x="1511300" y="356235"/>
                  </a:lnTo>
                  <a:lnTo>
                    <a:pt x="1441703" y="165480"/>
                  </a:lnTo>
                  <a:lnTo>
                    <a:pt x="1404365" y="351789"/>
                  </a:lnTo>
                  <a:lnTo>
                    <a:pt x="1345183" y="351789"/>
                  </a:lnTo>
                  <a:lnTo>
                    <a:pt x="1414779" y="5968"/>
                  </a:lnTo>
                  <a:close/>
                </a:path>
                <a:path w="1698625" h="357505">
                  <a:moveTo>
                    <a:pt x="1101597" y="5968"/>
                  </a:moveTo>
                  <a:lnTo>
                    <a:pt x="1322069" y="5968"/>
                  </a:lnTo>
                  <a:lnTo>
                    <a:pt x="1322069" y="60451"/>
                  </a:lnTo>
                  <a:lnTo>
                    <a:pt x="1162939" y="60451"/>
                  </a:lnTo>
                  <a:lnTo>
                    <a:pt x="1162939" y="141350"/>
                  </a:lnTo>
                  <a:lnTo>
                    <a:pt x="1277112" y="141350"/>
                  </a:lnTo>
                  <a:lnTo>
                    <a:pt x="1277112" y="193548"/>
                  </a:lnTo>
                  <a:lnTo>
                    <a:pt x="1162939" y="193548"/>
                  </a:lnTo>
                  <a:lnTo>
                    <a:pt x="1162939" y="297052"/>
                  </a:lnTo>
                  <a:lnTo>
                    <a:pt x="1319529" y="297052"/>
                  </a:lnTo>
                  <a:lnTo>
                    <a:pt x="1319529" y="351536"/>
                  </a:lnTo>
                  <a:lnTo>
                    <a:pt x="1101597" y="351536"/>
                  </a:lnTo>
                  <a:lnTo>
                    <a:pt x="1101597" y="5968"/>
                  </a:lnTo>
                  <a:close/>
                </a:path>
                <a:path w="1698625" h="357505">
                  <a:moveTo>
                    <a:pt x="775207" y="5968"/>
                  </a:moveTo>
                  <a:lnTo>
                    <a:pt x="1061339" y="5968"/>
                  </a:lnTo>
                  <a:lnTo>
                    <a:pt x="1061339" y="60451"/>
                  </a:lnTo>
                  <a:lnTo>
                    <a:pt x="946530" y="60451"/>
                  </a:lnTo>
                  <a:lnTo>
                    <a:pt x="946530" y="351536"/>
                  </a:lnTo>
                  <a:lnTo>
                    <a:pt x="885189" y="351536"/>
                  </a:lnTo>
                  <a:lnTo>
                    <a:pt x="885189" y="60451"/>
                  </a:lnTo>
                  <a:lnTo>
                    <a:pt x="775207" y="60451"/>
                  </a:lnTo>
                  <a:lnTo>
                    <a:pt x="775207" y="5968"/>
                  </a:lnTo>
                  <a:close/>
                </a:path>
                <a:path w="1698625" h="357505">
                  <a:moveTo>
                    <a:pt x="229107" y="5968"/>
                  </a:moveTo>
                  <a:lnTo>
                    <a:pt x="294258" y="5968"/>
                  </a:lnTo>
                  <a:lnTo>
                    <a:pt x="376046" y="153415"/>
                  </a:lnTo>
                  <a:lnTo>
                    <a:pt x="458215" y="5968"/>
                  </a:lnTo>
                  <a:lnTo>
                    <a:pt x="523113" y="5968"/>
                  </a:lnTo>
                  <a:lnTo>
                    <a:pt x="407034" y="209803"/>
                  </a:lnTo>
                  <a:lnTo>
                    <a:pt x="407034" y="351536"/>
                  </a:lnTo>
                  <a:lnTo>
                    <a:pt x="345693" y="351536"/>
                  </a:lnTo>
                  <a:lnTo>
                    <a:pt x="345693" y="209803"/>
                  </a:lnTo>
                  <a:lnTo>
                    <a:pt x="229107" y="5968"/>
                  </a:lnTo>
                  <a:close/>
                </a:path>
                <a:path w="1698625" h="357505">
                  <a:moveTo>
                    <a:pt x="647953" y="0"/>
                  </a:moveTo>
                  <a:lnTo>
                    <a:pt x="675886" y="1404"/>
                  </a:lnTo>
                  <a:lnTo>
                    <a:pt x="699865" y="5619"/>
                  </a:lnTo>
                  <a:lnTo>
                    <a:pt x="719891" y="12644"/>
                  </a:lnTo>
                  <a:lnTo>
                    <a:pt x="735964" y="22478"/>
                  </a:lnTo>
                  <a:lnTo>
                    <a:pt x="717295" y="75311"/>
                  </a:lnTo>
                  <a:lnTo>
                    <a:pt x="700889" y="65216"/>
                  </a:lnTo>
                  <a:lnTo>
                    <a:pt x="684053" y="57991"/>
                  </a:lnTo>
                  <a:lnTo>
                    <a:pt x="666789" y="53647"/>
                  </a:lnTo>
                  <a:lnTo>
                    <a:pt x="649096" y="52197"/>
                  </a:lnTo>
                  <a:lnTo>
                    <a:pt x="639099" y="52889"/>
                  </a:lnTo>
                  <a:lnTo>
                    <a:pt x="607456" y="76263"/>
                  </a:lnTo>
                  <a:lnTo>
                    <a:pt x="604519" y="92583"/>
                  </a:lnTo>
                  <a:lnTo>
                    <a:pt x="608637" y="107584"/>
                  </a:lnTo>
                  <a:lnTo>
                    <a:pt x="620982" y="122872"/>
                  </a:lnTo>
                  <a:lnTo>
                    <a:pt x="641542" y="138445"/>
                  </a:lnTo>
                  <a:lnTo>
                    <a:pt x="670305" y="154304"/>
                  </a:lnTo>
                  <a:lnTo>
                    <a:pt x="686446" y="162615"/>
                  </a:lnTo>
                  <a:lnTo>
                    <a:pt x="700182" y="170592"/>
                  </a:lnTo>
                  <a:lnTo>
                    <a:pt x="733885" y="201041"/>
                  </a:lnTo>
                  <a:lnTo>
                    <a:pt x="749712" y="238934"/>
                  </a:lnTo>
                  <a:lnTo>
                    <a:pt x="751713" y="261238"/>
                  </a:lnTo>
                  <a:lnTo>
                    <a:pt x="749641" y="281267"/>
                  </a:lnTo>
                  <a:lnTo>
                    <a:pt x="733067" y="315799"/>
                  </a:lnTo>
                  <a:lnTo>
                    <a:pt x="700587" y="342161"/>
                  </a:lnTo>
                  <a:lnTo>
                    <a:pt x="656201" y="355687"/>
                  </a:lnTo>
                  <a:lnTo>
                    <a:pt x="629792" y="357377"/>
                  </a:lnTo>
                  <a:lnTo>
                    <a:pt x="606194" y="355828"/>
                  </a:lnTo>
                  <a:lnTo>
                    <a:pt x="583787" y="351170"/>
                  </a:lnTo>
                  <a:lnTo>
                    <a:pt x="562570" y="343394"/>
                  </a:lnTo>
                  <a:lnTo>
                    <a:pt x="542543" y="332486"/>
                  </a:lnTo>
                  <a:lnTo>
                    <a:pt x="565150" y="277495"/>
                  </a:lnTo>
                  <a:lnTo>
                    <a:pt x="583251" y="288643"/>
                  </a:lnTo>
                  <a:lnTo>
                    <a:pt x="601186" y="296576"/>
                  </a:lnTo>
                  <a:lnTo>
                    <a:pt x="618978" y="301319"/>
                  </a:lnTo>
                  <a:lnTo>
                    <a:pt x="636651" y="302895"/>
                  </a:lnTo>
                  <a:lnTo>
                    <a:pt x="660247" y="300537"/>
                  </a:lnTo>
                  <a:lnTo>
                    <a:pt x="677116" y="293465"/>
                  </a:lnTo>
                  <a:lnTo>
                    <a:pt x="687246" y="281678"/>
                  </a:lnTo>
                  <a:lnTo>
                    <a:pt x="690626" y="265175"/>
                  </a:lnTo>
                  <a:lnTo>
                    <a:pt x="689838" y="256434"/>
                  </a:lnTo>
                  <a:lnTo>
                    <a:pt x="669853" y="223206"/>
                  </a:lnTo>
                  <a:lnTo>
                    <a:pt x="625347" y="195452"/>
                  </a:lnTo>
                  <a:lnTo>
                    <a:pt x="607135" y="185975"/>
                  </a:lnTo>
                  <a:lnTo>
                    <a:pt x="592137" y="177355"/>
                  </a:lnTo>
                  <a:lnTo>
                    <a:pt x="559657" y="148637"/>
                  </a:lnTo>
                  <a:lnTo>
                    <a:pt x="543653" y="103489"/>
                  </a:lnTo>
                  <a:lnTo>
                    <a:pt x="543178" y="92963"/>
                  </a:lnTo>
                  <a:lnTo>
                    <a:pt x="545012" y="73796"/>
                  </a:lnTo>
                  <a:lnTo>
                    <a:pt x="572515" y="26415"/>
                  </a:lnTo>
                  <a:lnTo>
                    <a:pt x="606091" y="6635"/>
                  </a:lnTo>
                  <a:lnTo>
                    <a:pt x="625969" y="1662"/>
                  </a:lnTo>
                  <a:lnTo>
                    <a:pt x="647953" y="0"/>
                  </a:lnTo>
                  <a:close/>
                </a:path>
                <a:path w="1698625" h="357505">
                  <a:moveTo>
                    <a:pt x="105409" y="0"/>
                  </a:moveTo>
                  <a:lnTo>
                    <a:pt x="133342" y="1404"/>
                  </a:lnTo>
                  <a:lnTo>
                    <a:pt x="157321" y="5619"/>
                  </a:lnTo>
                  <a:lnTo>
                    <a:pt x="177347" y="12644"/>
                  </a:lnTo>
                  <a:lnTo>
                    <a:pt x="193420" y="22478"/>
                  </a:lnTo>
                  <a:lnTo>
                    <a:pt x="174751" y="75311"/>
                  </a:lnTo>
                  <a:lnTo>
                    <a:pt x="158345" y="65216"/>
                  </a:lnTo>
                  <a:lnTo>
                    <a:pt x="141509" y="57991"/>
                  </a:lnTo>
                  <a:lnTo>
                    <a:pt x="124245" y="53647"/>
                  </a:lnTo>
                  <a:lnTo>
                    <a:pt x="106552" y="52197"/>
                  </a:lnTo>
                  <a:lnTo>
                    <a:pt x="96555" y="52889"/>
                  </a:lnTo>
                  <a:lnTo>
                    <a:pt x="64912" y="76263"/>
                  </a:lnTo>
                  <a:lnTo>
                    <a:pt x="61975" y="92583"/>
                  </a:lnTo>
                  <a:lnTo>
                    <a:pt x="66093" y="107584"/>
                  </a:lnTo>
                  <a:lnTo>
                    <a:pt x="78438" y="122872"/>
                  </a:lnTo>
                  <a:lnTo>
                    <a:pt x="98998" y="138445"/>
                  </a:lnTo>
                  <a:lnTo>
                    <a:pt x="127762" y="154304"/>
                  </a:lnTo>
                  <a:lnTo>
                    <a:pt x="143902" y="162615"/>
                  </a:lnTo>
                  <a:lnTo>
                    <a:pt x="157638" y="170592"/>
                  </a:lnTo>
                  <a:lnTo>
                    <a:pt x="191341" y="201041"/>
                  </a:lnTo>
                  <a:lnTo>
                    <a:pt x="207168" y="238934"/>
                  </a:lnTo>
                  <a:lnTo>
                    <a:pt x="209168" y="261238"/>
                  </a:lnTo>
                  <a:lnTo>
                    <a:pt x="207097" y="281267"/>
                  </a:lnTo>
                  <a:lnTo>
                    <a:pt x="190523" y="315799"/>
                  </a:lnTo>
                  <a:lnTo>
                    <a:pt x="158043" y="342161"/>
                  </a:lnTo>
                  <a:lnTo>
                    <a:pt x="113657" y="355687"/>
                  </a:lnTo>
                  <a:lnTo>
                    <a:pt x="87249" y="357377"/>
                  </a:lnTo>
                  <a:lnTo>
                    <a:pt x="63650" y="355828"/>
                  </a:lnTo>
                  <a:lnTo>
                    <a:pt x="41243" y="351170"/>
                  </a:lnTo>
                  <a:lnTo>
                    <a:pt x="20026" y="343394"/>
                  </a:lnTo>
                  <a:lnTo>
                    <a:pt x="0" y="332486"/>
                  </a:lnTo>
                  <a:lnTo>
                    <a:pt x="22605" y="277495"/>
                  </a:lnTo>
                  <a:lnTo>
                    <a:pt x="40707" y="288643"/>
                  </a:lnTo>
                  <a:lnTo>
                    <a:pt x="58642" y="296576"/>
                  </a:lnTo>
                  <a:lnTo>
                    <a:pt x="76434" y="301319"/>
                  </a:lnTo>
                  <a:lnTo>
                    <a:pt x="94106" y="302895"/>
                  </a:lnTo>
                  <a:lnTo>
                    <a:pt x="117703" y="300537"/>
                  </a:lnTo>
                  <a:lnTo>
                    <a:pt x="134572" y="293465"/>
                  </a:lnTo>
                  <a:lnTo>
                    <a:pt x="144702" y="281678"/>
                  </a:lnTo>
                  <a:lnTo>
                    <a:pt x="148081" y="265175"/>
                  </a:lnTo>
                  <a:lnTo>
                    <a:pt x="147294" y="256434"/>
                  </a:lnTo>
                  <a:lnTo>
                    <a:pt x="127309" y="223206"/>
                  </a:lnTo>
                  <a:lnTo>
                    <a:pt x="82803" y="195452"/>
                  </a:lnTo>
                  <a:lnTo>
                    <a:pt x="64591" y="185975"/>
                  </a:lnTo>
                  <a:lnTo>
                    <a:pt x="49593" y="177355"/>
                  </a:lnTo>
                  <a:lnTo>
                    <a:pt x="17113" y="148637"/>
                  </a:lnTo>
                  <a:lnTo>
                    <a:pt x="1109" y="103489"/>
                  </a:lnTo>
                  <a:lnTo>
                    <a:pt x="634" y="92963"/>
                  </a:lnTo>
                  <a:lnTo>
                    <a:pt x="2468" y="73796"/>
                  </a:lnTo>
                  <a:lnTo>
                    <a:pt x="29971" y="26415"/>
                  </a:lnTo>
                  <a:lnTo>
                    <a:pt x="63547" y="6635"/>
                  </a:lnTo>
                  <a:lnTo>
                    <a:pt x="83425" y="1662"/>
                  </a:lnTo>
                  <a:lnTo>
                    <a:pt x="10540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394205"/>
            <a:ext cx="6957695" cy="537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196850" indent="-27305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80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quickly </a:t>
            </a:r>
            <a:r>
              <a:rPr sz="2800" spc="-5" dirty="0">
                <a:latin typeface="Trebuchet MS"/>
                <a:cs typeface="Trebuchet MS"/>
              </a:rPr>
              <a:t>locate </a:t>
            </a:r>
            <a:r>
              <a:rPr sz="2800" spc="-10" dirty="0">
                <a:latin typeface="Trebuchet MS"/>
                <a:cs typeface="Trebuchet MS"/>
              </a:rPr>
              <a:t>any </a:t>
            </a:r>
            <a:r>
              <a:rPr sz="2800" spc="-5" dirty="0">
                <a:latin typeface="Trebuchet MS"/>
                <a:cs typeface="Trebuchet MS"/>
              </a:rPr>
              <a:t>given </a:t>
            </a:r>
            <a:r>
              <a:rPr sz="2800" spc="-10" dirty="0">
                <a:latin typeface="Trebuchet MS"/>
                <a:cs typeface="Trebuchet MS"/>
              </a:rPr>
              <a:t>document </a:t>
            </a:r>
            <a:r>
              <a:rPr sz="2800" spc="-195" dirty="0">
                <a:latin typeface="Trebuchet MS"/>
                <a:cs typeface="Trebuchet MS"/>
              </a:rPr>
              <a:t>,it 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mandatory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have implemented an  </a:t>
            </a:r>
            <a:r>
              <a:rPr sz="2800" spc="-5" dirty="0">
                <a:latin typeface="Trebuchet MS"/>
                <a:cs typeface="Trebuchet MS"/>
              </a:rPr>
              <a:t>appropriate </a:t>
            </a:r>
            <a:r>
              <a:rPr sz="2800" spc="-10" dirty="0">
                <a:latin typeface="Trebuchet MS"/>
                <a:cs typeface="Trebuchet MS"/>
              </a:rPr>
              <a:t>documentation system</a:t>
            </a:r>
            <a:r>
              <a:rPr sz="2800" spc="10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case </a:t>
            </a:r>
            <a:r>
              <a:rPr sz="2800" spc="-5" dirty="0">
                <a:latin typeface="Trebuchet MS"/>
                <a:cs typeface="Trebuchet MS"/>
              </a:rPr>
              <a:t>of a fault in production</a:t>
            </a:r>
            <a:r>
              <a:rPr sz="2800" spc="75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inspection</a:t>
            </a:r>
            <a:endParaRPr sz="2800">
              <a:latin typeface="Trebuchet MS"/>
              <a:cs typeface="Trebuchet MS"/>
            </a:endParaRPr>
          </a:p>
          <a:p>
            <a:pPr marL="285115" marR="152654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,it </a:t>
            </a:r>
            <a:r>
              <a:rPr sz="2800" spc="-10" dirty="0">
                <a:latin typeface="Trebuchet MS"/>
                <a:cs typeface="Trebuchet MS"/>
              </a:rPr>
              <a:t>become necessary </a:t>
            </a:r>
            <a:r>
              <a:rPr sz="2800" spc="-5" dirty="0">
                <a:latin typeface="Trebuchet MS"/>
                <a:cs typeface="Trebuchet MS"/>
              </a:rPr>
              <a:t>to a find a  </a:t>
            </a:r>
            <a:r>
              <a:rPr sz="2800" spc="-10" dirty="0">
                <a:latin typeface="Trebuchet MS"/>
                <a:cs typeface="Trebuchet MS"/>
              </a:rPr>
              <a:t>document within </a:t>
            </a:r>
            <a:r>
              <a:rPr sz="2800" spc="-5" dirty="0">
                <a:latin typeface="Trebuchet MS"/>
                <a:cs typeface="Trebuchet MS"/>
              </a:rPr>
              <a:t>15 to 20 </a:t>
            </a:r>
            <a:r>
              <a:rPr sz="2800" spc="-10" dirty="0">
                <a:latin typeface="Trebuchet MS"/>
                <a:cs typeface="Trebuchet MS"/>
              </a:rPr>
              <a:t>min.</a:t>
            </a:r>
            <a:endParaRPr sz="2800">
              <a:latin typeface="Trebuchet MS"/>
              <a:cs typeface="Trebuchet MS"/>
            </a:endParaRPr>
          </a:p>
          <a:p>
            <a:pPr marL="285115" marR="30797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All </a:t>
            </a:r>
            <a:r>
              <a:rPr sz="2800" spc="-10" dirty="0">
                <a:latin typeface="Trebuchet MS"/>
                <a:cs typeface="Trebuchet MS"/>
              </a:rPr>
              <a:t>companies </a:t>
            </a:r>
            <a:r>
              <a:rPr sz="2800" spc="-5" dirty="0">
                <a:latin typeface="Trebuchet MS"/>
                <a:cs typeface="Trebuchet MS"/>
              </a:rPr>
              <a:t>should </a:t>
            </a:r>
            <a:r>
              <a:rPr sz="2800" spc="-10" dirty="0">
                <a:latin typeface="Trebuchet MS"/>
                <a:cs typeface="Trebuchet MS"/>
              </a:rPr>
              <a:t>test the </a:t>
            </a:r>
            <a:r>
              <a:rPr sz="2800" spc="-60" dirty="0">
                <a:latin typeface="Trebuchet MS"/>
                <a:cs typeface="Trebuchet MS"/>
              </a:rPr>
              <a:t>reliability 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their documentation system using  internal</a:t>
            </a:r>
            <a:r>
              <a:rPr sz="2800" spc="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audits.</a:t>
            </a:r>
            <a:endParaRPr sz="2800">
              <a:latin typeface="Trebuchet MS"/>
              <a:cs typeface="Trebuchet MS"/>
            </a:endParaRPr>
          </a:p>
          <a:p>
            <a:pPr marL="285115" marR="73469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One </a:t>
            </a:r>
            <a:r>
              <a:rPr sz="2800" spc="-10" dirty="0">
                <a:latin typeface="Trebuchet MS"/>
                <a:cs typeface="Trebuchet MS"/>
              </a:rPr>
              <a:t>aspect </a:t>
            </a:r>
            <a:r>
              <a:rPr sz="2800" spc="-5" dirty="0">
                <a:latin typeface="Trebuchet MS"/>
                <a:cs typeface="Trebuchet MS"/>
              </a:rPr>
              <a:t>of a working </a:t>
            </a:r>
            <a:r>
              <a:rPr sz="2800" spc="-65" dirty="0">
                <a:latin typeface="Trebuchet MS"/>
                <a:cs typeface="Trebuchet MS"/>
              </a:rPr>
              <a:t>documented  </a:t>
            </a:r>
            <a:r>
              <a:rPr sz="2800" spc="-10" dirty="0">
                <a:latin typeface="Trebuchet MS"/>
                <a:cs typeface="Trebuchet MS"/>
              </a:rPr>
              <a:t>using the same document mentation  </a:t>
            </a:r>
            <a:r>
              <a:rPr sz="2800" spc="-5" dirty="0">
                <a:latin typeface="Trebuchet MS"/>
                <a:cs typeface="Trebuchet MS"/>
              </a:rPr>
              <a:t>structure.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0903" y="999997"/>
            <a:ext cx="1819275" cy="359410"/>
            <a:chOff x="520903" y="999997"/>
            <a:chExt cx="1819275" cy="359410"/>
          </a:xfrm>
        </p:grpSpPr>
        <p:sp>
          <p:nvSpPr>
            <p:cNvPr id="6" name="object 6"/>
            <p:cNvSpPr/>
            <p:nvPr/>
          </p:nvSpPr>
          <p:spPr>
            <a:xfrm>
              <a:off x="521792" y="1000886"/>
              <a:ext cx="1818005" cy="357505"/>
            </a:xfrm>
            <a:custGeom>
              <a:avLst/>
              <a:gdLst/>
              <a:ahLst/>
              <a:cxnLst/>
              <a:rect l="l" t="t" r="r" b="b"/>
              <a:pathLst>
                <a:path w="1818005" h="357505">
                  <a:moveTo>
                    <a:pt x="773353" y="1270"/>
                  </a:moveTo>
                  <a:lnTo>
                    <a:pt x="746429" y="1270"/>
                  </a:lnTo>
                  <a:lnTo>
                    <a:pt x="608672" y="351536"/>
                  </a:lnTo>
                  <a:lnTo>
                    <a:pt x="676846" y="351536"/>
                  </a:lnTo>
                  <a:lnTo>
                    <a:pt x="700900" y="281432"/>
                  </a:lnTo>
                  <a:lnTo>
                    <a:pt x="884484" y="281432"/>
                  </a:lnTo>
                  <a:lnTo>
                    <a:pt x="865895" y="234568"/>
                  </a:lnTo>
                  <a:lnTo>
                    <a:pt x="718362" y="234568"/>
                  </a:lnTo>
                  <a:lnTo>
                    <a:pt x="759891" y="106934"/>
                  </a:lnTo>
                  <a:lnTo>
                    <a:pt x="815266" y="106934"/>
                  </a:lnTo>
                  <a:lnTo>
                    <a:pt x="773353" y="1270"/>
                  </a:lnTo>
                  <a:close/>
                </a:path>
                <a:path w="1818005" h="357505">
                  <a:moveTo>
                    <a:pt x="884484" y="281432"/>
                  </a:moveTo>
                  <a:lnTo>
                    <a:pt x="819327" y="281432"/>
                  </a:lnTo>
                  <a:lnTo>
                    <a:pt x="844600" y="351536"/>
                  </a:lnTo>
                  <a:lnTo>
                    <a:pt x="912291" y="351536"/>
                  </a:lnTo>
                  <a:lnTo>
                    <a:pt x="884484" y="281432"/>
                  </a:lnTo>
                  <a:close/>
                </a:path>
                <a:path w="1818005" h="357505">
                  <a:moveTo>
                    <a:pt x="815266" y="106934"/>
                  </a:moveTo>
                  <a:lnTo>
                    <a:pt x="759891" y="106934"/>
                  </a:lnTo>
                  <a:lnTo>
                    <a:pt x="801420" y="234568"/>
                  </a:lnTo>
                  <a:lnTo>
                    <a:pt x="865895" y="234568"/>
                  </a:lnTo>
                  <a:lnTo>
                    <a:pt x="815266" y="106934"/>
                  </a:lnTo>
                  <a:close/>
                </a:path>
                <a:path w="1818005" h="357505">
                  <a:moveTo>
                    <a:pt x="1817420" y="5968"/>
                  </a:moveTo>
                  <a:lnTo>
                    <a:pt x="1596948" y="5968"/>
                  </a:lnTo>
                  <a:lnTo>
                    <a:pt x="1596948" y="351536"/>
                  </a:lnTo>
                  <a:lnTo>
                    <a:pt x="1814880" y="351536"/>
                  </a:lnTo>
                  <a:lnTo>
                    <a:pt x="1814880" y="297052"/>
                  </a:lnTo>
                  <a:lnTo>
                    <a:pt x="1658289" y="297052"/>
                  </a:lnTo>
                  <a:lnTo>
                    <a:pt x="1658289" y="193548"/>
                  </a:lnTo>
                  <a:lnTo>
                    <a:pt x="1772462" y="193548"/>
                  </a:lnTo>
                  <a:lnTo>
                    <a:pt x="1772462" y="141350"/>
                  </a:lnTo>
                  <a:lnTo>
                    <a:pt x="1658289" y="141350"/>
                  </a:lnTo>
                  <a:lnTo>
                    <a:pt x="1658289" y="60451"/>
                  </a:lnTo>
                  <a:lnTo>
                    <a:pt x="1817420" y="60451"/>
                  </a:lnTo>
                  <a:lnTo>
                    <a:pt x="1817420" y="5968"/>
                  </a:lnTo>
                  <a:close/>
                </a:path>
                <a:path w="1818005" h="357505">
                  <a:moveTo>
                    <a:pt x="1081678" y="137540"/>
                  </a:moveTo>
                  <a:lnTo>
                    <a:pt x="1008176" y="137540"/>
                  </a:lnTo>
                  <a:lnTo>
                    <a:pt x="1175943" y="356235"/>
                  </a:lnTo>
                  <a:lnTo>
                    <a:pt x="1200835" y="356235"/>
                  </a:lnTo>
                  <a:lnTo>
                    <a:pt x="1200835" y="214502"/>
                  </a:lnTo>
                  <a:lnTo>
                    <a:pt x="1141907" y="214502"/>
                  </a:lnTo>
                  <a:lnTo>
                    <a:pt x="1081678" y="137540"/>
                  </a:lnTo>
                  <a:close/>
                </a:path>
                <a:path w="1818005" h="357505">
                  <a:moveTo>
                    <a:pt x="978712" y="5968"/>
                  </a:moveTo>
                  <a:lnTo>
                    <a:pt x="949248" y="5968"/>
                  </a:lnTo>
                  <a:lnTo>
                    <a:pt x="949248" y="351789"/>
                  </a:lnTo>
                  <a:lnTo>
                    <a:pt x="1008176" y="351789"/>
                  </a:lnTo>
                  <a:lnTo>
                    <a:pt x="1008176" y="137540"/>
                  </a:lnTo>
                  <a:lnTo>
                    <a:pt x="1081678" y="137540"/>
                  </a:lnTo>
                  <a:lnTo>
                    <a:pt x="978712" y="5968"/>
                  </a:lnTo>
                  <a:close/>
                </a:path>
                <a:path w="1818005" h="357505">
                  <a:moveTo>
                    <a:pt x="1200835" y="5968"/>
                  </a:moveTo>
                  <a:lnTo>
                    <a:pt x="1141907" y="5968"/>
                  </a:lnTo>
                  <a:lnTo>
                    <a:pt x="1141907" y="214502"/>
                  </a:lnTo>
                  <a:lnTo>
                    <a:pt x="1200835" y="214502"/>
                  </a:lnTo>
                  <a:lnTo>
                    <a:pt x="1200835" y="5968"/>
                  </a:lnTo>
                  <a:close/>
                </a:path>
                <a:path w="1818005" h="357505">
                  <a:moveTo>
                    <a:pt x="373494" y="5968"/>
                  </a:moveTo>
                  <a:lnTo>
                    <a:pt x="312166" y="5968"/>
                  </a:lnTo>
                  <a:lnTo>
                    <a:pt x="312166" y="351536"/>
                  </a:lnTo>
                  <a:lnTo>
                    <a:pt x="373494" y="351536"/>
                  </a:lnTo>
                  <a:lnTo>
                    <a:pt x="373494" y="195834"/>
                  </a:lnTo>
                  <a:lnTo>
                    <a:pt x="571652" y="195834"/>
                  </a:lnTo>
                  <a:lnTo>
                    <a:pt x="571652" y="141350"/>
                  </a:lnTo>
                  <a:lnTo>
                    <a:pt x="373494" y="141350"/>
                  </a:lnTo>
                  <a:lnTo>
                    <a:pt x="373494" y="5968"/>
                  </a:lnTo>
                  <a:close/>
                </a:path>
                <a:path w="1818005" h="357505">
                  <a:moveTo>
                    <a:pt x="571652" y="195834"/>
                  </a:moveTo>
                  <a:lnTo>
                    <a:pt x="511022" y="195834"/>
                  </a:lnTo>
                  <a:lnTo>
                    <a:pt x="511022" y="351536"/>
                  </a:lnTo>
                  <a:lnTo>
                    <a:pt x="571652" y="351536"/>
                  </a:lnTo>
                  <a:lnTo>
                    <a:pt x="571652" y="195834"/>
                  </a:lnTo>
                  <a:close/>
                </a:path>
                <a:path w="1818005" h="357505">
                  <a:moveTo>
                    <a:pt x="571652" y="5968"/>
                  </a:moveTo>
                  <a:lnTo>
                    <a:pt x="511022" y="5968"/>
                  </a:lnTo>
                  <a:lnTo>
                    <a:pt x="511022" y="141350"/>
                  </a:lnTo>
                  <a:lnTo>
                    <a:pt x="571652" y="141350"/>
                  </a:lnTo>
                  <a:lnTo>
                    <a:pt x="571652" y="5968"/>
                  </a:lnTo>
                  <a:close/>
                </a:path>
                <a:path w="1818005" h="357505">
                  <a:moveTo>
                    <a:pt x="1430832" y="0"/>
                  </a:moveTo>
                  <a:lnTo>
                    <a:pt x="1392780" y="3139"/>
                  </a:lnTo>
                  <a:lnTo>
                    <a:pt x="1328962" y="28182"/>
                  </a:lnTo>
                  <a:lnTo>
                    <a:pt x="1282455" y="76948"/>
                  </a:lnTo>
                  <a:lnTo>
                    <a:pt x="1258781" y="141960"/>
                  </a:lnTo>
                  <a:lnTo>
                    <a:pt x="1255826" y="180086"/>
                  </a:lnTo>
                  <a:lnTo>
                    <a:pt x="1258541" y="218064"/>
                  </a:lnTo>
                  <a:lnTo>
                    <a:pt x="1280258" y="282402"/>
                  </a:lnTo>
                  <a:lnTo>
                    <a:pt x="1322980" y="330053"/>
                  </a:lnTo>
                  <a:lnTo>
                    <a:pt x="1381896" y="354349"/>
                  </a:lnTo>
                  <a:lnTo>
                    <a:pt x="1417116" y="357377"/>
                  </a:lnTo>
                  <a:lnTo>
                    <a:pt x="1434265" y="356756"/>
                  </a:lnTo>
                  <a:lnTo>
                    <a:pt x="1485950" y="347345"/>
                  </a:lnTo>
                  <a:lnTo>
                    <a:pt x="1530599" y="327878"/>
                  </a:lnTo>
                  <a:lnTo>
                    <a:pt x="1542338" y="319404"/>
                  </a:lnTo>
                  <a:lnTo>
                    <a:pt x="1542338" y="302895"/>
                  </a:lnTo>
                  <a:lnTo>
                    <a:pt x="1427022" y="302895"/>
                  </a:lnTo>
                  <a:lnTo>
                    <a:pt x="1403452" y="300843"/>
                  </a:lnTo>
                  <a:lnTo>
                    <a:pt x="1364122" y="284356"/>
                  </a:lnTo>
                  <a:lnTo>
                    <a:pt x="1335741" y="251995"/>
                  </a:lnTo>
                  <a:lnTo>
                    <a:pt x="1321263" y="207902"/>
                  </a:lnTo>
                  <a:lnTo>
                    <a:pt x="1319453" y="181737"/>
                  </a:lnTo>
                  <a:lnTo>
                    <a:pt x="1321289" y="154162"/>
                  </a:lnTo>
                  <a:lnTo>
                    <a:pt x="1336009" y="107870"/>
                  </a:lnTo>
                  <a:lnTo>
                    <a:pt x="1365017" y="74005"/>
                  </a:lnTo>
                  <a:lnTo>
                    <a:pt x="1405264" y="56757"/>
                  </a:lnTo>
                  <a:lnTo>
                    <a:pt x="1429435" y="54610"/>
                  </a:lnTo>
                  <a:lnTo>
                    <a:pt x="1516768" y="54610"/>
                  </a:lnTo>
                  <a:lnTo>
                    <a:pt x="1527479" y="34036"/>
                  </a:lnTo>
                  <a:lnTo>
                    <a:pt x="1506502" y="19180"/>
                  </a:lnTo>
                  <a:lnTo>
                    <a:pt x="1483394" y="8540"/>
                  </a:lnTo>
                  <a:lnTo>
                    <a:pt x="1458167" y="2139"/>
                  </a:lnTo>
                  <a:lnTo>
                    <a:pt x="1430832" y="0"/>
                  </a:lnTo>
                  <a:close/>
                </a:path>
                <a:path w="1818005" h="357505">
                  <a:moveTo>
                    <a:pt x="1542338" y="164718"/>
                  </a:moveTo>
                  <a:lnTo>
                    <a:pt x="1433118" y="164718"/>
                  </a:lnTo>
                  <a:lnTo>
                    <a:pt x="1433118" y="217042"/>
                  </a:lnTo>
                  <a:lnTo>
                    <a:pt x="1480997" y="217042"/>
                  </a:lnTo>
                  <a:lnTo>
                    <a:pt x="1480997" y="284988"/>
                  </a:lnTo>
                  <a:lnTo>
                    <a:pt x="1469688" y="292822"/>
                  </a:lnTo>
                  <a:lnTo>
                    <a:pt x="1456915" y="298418"/>
                  </a:lnTo>
                  <a:lnTo>
                    <a:pt x="1442689" y="301775"/>
                  </a:lnTo>
                  <a:lnTo>
                    <a:pt x="1427022" y="302895"/>
                  </a:lnTo>
                  <a:lnTo>
                    <a:pt x="1542338" y="302895"/>
                  </a:lnTo>
                  <a:lnTo>
                    <a:pt x="1542338" y="164718"/>
                  </a:lnTo>
                  <a:close/>
                </a:path>
                <a:path w="1818005" h="357505">
                  <a:moveTo>
                    <a:pt x="1516768" y="54610"/>
                  </a:moveTo>
                  <a:lnTo>
                    <a:pt x="1429435" y="54610"/>
                  </a:lnTo>
                  <a:lnTo>
                    <a:pt x="1437936" y="55205"/>
                  </a:lnTo>
                  <a:lnTo>
                    <a:pt x="1447247" y="56991"/>
                  </a:lnTo>
                  <a:lnTo>
                    <a:pt x="1488014" y="73675"/>
                  </a:lnTo>
                  <a:lnTo>
                    <a:pt x="1501825" y="83312"/>
                  </a:lnTo>
                  <a:lnTo>
                    <a:pt x="1516768" y="54610"/>
                  </a:lnTo>
                  <a:close/>
                </a:path>
                <a:path w="1818005" h="357505">
                  <a:moveTo>
                    <a:pt x="158280" y="0"/>
                  </a:moveTo>
                  <a:lnTo>
                    <a:pt x="95151" y="12922"/>
                  </a:lnTo>
                  <a:lnTo>
                    <a:pt x="44462" y="51562"/>
                  </a:lnTo>
                  <a:lnTo>
                    <a:pt x="11115" y="109410"/>
                  </a:lnTo>
                  <a:lnTo>
                    <a:pt x="0" y="179832"/>
                  </a:lnTo>
                  <a:lnTo>
                    <a:pt x="2505" y="218813"/>
                  </a:lnTo>
                  <a:lnTo>
                    <a:pt x="22556" y="283773"/>
                  </a:lnTo>
                  <a:lnTo>
                    <a:pt x="62176" y="330588"/>
                  </a:lnTo>
                  <a:lnTo>
                    <a:pt x="118430" y="354401"/>
                  </a:lnTo>
                  <a:lnTo>
                    <a:pt x="152615" y="357377"/>
                  </a:lnTo>
                  <a:lnTo>
                    <a:pt x="186646" y="354899"/>
                  </a:lnTo>
                  <a:lnTo>
                    <a:pt x="216311" y="347456"/>
                  </a:lnTo>
                  <a:lnTo>
                    <a:pt x="241610" y="335035"/>
                  </a:lnTo>
                  <a:lnTo>
                    <a:pt x="262547" y="317626"/>
                  </a:lnTo>
                  <a:lnTo>
                    <a:pt x="254080" y="302895"/>
                  </a:lnTo>
                  <a:lnTo>
                    <a:pt x="157581" y="302895"/>
                  </a:lnTo>
                  <a:lnTo>
                    <a:pt x="137297" y="300868"/>
                  </a:lnTo>
                  <a:lnTo>
                    <a:pt x="89281" y="270383"/>
                  </a:lnTo>
                  <a:lnTo>
                    <a:pt x="70089" y="232092"/>
                  </a:lnTo>
                  <a:lnTo>
                    <a:pt x="63690" y="182372"/>
                  </a:lnTo>
                  <a:lnTo>
                    <a:pt x="65414" y="155866"/>
                  </a:lnTo>
                  <a:lnTo>
                    <a:pt x="79212" y="110095"/>
                  </a:lnTo>
                  <a:lnTo>
                    <a:pt x="106061" y="74969"/>
                  </a:lnTo>
                  <a:lnTo>
                    <a:pt x="141442" y="56872"/>
                  </a:lnTo>
                  <a:lnTo>
                    <a:pt x="162051" y="54610"/>
                  </a:lnTo>
                  <a:lnTo>
                    <a:pt x="238292" y="54610"/>
                  </a:lnTo>
                  <a:lnTo>
                    <a:pt x="253352" y="24384"/>
                  </a:lnTo>
                  <a:lnTo>
                    <a:pt x="234052" y="13716"/>
                  </a:lnTo>
                  <a:lnTo>
                    <a:pt x="211774" y="6096"/>
                  </a:lnTo>
                  <a:lnTo>
                    <a:pt x="186517" y="1524"/>
                  </a:lnTo>
                  <a:lnTo>
                    <a:pt x="158280" y="0"/>
                  </a:lnTo>
                  <a:close/>
                </a:path>
                <a:path w="1818005" h="357505">
                  <a:moveTo>
                    <a:pt x="234010" y="267970"/>
                  </a:moveTo>
                  <a:lnTo>
                    <a:pt x="218882" y="283285"/>
                  </a:lnTo>
                  <a:lnTo>
                    <a:pt x="201101" y="294195"/>
                  </a:lnTo>
                  <a:lnTo>
                    <a:pt x="180667" y="300724"/>
                  </a:lnTo>
                  <a:lnTo>
                    <a:pt x="157581" y="302895"/>
                  </a:lnTo>
                  <a:lnTo>
                    <a:pt x="254080" y="302895"/>
                  </a:lnTo>
                  <a:lnTo>
                    <a:pt x="234010" y="267970"/>
                  </a:lnTo>
                  <a:close/>
                </a:path>
                <a:path w="1818005" h="357505">
                  <a:moveTo>
                    <a:pt x="238292" y="54610"/>
                  </a:moveTo>
                  <a:lnTo>
                    <a:pt x="162051" y="54610"/>
                  </a:lnTo>
                  <a:lnTo>
                    <a:pt x="183254" y="55876"/>
                  </a:lnTo>
                  <a:lnTo>
                    <a:pt x="201331" y="59689"/>
                  </a:lnTo>
                  <a:lnTo>
                    <a:pt x="216281" y="66075"/>
                  </a:lnTo>
                  <a:lnTo>
                    <a:pt x="228104" y="75057"/>
                  </a:lnTo>
                  <a:lnTo>
                    <a:pt x="238292" y="54610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792" y="1000886"/>
              <a:ext cx="1818005" cy="357505"/>
            </a:xfrm>
            <a:custGeom>
              <a:avLst/>
              <a:gdLst/>
              <a:ahLst/>
              <a:cxnLst/>
              <a:rect l="l" t="t" r="r" b="b"/>
              <a:pathLst>
                <a:path w="1818005" h="357505">
                  <a:moveTo>
                    <a:pt x="759891" y="106934"/>
                  </a:moveTo>
                  <a:lnTo>
                    <a:pt x="718362" y="234568"/>
                  </a:lnTo>
                  <a:lnTo>
                    <a:pt x="801420" y="234568"/>
                  </a:lnTo>
                  <a:lnTo>
                    <a:pt x="759891" y="106934"/>
                  </a:lnTo>
                  <a:close/>
                </a:path>
                <a:path w="1818005" h="357505">
                  <a:moveTo>
                    <a:pt x="1596948" y="5968"/>
                  </a:moveTo>
                  <a:lnTo>
                    <a:pt x="1817420" y="5968"/>
                  </a:lnTo>
                  <a:lnTo>
                    <a:pt x="1817420" y="60451"/>
                  </a:lnTo>
                  <a:lnTo>
                    <a:pt x="1658289" y="60451"/>
                  </a:lnTo>
                  <a:lnTo>
                    <a:pt x="1658289" y="141350"/>
                  </a:lnTo>
                  <a:lnTo>
                    <a:pt x="1772462" y="141350"/>
                  </a:lnTo>
                  <a:lnTo>
                    <a:pt x="1772462" y="193548"/>
                  </a:lnTo>
                  <a:lnTo>
                    <a:pt x="1658289" y="193548"/>
                  </a:lnTo>
                  <a:lnTo>
                    <a:pt x="1658289" y="297052"/>
                  </a:lnTo>
                  <a:lnTo>
                    <a:pt x="1814880" y="297052"/>
                  </a:lnTo>
                  <a:lnTo>
                    <a:pt x="1814880" y="351536"/>
                  </a:lnTo>
                  <a:lnTo>
                    <a:pt x="1596948" y="351536"/>
                  </a:lnTo>
                  <a:lnTo>
                    <a:pt x="1596948" y="5968"/>
                  </a:lnTo>
                  <a:close/>
                </a:path>
                <a:path w="1818005" h="357505">
                  <a:moveTo>
                    <a:pt x="949248" y="5968"/>
                  </a:moveTo>
                  <a:lnTo>
                    <a:pt x="978712" y="5968"/>
                  </a:lnTo>
                  <a:lnTo>
                    <a:pt x="1141907" y="214502"/>
                  </a:lnTo>
                  <a:lnTo>
                    <a:pt x="1141907" y="5968"/>
                  </a:lnTo>
                  <a:lnTo>
                    <a:pt x="1200835" y="5968"/>
                  </a:lnTo>
                  <a:lnTo>
                    <a:pt x="1200835" y="356235"/>
                  </a:lnTo>
                  <a:lnTo>
                    <a:pt x="1175943" y="356235"/>
                  </a:lnTo>
                  <a:lnTo>
                    <a:pt x="1008176" y="137540"/>
                  </a:lnTo>
                  <a:lnTo>
                    <a:pt x="1008176" y="351789"/>
                  </a:lnTo>
                  <a:lnTo>
                    <a:pt x="949248" y="351789"/>
                  </a:lnTo>
                  <a:lnTo>
                    <a:pt x="949248" y="5968"/>
                  </a:lnTo>
                  <a:close/>
                </a:path>
                <a:path w="1818005" h="357505">
                  <a:moveTo>
                    <a:pt x="312166" y="5968"/>
                  </a:moveTo>
                  <a:lnTo>
                    <a:pt x="373494" y="5968"/>
                  </a:lnTo>
                  <a:lnTo>
                    <a:pt x="373494" y="141350"/>
                  </a:lnTo>
                  <a:lnTo>
                    <a:pt x="511022" y="141350"/>
                  </a:lnTo>
                  <a:lnTo>
                    <a:pt x="511022" y="5968"/>
                  </a:lnTo>
                  <a:lnTo>
                    <a:pt x="571652" y="5968"/>
                  </a:lnTo>
                  <a:lnTo>
                    <a:pt x="571652" y="351536"/>
                  </a:lnTo>
                  <a:lnTo>
                    <a:pt x="511022" y="351536"/>
                  </a:lnTo>
                  <a:lnTo>
                    <a:pt x="511022" y="195834"/>
                  </a:lnTo>
                  <a:lnTo>
                    <a:pt x="373494" y="195834"/>
                  </a:lnTo>
                  <a:lnTo>
                    <a:pt x="373494" y="351536"/>
                  </a:lnTo>
                  <a:lnTo>
                    <a:pt x="312166" y="351536"/>
                  </a:lnTo>
                  <a:lnTo>
                    <a:pt x="312166" y="5968"/>
                  </a:lnTo>
                  <a:close/>
                </a:path>
                <a:path w="1818005" h="357505">
                  <a:moveTo>
                    <a:pt x="746429" y="1270"/>
                  </a:moveTo>
                  <a:lnTo>
                    <a:pt x="773353" y="1270"/>
                  </a:lnTo>
                  <a:lnTo>
                    <a:pt x="912291" y="351536"/>
                  </a:lnTo>
                  <a:lnTo>
                    <a:pt x="844600" y="351536"/>
                  </a:lnTo>
                  <a:lnTo>
                    <a:pt x="819327" y="281432"/>
                  </a:lnTo>
                  <a:lnTo>
                    <a:pt x="700900" y="281432"/>
                  </a:lnTo>
                  <a:lnTo>
                    <a:pt x="676846" y="351536"/>
                  </a:lnTo>
                  <a:lnTo>
                    <a:pt x="608672" y="351536"/>
                  </a:lnTo>
                  <a:lnTo>
                    <a:pt x="746429" y="1270"/>
                  </a:lnTo>
                  <a:close/>
                </a:path>
                <a:path w="1818005" h="357505">
                  <a:moveTo>
                    <a:pt x="1430832" y="0"/>
                  </a:moveTo>
                  <a:lnTo>
                    <a:pt x="1458167" y="2139"/>
                  </a:lnTo>
                  <a:lnTo>
                    <a:pt x="1483394" y="8540"/>
                  </a:lnTo>
                  <a:lnTo>
                    <a:pt x="1506502" y="19180"/>
                  </a:lnTo>
                  <a:lnTo>
                    <a:pt x="1527479" y="34036"/>
                  </a:lnTo>
                  <a:lnTo>
                    <a:pt x="1501825" y="83312"/>
                  </a:lnTo>
                  <a:lnTo>
                    <a:pt x="1495658" y="78476"/>
                  </a:lnTo>
                  <a:lnTo>
                    <a:pt x="1488014" y="73675"/>
                  </a:lnTo>
                  <a:lnTo>
                    <a:pt x="1447247" y="56991"/>
                  </a:lnTo>
                  <a:lnTo>
                    <a:pt x="1429435" y="54610"/>
                  </a:lnTo>
                  <a:lnTo>
                    <a:pt x="1405264" y="56757"/>
                  </a:lnTo>
                  <a:lnTo>
                    <a:pt x="1365017" y="74005"/>
                  </a:lnTo>
                  <a:lnTo>
                    <a:pt x="1336009" y="107870"/>
                  </a:lnTo>
                  <a:lnTo>
                    <a:pt x="1321289" y="154162"/>
                  </a:lnTo>
                  <a:lnTo>
                    <a:pt x="1319453" y="181737"/>
                  </a:lnTo>
                  <a:lnTo>
                    <a:pt x="1321263" y="207902"/>
                  </a:lnTo>
                  <a:lnTo>
                    <a:pt x="1335741" y="251995"/>
                  </a:lnTo>
                  <a:lnTo>
                    <a:pt x="1364122" y="284356"/>
                  </a:lnTo>
                  <a:lnTo>
                    <a:pt x="1403452" y="300843"/>
                  </a:lnTo>
                  <a:lnTo>
                    <a:pt x="1427022" y="302895"/>
                  </a:lnTo>
                  <a:lnTo>
                    <a:pt x="1442689" y="301775"/>
                  </a:lnTo>
                  <a:lnTo>
                    <a:pt x="1480997" y="284988"/>
                  </a:lnTo>
                  <a:lnTo>
                    <a:pt x="1480997" y="217042"/>
                  </a:lnTo>
                  <a:lnTo>
                    <a:pt x="1433118" y="217042"/>
                  </a:lnTo>
                  <a:lnTo>
                    <a:pt x="1433118" y="164718"/>
                  </a:lnTo>
                  <a:lnTo>
                    <a:pt x="1542338" y="164718"/>
                  </a:lnTo>
                  <a:lnTo>
                    <a:pt x="1542338" y="319404"/>
                  </a:lnTo>
                  <a:lnTo>
                    <a:pt x="1502405" y="341872"/>
                  </a:lnTo>
                  <a:lnTo>
                    <a:pt x="1451438" y="354885"/>
                  </a:lnTo>
                  <a:lnTo>
                    <a:pt x="1417116" y="357377"/>
                  </a:lnTo>
                  <a:lnTo>
                    <a:pt x="1381896" y="354349"/>
                  </a:lnTo>
                  <a:lnTo>
                    <a:pt x="1322980" y="330053"/>
                  </a:lnTo>
                  <a:lnTo>
                    <a:pt x="1280258" y="282402"/>
                  </a:lnTo>
                  <a:lnTo>
                    <a:pt x="1258541" y="218064"/>
                  </a:lnTo>
                  <a:lnTo>
                    <a:pt x="1255826" y="180086"/>
                  </a:lnTo>
                  <a:lnTo>
                    <a:pt x="1258781" y="141960"/>
                  </a:lnTo>
                  <a:lnTo>
                    <a:pt x="1282455" y="76948"/>
                  </a:lnTo>
                  <a:lnTo>
                    <a:pt x="1328962" y="28182"/>
                  </a:lnTo>
                  <a:lnTo>
                    <a:pt x="1392780" y="3139"/>
                  </a:lnTo>
                  <a:lnTo>
                    <a:pt x="1430832" y="0"/>
                  </a:lnTo>
                  <a:close/>
                </a:path>
                <a:path w="1818005" h="357505">
                  <a:moveTo>
                    <a:pt x="158280" y="0"/>
                  </a:moveTo>
                  <a:lnTo>
                    <a:pt x="186517" y="1524"/>
                  </a:lnTo>
                  <a:lnTo>
                    <a:pt x="211774" y="6096"/>
                  </a:lnTo>
                  <a:lnTo>
                    <a:pt x="234052" y="13716"/>
                  </a:lnTo>
                  <a:lnTo>
                    <a:pt x="253352" y="24384"/>
                  </a:lnTo>
                  <a:lnTo>
                    <a:pt x="228104" y="75057"/>
                  </a:lnTo>
                  <a:lnTo>
                    <a:pt x="216281" y="66075"/>
                  </a:lnTo>
                  <a:lnTo>
                    <a:pt x="201331" y="59689"/>
                  </a:lnTo>
                  <a:lnTo>
                    <a:pt x="183254" y="55876"/>
                  </a:lnTo>
                  <a:lnTo>
                    <a:pt x="162051" y="54610"/>
                  </a:lnTo>
                  <a:lnTo>
                    <a:pt x="141442" y="56872"/>
                  </a:lnTo>
                  <a:lnTo>
                    <a:pt x="106061" y="74969"/>
                  </a:lnTo>
                  <a:lnTo>
                    <a:pt x="79212" y="110095"/>
                  </a:lnTo>
                  <a:lnTo>
                    <a:pt x="65414" y="155866"/>
                  </a:lnTo>
                  <a:lnTo>
                    <a:pt x="63690" y="182372"/>
                  </a:lnTo>
                  <a:lnTo>
                    <a:pt x="65290" y="208661"/>
                  </a:lnTo>
                  <a:lnTo>
                    <a:pt x="78086" y="252666"/>
                  </a:lnTo>
                  <a:lnTo>
                    <a:pt x="103149" y="284624"/>
                  </a:lnTo>
                  <a:lnTo>
                    <a:pt x="157581" y="302895"/>
                  </a:lnTo>
                  <a:lnTo>
                    <a:pt x="180667" y="300724"/>
                  </a:lnTo>
                  <a:lnTo>
                    <a:pt x="201101" y="294195"/>
                  </a:lnTo>
                  <a:lnTo>
                    <a:pt x="218882" y="283285"/>
                  </a:lnTo>
                  <a:lnTo>
                    <a:pt x="234010" y="267970"/>
                  </a:lnTo>
                  <a:lnTo>
                    <a:pt x="262547" y="317626"/>
                  </a:lnTo>
                  <a:lnTo>
                    <a:pt x="241610" y="335035"/>
                  </a:lnTo>
                  <a:lnTo>
                    <a:pt x="216311" y="347456"/>
                  </a:lnTo>
                  <a:lnTo>
                    <a:pt x="186646" y="354899"/>
                  </a:lnTo>
                  <a:lnTo>
                    <a:pt x="152615" y="357377"/>
                  </a:lnTo>
                  <a:lnTo>
                    <a:pt x="118430" y="354401"/>
                  </a:lnTo>
                  <a:lnTo>
                    <a:pt x="62176" y="330588"/>
                  </a:lnTo>
                  <a:lnTo>
                    <a:pt x="22556" y="283773"/>
                  </a:lnTo>
                  <a:lnTo>
                    <a:pt x="2505" y="218813"/>
                  </a:lnTo>
                  <a:lnTo>
                    <a:pt x="0" y="179832"/>
                  </a:lnTo>
                  <a:lnTo>
                    <a:pt x="2778" y="143037"/>
                  </a:lnTo>
                  <a:lnTo>
                    <a:pt x="25010" y="78926"/>
                  </a:lnTo>
                  <a:lnTo>
                    <a:pt x="68250" y="29039"/>
                  </a:lnTo>
                  <a:lnTo>
                    <a:pt x="125162" y="3234"/>
                  </a:lnTo>
                  <a:lnTo>
                    <a:pt x="1582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18917" y="999871"/>
            <a:ext cx="2125980" cy="359410"/>
            <a:chOff x="2518917" y="999871"/>
            <a:chExt cx="2125980" cy="359410"/>
          </a:xfrm>
        </p:grpSpPr>
        <p:sp>
          <p:nvSpPr>
            <p:cNvPr id="9" name="object 9"/>
            <p:cNvSpPr/>
            <p:nvPr/>
          </p:nvSpPr>
          <p:spPr>
            <a:xfrm>
              <a:off x="2519806" y="1000760"/>
              <a:ext cx="2124075" cy="357505"/>
            </a:xfrm>
            <a:custGeom>
              <a:avLst/>
              <a:gdLst/>
              <a:ahLst/>
              <a:cxnLst/>
              <a:rect l="l" t="t" r="r" b="b"/>
              <a:pathLst>
                <a:path w="2124075" h="357505">
                  <a:moveTo>
                    <a:pt x="1366520" y="2539"/>
                  </a:moveTo>
                  <a:lnTo>
                    <a:pt x="1355038" y="2657"/>
                  </a:lnTo>
                  <a:lnTo>
                    <a:pt x="1341913" y="3000"/>
                  </a:lnTo>
                  <a:lnTo>
                    <a:pt x="1275171" y="5978"/>
                  </a:lnTo>
                  <a:lnTo>
                    <a:pt x="1270762" y="6095"/>
                  </a:lnTo>
                  <a:lnTo>
                    <a:pt x="1270762" y="351663"/>
                  </a:lnTo>
                  <a:lnTo>
                    <a:pt x="1334389" y="351663"/>
                  </a:lnTo>
                  <a:lnTo>
                    <a:pt x="1334389" y="207263"/>
                  </a:lnTo>
                  <a:lnTo>
                    <a:pt x="1441623" y="207263"/>
                  </a:lnTo>
                  <a:lnTo>
                    <a:pt x="1434210" y="195961"/>
                  </a:lnTo>
                  <a:lnTo>
                    <a:pt x="1447426" y="189868"/>
                  </a:lnTo>
                  <a:lnTo>
                    <a:pt x="1459452" y="181895"/>
                  </a:lnTo>
                  <a:lnTo>
                    <a:pt x="1470286" y="172065"/>
                  </a:lnTo>
                  <a:lnTo>
                    <a:pt x="1479931" y="160400"/>
                  </a:lnTo>
                  <a:lnTo>
                    <a:pt x="1482099" y="156844"/>
                  </a:lnTo>
                  <a:lnTo>
                    <a:pt x="1360296" y="156844"/>
                  </a:lnTo>
                  <a:lnTo>
                    <a:pt x="1355320" y="156751"/>
                  </a:lnTo>
                  <a:lnTo>
                    <a:pt x="1349343" y="156479"/>
                  </a:lnTo>
                  <a:lnTo>
                    <a:pt x="1342366" y="156041"/>
                  </a:lnTo>
                  <a:lnTo>
                    <a:pt x="1334389" y="155448"/>
                  </a:lnTo>
                  <a:lnTo>
                    <a:pt x="1334389" y="59436"/>
                  </a:lnTo>
                  <a:lnTo>
                    <a:pt x="1341628" y="58419"/>
                  </a:lnTo>
                  <a:lnTo>
                    <a:pt x="1348613" y="58038"/>
                  </a:lnTo>
                  <a:lnTo>
                    <a:pt x="1488498" y="58038"/>
                  </a:lnTo>
                  <a:lnTo>
                    <a:pt x="1465214" y="27987"/>
                  </a:lnTo>
                  <a:lnTo>
                    <a:pt x="1424100" y="8899"/>
                  </a:lnTo>
                  <a:lnTo>
                    <a:pt x="1366520" y="2539"/>
                  </a:lnTo>
                  <a:close/>
                </a:path>
                <a:path w="2124075" h="357505">
                  <a:moveTo>
                    <a:pt x="1441623" y="207263"/>
                  </a:moveTo>
                  <a:lnTo>
                    <a:pt x="1334389" y="207263"/>
                  </a:lnTo>
                  <a:lnTo>
                    <a:pt x="1356645" y="208422"/>
                  </a:lnTo>
                  <a:lnTo>
                    <a:pt x="1365714" y="208746"/>
                  </a:lnTo>
                  <a:lnTo>
                    <a:pt x="1373378" y="208914"/>
                  </a:lnTo>
                  <a:lnTo>
                    <a:pt x="1465580" y="351663"/>
                  </a:lnTo>
                  <a:lnTo>
                    <a:pt x="1536319" y="351663"/>
                  </a:lnTo>
                  <a:lnTo>
                    <a:pt x="1441623" y="207263"/>
                  </a:lnTo>
                  <a:close/>
                </a:path>
                <a:path w="2124075" h="357505">
                  <a:moveTo>
                    <a:pt x="1488498" y="58038"/>
                  </a:moveTo>
                  <a:lnTo>
                    <a:pt x="1355217" y="58038"/>
                  </a:lnTo>
                  <a:lnTo>
                    <a:pt x="1374336" y="58660"/>
                  </a:lnTo>
                  <a:lnTo>
                    <a:pt x="1390729" y="60531"/>
                  </a:lnTo>
                  <a:lnTo>
                    <a:pt x="1429686" y="82105"/>
                  </a:lnTo>
                  <a:lnTo>
                    <a:pt x="1434465" y="103759"/>
                  </a:lnTo>
                  <a:lnTo>
                    <a:pt x="1433345" y="118169"/>
                  </a:lnTo>
                  <a:lnTo>
                    <a:pt x="1406392" y="150683"/>
                  </a:lnTo>
                  <a:lnTo>
                    <a:pt x="1360296" y="156844"/>
                  </a:lnTo>
                  <a:lnTo>
                    <a:pt x="1482099" y="156844"/>
                  </a:lnTo>
                  <a:lnTo>
                    <a:pt x="1487858" y="147399"/>
                  </a:lnTo>
                  <a:lnTo>
                    <a:pt x="1493535" y="133731"/>
                  </a:lnTo>
                  <a:lnTo>
                    <a:pt x="1496950" y="119395"/>
                  </a:lnTo>
                  <a:lnTo>
                    <a:pt x="1498092" y="104393"/>
                  </a:lnTo>
                  <a:lnTo>
                    <a:pt x="1489874" y="59815"/>
                  </a:lnTo>
                  <a:lnTo>
                    <a:pt x="1488498" y="58038"/>
                  </a:lnTo>
                  <a:close/>
                </a:path>
                <a:path w="2124075" h="357505">
                  <a:moveTo>
                    <a:pt x="1698497" y="0"/>
                  </a:moveTo>
                  <a:lnTo>
                    <a:pt x="1637585" y="12763"/>
                  </a:lnTo>
                  <a:lnTo>
                    <a:pt x="1590294" y="51053"/>
                  </a:lnTo>
                  <a:lnTo>
                    <a:pt x="1560004" y="107807"/>
                  </a:lnTo>
                  <a:lnTo>
                    <a:pt x="1549908" y="175894"/>
                  </a:lnTo>
                  <a:lnTo>
                    <a:pt x="1552219" y="215925"/>
                  </a:lnTo>
                  <a:lnTo>
                    <a:pt x="1570749" y="282461"/>
                  </a:lnTo>
                  <a:lnTo>
                    <a:pt x="1607591" y="330233"/>
                  </a:lnTo>
                  <a:lnTo>
                    <a:pt x="1660983" y="354478"/>
                  </a:lnTo>
                  <a:lnTo>
                    <a:pt x="1693798" y="357504"/>
                  </a:lnTo>
                  <a:lnTo>
                    <a:pt x="1729468" y="354453"/>
                  </a:lnTo>
                  <a:lnTo>
                    <a:pt x="1760839" y="345281"/>
                  </a:lnTo>
                  <a:lnTo>
                    <a:pt x="1787900" y="329965"/>
                  </a:lnTo>
                  <a:lnTo>
                    <a:pt x="1810639" y="308482"/>
                  </a:lnTo>
                  <a:lnTo>
                    <a:pt x="1814328" y="303022"/>
                  </a:lnTo>
                  <a:lnTo>
                    <a:pt x="1693798" y="303022"/>
                  </a:lnTo>
                  <a:lnTo>
                    <a:pt x="1675346" y="300948"/>
                  </a:lnTo>
                  <a:lnTo>
                    <a:pt x="1634108" y="269748"/>
                  </a:lnTo>
                  <a:lnTo>
                    <a:pt x="1618678" y="229679"/>
                  </a:lnTo>
                  <a:lnTo>
                    <a:pt x="1613534" y="175894"/>
                  </a:lnTo>
                  <a:lnTo>
                    <a:pt x="1614914" y="149490"/>
                  </a:lnTo>
                  <a:lnTo>
                    <a:pt x="1625911" y="105207"/>
                  </a:lnTo>
                  <a:lnTo>
                    <a:pt x="1647652" y="72967"/>
                  </a:lnTo>
                  <a:lnTo>
                    <a:pt x="1698497" y="54482"/>
                  </a:lnTo>
                  <a:lnTo>
                    <a:pt x="1818019" y="54482"/>
                  </a:lnTo>
                  <a:lnTo>
                    <a:pt x="1812417" y="46227"/>
                  </a:lnTo>
                  <a:lnTo>
                    <a:pt x="1790509" y="25985"/>
                  </a:lnTo>
                  <a:lnTo>
                    <a:pt x="1764220" y="11541"/>
                  </a:lnTo>
                  <a:lnTo>
                    <a:pt x="1733549" y="2883"/>
                  </a:lnTo>
                  <a:lnTo>
                    <a:pt x="1698497" y="0"/>
                  </a:lnTo>
                  <a:close/>
                </a:path>
                <a:path w="2124075" h="357505">
                  <a:moveTo>
                    <a:pt x="1818019" y="54482"/>
                  </a:moveTo>
                  <a:lnTo>
                    <a:pt x="1698497" y="54482"/>
                  </a:lnTo>
                  <a:lnTo>
                    <a:pt x="1737689" y="62077"/>
                  </a:lnTo>
                  <a:lnTo>
                    <a:pt x="1765712" y="84851"/>
                  </a:lnTo>
                  <a:lnTo>
                    <a:pt x="1782544" y="122795"/>
                  </a:lnTo>
                  <a:lnTo>
                    <a:pt x="1788159" y="175894"/>
                  </a:lnTo>
                  <a:lnTo>
                    <a:pt x="1786637" y="205091"/>
                  </a:lnTo>
                  <a:lnTo>
                    <a:pt x="1774497" y="252386"/>
                  </a:lnTo>
                  <a:lnTo>
                    <a:pt x="1750448" y="284751"/>
                  </a:lnTo>
                  <a:lnTo>
                    <a:pt x="1715396" y="300995"/>
                  </a:lnTo>
                  <a:lnTo>
                    <a:pt x="1693798" y="303022"/>
                  </a:lnTo>
                  <a:lnTo>
                    <a:pt x="1814328" y="303022"/>
                  </a:lnTo>
                  <a:lnTo>
                    <a:pt x="1828641" y="281836"/>
                  </a:lnTo>
                  <a:lnTo>
                    <a:pt x="1841500" y="250856"/>
                  </a:lnTo>
                  <a:lnTo>
                    <a:pt x="1849215" y="215542"/>
                  </a:lnTo>
                  <a:lnTo>
                    <a:pt x="1851787" y="175894"/>
                  </a:lnTo>
                  <a:lnTo>
                    <a:pt x="1849332" y="136489"/>
                  </a:lnTo>
                  <a:lnTo>
                    <a:pt x="1841960" y="101726"/>
                  </a:lnTo>
                  <a:lnTo>
                    <a:pt x="1829659" y="71631"/>
                  </a:lnTo>
                  <a:lnTo>
                    <a:pt x="1818019" y="54482"/>
                  </a:lnTo>
                  <a:close/>
                </a:path>
                <a:path w="2124075" h="357505">
                  <a:moveTo>
                    <a:pt x="444245" y="0"/>
                  </a:moveTo>
                  <a:lnTo>
                    <a:pt x="383333" y="12763"/>
                  </a:lnTo>
                  <a:lnTo>
                    <a:pt x="336042" y="51053"/>
                  </a:lnTo>
                  <a:lnTo>
                    <a:pt x="305752" y="107807"/>
                  </a:lnTo>
                  <a:lnTo>
                    <a:pt x="295656" y="175894"/>
                  </a:lnTo>
                  <a:lnTo>
                    <a:pt x="297967" y="215925"/>
                  </a:lnTo>
                  <a:lnTo>
                    <a:pt x="316497" y="282461"/>
                  </a:lnTo>
                  <a:lnTo>
                    <a:pt x="353339" y="330233"/>
                  </a:lnTo>
                  <a:lnTo>
                    <a:pt x="406731" y="354478"/>
                  </a:lnTo>
                  <a:lnTo>
                    <a:pt x="439547" y="357504"/>
                  </a:lnTo>
                  <a:lnTo>
                    <a:pt x="475216" y="354453"/>
                  </a:lnTo>
                  <a:lnTo>
                    <a:pt x="506587" y="345281"/>
                  </a:lnTo>
                  <a:lnTo>
                    <a:pt x="533648" y="329965"/>
                  </a:lnTo>
                  <a:lnTo>
                    <a:pt x="556387" y="308482"/>
                  </a:lnTo>
                  <a:lnTo>
                    <a:pt x="560076" y="303022"/>
                  </a:lnTo>
                  <a:lnTo>
                    <a:pt x="439547" y="303022"/>
                  </a:lnTo>
                  <a:lnTo>
                    <a:pt x="421094" y="300948"/>
                  </a:lnTo>
                  <a:lnTo>
                    <a:pt x="379856" y="269748"/>
                  </a:lnTo>
                  <a:lnTo>
                    <a:pt x="364426" y="229679"/>
                  </a:lnTo>
                  <a:lnTo>
                    <a:pt x="359282" y="175894"/>
                  </a:lnTo>
                  <a:lnTo>
                    <a:pt x="360662" y="149490"/>
                  </a:lnTo>
                  <a:lnTo>
                    <a:pt x="371659" y="105207"/>
                  </a:lnTo>
                  <a:lnTo>
                    <a:pt x="393400" y="72967"/>
                  </a:lnTo>
                  <a:lnTo>
                    <a:pt x="444245" y="54482"/>
                  </a:lnTo>
                  <a:lnTo>
                    <a:pt x="563767" y="54482"/>
                  </a:lnTo>
                  <a:lnTo>
                    <a:pt x="558165" y="46227"/>
                  </a:lnTo>
                  <a:lnTo>
                    <a:pt x="536257" y="25985"/>
                  </a:lnTo>
                  <a:lnTo>
                    <a:pt x="509968" y="11541"/>
                  </a:lnTo>
                  <a:lnTo>
                    <a:pt x="479298" y="2883"/>
                  </a:lnTo>
                  <a:lnTo>
                    <a:pt x="444245" y="0"/>
                  </a:lnTo>
                  <a:close/>
                </a:path>
                <a:path w="2124075" h="357505">
                  <a:moveTo>
                    <a:pt x="563767" y="54482"/>
                  </a:moveTo>
                  <a:lnTo>
                    <a:pt x="444245" y="54482"/>
                  </a:lnTo>
                  <a:lnTo>
                    <a:pt x="483437" y="62077"/>
                  </a:lnTo>
                  <a:lnTo>
                    <a:pt x="511460" y="84851"/>
                  </a:lnTo>
                  <a:lnTo>
                    <a:pt x="528292" y="122795"/>
                  </a:lnTo>
                  <a:lnTo>
                    <a:pt x="533907" y="175894"/>
                  </a:lnTo>
                  <a:lnTo>
                    <a:pt x="532385" y="205091"/>
                  </a:lnTo>
                  <a:lnTo>
                    <a:pt x="520245" y="252386"/>
                  </a:lnTo>
                  <a:lnTo>
                    <a:pt x="496196" y="284751"/>
                  </a:lnTo>
                  <a:lnTo>
                    <a:pt x="461144" y="300995"/>
                  </a:lnTo>
                  <a:lnTo>
                    <a:pt x="439547" y="303022"/>
                  </a:lnTo>
                  <a:lnTo>
                    <a:pt x="560076" y="303022"/>
                  </a:lnTo>
                  <a:lnTo>
                    <a:pt x="574389" y="281836"/>
                  </a:lnTo>
                  <a:lnTo>
                    <a:pt x="587247" y="250856"/>
                  </a:lnTo>
                  <a:lnTo>
                    <a:pt x="594963" y="215542"/>
                  </a:lnTo>
                  <a:lnTo>
                    <a:pt x="597535" y="175894"/>
                  </a:lnTo>
                  <a:lnTo>
                    <a:pt x="595080" y="136489"/>
                  </a:lnTo>
                  <a:lnTo>
                    <a:pt x="587708" y="101726"/>
                  </a:lnTo>
                  <a:lnTo>
                    <a:pt x="575407" y="71631"/>
                  </a:lnTo>
                  <a:lnTo>
                    <a:pt x="563767" y="54482"/>
                  </a:lnTo>
                  <a:close/>
                </a:path>
                <a:path w="2124075" h="357505">
                  <a:moveTo>
                    <a:pt x="1967610" y="6095"/>
                  </a:moveTo>
                  <a:lnTo>
                    <a:pt x="1906270" y="6095"/>
                  </a:lnTo>
                  <a:lnTo>
                    <a:pt x="1906270" y="351663"/>
                  </a:lnTo>
                  <a:lnTo>
                    <a:pt x="2123694" y="351663"/>
                  </a:lnTo>
                  <a:lnTo>
                    <a:pt x="2123694" y="297179"/>
                  </a:lnTo>
                  <a:lnTo>
                    <a:pt x="1967610" y="297179"/>
                  </a:lnTo>
                  <a:lnTo>
                    <a:pt x="1967610" y="6095"/>
                  </a:lnTo>
                  <a:close/>
                </a:path>
                <a:path w="2124075" h="357505">
                  <a:moveTo>
                    <a:pt x="1115695" y="60578"/>
                  </a:moveTo>
                  <a:lnTo>
                    <a:pt x="1054354" y="60578"/>
                  </a:lnTo>
                  <a:lnTo>
                    <a:pt x="1054354" y="351663"/>
                  </a:lnTo>
                  <a:lnTo>
                    <a:pt x="1115695" y="351663"/>
                  </a:lnTo>
                  <a:lnTo>
                    <a:pt x="1115695" y="60578"/>
                  </a:lnTo>
                  <a:close/>
                </a:path>
                <a:path w="2124075" h="357505">
                  <a:moveTo>
                    <a:pt x="1230503" y="6095"/>
                  </a:moveTo>
                  <a:lnTo>
                    <a:pt x="944371" y="6095"/>
                  </a:lnTo>
                  <a:lnTo>
                    <a:pt x="944371" y="60578"/>
                  </a:lnTo>
                  <a:lnTo>
                    <a:pt x="1230503" y="60578"/>
                  </a:lnTo>
                  <a:lnTo>
                    <a:pt x="1230503" y="6095"/>
                  </a:lnTo>
                  <a:close/>
                </a:path>
                <a:path w="2124075" h="357505">
                  <a:moveTo>
                    <a:pt x="784447" y="137667"/>
                  </a:moveTo>
                  <a:lnTo>
                    <a:pt x="710945" y="137667"/>
                  </a:lnTo>
                  <a:lnTo>
                    <a:pt x="878713" y="356362"/>
                  </a:lnTo>
                  <a:lnTo>
                    <a:pt x="903605" y="356362"/>
                  </a:lnTo>
                  <a:lnTo>
                    <a:pt x="903605" y="214629"/>
                  </a:lnTo>
                  <a:lnTo>
                    <a:pt x="844677" y="214629"/>
                  </a:lnTo>
                  <a:lnTo>
                    <a:pt x="784447" y="137667"/>
                  </a:lnTo>
                  <a:close/>
                </a:path>
                <a:path w="2124075" h="357505">
                  <a:moveTo>
                    <a:pt x="681482" y="6095"/>
                  </a:moveTo>
                  <a:lnTo>
                    <a:pt x="652018" y="6095"/>
                  </a:lnTo>
                  <a:lnTo>
                    <a:pt x="652018" y="351916"/>
                  </a:lnTo>
                  <a:lnTo>
                    <a:pt x="710945" y="351916"/>
                  </a:lnTo>
                  <a:lnTo>
                    <a:pt x="710945" y="137667"/>
                  </a:lnTo>
                  <a:lnTo>
                    <a:pt x="784447" y="137667"/>
                  </a:lnTo>
                  <a:lnTo>
                    <a:pt x="681482" y="6095"/>
                  </a:lnTo>
                  <a:close/>
                </a:path>
                <a:path w="2124075" h="357505">
                  <a:moveTo>
                    <a:pt x="903605" y="6095"/>
                  </a:moveTo>
                  <a:lnTo>
                    <a:pt x="844677" y="6095"/>
                  </a:lnTo>
                  <a:lnTo>
                    <a:pt x="844677" y="214629"/>
                  </a:lnTo>
                  <a:lnTo>
                    <a:pt x="903605" y="214629"/>
                  </a:lnTo>
                  <a:lnTo>
                    <a:pt x="903605" y="6095"/>
                  </a:lnTo>
                  <a:close/>
                </a:path>
                <a:path w="2124075" h="357505">
                  <a:moveTo>
                    <a:pt x="158242" y="126"/>
                  </a:moveTo>
                  <a:lnTo>
                    <a:pt x="95107" y="13049"/>
                  </a:lnTo>
                  <a:lnTo>
                    <a:pt x="44450" y="51688"/>
                  </a:lnTo>
                  <a:lnTo>
                    <a:pt x="11080" y="109537"/>
                  </a:lnTo>
                  <a:lnTo>
                    <a:pt x="0" y="179959"/>
                  </a:lnTo>
                  <a:lnTo>
                    <a:pt x="2500" y="218940"/>
                  </a:lnTo>
                  <a:lnTo>
                    <a:pt x="22502" y="283900"/>
                  </a:lnTo>
                  <a:lnTo>
                    <a:pt x="62104" y="330715"/>
                  </a:lnTo>
                  <a:lnTo>
                    <a:pt x="118354" y="354528"/>
                  </a:lnTo>
                  <a:lnTo>
                    <a:pt x="152526" y="357504"/>
                  </a:lnTo>
                  <a:lnTo>
                    <a:pt x="186553" y="355026"/>
                  </a:lnTo>
                  <a:lnTo>
                    <a:pt x="216233" y="347583"/>
                  </a:lnTo>
                  <a:lnTo>
                    <a:pt x="241555" y="335162"/>
                  </a:lnTo>
                  <a:lnTo>
                    <a:pt x="262509" y="317753"/>
                  </a:lnTo>
                  <a:lnTo>
                    <a:pt x="254031" y="303022"/>
                  </a:lnTo>
                  <a:lnTo>
                    <a:pt x="157480" y="303022"/>
                  </a:lnTo>
                  <a:lnTo>
                    <a:pt x="137215" y="300995"/>
                  </a:lnTo>
                  <a:lnTo>
                    <a:pt x="89281" y="270510"/>
                  </a:lnTo>
                  <a:lnTo>
                    <a:pt x="70024" y="232219"/>
                  </a:lnTo>
                  <a:lnTo>
                    <a:pt x="63626" y="182499"/>
                  </a:lnTo>
                  <a:lnTo>
                    <a:pt x="65361" y="155993"/>
                  </a:lnTo>
                  <a:lnTo>
                    <a:pt x="79164" y="110222"/>
                  </a:lnTo>
                  <a:lnTo>
                    <a:pt x="105973" y="75096"/>
                  </a:lnTo>
                  <a:lnTo>
                    <a:pt x="141406" y="56999"/>
                  </a:lnTo>
                  <a:lnTo>
                    <a:pt x="162051" y="54737"/>
                  </a:lnTo>
                  <a:lnTo>
                    <a:pt x="238238" y="54737"/>
                  </a:lnTo>
                  <a:lnTo>
                    <a:pt x="253237" y="24511"/>
                  </a:lnTo>
                  <a:lnTo>
                    <a:pt x="233947" y="13843"/>
                  </a:lnTo>
                  <a:lnTo>
                    <a:pt x="211693" y="6223"/>
                  </a:lnTo>
                  <a:lnTo>
                    <a:pt x="186461" y="1650"/>
                  </a:lnTo>
                  <a:lnTo>
                    <a:pt x="158242" y="126"/>
                  </a:lnTo>
                  <a:close/>
                </a:path>
                <a:path w="2124075" h="357505">
                  <a:moveTo>
                    <a:pt x="233934" y="268097"/>
                  </a:moveTo>
                  <a:lnTo>
                    <a:pt x="218809" y="283412"/>
                  </a:lnTo>
                  <a:lnTo>
                    <a:pt x="201040" y="294322"/>
                  </a:lnTo>
                  <a:lnTo>
                    <a:pt x="180605" y="300851"/>
                  </a:lnTo>
                  <a:lnTo>
                    <a:pt x="157480" y="303022"/>
                  </a:lnTo>
                  <a:lnTo>
                    <a:pt x="254031" y="303022"/>
                  </a:lnTo>
                  <a:lnTo>
                    <a:pt x="233934" y="268097"/>
                  </a:lnTo>
                  <a:close/>
                </a:path>
                <a:path w="2124075" h="357505">
                  <a:moveTo>
                    <a:pt x="238238" y="54737"/>
                  </a:moveTo>
                  <a:lnTo>
                    <a:pt x="162051" y="54737"/>
                  </a:lnTo>
                  <a:lnTo>
                    <a:pt x="183247" y="56003"/>
                  </a:lnTo>
                  <a:lnTo>
                    <a:pt x="201310" y="59816"/>
                  </a:lnTo>
                  <a:lnTo>
                    <a:pt x="216255" y="66202"/>
                  </a:lnTo>
                  <a:lnTo>
                    <a:pt x="228092" y="75184"/>
                  </a:lnTo>
                  <a:lnTo>
                    <a:pt x="238238" y="54737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3306" y="1057910"/>
              <a:ext cx="101853" cy="100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2452" y="1054354"/>
              <a:ext cx="176402" cy="2503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8200" y="1054354"/>
              <a:ext cx="176402" cy="2503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9806" y="1000760"/>
              <a:ext cx="2124075" cy="357505"/>
            </a:xfrm>
            <a:custGeom>
              <a:avLst/>
              <a:gdLst/>
              <a:ahLst/>
              <a:cxnLst/>
              <a:rect l="l" t="t" r="r" b="b"/>
              <a:pathLst>
                <a:path w="2124075" h="357505">
                  <a:moveTo>
                    <a:pt x="1906270" y="6095"/>
                  </a:moveTo>
                  <a:lnTo>
                    <a:pt x="1967610" y="6095"/>
                  </a:lnTo>
                  <a:lnTo>
                    <a:pt x="1967610" y="297179"/>
                  </a:lnTo>
                  <a:lnTo>
                    <a:pt x="2123694" y="297179"/>
                  </a:lnTo>
                  <a:lnTo>
                    <a:pt x="2123694" y="351663"/>
                  </a:lnTo>
                  <a:lnTo>
                    <a:pt x="1906270" y="351663"/>
                  </a:lnTo>
                  <a:lnTo>
                    <a:pt x="1906270" y="6095"/>
                  </a:lnTo>
                  <a:close/>
                </a:path>
                <a:path w="2124075" h="357505">
                  <a:moveTo>
                    <a:pt x="944371" y="6095"/>
                  </a:moveTo>
                  <a:lnTo>
                    <a:pt x="1230503" y="6095"/>
                  </a:lnTo>
                  <a:lnTo>
                    <a:pt x="1230503" y="60578"/>
                  </a:lnTo>
                  <a:lnTo>
                    <a:pt x="1115695" y="60578"/>
                  </a:lnTo>
                  <a:lnTo>
                    <a:pt x="1115695" y="351663"/>
                  </a:lnTo>
                  <a:lnTo>
                    <a:pt x="1054354" y="351663"/>
                  </a:lnTo>
                  <a:lnTo>
                    <a:pt x="1054354" y="60578"/>
                  </a:lnTo>
                  <a:lnTo>
                    <a:pt x="944371" y="60578"/>
                  </a:lnTo>
                  <a:lnTo>
                    <a:pt x="944371" y="6095"/>
                  </a:lnTo>
                  <a:close/>
                </a:path>
                <a:path w="2124075" h="357505">
                  <a:moveTo>
                    <a:pt x="652018" y="6095"/>
                  </a:moveTo>
                  <a:lnTo>
                    <a:pt x="681482" y="6095"/>
                  </a:lnTo>
                  <a:lnTo>
                    <a:pt x="844677" y="214629"/>
                  </a:lnTo>
                  <a:lnTo>
                    <a:pt x="844677" y="6095"/>
                  </a:lnTo>
                  <a:lnTo>
                    <a:pt x="903605" y="6095"/>
                  </a:lnTo>
                  <a:lnTo>
                    <a:pt x="903605" y="356362"/>
                  </a:lnTo>
                  <a:lnTo>
                    <a:pt x="878713" y="356362"/>
                  </a:lnTo>
                  <a:lnTo>
                    <a:pt x="710945" y="137667"/>
                  </a:lnTo>
                  <a:lnTo>
                    <a:pt x="710945" y="351916"/>
                  </a:lnTo>
                  <a:lnTo>
                    <a:pt x="652018" y="351916"/>
                  </a:lnTo>
                  <a:lnTo>
                    <a:pt x="652018" y="6095"/>
                  </a:lnTo>
                  <a:close/>
                </a:path>
                <a:path w="2124075" h="357505">
                  <a:moveTo>
                    <a:pt x="1366520" y="2539"/>
                  </a:moveTo>
                  <a:lnTo>
                    <a:pt x="1424100" y="8899"/>
                  </a:lnTo>
                  <a:lnTo>
                    <a:pt x="1465214" y="27987"/>
                  </a:lnTo>
                  <a:lnTo>
                    <a:pt x="1489874" y="59815"/>
                  </a:lnTo>
                  <a:lnTo>
                    <a:pt x="1498092" y="104393"/>
                  </a:lnTo>
                  <a:lnTo>
                    <a:pt x="1496950" y="119395"/>
                  </a:lnTo>
                  <a:lnTo>
                    <a:pt x="1479931" y="160400"/>
                  </a:lnTo>
                  <a:lnTo>
                    <a:pt x="1447426" y="189868"/>
                  </a:lnTo>
                  <a:lnTo>
                    <a:pt x="1434210" y="195961"/>
                  </a:lnTo>
                  <a:lnTo>
                    <a:pt x="1536319" y="351663"/>
                  </a:lnTo>
                  <a:lnTo>
                    <a:pt x="1465580" y="351663"/>
                  </a:lnTo>
                  <a:lnTo>
                    <a:pt x="1373378" y="208914"/>
                  </a:lnTo>
                  <a:lnTo>
                    <a:pt x="1365714" y="208746"/>
                  </a:lnTo>
                  <a:lnTo>
                    <a:pt x="1356645" y="208422"/>
                  </a:lnTo>
                  <a:lnTo>
                    <a:pt x="1346196" y="207932"/>
                  </a:lnTo>
                  <a:lnTo>
                    <a:pt x="1334389" y="207263"/>
                  </a:lnTo>
                  <a:lnTo>
                    <a:pt x="1334389" y="351663"/>
                  </a:lnTo>
                  <a:lnTo>
                    <a:pt x="1270762" y="351663"/>
                  </a:lnTo>
                  <a:lnTo>
                    <a:pt x="1270762" y="6095"/>
                  </a:lnTo>
                  <a:lnTo>
                    <a:pt x="1275171" y="5978"/>
                  </a:lnTo>
                  <a:lnTo>
                    <a:pt x="1283271" y="5635"/>
                  </a:lnTo>
                  <a:lnTo>
                    <a:pt x="1295086" y="5078"/>
                  </a:lnTo>
                  <a:lnTo>
                    <a:pt x="1310640" y="4317"/>
                  </a:lnTo>
                  <a:lnTo>
                    <a:pt x="1327122" y="3557"/>
                  </a:lnTo>
                  <a:lnTo>
                    <a:pt x="1341913" y="3000"/>
                  </a:lnTo>
                  <a:lnTo>
                    <a:pt x="1355038" y="2657"/>
                  </a:lnTo>
                  <a:lnTo>
                    <a:pt x="1366520" y="2539"/>
                  </a:lnTo>
                  <a:close/>
                </a:path>
                <a:path w="2124075" h="357505">
                  <a:moveTo>
                    <a:pt x="158242" y="126"/>
                  </a:moveTo>
                  <a:lnTo>
                    <a:pt x="186461" y="1650"/>
                  </a:lnTo>
                  <a:lnTo>
                    <a:pt x="211693" y="6223"/>
                  </a:lnTo>
                  <a:lnTo>
                    <a:pt x="233947" y="13843"/>
                  </a:lnTo>
                  <a:lnTo>
                    <a:pt x="253237" y="24511"/>
                  </a:lnTo>
                  <a:lnTo>
                    <a:pt x="228092" y="75184"/>
                  </a:lnTo>
                  <a:lnTo>
                    <a:pt x="216255" y="66202"/>
                  </a:lnTo>
                  <a:lnTo>
                    <a:pt x="201310" y="59816"/>
                  </a:lnTo>
                  <a:lnTo>
                    <a:pt x="183247" y="56003"/>
                  </a:lnTo>
                  <a:lnTo>
                    <a:pt x="162051" y="54737"/>
                  </a:lnTo>
                  <a:lnTo>
                    <a:pt x="141406" y="56999"/>
                  </a:lnTo>
                  <a:lnTo>
                    <a:pt x="105973" y="75096"/>
                  </a:lnTo>
                  <a:lnTo>
                    <a:pt x="79164" y="110222"/>
                  </a:lnTo>
                  <a:lnTo>
                    <a:pt x="65361" y="155993"/>
                  </a:lnTo>
                  <a:lnTo>
                    <a:pt x="63626" y="182499"/>
                  </a:lnTo>
                  <a:lnTo>
                    <a:pt x="65224" y="208787"/>
                  </a:lnTo>
                  <a:lnTo>
                    <a:pt x="78039" y="252793"/>
                  </a:lnTo>
                  <a:lnTo>
                    <a:pt x="103116" y="284751"/>
                  </a:lnTo>
                  <a:lnTo>
                    <a:pt x="157480" y="303022"/>
                  </a:lnTo>
                  <a:lnTo>
                    <a:pt x="180605" y="300851"/>
                  </a:lnTo>
                  <a:lnTo>
                    <a:pt x="201040" y="294322"/>
                  </a:lnTo>
                  <a:lnTo>
                    <a:pt x="218809" y="283412"/>
                  </a:lnTo>
                  <a:lnTo>
                    <a:pt x="233934" y="268097"/>
                  </a:lnTo>
                  <a:lnTo>
                    <a:pt x="262509" y="317753"/>
                  </a:lnTo>
                  <a:lnTo>
                    <a:pt x="241555" y="335162"/>
                  </a:lnTo>
                  <a:lnTo>
                    <a:pt x="216233" y="347583"/>
                  </a:lnTo>
                  <a:lnTo>
                    <a:pt x="186553" y="355026"/>
                  </a:lnTo>
                  <a:lnTo>
                    <a:pt x="152526" y="357504"/>
                  </a:lnTo>
                  <a:lnTo>
                    <a:pt x="118354" y="354528"/>
                  </a:lnTo>
                  <a:lnTo>
                    <a:pt x="62104" y="330715"/>
                  </a:lnTo>
                  <a:lnTo>
                    <a:pt x="22502" y="283900"/>
                  </a:lnTo>
                  <a:lnTo>
                    <a:pt x="2500" y="218940"/>
                  </a:lnTo>
                  <a:lnTo>
                    <a:pt x="0" y="179959"/>
                  </a:lnTo>
                  <a:lnTo>
                    <a:pt x="2766" y="143164"/>
                  </a:lnTo>
                  <a:lnTo>
                    <a:pt x="24967" y="79053"/>
                  </a:lnTo>
                  <a:lnTo>
                    <a:pt x="68212" y="29166"/>
                  </a:lnTo>
                  <a:lnTo>
                    <a:pt x="125120" y="3361"/>
                  </a:lnTo>
                  <a:lnTo>
                    <a:pt x="158242" y="126"/>
                  </a:lnTo>
                  <a:close/>
                </a:path>
                <a:path w="2124075" h="357505">
                  <a:moveTo>
                    <a:pt x="1698497" y="0"/>
                  </a:moveTo>
                  <a:lnTo>
                    <a:pt x="1764220" y="11541"/>
                  </a:lnTo>
                  <a:lnTo>
                    <a:pt x="1812417" y="46227"/>
                  </a:lnTo>
                  <a:lnTo>
                    <a:pt x="1841960" y="101726"/>
                  </a:lnTo>
                  <a:lnTo>
                    <a:pt x="1851787" y="175894"/>
                  </a:lnTo>
                  <a:lnTo>
                    <a:pt x="1849215" y="215542"/>
                  </a:lnTo>
                  <a:lnTo>
                    <a:pt x="1828641" y="281836"/>
                  </a:lnTo>
                  <a:lnTo>
                    <a:pt x="1787900" y="329965"/>
                  </a:lnTo>
                  <a:lnTo>
                    <a:pt x="1729468" y="354453"/>
                  </a:lnTo>
                  <a:lnTo>
                    <a:pt x="1693798" y="357504"/>
                  </a:lnTo>
                  <a:lnTo>
                    <a:pt x="1660983" y="354478"/>
                  </a:lnTo>
                  <a:lnTo>
                    <a:pt x="1607591" y="330233"/>
                  </a:lnTo>
                  <a:lnTo>
                    <a:pt x="1570749" y="282461"/>
                  </a:lnTo>
                  <a:lnTo>
                    <a:pt x="1552219" y="215925"/>
                  </a:lnTo>
                  <a:lnTo>
                    <a:pt x="1549908" y="175894"/>
                  </a:lnTo>
                  <a:lnTo>
                    <a:pt x="1552432" y="140440"/>
                  </a:lnTo>
                  <a:lnTo>
                    <a:pt x="1572625" y="78007"/>
                  </a:lnTo>
                  <a:lnTo>
                    <a:pt x="1612255" y="28717"/>
                  </a:lnTo>
                  <a:lnTo>
                    <a:pt x="1666321" y="3190"/>
                  </a:lnTo>
                  <a:lnTo>
                    <a:pt x="1698497" y="0"/>
                  </a:lnTo>
                  <a:close/>
                </a:path>
                <a:path w="2124075" h="357505">
                  <a:moveTo>
                    <a:pt x="444245" y="0"/>
                  </a:moveTo>
                  <a:lnTo>
                    <a:pt x="509968" y="11541"/>
                  </a:lnTo>
                  <a:lnTo>
                    <a:pt x="558165" y="46227"/>
                  </a:lnTo>
                  <a:lnTo>
                    <a:pt x="587708" y="101726"/>
                  </a:lnTo>
                  <a:lnTo>
                    <a:pt x="597535" y="175894"/>
                  </a:lnTo>
                  <a:lnTo>
                    <a:pt x="594963" y="215542"/>
                  </a:lnTo>
                  <a:lnTo>
                    <a:pt x="574389" y="281836"/>
                  </a:lnTo>
                  <a:lnTo>
                    <a:pt x="533648" y="329965"/>
                  </a:lnTo>
                  <a:lnTo>
                    <a:pt x="475216" y="354453"/>
                  </a:lnTo>
                  <a:lnTo>
                    <a:pt x="439547" y="357504"/>
                  </a:lnTo>
                  <a:lnTo>
                    <a:pt x="406731" y="354478"/>
                  </a:lnTo>
                  <a:lnTo>
                    <a:pt x="353339" y="330233"/>
                  </a:lnTo>
                  <a:lnTo>
                    <a:pt x="316497" y="282461"/>
                  </a:lnTo>
                  <a:lnTo>
                    <a:pt x="297967" y="215925"/>
                  </a:lnTo>
                  <a:lnTo>
                    <a:pt x="295656" y="175894"/>
                  </a:lnTo>
                  <a:lnTo>
                    <a:pt x="298180" y="140440"/>
                  </a:lnTo>
                  <a:lnTo>
                    <a:pt x="318373" y="78007"/>
                  </a:lnTo>
                  <a:lnTo>
                    <a:pt x="358003" y="28717"/>
                  </a:lnTo>
                  <a:lnTo>
                    <a:pt x="412069" y="3190"/>
                  </a:lnTo>
                  <a:lnTo>
                    <a:pt x="44424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632585"/>
            <a:ext cx="703262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Change control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define </a:t>
            </a: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the document </a:t>
            </a:r>
            <a:r>
              <a:rPr sz="2800" spc="-5" dirty="0">
                <a:latin typeface="Trebuchet MS"/>
                <a:cs typeface="Trebuchet MS"/>
              </a:rPr>
              <a:t>PI  </a:t>
            </a:r>
            <a:r>
              <a:rPr sz="2800" spc="-10" dirty="0">
                <a:latin typeface="Trebuchet MS"/>
                <a:cs typeface="Trebuchet MS"/>
              </a:rPr>
              <a:t>006 </a:t>
            </a:r>
            <a:r>
              <a:rPr sz="2800" spc="-5" dirty="0">
                <a:latin typeface="Trebuchet MS"/>
                <a:cs typeface="Trebuchet MS"/>
              </a:rPr>
              <a:t>as follows “A formal system by </a:t>
            </a:r>
            <a:r>
              <a:rPr sz="2800" spc="-10" dirty="0">
                <a:latin typeface="Trebuchet MS"/>
                <a:cs typeface="Trebuchet MS"/>
              </a:rPr>
              <a:t>which  </a:t>
            </a:r>
            <a:r>
              <a:rPr sz="2800" spc="-5" dirty="0">
                <a:latin typeface="Trebuchet MS"/>
                <a:cs typeface="Trebuchet MS"/>
              </a:rPr>
              <a:t>representative of appropriate </a:t>
            </a:r>
            <a:r>
              <a:rPr sz="2800" spc="-10" dirty="0">
                <a:latin typeface="Trebuchet MS"/>
                <a:cs typeface="Trebuchet MS"/>
              </a:rPr>
              <a:t>disciplines  </a:t>
            </a:r>
            <a:r>
              <a:rPr sz="2800" spc="-5" dirty="0">
                <a:latin typeface="Trebuchet MS"/>
                <a:cs typeface="Trebuchet MS"/>
              </a:rPr>
              <a:t>review </a:t>
            </a:r>
            <a:r>
              <a:rPr sz="2800" spc="-10" dirty="0">
                <a:latin typeface="Trebuchet MS"/>
                <a:cs typeface="Trebuchet MS"/>
              </a:rPr>
              <a:t>proposed </a:t>
            </a:r>
            <a:r>
              <a:rPr sz="2800" spc="-5" dirty="0">
                <a:latin typeface="Trebuchet MS"/>
                <a:cs typeface="Trebuchet MS"/>
              </a:rPr>
              <a:t>or </a:t>
            </a:r>
            <a:r>
              <a:rPr sz="2800" spc="-10" dirty="0">
                <a:latin typeface="Trebuchet MS"/>
                <a:cs typeface="Trebuchet MS"/>
              </a:rPr>
              <a:t>actual change that  might affect </a:t>
            </a:r>
            <a:r>
              <a:rPr sz="2800" spc="-5" dirty="0">
                <a:latin typeface="Trebuchet MS"/>
                <a:cs typeface="Trebuchet MS"/>
              </a:rPr>
              <a:t>a validation </a:t>
            </a:r>
            <a:r>
              <a:rPr sz="2800" spc="-10" dirty="0">
                <a:latin typeface="Trebuchet MS"/>
                <a:cs typeface="Trebuchet MS"/>
              </a:rPr>
              <a:t>status .the  intent </a:t>
            </a:r>
            <a:r>
              <a:rPr sz="2800" spc="-5" dirty="0">
                <a:latin typeface="Trebuchet MS"/>
                <a:cs typeface="Trebuchet MS"/>
              </a:rPr>
              <a:t>is to </a:t>
            </a:r>
            <a:r>
              <a:rPr sz="2800" spc="-10" dirty="0">
                <a:latin typeface="Trebuchet MS"/>
                <a:cs typeface="Trebuchet MS"/>
              </a:rPr>
              <a:t>determine the need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action  that would ensure and document that the  </a:t>
            </a:r>
            <a:r>
              <a:rPr sz="2800" spc="-5" dirty="0">
                <a:latin typeface="Trebuchet MS"/>
                <a:cs typeface="Trebuchet MS"/>
              </a:rPr>
              <a:t>system is </a:t>
            </a:r>
            <a:r>
              <a:rPr sz="2800" spc="-10" dirty="0">
                <a:latin typeface="Trebuchet MS"/>
                <a:cs typeface="Trebuchet MS"/>
              </a:rPr>
              <a:t>maintained </a:t>
            </a:r>
            <a:r>
              <a:rPr sz="2800" spc="-5" dirty="0">
                <a:latin typeface="Trebuchet MS"/>
                <a:cs typeface="Trebuchet MS"/>
              </a:rPr>
              <a:t>in a validated</a:t>
            </a:r>
            <a:r>
              <a:rPr sz="2800" spc="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state”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37413" y="999871"/>
            <a:ext cx="3943019" cy="4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567967"/>
            <a:ext cx="7008495" cy="38227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5" dirty="0">
                <a:latin typeface="Trebuchet MS"/>
                <a:cs typeface="Trebuchet MS"/>
              </a:rPr>
              <a:t>Requalification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20" dirty="0">
                <a:latin typeface="Trebuchet MS"/>
                <a:cs typeface="Trebuchet MS"/>
              </a:rPr>
              <a:t>Required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for:</a:t>
            </a:r>
            <a:endParaRPr sz="2800">
              <a:latin typeface="Trebuchet MS"/>
              <a:cs typeface="Trebuchet MS"/>
            </a:endParaRPr>
          </a:p>
          <a:p>
            <a:pPr marL="640715" lvl="1" indent="-336550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640715" algn="l"/>
                <a:tab pos="641350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significant change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in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batch</a:t>
            </a:r>
            <a:r>
              <a:rPr sz="2800" spc="6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size</a:t>
            </a:r>
            <a:endParaRPr sz="28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670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change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in operating</a:t>
            </a:r>
            <a:r>
              <a:rPr sz="2800" spc="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parameters</a:t>
            </a:r>
            <a:endParaRPr sz="28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670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component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specifications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have</a:t>
            </a:r>
            <a:r>
              <a:rPr sz="2800" spc="3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changed</a:t>
            </a:r>
            <a:endParaRPr sz="2800">
              <a:latin typeface="Trebuchet MS"/>
              <a:cs typeface="Trebuchet MS"/>
            </a:endParaRPr>
          </a:p>
          <a:p>
            <a:pPr marL="534035" marR="5080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670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new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accessories or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components are  added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to previously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qualified</a:t>
            </a:r>
            <a:r>
              <a:rPr sz="2800" spc="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equipment</a:t>
            </a:r>
            <a:endParaRPr sz="2800">
              <a:latin typeface="Trebuchet MS"/>
              <a:cs typeface="Trebuchet MS"/>
            </a:endParaRPr>
          </a:p>
          <a:p>
            <a:pPr marL="534035" marR="99695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80357"/>
              <a:buFont typeface="Arial"/>
              <a:buChar char=""/>
              <a:tabLst>
                <a:tab pos="534670" algn="l"/>
              </a:tabLst>
            </a:pP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process changes that potentially </a:t>
            </a:r>
            <a:r>
              <a:rPr sz="2800" spc="-70" dirty="0">
                <a:solidFill>
                  <a:srgbClr val="6C6C6C"/>
                </a:solidFill>
                <a:latin typeface="Trebuchet MS"/>
                <a:cs typeface="Trebuchet MS"/>
              </a:rPr>
              <a:t>impact 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product effectiveness </a:t>
            </a:r>
            <a:r>
              <a:rPr sz="2800" spc="-5" dirty="0">
                <a:solidFill>
                  <a:srgbClr val="6C6C6C"/>
                </a:solidFill>
                <a:latin typeface="Trebuchet MS"/>
                <a:cs typeface="Trebuchet MS"/>
              </a:rPr>
              <a:t>or</a:t>
            </a:r>
            <a:r>
              <a:rPr sz="2800" spc="5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C6C6C"/>
                </a:solidFill>
                <a:latin typeface="Trebuchet MS"/>
                <a:cs typeface="Trebuchet MS"/>
              </a:rPr>
              <a:t>quality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8883" y="531622"/>
            <a:ext cx="6198146" cy="381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295400"/>
            <a:ext cx="7086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37413" y="999871"/>
            <a:ext cx="6125387" cy="4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632585"/>
            <a:ext cx="6790690" cy="308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Equipment</a:t>
            </a:r>
            <a:r>
              <a:rPr sz="2800" spc="-5" dirty="0">
                <a:latin typeface="Trebuchet MS"/>
                <a:cs typeface="Trebuchet MS"/>
              </a:rPr>
              <a:t> is </a:t>
            </a:r>
            <a:r>
              <a:rPr sz="2800" spc="-10" dirty="0">
                <a:latin typeface="Trebuchet MS"/>
                <a:cs typeface="Trebuchet MS"/>
              </a:rPr>
              <a:t>the collective analytical  measurement instruments, assembled to  </a:t>
            </a:r>
            <a:r>
              <a:rPr sz="2800" spc="-5" dirty="0">
                <a:latin typeface="Trebuchet MS"/>
                <a:cs typeface="Trebuchet MS"/>
              </a:rPr>
              <a:t>perform a </a:t>
            </a:r>
            <a:r>
              <a:rPr sz="2800" spc="-10" dirty="0">
                <a:latin typeface="Trebuchet MS"/>
                <a:cs typeface="Trebuchet MS"/>
              </a:rPr>
              <a:t>mechanical</a:t>
            </a:r>
            <a:r>
              <a:rPr sz="2800" spc="4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process.</a:t>
            </a:r>
            <a:endParaRPr sz="2800">
              <a:latin typeface="Trebuchet MS"/>
              <a:cs typeface="Trebuchet MS"/>
            </a:endParaRPr>
          </a:p>
          <a:p>
            <a:pPr marL="285115" marR="13398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Equipment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qualification</a:t>
            </a:r>
            <a:r>
              <a:rPr sz="2800" spc="-1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is the </a:t>
            </a:r>
            <a:r>
              <a:rPr sz="2800" spc="-10" dirty="0">
                <a:latin typeface="Trebuchet MS"/>
                <a:cs typeface="Trebuchet MS"/>
              </a:rPr>
              <a:t>action </a:t>
            </a:r>
            <a:r>
              <a:rPr sz="2800" spc="-165" dirty="0">
                <a:latin typeface="Trebuchet MS"/>
                <a:cs typeface="Trebuchet MS"/>
              </a:rPr>
              <a:t>of  </a:t>
            </a:r>
            <a:r>
              <a:rPr sz="2800" spc="-5" dirty="0">
                <a:latin typeface="Trebuchet MS"/>
                <a:cs typeface="Trebuchet MS"/>
              </a:rPr>
              <a:t>proving </a:t>
            </a:r>
            <a:r>
              <a:rPr sz="2800" spc="-10" dirty="0">
                <a:latin typeface="Trebuchet MS"/>
                <a:cs typeface="Trebuchet MS"/>
              </a:rPr>
              <a:t>that any equipment works  correctly and actually </a:t>
            </a:r>
            <a:r>
              <a:rPr sz="2800" spc="-5" dirty="0">
                <a:latin typeface="Trebuchet MS"/>
                <a:cs typeface="Trebuchet MS"/>
              </a:rPr>
              <a:t>leads to </a:t>
            </a:r>
            <a:r>
              <a:rPr sz="2800" spc="-10" dirty="0">
                <a:latin typeface="Trebuchet MS"/>
                <a:cs typeface="Trebuchet MS"/>
              </a:rPr>
              <a:t>accurate  </a:t>
            </a:r>
            <a:r>
              <a:rPr sz="2800" spc="-5" dirty="0">
                <a:latin typeface="Trebuchet MS"/>
                <a:cs typeface="Trebuchet MS"/>
              </a:rPr>
              <a:t>and reliable results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4495800"/>
            <a:ext cx="21336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56005"/>
            <a:ext cx="65252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Autoclave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is used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stem</a:t>
            </a:r>
            <a:r>
              <a:rPr b="1" u="heavy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sterilization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561541"/>
            <a:ext cx="6411595" cy="464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2432685" indent="-27305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Advantage of steam  </a:t>
            </a:r>
            <a:r>
              <a:rPr sz="2800" spc="-10" dirty="0">
                <a:latin typeface="Trebuchet MS"/>
                <a:cs typeface="Trebuchet MS"/>
              </a:rPr>
              <a:t>sterilisation(autoclave)</a:t>
            </a:r>
            <a:endParaRPr sz="28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534670" algn="l"/>
              </a:tabLst>
            </a:pP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More</a:t>
            </a:r>
            <a:r>
              <a:rPr sz="2600" spc="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efficiency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534670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Easy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to</a:t>
            </a:r>
            <a:r>
              <a:rPr sz="2600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operate</a:t>
            </a:r>
            <a:endParaRPr sz="2600">
              <a:latin typeface="Trebuchet MS"/>
              <a:cs typeface="Trebuchet MS"/>
            </a:endParaRPr>
          </a:p>
          <a:p>
            <a:pPr marL="927100" lvl="1" indent="-622935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927100" algn="l"/>
                <a:tab pos="927735" algn="l"/>
              </a:tabLst>
            </a:pP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Cheap</a:t>
            </a:r>
            <a:endParaRPr sz="26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8B639"/>
              </a:buClr>
              <a:buFont typeface="Arial"/>
              <a:buChar char=""/>
            </a:pPr>
            <a:endParaRPr sz="39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Disadvantage:</a:t>
            </a:r>
            <a:endParaRPr sz="28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9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534670" algn="l"/>
              </a:tabLst>
            </a:pP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Not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used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for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thermolabile</a:t>
            </a:r>
            <a:r>
              <a:rPr sz="2600" spc="-5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material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534670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Excessive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pressure may cause</a:t>
            </a:r>
            <a:r>
              <a:rPr sz="2600" spc="-8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6C6C6C"/>
                </a:solidFill>
                <a:latin typeface="Trebuchet MS"/>
                <a:cs typeface="Trebuchet MS"/>
              </a:rPr>
              <a:t>explosion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8846"/>
              <a:buFont typeface="Arial"/>
              <a:buChar char=""/>
              <a:tabLst>
                <a:tab pos="534670" algn="l"/>
              </a:tabLst>
            </a:pP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Leakage affect the</a:t>
            </a:r>
            <a:r>
              <a:rPr sz="2600" spc="-3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stearilisation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4669" y="439547"/>
            <a:ext cx="2506980" cy="321310"/>
            <a:chOff x="534669" y="439547"/>
            <a:chExt cx="2506980" cy="321310"/>
          </a:xfrm>
        </p:grpSpPr>
        <p:sp>
          <p:nvSpPr>
            <p:cNvPr id="6" name="object 6"/>
            <p:cNvSpPr/>
            <p:nvPr/>
          </p:nvSpPr>
          <p:spPr>
            <a:xfrm>
              <a:off x="535558" y="440436"/>
              <a:ext cx="2505075" cy="319405"/>
            </a:xfrm>
            <a:custGeom>
              <a:avLst/>
              <a:gdLst/>
              <a:ahLst/>
              <a:cxnLst/>
              <a:rect l="l" t="t" r="r" b="b"/>
              <a:pathLst>
                <a:path w="2505075" h="319405">
                  <a:moveTo>
                    <a:pt x="1477898" y="1269"/>
                  </a:moveTo>
                  <a:lnTo>
                    <a:pt x="1453896" y="1269"/>
                  </a:lnTo>
                  <a:lnTo>
                    <a:pt x="1330833" y="313943"/>
                  </a:lnTo>
                  <a:lnTo>
                    <a:pt x="1391792" y="313943"/>
                  </a:lnTo>
                  <a:lnTo>
                    <a:pt x="1413255" y="251460"/>
                  </a:lnTo>
                  <a:lnTo>
                    <a:pt x="1577080" y="251460"/>
                  </a:lnTo>
                  <a:lnTo>
                    <a:pt x="1560466" y="209550"/>
                  </a:lnTo>
                  <a:lnTo>
                    <a:pt x="1428749" y="209550"/>
                  </a:lnTo>
                  <a:lnTo>
                    <a:pt x="1465834" y="95503"/>
                  </a:lnTo>
                  <a:lnTo>
                    <a:pt x="1515255" y="95503"/>
                  </a:lnTo>
                  <a:lnTo>
                    <a:pt x="1477898" y="1269"/>
                  </a:lnTo>
                  <a:close/>
                </a:path>
                <a:path w="2505075" h="319405">
                  <a:moveTo>
                    <a:pt x="1577080" y="251460"/>
                  </a:moveTo>
                  <a:lnTo>
                    <a:pt x="1518920" y="251460"/>
                  </a:lnTo>
                  <a:lnTo>
                    <a:pt x="1541398" y="313943"/>
                  </a:lnTo>
                  <a:lnTo>
                    <a:pt x="1601851" y="313943"/>
                  </a:lnTo>
                  <a:lnTo>
                    <a:pt x="1577080" y="251460"/>
                  </a:lnTo>
                  <a:close/>
                </a:path>
                <a:path w="2505075" h="319405">
                  <a:moveTo>
                    <a:pt x="1718564" y="54101"/>
                  </a:moveTo>
                  <a:lnTo>
                    <a:pt x="1663827" y="54101"/>
                  </a:lnTo>
                  <a:lnTo>
                    <a:pt x="1663827" y="313943"/>
                  </a:lnTo>
                  <a:lnTo>
                    <a:pt x="1718564" y="313943"/>
                  </a:lnTo>
                  <a:lnTo>
                    <a:pt x="1718564" y="54101"/>
                  </a:lnTo>
                  <a:close/>
                </a:path>
                <a:path w="2505075" h="319405">
                  <a:moveTo>
                    <a:pt x="1515255" y="95503"/>
                  </a:moveTo>
                  <a:lnTo>
                    <a:pt x="1465834" y="95503"/>
                  </a:lnTo>
                  <a:lnTo>
                    <a:pt x="1502917" y="209550"/>
                  </a:lnTo>
                  <a:lnTo>
                    <a:pt x="1560466" y="209550"/>
                  </a:lnTo>
                  <a:lnTo>
                    <a:pt x="1515255" y="95503"/>
                  </a:lnTo>
                  <a:close/>
                </a:path>
                <a:path w="2505075" h="319405">
                  <a:moveTo>
                    <a:pt x="1821179" y="5461"/>
                  </a:moveTo>
                  <a:lnTo>
                    <a:pt x="1565655" y="5461"/>
                  </a:lnTo>
                  <a:lnTo>
                    <a:pt x="1565655" y="54101"/>
                  </a:lnTo>
                  <a:lnTo>
                    <a:pt x="1821179" y="54101"/>
                  </a:lnTo>
                  <a:lnTo>
                    <a:pt x="1821179" y="5461"/>
                  </a:lnTo>
                  <a:close/>
                </a:path>
                <a:path w="2505075" h="319405">
                  <a:moveTo>
                    <a:pt x="753872" y="54101"/>
                  </a:moveTo>
                  <a:lnTo>
                    <a:pt x="699122" y="54101"/>
                  </a:lnTo>
                  <a:lnTo>
                    <a:pt x="699122" y="313943"/>
                  </a:lnTo>
                  <a:lnTo>
                    <a:pt x="753872" y="313943"/>
                  </a:lnTo>
                  <a:lnTo>
                    <a:pt x="753872" y="54101"/>
                  </a:lnTo>
                  <a:close/>
                </a:path>
                <a:path w="2505075" h="319405">
                  <a:moveTo>
                    <a:pt x="967359" y="1269"/>
                  </a:moveTo>
                  <a:lnTo>
                    <a:pt x="943356" y="1269"/>
                  </a:lnTo>
                  <a:lnTo>
                    <a:pt x="820293" y="313943"/>
                  </a:lnTo>
                  <a:lnTo>
                    <a:pt x="881253" y="313943"/>
                  </a:lnTo>
                  <a:lnTo>
                    <a:pt x="902716" y="251460"/>
                  </a:lnTo>
                  <a:lnTo>
                    <a:pt x="1066540" y="251460"/>
                  </a:lnTo>
                  <a:lnTo>
                    <a:pt x="1049926" y="209550"/>
                  </a:lnTo>
                  <a:lnTo>
                    <a:pt x="918210" y="209550"/>
                  </a:lnTo>
                  <a:lnTo>
                    <a:pt x="955294" y="95503"/>
                  </a:lnTo>
                  <a:lnTo>
                    <a:pt x="1004715" y="95503"/>
                  </a:lnTo>
                  <a:lnTo>
                    <a:pt x="967359" y="1269"/>
                  </a:lnTo>
                  <a:close/>
                </a:path>
                <a:path w="2505075" h="319405">
                  <a:moveTo>
                    <a:pt x="1066540" y="251460"/>
                  </a:moveTo>
                  <a:lnTo>
                    <a:pt x="1008379" y="251460"/>
                  </a:lnTo>
                  <a:lnTo>
                    <a:pt x="1030859" y="313943"/>
                  </a:lnTo>
                  <a:lnTo>
                    <a:pt x="1091311" y="313943"/>
                  </a:lnTo>
                  <a:lnTo>
                    <a:pt x="1066540" y="251460"/>
                  </a:lnTo>
                  <a:close/>
                </a:path>
                <a:path w="2505075" h="319405">
                  <a:moveTo>
                    <a:pt x="1004715" y="95503"/>
                  </a:moveTo>
                  <a:lnTo>
                    <a:pt x="955294" y="95503"/>
                  </a:lnTo>
                  <a:lnTo>
                    <a:pt x="992378" y="209550"/>
                  </a:lnTo>
                  <a:lnTo>
                    <a:pt x="1049926" y="209550"/>
                  </a:lnTo>
                  <a:lnTo>
                    <a:pt x="1004715" y="95503"/>
                  </a:lnTo>
                  <a:close/>
                </a:path>
                <a:path w="2505075" h="319405">
                  <a:moveTo>
                    <a:pt x="856488" y="5461"/>
                  </a:moveTo>
                  <a:lnTo>
                    <a:pt x="600989" y="5461"/>
                  </a:lnTo>
                  <a:lnTo>
                    <a:pt x="600989" y="54101"/>
                  </a:lnTo>
                  <a:lnTo>
                    <a:pt x="856488" y="54101"/>
                  </a:lnTo>
                  <a:lnTo>
                    <a:pt x="856488" y="5461"/>
                  </a:lnTo>
                  <a:close/>
                </a:path>
                <a:path w="2505075" h="319405">
                  <a:moveTo>
                    <a:pt x="2094991" y="0"/>
                  </a:moveTo>
                  <a:lnTo>
                    <a:pt x="2040683" y="11366"/>
                  </a:lnTo>
                  <a:lnTo>
                    <a:pt x="1998472" y="45592"/>
                  </a:lnTo>
                  <a:lnTo>
                    <a:pt x="1971389" y="96250"/>
                  </a:lnTo>
                  <a:lnTo>
                    <a:pt x="1962403" y="157099"/>
                  </a:lnTo>
                  <a:lnTo>
                    <a:pt x="1964475" y="192744"/>
                  </a:lnTo>
                  <a:lnTo>
                    <a:pt x="1981049" y="252128"/>
                  </a:lnTo>
                  <a:lnTo>
                    <a:pt x="2013934" y="294826"/>
                  </a:lnTo>
                  <a:lnTo>
                    <a:pt x="2061559" y="316456"/>
                  </a:lnTo>
                  <a:lnTo>
                    <a:pt x="2090801" y="319150"/>
                  </a:lnTo>
                  <a:lnTo>
                    <a:pt x="2122685" y="316414"/>
                  </a:lnTo>
                  <a:lnTo>
                    <a:pt x="2150713" y="308213"/>
                  </a:lnTo>
                  <a:lnTo>
                    <a:pt x="2174882" y="294558"/>
                  </a:lnTo>
                  <a:lnTo>
                    <a:pt x="2195195" y="275463"/>
                  </a:lnTo>
                  <a:lnTo>
                    <a:pt x="2198535" y="270510"/>
                  </a:lnTo>
                  <a:lnTo>
                    <a:pt x="2090801" y="270510"/>
                  </a:lnTo>
                  <a:lnTo>
                    <a:pt x="2074396" y="268654"/>
                  </a:lnTo>
                  <a:lnTo>
                    <a:pt x="2037588" y="240918"/>
                  </a:lnTo>
                  <a:lnTo>
                    <a:pt x="2023760" y="205104"/>
                  </a:lnTo>
                  <a:lnTo>
                    <a:pt x="2019173" y="157099"/>
                  </a:lnTo>
                  <a:lnTo>
                    <a:pt x="2020409" y="133502"/>
                  </a:lnTo>
                  <a:lnTo>
                    <a:pt x="2030263" y="93930"/>
                  </a:lnTo>
                  <a:lnTo>
                    <a:pt x="2062638" y="55975"/>
                  </a:lnTo>
                  <a:lnTo>
                    <a:pt x="2094991" y="48640"/>
                  </a:lnTo>
                  <a:lnTo>
                    <a:pt x="2201725" y="48640"/>
                  </a:lnTo>
                  <a:lnTo>
                    <a:pt x="2196718" y="41275"/>
                  </a:lnTo>
                  <a:lnTo>
                    <a:pt x="2177216" y="23199"/>
                  </a:lnTo>
                  <a:lnTo>
                    <a:pt x="2153761" y="10302"/>
                  </a:lnTo>
                  <a:lnTo>
                    <a:pt x="2126353" y="2573"/>
                  </a:lnTo>
                  <a:lnTo>
                    <a:pt x="2094991" y="0"/>
                  </a:lnTo>
                  <a:close/>
                </a:path>
                <a:path w="2505075" h="319405">
                  <a:moveTo>
                    <a:pt x="2201725" y="48640"/>
                  </a:moveTo>
                  <a:lnTo>
                    <a:pt x="2094991" y="48640"/>
                  </a:lnTo>
                  <a:lnTo>
                    <a:pt x="2129996" y="55407"/>
                  </a:lnTo>
                  <a:lnTo>
                    <a:pt x="2154999" y="75723"/>
                  </a:lnTo>
                  <a:lnTo>
                    <a:pt x="2170001" y="109612"/>
                  </a:lnTo>
                  <a:lnTo>
                    <a:pt x="2175002" y="157099"/>
                  </a:lnTo>
                  <a:lnTo>
                    <a:pt x="2173664" y="183100"/>
                  </a:lnTo>
                  <a:lnTo>
                    <a:pt x="2162893" y="225339"/>
                  </a:lnTo>
                  <a:lnTo>
                    <a:pt x="2127011" y="263271"/>
                  </a:lnTo>
                  <a:lnTo>
                    <a:pt x="2090801" y="270510"/>
                  </a:lnTo>
                  <a:lnTo>
                    <a:pt x="2198535" y="270510"/>
                  </a:lnTo>
                  <a:lnTo>
                    <a:pt x="2211270" y="251628"/>
                  </a:lnTo>
                  <a:lnTo>
                    <a:pt x="2222738" y="223948"/>
                  </a:lnTo>
                  <a:lnTo>
                    <a:pt x="2229610" y="192434"/>
                  </a:lnTo>
                  <a:lnTo>
                    <a:pt x="2231898" y="157099"/>
                  </a:lnTo>
                  <a:lnTo>
                    <a:pt x="2229705" y="121856"/>
                  </a:lnTo>
                  <a:lnTo>
                    <a:pt x="2223119" y="90804"/>
                  </a:lnTo>
                  <a:lnTo>
                    <a:pt x="2212127" y="63944"/>
                  </a:lnTo>
                  <a:lnTo>
                    <a:pt x="2201725" y="48640"/>
                  </a:lnTo>
                  <a:close/>
                </a:path>
                <a:path w="2505075" h="319405">
                  <a:moveTo>
                    <a:pt x="2398613" y="122936"/>
                  </a:moveTo>
                  <a:lnTo>
                    <a:pt x="2332990" y="122936"/>
                  </a:lnTo>
                  <a:lnTo>
                    <a:pt x="2482723" y="318135"/>
                  </a:lnTo>
                  <a:lnTo>
                    <a:pt x="2505075" y="318135"/>
                  </a:lnTo>
                  <a:lnTo>
                    <a:pt x="2505075" y="191642"/>
                  </a:lnTo>
                  <a:lnTo>
                    <a:pt x="2452370" y="191642"/>
                  </a:lnTo>
                  <a:lnTo>
                    <a:pt x="2398613" y="122936"/>
                  </a:lnTo>
                  <a:close/>
                </a:path>
                <a:path w="2505075" h="319405">
                  <a:moveTo>
                    <a:pt x="2306701" y="5461"/>
                  </a:moveTo>
                  <a:lnTo>
                    <a:pt x="2280412" y="5461"/>
                  </a:lnTo>
                  <a:lnTo>
                    <a:pt x="2280412" y="314198"/>
                  </a:lnTo>
                  <a:lnTo>
                    <a:pt x="2332990" y="314198"/>
                  </a:lnTo>
                  <a:lnTo>
                    <a:pt x="2332990" y="122936"/>
                  </a:lnTo>
                  <a:lnTo>
                    <a:pt x="2398613" y="122936"/>
                  </a:lnTo>
                  <a:lnTo>
                    <a:pt x="2306701" y="5461"/>
                  </a:lnTo>
                  <a:close/>
                </a:path>
                <a:path w="2505075" h="319405">
                  <a:moveTo>
                    <a:pt x="2505075" y="5461"/>
                  </a:moveTo>
                  <a:lnTo>
                    <a:pt x="2452370" y="5461"/>
                  </a:lnTo>
                  <a:lnTo>
                    <a:pt x="2452370" y="191642"/>
                  </a:lnTo>
                  <a:lnTo>
                    <a:pt x="2505075" y="191642"/>
                  </a:lnTo>
                  <a:lnTo>
                    <a:pt x="2505075" y="5461"/>
                  </a:lnTo>
                  <a:close/>
                </a:path>
                <a:path w="2505075" h="319405">
                  <a:moveTo>
                    <a:pt x="1912492" y="5461"/>
                  </a:moveTo>
                  <a:lnTo>
                    <a:pt x="1857755" y="5461"/>
                  </a:lnTo>
                  <a:lnTo>
                    <a:pt x="1857755" y="313943"/>
                  </a:lnTo>
                  <a:lnTo>
                    <a:pt x="1912492" y="313943"/>
                  </a:lnTo>
                  <a:lnTo>
                    <a:pt x="1912492" y="5461"/>
                  </a:lnTo>
                  <a:close/>
                </a:path>
                <a:path w="2505075" h="319405">
                  <a:moveTo>
                    <a:pt x="1178433" y="5461"/>
                  </a:moveTo>
                  <a:lnTo>
                    <a:pt x="1123696" y="5461"/>
                  </a:lnTo>
                  <a:lnTo>
                    <a:pt x="1123696" y="313943"/>
                  </a:lnTo>
                  <a:lnTo>
                    <a:pt x="1317879" y="313943"/>
                  </a:lnTo>
                  <a:lnTo>
                    <a:pt x="1317879" y="265302"/>
                  </a:lnTo>
                  <a:lnTo>
                    <a:pt x="1178433" y="265302"/>
                  </a:lnTo>
                  <a:lnTo>
                    <a:pt x="1178433" y="5461"/>
                  </a:lnTo>
                  <a:close/>
                </a:path>
                <a:path w="2505075" h="319405">
                  <a:moveTo>
                    <a:pt x="237621" y="122936"/>
                  </a:moveTo>
                  <a:lnTo>
                    <a:pt x="171996" y="122936"/>
                  </a:lnTo>
                  <a:lnTo>
                    <a:pt x="321729" y="318135"/>
                  </a:lnTo>
                  <a:lnTo>
                    <a:pt x="344043" y="318135"/>
                  </a:lnTo>
                  <a:lnTo>
                    <a:pt x="344043" y="191642"/>
                  </a:lnTo>
                  <a:lnTo>
                    <a:pt x="291401" y="191642"/>
                  </a:lnTo>
                  <a:lnTo>
                    <a:pt x="237621" y="122936"/>
                  </a:lnTo>
                  <a:close/>
                </a:path>
                <a:path w="2505075" h="319405">
                  <a:moveTo>
                    <a:pt x="145669" y="5461"/>
                  </a:moveTo>
                  <a:lnTo>
                    <a:pt x="119341" y="5461"/>
                  </a:lnTo>
                  <a:lnTo>
                    <a:pt x="119341" y="314198"/>
                  </a:lnTo>
                  <a:lnTo>
                    <a:pt x="171996" y="314198"/>
                  </a:lnTo>
                  <a:lnTo>
                    <a:pt x="171996" y="122936"/>
                  </a:lnTo>
                  <a:lnTo>
                    <a:pt x="237621" y="122936"/>
                  </a:lnTo>
                  <a:lnTo>
                    <a:pt x="145669" y="5461"/>
                  </a:lnTo>
                  <a:close/>
                </a:path>
                <a:path w="2505075" h="319405">
                  <a:moveTo>
                    <a:pt x="344043" y="5461"/>
                  </a:moveTo>
                  <a:lnTo>
                    <a:pt x="291401" y="5461"/>
                  </a:lnTo>
                  <a:lnTo>
                    <a:pt x="291401" y="191642"/>
                  </a:lnTo>
                  <a:lnTo>
                    <a:pt x="344043" y="191642"/>
                  </a:lnTo>
                  <a:lnTo>
                    <a:pt x="344043" y="5461"/>
                  </a:lnTo>
                  <a:close/>
                </a:path>
                <a:path w="2505075" h="319405">
                  <a:moveTo>
                    <a:pt x="54762" y="5461"/>
                  </a:moveTo>
                  <a:lnTo>
                    <a:pt x="0" y="5461"/>
                  </a:lnTo>
                  <a:lnTo>
                    <a:pt x="0" y="313943"/>
                  </a:lnTo>
                  <a:lnTo>
                    <a:pt x="54762" y="313943"/>
                  </a:lnTo>
                  <a:lnTo>
                    <a:pt x="54762" y="5461"/>
                  </a:lnTo>
                  <a:close/>
                </a:path>
                <a:path w="2505075" h="319405">
                  <a:moveTo>
                    <a:pt x="412851" y="247776"/>
                  </a:moveTo>
                  <a:lnTo>
                    <a:pt x="392645" y="296925"/>
                  </a:lnTo>
                  <a:lnTo>
                    <a:pt x="410545" y="306667"/>
                  </a:lnTo>
                  <a:lnTo>
                    <a:pt x="429498" y="313610"/>
                  </a:lnTo>
                  <a:lnTo>
                    <a:pt x="449503" y="317767"/>
                  </a:lnTo>
                  <a:lnTo>
                    <a:pt x="470560" y="319150"/>
                  </a:lnTo>
                  <a:lnTo>
                    <a:pt x="494153" y="317648"/>
                  </a:lnTo>
                  <a:lnTo>
                    <a:pt x="533796" y="305595"/>
                  </a:lnTo>
                  <a:lnTo>
                    <a:pt x="570127" y="270510"/>
                  </a:lnTo>
                  <a:lnTo>
                    <a:pt x="476669" y="270510"/>
                  </a:lnTo>
                  <a:lnTo>
                    <a:pt x="460914" y="269101"/>
                  </a:lnTo>
                  <a:lnTo>
                    <a:pt x="445027" y="264858"/>
                  </a:lnTo>
                  <a:lnTo>
                    <a:pt x="429006" y="257758"/>
                  </a:lnTo>
                  <a:lnTo>
                    <a:pt x="412851" y="247776"/>
                  </a:lnTo>
                  <a:close/>
                </a:path>
                <a:path w="2505075" h="319405">
                  <a:moveTo>
                    <a:pt x="486778" y="126"/>
                  </a:moveTo>
                  <a:lnTo>
                    <a:pt x="433528" y="13414"/>
                  </a:lnTo>
                  <a:lnTo>
                    <a:pt x="399822" y="50418"/>
                  </a:lnTo>
                  <a:lnTo>
                    <a:pt x="393268" y="83185"/>
                  </a:lnTo>
                  <a:lnTo>
                    <a:pt x="393682" y="92517"/>
                  </a:lnTo>
                  <a:lnTo>
                    <a:pt x="407960" y="132810"/>
                  </a:lnTo>
                  <a:lnTo>
                    <a:pt x="436968" y="158448"/>
                  </a:lnTo>
                  <a:lnTo>
                    <a:pt x="466661" y="174625"/>
                  </a:lnTo>
                  <a:lnTo>
                    <a:pt x="482899" y="183342"/>
                  </a:lnTo>
                  <a:lnTo>
                    <a:pt x="513524" y="206755"/>
                  </a:lnTo>
                  <a:lnTo>
                    <a:pt x="524891" y="236854"/>
                  </a:lnTo>
                  <a:lnTo>
                    <a:pt x="521876" y="251596"/>
                  </a:lnTo>
                  <a:lnTo>
                    <a:pt x="512833" y="262112"/>
                  </a:lnTo>
                  <a:lnTo>
                    <a:pt x="497764" y="268412"/>
                  </a:lnTo>
                  <a:lnTo>
                    <a:pt x="476669" y="270510"/>
                  </a:lnTo>
                  <a:lnTo>
                    <a:pt x="570127" y="270510"/>
                  </a:lnTo>
                  <a:lnTo>
                    <a:pt x="572038" y="267493"/>
                  </a:lnTo>
                  <a:lnTo>
                    <a:pt x="577587" y="251229"/>
                  </a:lnTo>
                  <a:lnTo>
                    <a:pt x="579437" y="233299"/>
                  </a:lnTo>
                  <a:lnTo>
                    <a:pt x="578989" y="223081"/>
                  </a:lnTo>
                  <a:lnTo>
                    <a:pt x="563481" y="179546"/>
                  </a:lnTo>
                  <a:lnTo>
                    <a:pt x="533420" y="152447"/>
                  </a:lnTo>
                  <a:lnTo>
                    <a:pt x="506780" y="137922"/>
                  </a:lnTo>
                  <a:lnTo>
                    <a:pt x="481077" y="123699"/>
                  </a:lnTo>
                  <a:lnTo>
                    <a:pt x="462718" y="109775"/>
                  </a:lnTo>
                  <a:lnTo>
                    <a:pt x="451702" y="96113"/>
                  </a:lnTo>
                  <a:lnTo>
                    <a:pt x="448030" y="82676"/>
                  </a:lnTo>
                  <a:lnTo>
                    <a:pt x="448680" y="75057"/>
                  </a:lnTo>
                  <a:lnTo>
                    <a:pt x="478888" y="47357"/>
                  </a:lnTo>
                  <a:lnTo>
                    <a:pt x="487832" y="46736"/>
                  </a:lnTo>
                  <a:lnTo>
                    <a:pt x="555955" y="46736"/>
                  </a:lnTo>
                  <a:lnTo>
                    <a:pt x="565327" y="20192"/>
                  </a:lnTo>
                  <a:lnTo>
                    <a:pt x="551018" y="11431"/>
                  </a:lnTo>
                  <a:lnTo>
                    <a:pt x="533158" y="5159"/>
                  </a:lnTo>
                  <a:lnTo>
                    <a:pt x="511746" y="1387"/>
                  </a:lnTo>
                  <a:lnTo>
                    <a:pt x="486778" y="126"/>
                  </a:lnTo>
                  <a:close/>
                </a:path>
                <a:path w="2505075" h="319405">
                  <a:moveTo>
                    <a:pt x="555955" y="46736"/>
                  </a:moveTo>
                  <a:lnTo>
                    <a:pt x="487832" y="46736"/>
                  </a:lnTo>
                  <a:lnTo>
                    <a:pt x="503636" y="48021"/>
                  </a:lnTo>
                  <a:lnTo>
                    <a:pt x="519047" y="51879"/>
                  </a:lnTo>
                  <a:lnTo>
                    <a:pt x="534064" y="58308"/>
                  </a:lnTo>
                  <a:lnTo>
                    <a:pt x="548690" y="67310"/>
                  </a:lnTo>
                  <a:lnTo>
                    <a:pt x="555955" y="46736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3769" y="535940"/>
              <a:ext cx="584835" cy="114300"/>
            </a:xfrm>
            <a:custGeom>
              <a:avLst/>
              <a:gdLst/>
              <a:ahLst/>
              <a:cxnLst/>
              <a:rect l="l" t="t" r="r" b="b"/>
              <a:pathLst>
                <a:path w="584835" h="114300">
                  <a:moveTo>
                    <a:pt x="547624" y="0"/>
                  </a:moveTo>
                  <a:lnTo>
                    <a:pt x="510539" y="114046"/>
                  </a:lnTo>
                  <a:lnTo>
                    <a:pt x="584707" y="114046"/>
                  </a:lnTo>
                  <a:lnTo>
                    <a:pt x="547624" y="0"/>
                  </a:lnTo>
                  <a:close/>
                </a:path>
                <a:path w="58483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3843" y="488188"/>
              <a:ext cx="157606" cy="223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558" y="440436"/>
              <a:ext cx="2505075" cy="319405"/>
            </a:xfrm>
            <a:custGeom>
              <a:avLst/>
              <a:gdLst/>
              <a:ahLst/>
              <a:cxnLst/>
              <a:rect l="l" t="t" r="r" b="b"/>
              <a:pathLst>
                <a:path w="2505075" h="319405">
                  <a:moveTo>
                    <a:pt x="2280412" y="5461"/>
                  </a:moveTo>
                  <a:lnTo>
                    <a:pt x="2306701" y="5461"/>
                  </a:lnTo>
                  <a:lnTo>
                    <a:pt x="2452370" y="191642"/>
                  </a:lnTo>
                  <a:lnTo>
                    <a:pt x="2452370" y="5461"/>
                  </a:lnTo>
                  <a:lnTo>
                    <a:pt x="2505075" y="5461"/>
                  </a:lnTo>
                  <a:lnTo>
                    <a:pt x="2505075" y="318135"/>
                  </a:lnTo>
                  <a:lnTo>
                    <a:pt x="2482723" y="318135"/>
                  </a:lnTo>
                  <a:lnTo>
                    <a:pt x="2332990" y="122936"/>
                  </a:lnTo>
                  <a:lnTo>
                    <a:pt x="2332990" y="314198"/>
                  </a:lnTo>
                  <a:lnTo>
                    <a:pt x="2280412" y="314198"/>
                  </a:lnTo>
                  <a:lnTo>
                    <a:pt x="2280412" y="5461"/>
                  </a:lnTo>
                  <a:close/>
                </a:path>
                <a:path w="2505075" h="319405">
                  <a:moveTo>
                    <a:pt x="1857755" y="5461"/>
                  </a:moveTo>
                  <a:lnTo>
                    <a:pt x="1912492" y="5461"/>
                  </a:lnTo>
                  <a:lnTo>
                    <a:pt x="1912492" y="313943"/>
                  </a:lnTo>
                  <a:lnTo>
                    <a:pt x="1857755" y="313943"/>
                  </a:lnTo>
                  <a:lnTo>
                    <a:pt x="1857755" y="5461"/>
                  </a:lnTo>
                  <a:close/>
                </a:path>
                <a:path w="2505075" h="319405">
                  <a:moveTo>
                    <a:pt x="1565655" y="5461"/>
                  </a:moveTo>
                  <a:lnTo>
                    <a:pt x="1821179" y="5461"/>
                  </a:lnTo>
                  <a:lnTo>
                    <a:pt x="1821179" y="54101"/>
                  </a:lnTo>
                  <a:lnTo>
                    <a:pt x="1718564" y="54101"/>
                  </a:lnTo>
                  <a:lnTo>
                    <a:pt x="1718564" y="313943"/>
                  </a:lnTo>
                  <a:lnTo>
                    <a:pt x="1663827" y="313943"/>
                  </a:lnTo>
                  <a:lnTo>
                    <a:pt x="1663827" y="54101"/>
                  </a:lnTo>
                  <a:lnTo>
                    <a:pt x="1565655" y="54101"/>
                  </a:lnTo>
                  <a:lnTo>
                    <a:pt x="1565655" y="5461"/>
                  </a:lnTo>
                  <a:close/>
                </a:path>
                <a:path w="2505075" h="319405">
                  <a:moveTo>
                    <a:pt x="1123696" y="5461"/>
                  </a:moveTo>
                  <a:lnTo>
                    <a:pt x="1178433" y="5461"/>
                  </a:lnTo>
                  <a:lnTo>
                    <a:pt x="1178433" y="265302"/>
                  </a:lnTo>
                  <a:lnTo>
                    <a:pt x="1317879" y="265302"/>
                  </a:lnTo>
                  <a:lnTo>
                    <a:pt x="1317879" y="313943"/>
                  </a:lnTo>
                  <a:lnTo>
                    <a:pt x="1123696" y="313943"/>
                  </a:lnTo>
                  <a:lnTo>
                    <a:pt x="1123696" y="5461"/>
                  </a:lnTo>
                  <a:close/>
                </a:path>
                <a:path w="2505075" h="319405">
                  <a:moveTo>
                    <a:pt x="600989" y="5461"/>
                  </a:moveTo>
                  <a:lnTo>
                    <a:pt x="856488" y="5461"/>
                  </a:lnTo>
                  <a:lnTo>
                    <a:pt x="856488" y="54101"/>
                  </a:lnTo>
                  <a:lnTo>
                    <a:pt x="753872" y="54101"/>
                  </a:lnTo>
                  <a:lnTo>
                    <a:pt x="753872" y="313943"/>
                  </a:lnTo>
                  <a:lnTo>
                    <a:pt x="699122" y="313943"/>
                  </a:lnTo>
                  <a:lnTo>
                    <a:pt x="699122" y="54101"/>
                  </a:lnTo>
                  <a:lnTo>
                    <a:pt x="600989" y="54101"/>
                  </a:lnTo>
                  <a:lnTo>
                    <a:pt x="600989" y="5461"/>
                  </a:lnTo>
                  <a:close/>
                </a:path>
                <a:path w="2505075" h="319405">
                  <a:moveTo>
                    <a:pt x="119341" y="5461"/>
                  </a:moveTo>
                  <a:lnTo>
                    <a:pt x="145669" y="5461"/>
                  </a:lnTo>
                  <a:lnTo>
                    <a:pt x="291401" y="191642"/>
                  </a:lnTo>
                  <a:lnTo>
                    <a:pt x="291401" y="5461"/>
                  </a:lnTo>
                  <a:lnTo>
                    <a:pt x="344043" y="5461"/>
                  </a:lnTo>
                  <a:lnTo>
                    <a:pt x="344043" y="318135"/>
                  </a:lnTo>
                  <a:lnTo>
                    <a:pt x="321729" y="318135"/>
                  </a:lnTo>
                  <a:lnTo>
                    <a:pt x="171996" y="122936"/>
                  </a:lnTo>
                  <a:lnTo>
                    <a:pt x="171996" y="314198"/>
                  </a:lnTo>
                  <a:lnTo>
                    <a:pt x="119341" y="314198"/>
                  </a:lnTo>
                  <a:lnTo>
                    <a:pt x="119341" y="5461"/>
                  </a:lnTo>
                  <a:close/>
                </a:path>
                <a:path w="2505075" h="319405">
                  <a:moveTo>
                    <a:pt x="0" y="5461"/>
                  </a:moveTo>
                  <a:lnTo>
                    <a:pt x="54762" y="5461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461"/>
                  </a:lnTo>
                  <a:close/>
                </a:path>
                <a:path w="2505075" h="319405">
                  <a:moveTo>
                    <a:pt x="1453896" y="1269"/>
                  </a:moveTo>
                  <a:lnTo>
                    <a:pt x="1477898" y="1269"/>
                  </a:lnTo>
                  <a:lnTo>
                    <a:pt x="1601851" y="313943"/>
                  </a:lnTo>
                  <a:lnTo>
                    <a:pt x="1541398" y="313943"/>
                  </a:lnTo>
                  <a:lnTo>
                    <a:pt x="1518920" y="251460"/>
                  </a:lnTo>
                  <a:lnTo>
                    <a:pt x="1413255" y="251460"/>
                  </a:lnTo>
                  <a:lnTo>
                    <a:pt x="1391792" y="313943"/>
                  </a:lnTo>
                  <a:lnTo>
                    <a:pt x="1330833" y="313943"/>
                  </a:lnTo>
                  <a:lnTo>
                    <a:pt x="1453896" y="1269"/>
                  </a:lnTo>
                  <a:close/>
                </a:path>
                <a:path w="2505075" h="319405">
                  <a:moveTo>
                    <a:pt x="943356" y="1269"/>
                  </a:moveTo>
                  <a:lnTo>
                    <a:pt x="967359" y="1269"/>
                  </a:lnTo>
                  <a:lnTo>
                    <a:pt x="1091311" y="313943"/>
                  </a:lnTo>
                  <a:lnTo>
                    <a:pt x="1030859" y="313943"/>
                  </a:lnTo>
                  <a:lnTo>
                    <a:pt x="1008379" y="251460"/>
                  </a:lnTo>
                  <a:lnTo>
                    <a:pt x="902716" y="251460"/>
                  </a:lnTo>
                  <a:lnTo>
                    <a:pt x="881253" y="313943"/>
                  </a:lnTo>
                  <a:lnTo>
                    <a:pt x="820293" y="313943"/>
                  </a:lnTo>
                  <a:lnTo>
                    <a:pt x="943356" y="1269"/>
                  </a:lnTo>
                  <a:close/>
                </a:path>
                <a:path w="2505075" h="319405">
                  <a:moveTo>
                    <a:pt x="486778" y="126"/>
                  </a:moveTo>
                  <a:lnTo>
                    <a:pt x="511746" y="1387"/>
                  </a:lnTo>
                  <a:lnTo>
                    <a:pt x="533158" y="5159"/>
                  </a:lnTo>
                  <a:lnTo>
                    <a:pt x="551018" y="11431"/>
                  </a:lnTo>
                  <a:lnTo>
                    <a:pt x="565327" y="20192"/>
                  </a:lnTo>
                  <a:lnTo>
                    <a:pt x="548690" y="67310"/>
                  </a:lnTo>
                  <a:lnTo>
                    <a:pt x="534064" y="58308"/>
                  </a:lnTo>
                  <a:lnTo>
                    <a:pt x="519047" y="51879"/>
                  </a:lnTo>
                  <a:lnTo>
                    <a:pt x="503636" y="48021"/>
                  </a:lnTo>
                  <a:lnTo>
                    <a:pt x="487832" y="46736"/>
                  </a:lnTo>
                  <a:lnTo>
                    <a:pt x="478888" y="47357"/>
                  </a:lnTo>
                  <a:lnTo>
                    <a:pt x="448680" y="75057"/>
                  </a:lnTo>
                  <a:lnTo>
                    <a:pt x="448030" y="82676"/>
                  </a:lnTo>
                  <a:lnTo>
                    <a:pt x="451702" y="96113"/>
                  </a:lnTo>
                  <a:lnTo>
                    <a:pt x="462718" y="109775"/>
                  </a:lnTo>
                  <a:lnTo>
                    <a:pt x="481077" y="123699"/>
                  </a:lnTo>
                  <a:lnTo>
                    <a:pt x="506780" y="137922"/>
                  </a:lnTo>
                  <a:lnTo>
                    <a:pt x="521180" y="145321"/>
                  </a:lnTo>
                  <a:lnTo>
                    <a:pt x="533420" y="152447"/>
                  </a:lnTo>
                  <a:lnTo>
                    <a:pt x="563481" y="179546"/>
                  </a:lnTo>
                  <a:lnTo>
                    <a:pt x="578989" y="223081"/>
                  </a:lnTo>
                  <a:lnTo>
                    <a:pt x="579437" y="233299"/>
                  </a:lnTo>
                  <a:lnTo>
                    <a:pt x="577587" y="251229"/>
                  </a:lnTo>
                  <a:lnTo>
                    <a:pt x="549846" y="295021"/>
                  </a:lnTo>
                  <a:lnTo>
                    <a:pt x="515232" y="313134"/>
                  </a:lnTo>
                  <a:lnTo>
                    <a:pt x="470560" y="319150"/>
                  </a:lnTo>
                  <a:lnTo>
                    <a:pt x="449503" y="317767"/>
                  </a:lnTo>
                  <a:lnTo>
                    <a:pt x="429498" y="313610"/>
                  </a:lnTo>
                  <a:lnTo>
                    <a:pt x="410545" y="306667"/>
                  </a:lnTo>
                  <a:lnTo>
                    <a:pt x="392645" y="296925"/>
                  </a:lnTo>
                  <a:lnTo>
                    <a:pt x="412851" y="247776"/>
                  </a:lnTo>
                  <a:lnTo>
                    <a:pt x="429006" y="257758"/>
                  </a:lnTo>
                  <a:lnTo>
                    <a:pt x="445027" y="264858"/>
                  </a:lnTo>
                  <a:lnTo>
                    <a:pt x="460914" y="269101"/>
                  </a:lnTo>
                  <a:lnTo>
                    <a:pt x="476669" y="270510"/>
                  </a:lnTo>
                  <a:lnTo>
                    <a:pt x="497764" y="268412"/>
                  </a:lnTo>
                  <a:lnTo>
                    <a:pt x="512833" y="262112"/>
                  </a:lnTo>
                  <a:lnTo>
                    <a:pt x="521876" y="251596"/>
                  </a:lnTo>
                  <a:lnTo>
                    <a:pt x="524891" y="236854"/>
                  </a:lnTo>
                  <a:lnTo>
                    <a:pt x="524181" y="229044"/>
                  </a:lnTo>
                  <a:lnTo>
                    <a:pt x="496122" y="191595"/>
                  </a:lnTo>
                  <a:lnTo>
                    <a:pt x="450366" y="166149"/>
                  </a:lnTo>
                  <a:lnTo>
                    <a:pt x="436968" y="158448"/>
                  </a:lnTo>
                  <a:lnTo>
                    <a:pt x="407960" y="132810"/>
                  </a:lnTo>
                  <a:lnTo>
                    <a:pt x="393682" y="92517"/>
                  </a:lnTo>
                  <a:lnTo>
                    <a:pt x="393268" y="83185"/>
                  </a:lnTo>
                  <a:lnTo>
                    <a:pt x="394906" y="66039"/>
                  </a:lnTo>
                  <a:lnTo>
                    <a:pt x="419493" y="23749"/>
                  </a:lnTo>
                  <a:lnTo>
                    <a:pt x="467171" y="1603"/>
                  </a:lnTo>
                  <a:lnTo>
                    <a:pt x="486778" y="126"/>
                  </a:lnTo>
                  <a:close/>
                </a:path>
                <a:path w="2505075" h="319405">
                  <a:moveTo>
                    <a:pt x="2094991" y="0"/>
                  </a:moveTo>
                  <a:lnTo>
                    <a:pt x="2153761" y="10302"/>
                  </a:lnTo>
                  <a:lnTo>
                    <a:pt x="2196718" y="41275"/>
                  </a:lnTo>
                  <a:lnTo>
                    <a:pt x="2223119" y="90804"/>
                  </a:lnTo>
                  <a:lnTo>
                    <a:pt x="2231898" y="157099"/>
                  </a:lnTo>
                  <a:lnTo>
                    <a:pt x="2229610" y="192434"/>
                  </a:lnTo>
                  <a:lnTo>
                    <a:pt x="2211270" y="251628"/>
                  </a:lnTo>
                  <a:lnTo>
                    <a:pt x="2174882" y="294558"/>
                  </a:lnTo>
                  <a:lnTo>
                    <a:pt x="2122685" y="316414"/>
                  </a:lnTo>
                  <a:lnTo>
                    <a:pt x="2090801" y="319150"/>
                  </a:lnTo>
                  <a:lnTo>
                    <a:pt x="2061559" y="316456"/>
                  </a:lnTo>
                  <a:lnTo>
                    <a:pt x="2013934" y="294826"/>
                  </a:lnTo>
                  <a:lnTo>
                    <a:pt x="1981049" y="252128"/>
                  </a:lnTo>
                  <a:lnTo>
                    <a:pt x="1964475" y="192744"/>
                  </a:lnTo>
                  <a:lnTo>
                    <a:pt x="1962403" y="157099"/>
                  </a:lnTo>
                  <a:lnTo>
                    <a:pt x="1964646" y="125406"/>
                  </a:lnTo>
                  <a:lnTo>
                    <a:pt x="1982656" y="69641"/>
                  </a:lnTo>
                  <a:lnTo>
                    <a:pt x="2018071" y="25610"/>
                  </a:lnTo>
                  <a:lnTo>
                    <a:pt x="2066319" y="2837"/>
                  </a:lnTo>
                  <a:lnTo>
                    <a:pt x="209499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182239" y="439547"/>
            <a:ext cx="3210560" cy="320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883" y="957707"/>
            <a:ext cx="3025559" cy="381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1632585"/>
            <a:ext cx="7053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2050" spc="37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pc="-5" dirty="0"/>
              <a:t>The following </a:t>
            </a:r>
            <a:r>
              <a:rPr spc="-10" dirty="0"/>
              <a:t>pieces </a:t>
            </a:r>
            <a:r>
              <a:rPr spc="-5" dirty="0"/>
              <a:t>of </a:t>
            </a:r>
            <a:r>
              <a:rPr spc="-10" dirty="0"/>
              <a:t>equipment</a:t>
            </a:r>
            <a:r>
              <a:rPr spc="-525" dirty="0"/>
              <a:t> </a:t>
            </a:r>
            <a:r>
              <a:rPr spc="-5" dirty="0"/>
              <a:t>should  be </a:t>
            </a:r>
            <a:r>
              <a:rPr spc="-10" dirty="0"/>
              <a:t>calibrated </a:t>
            </a:r>
            <a:r>
              <a:rPr spc="-5" dirty="0"/>
              <a:t>by removing or in </a:t>
            </a:r>
            <a:r>
              <a:rPr spc="-10" dirty="0"/>
              <a:t>situation</a:t>
            </a:r>
            <a:r>
              <a:rPr spc="80" dirty="0"/>
              <a:t> </a:t>
            </a:r>
            <a:r>
              <a:rPr spc="-5" dirty="0"/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547" y="2486997"/>
            <a:ext cx="6466840" cy="2325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spc="-15" dirty="0">
                <a:solidFill>
                  <a:srgbClr val="6C6C6C"/>
                </a:solidFill>
                <a:latin typeface="Trebuchet MS"/>
                <a:cs typeface="Trebuchet MS"/>
              </a:rPr>
              <a:t>Pressure</a:t>
            </a:r>
            <a:r>
              <a:rPr sz="2600" spc="-3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Gauges</a:t>
            </a:r>
            <a:endParaRPr sz="2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spc="-20" dirty="0">
                <a:solidFill>
                  <a:srgbClr val="6C6C6C"/>
                </a:solidFill>
                <a:latin typeface="Trebuchet MS"/>
                <a:cs typeface="Trebuchet MS"/>
              </a:rPr>
              <a:t>Timing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Devices</a:t>
            </a:r>
            <a:endParaRPr sz="2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spc="-35" dirty="0">
                <a:solidFill>
                  <a:srgbClr val="6C6C6C"/>
                </a:solidFill>
                <a:latin typeface="Trebuchet MS"/>
                <a:cs typeface="Trebuchet MS"/>
              </a:rPr>
              <a:t>Temperature </a:t>
            </a:r>
            <a:r>
              <a:rPr sz="2600" spc="-15" dirty="0">
                <a:solidFill>
                  <a:srgbClr val="6C6C6C"/>
                </a:solidFill>
                <a:latin typeface="Trebuchet MS"/>
                <a:cs typeface="Trebuchet MS"/>
              </a:rPr>
              <a:t>Recording</a:t>
            </a:r>
            <a:r>
              <a:rPr sz="2600" spc="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Devices</a:t>
            </a:r>
            <a:endParaRPr sz="2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spc="-20" dirty="0">
                <a:solidFill>
                  <a:srgbClr val="6C6C6C"/>
                </a:solidFill>
                <a:latin typeface="Trebuchet MS"/>
                <a:cs typeface="Trebuchet MS"/>
              </a:rPr>
              <a:t>Verification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of safety systems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and</a:t>
            </a:r>
            <a:r>
              <a:rPr sz="2600" spc="-7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Devices</a:t>
            </a:r>
            <a:endParaRPr sz="2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spc="-30" dirty="0">
                <a:solidFill>
                  <a:srgbClr val="6C6C6C"/>
                </a:solidFill>
                <a:latin typeface="Trebuchet MS"/>
                <a:cs typeface="Trebuchet MS"/>
              </a:rPr>
              <a:t>Power</a:t>
            </a:r>
            <a:r>
              <a:rPr sz="2600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source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50647"/>
            <a:ext cx="371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37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2050" spc="-25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pc="-5" dirty="0"/>
              <a:t>Cycle </a:t>
            </a:r>
            <a:r>
              <a:rPr spc="-10" dirty="0"/>
              <a:t>development </a:t>
            </a:r>
            <a:r>
              <a:rPr spc="-254" dirty="0"/>
              <a:t>:-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547" y="678535"/>
            <a:ext cx="6458585" cy="25920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Placing</a:t>
            </a:r>
            <a:r>
              <a:rPr sz="2600" spc="-8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Thermocouples</a:t>
            </a:r>
            <a:endParaRPr sz="26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241935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Placing </a:t>
            </a:r>
            <a:r>
              <a:rPr sz="2600" spc="-5" dirty="0">
                <a:solidFill>
                  <a:srgbClr val="6C6C6C"/>
                </a:solidFill>
                <a:latin typeface="Trebuchet MS"/>
                <a:cs typeface="Trebuchet MS"/>
              </a:rPr>
              <a:t>biological indicators and chemical  indicators</a:t>
            </a:r>
            <a:endParaRPr sz="2600">
              <a:latin typeface="Trebuchet MS"/>
              <a:cs typeface="Trebuchet MS"/>
            </a:endParaRPr>
          </a:p>
          <a:p>
            <a:pPr marL="478790" lvl="1" indent="-229235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416"/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400" spc="-5" dirty="0">
                <a:latin typeface="Trebuchet MS"/>
                <a:cs typeface="Trebuchet MS"/>
              </a:rPr>
              <a:t>Empty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cycle</a:t>
            </a:r>
            <a:endParaRPr sz="2400">
              <a:latin typeface="Trebuchet MS"/>
              <a:cs typeface="Trebuchet MS"/>
            </a:endParaRPr>
          </a:p>
          <a:p>
            <a:pPr marL="478790" lvl="1" indent="-229235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416"/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400" spc="-5" dirty="0">
                <a:latin typeface="Trebuchet MS"/>
                <a:cs typeface="Trebuchet MS"/>
              </a:rPr>
              <a:t>Minimum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load</a:t>
            </a:r>
            <a:endParaRPr sz="2400">
              <a:latin typeface="Trebuchet MS"/>
              <a:cs typeface="Trebuchet MS"/>
            </a:endParaRPr>
          </a:p>
          <a:p>
            <a:pPr marL="478790" lvl="1" indent="-229235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416"/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400" spc="-5" dirty="0">
                <a:latin typeface="Trebuchet MS"/>
                <a:cs typeface="Trebuchet MS"/>
              </a:rPr>
              <a:t>Maximum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load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85800" y="1905000"/>
            <a:ext cx="7153656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3615" y="531622"/>
            <a:ext cx="2661920" cy="321310"/>
            <a:chOff x="533615" y="531622"/>
            <a:chExt cx="2661920" cy="321310"/>
          </a:xfrm>
        </p:grpSpPr>
        <p:sp>
          <p:nvSpPr>
            <p:cNvPr id="6" name="object 6"/>
            <p:cNvSpPr/>
            <p:nvPr/>
          </p:nvSpPr>
          <p:spPr>
            <a:xfrm>
              <a:off x="534504" y="532511"/>
              <a:ext cx="2659672" cy="319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0152" y="628015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4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8821" y="583438"/>
              <a:ext cx="9107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378" y="583565"/>
              <a:ext cx="95694" cy="103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9150" y="580263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504" y="532511"/>
              <a:ext cx="2660015" cy="319405"/>
            </a:xfrm>
            <a:custGeom>
              <a:avLst/>
              <a:gdLst/>
              <a:ahLst/>
              <a:cxnLst/>
              <a:rect l="l" t="t" r="r" b="b"/>
              <a:pathLst>
                <a:path w="2660015" h="319405">
                  <a:moveTo>
                    <a:pt x="2462822" y="5461"/>
                  </a:moveTo>
                  <a:lnTo>
                    <a:pt x="2659672" y="5461"/>
                  </a:lnTo>
                  <a:lnTo>
                    <a:pt x="2659672" y="54101"/>
                  </a:lnTo>
                  <a:lnTo>
                    <a:pt x="2517559" y="54101"/>
                  </a:lnTo>
                  <a:lnTo>
                    <a:pt x="2517559" y="126364"/>
                  </a:lnTo>
                  <a:lnTo>
                    <a:pt x="2619413" y="126364"/>
                  </a:lnTo>
                  <a:lnTo>
                    <a:pt x="2619413" y="172847"/>
                  </a:lnTo>
                  <a:lnTo>
                    <a:pt x="2517559" y="172847"/>
                  </a:lnTo>
                  <a:lnTo>
                    <a:pt x="2517559" y="265302"/>
                  </a:lnTo>
                  <a:lnTo>
                    <a:pt x="2657386" y="265302"/>
                  </a:lnTo>
                  <a:lnTo>
                    <a:pt x="2657386" y="313943"/>
                  </a:lnTo>
                  <a:lnTo>
                    <a:pt x="2462822" y="313943"/>
                  </a:lnTo>
                  <a:lnTo>
                    <a:pt x="2462822" y="5461"/>
                  </a:lnTo>
                  <a:close/>
                </a:path>
                <a:path w="2660015" h="319405">
                  <a:moveTo>
                    <a:pt x="1911134" y="5461"/>
                  </a:moveTo>
                  <a:lnTo>
                    <a:pt x="1937423" y="5461"/>
                  </a:lnTo>
                  <a:lnTo>
                    <a:pt x="2083092" y="191642"/>
                  </a:lnTo>
                  <a:lnTo>
                    <a:pt x="2083092" y="5461"/>
                  </a:lnTo>
                  <a:lnTo>
                    <a:pt x="2135797" y="5461"/>
                  </a:lnTo>
                  <a:lnTo>
                    <a:pt x="2135797" y="318135"/>
                  </a:lnTo>
                  <a:lnTo>
                    <a:pt x="2113445" y="318135"/>
                  </a:lnTo>
                  <a:lnTo>
                    <a:pt x="1963712" y="122936"/>
                  </a:lnTo>
                  <a:lnTo>
                    <a:pt x="1963712" y="314198"/>
                  </a:lnTo>
                  <a:lnTo>
                    <a:pt x="1911134" y="314198"/>
                  </a:lnTo>
                  <a:lnTo>
                    <a:pt x="1911134" y="5461"/>
                  </a:lnTo>
                  <a:close/>
                </a:path>
                <a:path w="2660015" h="319405">
                  <a:moveTo>
                    <a:pt x="1351445" y="5461"/>
                  </a:moveTo>
                  <a:lnTo>
                    <a:pt x="1380528" y="5461"/>
                  </a:lnTo>
                  <a:lnTo>
                    <a:pt x="1447330" y="213233"/>
                  </a:lnTo>
                  <a:lnTo>
                    <a:pt x="1512608" y="5461"/>
                  </a:lnTo>
                  <a:lnTo>
                    <a:pt x="1541437" y="5461"/>
                  </a:lnTo>
                  <a:lnTo>
                    <a:pt x="1604429" y="314198"/>
                  </a:lnTo>
                  <a:lnTo>
                    <a:pt x="1551343" y="314198"/>
                  </a:lnTo>
                  <a:lnTo>
                    <a:pt x="1519339" y="147827"/>
                  </a:lnTo>
                  <a:lnTo>
                    <a:pt x="1457236" y="318135"/>
                  </a:lnTo>
                  <a:lnTo>
                    <a:pt x="1437678" y="318135"/>
                  </a:lnTo>
                  <a:lnTo>
                    <a:pt x="1375448" y="147827"/>
                  </a:lnTo>
                  <a:lnTo>
                    <a:pt x="1342174" y="314198"/>
                  </a:lnTo>
                  <a:lnTo>
                    <a:pt x="1289342" y="314198"/>
                  </a:lnTo>
                  <a:lnTo>
                    <a:pt x="1351445" y="5461"/>
                  </a:lnTo>
                  <a:close/>
                </a:path>
                <a:path w="2660015" h="319405">
                  <a:moveTo>
                    <a:pt x="762038" y="5461"/>
                  </a:moveTo>
                  <a:lnTo>
                    <a:pt x="965238" y="5461"/>
                  </a:lnTo>
                  <a:lnTo>
                    <a:pt x="965238" y="54101"/>
                  </a:lnTo>
                  <a:lnTo>
                    <a:pt x="816775" y="54101"/>
                  </a:lnTo>
                  <a:lnTo>
                    <a:pt x="816775" y="126364"/>
                  </a:lnTo>
                  <a:lnTo>
                    <a:pt x="925233" y="126364"/>
                  </a:lnTo>
                  <a:lnTo>
                    <a:pt x="925233" y="172847"/>
                  </a:lnTo>
                  <a:lnTo>
                    <a:pt x="816775" y="172847"/>
                  </a:lnTo>
                  <a:lnTo>
                    <a:pt x="816775" y="313943"/>
                  </a:lnTo>
                  <a:lnTo>
                    <a:pt x="762038" y="313943"/>
                  </a:lnTo>
                  <a:lnTo>
                    <a:pt x="762038" y="5461"/>
                  </a:lnTo>
                  <a:close/>
                </a:path>
                <a:path w="2660015" h="319405">
                  <a:moveTo>
                    <a:pt x="252983" y="5461"/>
                  </a:moveTo>
                  <a:lnTo>
                    <a:pt x="449897" y="5461"/>
                  </a:lnTo>
                  <a:lnTo>
                    <a:pt x="449897" y="54101"/>
                  </a:lnTo>
                  <a:lnTo>
                    <a:pt x="307746" y="54101"/>
                  </a:lnTo>
                  <a:lnTo>
                    <a:pt x="307746" y="126364"/>
                  </a:lnTo>
                  <a:lnTo>
                    <a:pt x="409663" y="126364"/>
                  </a:lnTo>
                  <a:lnTo>
                    <a:pt x="409663" y="172847"/>
                  </a:lnTo>
                  <a:lnTo>
                    <a:pt x="307746" y="172847"/>
                  </a:lnTo>
                  <a:lnTo>
                    <a:pt x="307746" y="265302"/>
                  </a:lnTo>
                  <a:lnTo>
                    <a:pt x="447573" y="265302"/>
                  </a:lnTo>
                  <a:lnTo>
                    <a:pt x="447573" y="313943"/>
                  </a:lnTo>
                  <a:lnTo>
                    <a:pt x="252983" y="313943"/>
                  </a:lnTo>
                  <a:lnTo>
                    <a:pt x="252983" y="5461"/>
                  </a:lnTo>
                  <a:close/>
                </a:path>
                <a:path w="2660015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2660015" h="319405">
                  <a:moveTo>
                    <a:pt x="583857" y="2286"/>
                  </a:moveTo>
                  <a:lnTo>
                    <a:pt x="635263" y="7975"/>
                  </a:lnTo>
                  <a:lnTo>
                    <a:pt x="671982" y="25034"/>
                  </a:lnTo>
                  <a:lnTo>
                    <a:pt x="694013" y="53453"/>
                  </a:lnTo>
                  <a:lnTo>
                    <a:pt x="701357" y="93217"/>
                  </a:lnTo>
                  <a:lnTo>
                    <a:pt x="700345" y="106624"/>
                  </a:lnTo>
                  <a:lnTo>
                    <a:pt x="685152" y="143128"/>
                  </a:lnTo>
                  <a:lnTo>
                    <a:pt x="656086" y="169507"/>
                  </a:lnTo>
                  <a:lnTo>
                    <a:pt x="644296" y="175005"/>
                  </a:lnTo>
                  <a:lnTo>
                    <a:pt x="735482" y="313943"/>
                  </a:lnTo>
                  <a:lnTo>
                    <a:pt x="672299" y="313943"/>
                  </a:lnTo>
                  <a:lnTo>
                    <a:pt x="589953" y="186562"/>
                  </a:lnTo>
                  <a:lnTo>
                    <a:pt x="583123" y="186396"/>
                  </a:lnTo>
                  <a:lnTo>
                    <a:pt x="575056" y="186086"/>
                  </a:lnTo>
                  <a:lnTo>
                    <a:pt x="565750" y="185634"/>
                  </a:lnTo>
                  <a:lnTo>
                    <a:pt x="555205" y="185038"/>
                  </a:lnTo>
                  <a:lnTo>
                    <a:pt x="555205" y="313943"/>
                  </a:lnTo>
                  <a:lnTo>
                    <a:pt x="498347" y="313943"/>
                  </a:lnTo>
                  <a:lnTo>
                    <a:pt x="498347" y="5461"/>
                  </a:lnTo>
                  <a:lnTo>
                    <a:pt x="502315" y="5363"/>
                  </a:lnTo>
                  <a:lnTo>
                    <a:pt x="509570" y="5064"/>
                  </a:lnTo>
                  <a:lnTo>
                    <a:pt x="520113" y="4550"/>
                  </a:lnTo>
                  <a:lnTo>
                    <a:pt x="533946" y="3810"/>
                  </a:lnTo>
                  <a:lnTo>
                    <a:pt x="548674" y="3143"/>
                  </a:lnTo>
                  <a:lnTo>
                    <a:pt x="561901" y="2666"/>
                  </a:lnTo>
                  <a:lnTo>
                    <a:pt x="573629" y="2381"/>
                  </a:lnTo>
                  <a:lnTo>
                    <a:pt x="583857" y="2286"/>
                  </a:lnTo>
                  <a:close/>
                </a:path>
                <a:path w="2660015" h="319405">
                  <a:moveTo>
                    <a:pt x="1730794" y="1269"/>
                  </a:moveTo>
                  <a:lnTo>
                    <a:pt x="1754797" y="1269"/>
                  </a:lnTo>
                  <a:lnTo>
                    <a:pt x="1878749" y="313943"/>
                  </a:lnTo>
                  <a:lnTo>
                    <a:pt x="1818297" y="313943"/>
                  </a:lnTo>
                  <a:lnTo>
                    <a:pt x="1795818" y="251460"/>
                  </a:lnTo>
                  <a:lnTo>
                    <a:pt x="1690154" y="251460"/>
                  </a:lnTo>
                  <a:lnTo>
                    <a:pt x="1668691" y="313943"/>
                  </a:lnTo>
                  <a:lnTo>
                    <a:pt x="1607731" y="313943"/>
                  </a:lnTo>
                  <a:lnTo>
                    <a:pt x="1730794" y="1269"/>
                  </a:lnTo>
                  <a:close/>
                </a:path>
                <a:path w="2660015" h="319405">
                  <a:moveTo>
                    <a:pt x="2325662" y="126"/>
                  </a:moveTo>
                  <a:lnTo>
                    <a:pt x="2350903" y="1484"/>
                  </a:lnTo>
                  <a:lnTo>
                    <a:pt x="2373477" y="5556"/>
                  </a:lnTo>
                  <a:lnTo>
                    <a:pt x="2393384" y="12342"/>
                  </a:lnTo>
                  <a:lnTo>
                    <a:pt x="2410625" y="21843"/>
                  </a:lnTo>
                  <a:lnTo>
                    <a:pt x="2388019" y="67183"/>
                  </a:lnTo>
                  <a:lnTo>
                    <a:pt x="2377472" y="59108"/>
                  </a:lnTo>
                  <a:lnTo>
                    <a:pt x="2364127" y="53355"/>
                  </a:lnTo>
                  <a:lnTo>
                    <a:pt x="2347996" y="49912"/>
                  </a:lnTo>
                  <a:lnTo>
                    <a:pt x="2329091" y="48767"/>
                  </a:lnTo>
                  <a:lnTo>
                    <a:pt x="2310707" y="50792"/>
                  </a:lnTo>
                  <a:lnTo>
                    <a:pt x="2265845" y="81152"/>
                  </a:lnTo>
                  <a:lnTo>
                    <a:pt x="2247382" y="117760"/>
                  </a:lnTo>
                  <a:lnTo>
                    <a:pt x="2241207" y="162940"/>
                  </a:lnTo>
                  <a:lnTo>
                    <a:pt x="2242635" y="186422"/>
                  </a:lnTo>
                  <a:lnTo>
                    <a:pt x="2254065" y="225716"/>
                  </a:lnTo>
                  <a:lnTo>
                    <a:pt x="2290737" y="263271"/>
                  </a:lnTo>
                  <a:lnTo>
                    <a:pt x="2325027" y="270510"/>
                  </a:lnTo>
                  <a:lnTo>
                    <a:pt x="2345650" y="268577"/>
                  </a:lnTo>
                  <a:lnTo>
                    <a:pt x="2363904" y="262763"/>
                  </a:lnTo>
                  <a:lnTo>
                    <a:pt x="2379801" y="253043"/>
                  </a:lnTo>
                  <a:lnTo>
                    <a:pt x="2393353" y="239394"/>
                  </a:lnTo>
                  <a:lnTo>
                    <a:pt x="2418753" y="283590"/>
                  </a:lnTo>
                  <a:lnTo>
                    <a:pt x="2400058" y="299166"/>
                  </a:lnTo>
                  <a:lnTo>
                    <a:pt x="2377493" y="310276"/>
                  </a:lnTo>
                  <a:lnTo>
                    <a:pt x="2351048" y="316934"/>
                  </a:lnTo>
                  <a:lnTo>
                    <a:pt x="2320709" y="319150"/>
                  </a:lnTo>
                  <a:lnTo>
                    <a:pt x="2290135" y="316503"/>
                  </a:lnTo>
                  <a:lnTo>
                    <a:pt x="2239895" y="295255"/>
                  </a:lnTo>
                  <a:lnTo>
                    <a:pt x="2204583" y="253434"/>
                  </a:lnTo>
                  <a:lnTo>
                    <a:pt x="2186676" y="195470"/>
                  </a:lnTo>
                  <a:lnTo>
                    <a:pt x="2184438" y="160654"/>
                  </a:lnTo>
                  <a:lnTo>
                    <a:pt x="2186914" y="127845"/>
                  </a:lnTo>
                  <a:lnTo>
                    <a:pt x="2206726" y="70608"/>
                  </a:lnTo>
                  <a:lnTo>
                    <a:pt x="2245330" y="26058"/>
                  </a:lnTo>
                  <a:lnTo>
                    <a:pt x="2296106" y="3008"/>
                  </a:lnTo>
                  <a:lnTo>
                    <a:pt x="2325662" y="126"/>
                  </a:lnTo>
                  <a:close/>
                </a:path>
                <a:path w="2660015" h="319405">
                  <a:moveTo>
                    <a:pt x="1131354" y="0"/>
                  </a:moveTo>
                  <a:lnTo>
                    <a:pt x="1190123" y="10302"/>
                  </a:lnTo>
                  <a:lnTo>
                    <a:pt x="1233081" y="41275"/>
                  </a:lnTo>
                  <a:lnTo>
                    <a:pt x="1259481" y="90804"/>
                  </a:lnTo>
                  <a:lnTo>
                    <a:pt x="1268260" y="157099"/>
                  </a:lnTo>
                  <a:lnTo>
                    <a:pt x="1265972" y="192434"/>
                  </a:lnTo>
                  <a:lnTo>
                    <a:pt x="1247632" y="251628"/>
                  </a:lnTo>
                  <a:lnTo>
                    <a:pt x="1211245" y="294558"/>
                  </a:lnTo>
                  <a:lnTo>
                    <a:pt x="1159048" y="316414"/>
                  </a:lnTo>
                  <a:lnTo>
                    <a:pt x="1127163" y="319150"/>
                  </a:lnTo>
                  <a:lnTo>
                    <a:pt x="1097921" y="316456"/>
                  </a:lnTo>
                  <a:lnTo>
                    <a:pt x="1050296" y="294826"/>
                  </a:lnTo>
                  <a:lnTo>
                    <a:pt x="1017411" y="252128"/>
                  </a:lnTo>
                  <a:lnTo>
                    <a:pt x="1000837" y="192744"/>
                  </a:lnTo>
                  <a:lnTo>
                    <a:pt x="998766" y="157099"/>
                  </a:lnTo>
                  <a:lnTo>
                    <a:pt x="1001008" y="125406"/>
                  </a:lnTo>
                  <a:lnTo>
                    <a:pt x="1019018" y="69641"/>
                  </a:lnTo>
                  <a:lnTo>
                    <a:pt x="1054433" y="25610"/>
                  </a:lnTo>
                  <a:lnTo>
                    <a:pt x="1102681" y="2837"/>
                  </a:lnTo>
                  <a:lnTo>
                    <a:pt x="113135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62705" y="531622"/>
            <a:ext cx="3025775" cy="381635"/>
            <a:chOff x="3362705" y="531622"/>
            <a:chExt cx="3025775" cy="381635"/>
          </a:xfrm>
        </p:grpSpPr>
        <p:sp>
          <p:nvSpPr>
            <p:cNvPr id="13" name="object 13"/>
            <p:cNvSpPr/>
            <p:nvPr/>
          </p:nvSpPr>
          <p:spPr>
            <a:xfrm>
              <a:off x="3363594" y="532511"/>
              <a:ext cx="3023742" cy="3796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4568" y="628015"/>
              <a:ext cx="1341120" cy="114300"/>
            </a:xfrm>
            <a:custGeom>
              <a:avLst/>
              <a:gdLst/>
              <a:ahLst/>
              <a:cxnLst/>
              <a:rect l="l" t="t" r="r" b="b"/>
              <a:pathLst>
                <a:path w="1341120" h="114300">
                  <a:moveTo>
                    <a:pt x="1303527" y="0"/>
                  </a:moveTo>
                  <a:lnTo>
                    <a:pt x="1266443" y="114046"/>
                  </a:lnTo>
                  <a:lnTo>
                    <a:pt x="1340611" y="114046"/>
                  </a:lnTo>
                  <a:lnTo>
                    <a:pt x="1303527" y="0"/>
                  </a:lnTo>
                  <a:close/>
                </a:path>
                <a:path w="1341120" h="114300">
                  <a:moveTo>
                    <a:pt x="37083" y="0"/>
                  </a:moveTo>
                  <a:lnTo>
                    <a:pt x="0" y="114046"/>
                  </a:lnTo>
                  <a:lnTo>
                    <a:pt x="74167" y="114046"/>
                  </a:lnTo>
                  <a:lnTo>
                    <a:pt x="3708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9474" y="580390"/>
              <a:ext cx="157606" cy="2247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00547" y="580263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3594" y="532511"/>
              <a:ext cx="3023870" cy="379730"/>
            </a:xfrm>
            <a:custGeom>
              <a:avLst/>
              <a:gdLst/>
              <a:ahLst/>
              <a:cxnLst/>
              <a:rect l="l" t="t" r="r" b="b"/>
              <a:pathLst>
                <a:path w="3023870" h="379730">
                  <a:moveTo>
                    <a:pt x="2799079" y="5461"/>
                  </a:moveTo>
                  <a:lnTo>
                    <a:pt x="2825368" y="5461"/>
                  </a:lnTo>
                  <a:lnTo>
                    <a:pt x="2971038" y="191642"/>
                  </a:lnTo>
                  <a:lnTo>
                    <a:pt x="2971038" y="5461"/>
                  </a:lnTo>
                  <a:lnTo>
                    <a:pt x="3023742" y="5461"/>
                  </a:lnTo>
                  <a:lnTo>
                    <a:pt x="3023742" y="318135"/>
                  </a:lnTo>
                  <a:lnTo>
                    <a:pt x="3001391" y="318135"/>
                  </a:lnTo>
                  <a:lnTo>
                    <a:pt x="2851657" y="122936"/>
                  </a:lnTo>
                  <a:lnTo>
                    <a:pt x="2851657" y="314198"/>
                  </a:lnTo>
                  <a:lnTo>
                    <a:pt x="2799079" y="314198"/>
                  </a:lnTo>
                  <a:lnTo>
                    <a:pt x="2799079" y="5461"/>
                  </a:lnTo>
                  <a:close/>
                </a:path>
                <a:path w="3023870" h="379730">
                  <a:moveTo>
                    <a:pt x="2376424" y="5461"/>
                  </a:moveTo>
                  <a:lnTo>
                    <a:pt x="2431160" y="5461"/>
                  </a:lnTo>
                  <a:lnTo>
                    <a:pt x="2431160" y="313943"/>
                  </a:lnTo>
                  <a:lnTo>
                    <a:pt x="2376424" y="313943"/>
                  </a:lnTo>
                  <a:lnTo>
                    <a:pt x="2376424" y="5461"/>
                  </a:lnTo>
                  <a:close/>
                </a:path>
                <a:path w="3023870" h="379730">
                  <a:moveTo>
                    <a:pt x="2084324" y="5461"/>
                  </a:moveTo>
                  <a:lnTo>
                    <a:pt x="2339847" y="5461"/>
                  </a:lnTo>
                  <a:lnTo>
                    <a:pt x="2339847" y="54101"/>
                  </a:lnTo>
                  <a:lnTo>
                    <a:pt x="2237231" y="54101"/>
                  </a:lnTo>
                  <a:lnTo>
                    <a:pt x="2237231" y="313943"/>
                  </a:lnTo>
                  <a:lnTo>
                    <a:pt x="2182494" y="313943"/>
                  </a:lnTo>
                  <a:lnTo>
                    <a:pt x="2182494" y="54101"/>
                  </a:lnTo>
                  <a:lnTo>
                    <a:pt x="2084324" y="54101"/>
                  </a:lnTo>
                  <a:lnTo>
                    <a:pt x="2084324" y="5461"/>
                  </a:lnTo>
                  <a:close/>
                </a:path>
                <a:path w="3023870" h="379730">
                  <a:moveTo>
                    <a:pt x="1497076" y="5461"/>
                  </a:moveTo>
                  <a:lnTo>
                    <a:pt x="1551813" y="5461"/>
                  </a:lnTo>
                  <a:lnTo>
                    <a:pt x="1551813" y="313943"/>
                  </a:lnTo>
                  <a:lnTo>
                    <a:pt x="1497076" y="313943"/>
                  </a:lnTo>
                  <a:lnTo>
                    <a:pt x="1497076" y="5461"/>
                  </a:lnTo>
                  <a:close/>
                </a:path>
                <a:path w="3023870" h="379730">
                  <a:moveTo>
                    <a:pt x="1244600" y="5461"/>
                  </a:moveTo>
                  <a:lnTo>
                    <a:pt x="1447800" y="5461"/>
                  </a:lnTo>
                  <a:lnTo>
                    <a:pt x="1447800" y="54101"/>
                  </a:lnTo>
                  <a:lnTo>
                    <a:pt x="1299337" y="54101"/>
                  </a:lnTo>
                  <a:lnTo>
                    <a:pt x="1299337" y="126364"/>
                  </a:lnTo>
                  <a:lnTo>
                    <a:pt x="1407794" y="126364"/>
                  </a:lnTo>
                  <a:lnTo>
                    <a:pt x="1407794" y="172847"/>
                  </a:lnTo>
                  <a:lnTo>
                    <a:pt x="1299337" y="172847"/>
                  </a:lnTo>
                  <a:lnTo>
                    <a:pt x="1299337" y="313943"/>
                  </a:lnTo>
                  <a:lnTo>
                    <a:pt x="1244600" y="313943"/>
                  </a:lnTo>
                  <a:lnTo>
                    <a:pt x="1244600" y="5461"/>
                  </a:lnTo>
                  <a:close/>
                </a:path>
                <a:path w="3023870" h="379730">
                  <a:moveTo>
                    <a:pt x="1125219" y="5461"/>
                  </a:moveTo>
                  <a:lnTo>
                    <a:pt x="1179956" y="5461"/>
                  </a:lnTo>
                  <a:lnTo>
                    <a:pt x="1179956" y="313943"/>
                  </a:lnTo>
                  <a:lnTo>
                    <a:pt x="1125219" y="313943"/>
                  </a:lnTo>
                  <a:lnTo>
                    <a:pt x="1125219" y="5461"/>
                  </a:lnTo>
                  <a:close/>
                </a:path>
                <a:path w="3023870" h="379730">
                  <a:moveTo>
                    <a:pt x="886459" y="5461"/>
                  </a:moveTo>
                  <a:lnTo>
                    <a:pt x="941196" y="5461"/>
                  </a:lnTo>
                  <a:lnTo>
                    <a:pt x="941196" y="265302"/>
                  </a:lnTo>
                  <a:lnTo>
                    <a:pt x="1080642" y="265302"/>
                  </a:lnTo>
                  <a:lnTo>
                    <a:pt x="1080642" y="313943"/>
                  </a:lnTo>
                  <a:lnTo>
                    <a:pt x="886459" y="313943"/>
                  </a:lnTo>
                  <a:lnTo>
                    <a:pt x="886459" y="5461"/>
                  </a:lnTo>
                  <a:close/>
                </a:path>
                <a:path w="3023870" h="379730">
                  <a:moveTo>
                    <a:pt x="321055" y="5461"/>
                  </a:moveTo>
                  <a:lnTo>
                    <a:pt x="375792" y="5461"/>
                  </a:lnTo>
                  <a:lnTo>
                    <a:pt x="375792" y="214502"/>
                  </a:lnTo>
                  <a:lnTo>
                    <a:pt x="376743" y="226387"/>
                  </a:lnTo>
                  <a:lnTo>
                    <a:pt x="399220" y="261830"/>
                  </a:lnTo>
                  <a:lnTo>
                    <a:pt x="432688" y="270510"/>
                  </a:lnTo>
                  <a:lnTo>
                    <a:pt x="446662" y="269557"/>
                  </a:lnTo>
                  <a:lnTo>
                    <a:pt x="486104" y="246937"/>
                  </a:lnTo>
                  <a:lnTo>
                    <a:pt x="495426" y="213487"/>
                  </a:lnTo>
                  <a:lnTo>
                    <a:pt x="495426" y="5461"/>
                  </a:lnTo>
                  <a:lnTo>
                    <a:pt x="550163" y="5461"/>
                  </a:lnTo>
                  <a:lnTo>
                    <a:pt x="550163" y="217677"/>
                  </a:lnTo>
                  <a:lnTo>
                    <a:pt x="548165" y="240202"/>
                  </a:lnTo>
                  <a:lnTo>
                    <a:pt x="532215" y="277489"/>
                  </a:lnTo>
                  <a:lnTo>
                    <a:pt x="500971" y="304041"/>
                  </a:lnTo>
                  <a:lnTo>
                    <a:pt x="458386" y="317480"/>
                  </a:lnTo>
                  <a:lnTo>
                    <a:pt x="433069" y="319150"/>
                  </a:lnTo>
                  <a:lnTo>
                    <a:pt x="407735" y="317507"/>
                  </a:lnTo>
                  <a:lnTo>
                    <a:pt x="366258" y="304363"/>
                  </a:lnTo>
                  <a:lnTo>
                    <a:pt x="337397" y="278290"/>
                  </a:lnTo>
                  <a:lnTo>
                    <a:pt x="322867" y="240623"/>
                  </a:lnTo>
                  <a:lnTo>
                    <a:pt x="321055" y="217550"/>
                  </a:lnTo>
                  <a:lnTo>
                    <a:pt x="321055" y="5461"/>
                  </a:lnTo>
                  <a:close/>
                </a:path>
                <a:path w="3023870" h="379730">
                  <a:moveTo>
                    <a:pt x="1972564" y="1269"/>
                  </a:moveTo>
                  <a:lnTo>
                    <a:pt x="1996566" y="1269"/>
                  </a:lnTo>
                  <a:lnTo>
                    <a:pt x="2120518" y="313943"/>
                  </a:lnTo>
                  <a:lnTo>
                    <a:pt x="2060066" y="313943"/>
                  </a:lnTo>
                  <a:lnTo>
                    <a:pt x="2037588" y="251460"/>
                  </a:lnTo>
                  <a:lnTo>
                    <a:pt x="1931924" y="251460"/>
                  </a:lnTo>
                  <a:lnTo>
                    <a:pt x="1910460" y="313943"/>
                  </a:lnTo>
                  <a:lnTo>
                    <a:pt x="1849501" y="313943"/>
                  </a:lnTo>
                  <a:lnTo>
                    <a:pt x="1972564" y="1269"/>
                  </a:lnTo>
                  <a:close/>
                </a:path>
                <a:path w="3023870" h="379730">
                  <a:moveTo>
                    <a:pt x="706119" y="1269"/>
                  </a:moveTo>
                  <a:lnTo>
                    <a:pt x="730122" y="1269"/>
                  </a:lnTo>
                  <a:lnTo>
                    <a:pt x="854075" y="313943"/>
                  </a:lnTo>
                  <a:lnTo>
                    <a:pt x="793622" y="313943"/>
                  </a:lnTo>
                  <a:lnTo>
                    <a:pt x="771143" y="251460"/>
                  </a:lnTo>
                  <a:lnTo>
                    <a:pt x="665479" y="251460"/>
                  </a:lnTo>
                  <a:lnTo>
                    <a:pt x="644016" y="313943"/>
                  </a:lnTo>
                  <a:lnTo>
                    <a:pt x="583056" y="313943"/>
                  </a:lnTo>
                  <a:lnTo>
                    <a:pt x="706119" y="1269"/>
                  </a:lnTo>
                  <a:close/>
                </a:path>
                <a:path w="3023870" h="379730">
                  <a:moveTo>
                    <a:pt x="1742947" y="126"/>
                  </a:moveTo>
                  <a:lnTo>
                    <a:pt x="1768189" y="1484"/>
                  </a:lnTo>
                  <a:lnTo>
                    <a:pt x="1790763" y="5556"/>
                  </a:lnTo>
                  <a:lnTo>
                    <a:pt x="1810670" y="12342"/>
                  </a:lnTo>
                  <a:lnTo>
                    <a:pt x="1827910" y="21843"/>
                  </a:lnTo>
                  <a:lnTo>
                    <a:pt x="1805304" y="67183"/>
                  </a:lnTo>
                  <a:lnTo>
                    <a:pt x="1794758" y="59108"/>
                  </a:lnTo>
                  <a:lnTo>
                    <a:pt x="1781413" y="53355"/>
                  </a:lnTo>
                  <a:lnTo>
                    <a:pt x="1765282" y="49912"/>
                  </a:lnTo>
                  <a:lnTo>
                    <a:pt x="1746377" y="48767"/>
                  </a:lnTo>
                  <a:lnTo>
                    <a:pt x="1727993" y="50792"/>
                  </a:lnTo>
                  <a:lnTo>
                    <a:pt x="1683130" y="81152"/>
                  </a:lnTo>
                  <a:lnTo>
                    <a:pt x="1664668" y="117760"/>
                  </a:lnTo>
                  <a:lnTo>
                    <a:pt x="1658492" y="162940"/>
                  </a:lnTo>
                  <a:lnTo>
                    <a:pt x="1659921" y="186422"/>
                  </a:lnTo>
                  <a:lnTo>
                    <a:pt x="1671351" y="225716"/>
                  </a:lnTo>
                  <a:lnTo>
                    <a:pt x="1708023" y="263271"/>
                  </a:lnTo>
                  <a:lnTo>
                    <a:pt x="1742313" y="270510"/>
                  </a:lnTo>
                  <a:lnTo>
                    <a:pt x="1762936" y="268577"/>
                  </a:lnTo>
                  <a:lnTo>
                    <a:pt x="1781190" y="262763"/>
                  </a:lnTo>
                  <a:lnTo>
                    <a:pt x="1797087" y="253043"/>
                  </a:lnTo>
                  <a:lnTo>
                    <a:pt x="1810639" y="239394"/>
                  </a:lnTo>
                  <a:lnTo>
                    <a:pt x="1836039" y="283590"/>
                  </a:lnTo>
                  <a:lnTo>
                    <a:pt x="1817344" y="299166"/>
                  </a:lnTo>
                  <a:lnTo>
                    <a:pt x="1794779" y="310276"/>
                  </a:lnTo>
                  <a:lnTo>
                    <a:pt x="1768334" y="316934"/>
                  </a:lnTo>
                  <a:lnTo>
                    <a:pt x="1737994" y="319150"/>
                  </a:lnTo>
                  <a:lnTo>
                    <a:pt x="1707421" y="316503"/>
                  </a:lnTo>
                  <a:lnTo>
                    <a:pt x="1657181" y="295255"/>
                  </a:lnTo>
                  <a:lnTo>
                    <a:pt x="1621869" y="253434"/>
                  </a:lnTo>
                  <a:lnTo>
                    <a:pt x="1603962" y="195470"/>
                  </a:lnTo>
                  <a:lnTo>
                    <a:pt x="1601724" y="160654"/>
                  </a:lnTo>
                  <a:lnTo>
                    <a:pt x="1604200" y="127845"/>
                  </a:lnTo>
                  <a:lnTo>
                    <a:pt x="1624012" y="70608"/>
                  </a:lnTo>
                  <a:lnTo>
                    <a:pt x="1662616" y="26058"/>
                  </a:lnTo>
                  <a:lnTo>
                    <a:pt x="1713392" y="3008"/>
                  </a:lnTo>
                  <a:lnTo>
                    <a:pt x="1742947" y="126"/>
                  </a:lnTo>
                  <a:close/>
                </a:path>
                <a:path w="3023870" h="379730">
                  <a:moveTo>
                    <a:pt x="2613659" y="0"/>
                  </a:moveTo>
                  <a:lnTo>
                    <a:pt x="2672429" y="10302"/>
                  </a:lnTo>
                  <a:lnTo>
                    <a:pt x="2715387" y="41275"/>
                  </a:lnTo>
                  <a:lnTo>
                    <a:pt x="2741787" y="90804"/>
                  </a:lnTo>
                  <a:lnTo>
                    <a:pt x="2750566" y="157099"/>
                  </a:lnTo>
                  <a:lnTo>
                    <a:pt x="2748278" y="192434"/>
                  </a:lnTo>
                  <a:lnTo>
                    <a:pt x="2729938" y="251628"/>
                  </a:lnTo>
                  <a:lnTo>
                    <a:pt x="2693550" y="294558"/>
                  </a:lnTo>
                  <a:lnTo>
                    <a:pt x="2641353" y="316414"/>
                  </a:lnTo>
                  <a:lnTo>
                    <a:pt x="2609468" y="319150"/>
                  </a:lnTo>
                  <a:lnTo>
                    <a:pt x="2580227" y="316456"/>
                  </a:lnTo>
                  <a:lnTo>
                    <a:pt x="2532602" y="294826"/>
                  </a:lnTo>
                  <a:lnTo>
                    <a:pt x="2499717" y="252128"/>
                  </a:lnTo>
                  <a:lnTo>
                    <a:pt x="2483143" y="192744"/>
                  </a:lnTo>
                  <a:lnTo>
                    <a:pt x="2481071" y="157099"/>
                  </a:lnTo>
                  <a:lnTo>
                    <a:pt x="2483314" y="125406"/>
                  </a:lnTo>
                  <a:lnTo>
                    <a:pt x="2501324" y="69641"/>
                  </a:lnTo>
                  <a:lnTo>
                    <a:pt x="2536739" y="25610"/>
                  </a:lnTo>
                  <a:lnTo>
                    <a:pt x="2584987" y="2837"/>
                  </a:lnTo>
                  <a:lnTo>
                    <a:pt x="2613659" y="0"/>
                  </a:lnTo>
                  <a:close/>
                </a:path>
                <a:path w="3023870" h="379730">
                  <a:moveTo>
                    <a:pt x="130555" y="0"/>
                  </a:moveTo>
                  <a:lnTo>
                    <a:pt x="189611" y="10413"/>
                  </a:lnTo>
                  <a:lnTo>
                    <a:pt x="233425" y="41783"/>
                  </a:lnTo>
                  <a:lnTo>
                    <a:pt x="260461" y="91757"/>
                  </a:lnTo>
                  <a:lnTo>
                    <a:pt x="269493" y="158114"/>
                  </a:lnTo>
                  <a:lnTo>
                    <a:pt x="264969" y="208784"/>
                  </a:lnTo>
                  <a:lnTo>
                    <a:pt x="251396" y="250285"/>
                  </a:lnTo>
                  <a:lnTo>
                    <a:pt x="228774" y="282594"/>
                  </a:lnTo>
                  <a:lnTo>
                    <a:pt x="197103" y="305688"/>
                  </a:lnTo>
                  <a:lnTo>
                    <a:pt x="210438" y="316763"/>
                  </a:lnTo>
                  <a:lnTo>
                    <a:pt x="227584" y="324659"/>
                  </a:lnTo>
                  <a:lnTo>
                    <a:pt x="248538" y="329388"/>
                  </a:lnTo>
                  <a:lnTo>
                    <a:pt x="273303" y="330962"/>
                  </a:lnTo>
                  <a:lnTo>
                    <a:pt x="282781" y="330700"/>
                  </a:lnTo>
                  <a:lnTo>
                    <a:pt x="291591" y="329914"/>
                  </a:lnTo>
                  <a:lnTo>
                    <a:pt x="299735" y="328604"/>
                  </a:lnTo>
                  <a:lnTo>
                    <a:pt x="307213" y="326771"/>
                  </a:lnTo>
                  <a:lnTo>
                    <a:pt x="307213" y="377698"/>
                  </a:lnTo>
                  <a:lnTo>
                    <a:pt x="300235" y="378531"/>
                  </a:lnTo>
                  <a:lnTo>
                    <a:pt x="293211" y="379126"/>
                  </a:lnTo>
                  <a:lnTo>
                    <a:pt x="286138" y="379483"/>
                  </a:lnTo>
                  <a:lnTo>
                    <a:pt x="279018" y="379602"/>
                  </a:lnTo>
                  <a:lnTo>
                    <a:pt x="259800" y="378622"/>
                  </a:lnTo>
                  <a:lnTo>
                    <a:pt x="206882" y="363727"/>
                  </a:lnTo>
                  <a:lnTo>
                    <a:pt x="165645" y="332724"/>
                  </a:lnTo>
                  <a:lnTo>
                    <a:pt x="155575" y="319150"/>
                  </a:lnTo>
                  <a:lnTo>
                    <a:pt x="150367" y="320166"/>
                  </a:lnTo>
                  <a:lnTo>
                    <a:pt x="141985" y="320675"/>
                  </a:lnTo>
                  <a:lnTo>
                    <a:pt x="130555" y="320675"/>
                  </a:lnTo>
                  <a:lnTo>
                    <a:pt x="76152" y="309324"/>
                  </a:lnTo>
                  <a:lnTo>
                    <a:pt x="34797" y="275209"/>
                  </a:lnTo>
                  <a:lnTo>
                    <a:pt x="8683" y="223186"/>
                  </a:lnTo>
                  <a:lnTo>
                    <a:pt x="0" y="158114"/>
                  </a:lnTo>
                  <a:lnTo>
                    <a:pt x="2216" y="125612"/>
                  </a:lnTo>
                  <a:lnTo>
                    <a:pt x="19984" y="69086"/>
                  </a:lnTo>
                  <a:lnTo>
                    <a:pt x="54850" y="25342"/>
                  </a:lnTo>
                  <a:lnTo>
                    <a:pt x="102336" y="2811"/>
                  </a:lnTo>
                  <a:lnTo>
                    <a:pt x="13055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pc="-40" dirty="0"/>
              <a:t>Temperature</a:t>
            </a:r>
            <a:r>
              <a:rPr spc="-5" dirty="0"/>
              <a:t> </a:t>
            </a:r>
            <a:r>
              <a:rPr spc="-50" dirty="0"/>
              <a:t>distribution</a:t>
            </a: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pc="-10" dirty="0"/>
              <a:t>Heat</a:t>
            </a:r>
            <a:r>
              <a:rPr spc="15" dirty="0"/>
              <a:t> </a:t>
            </a:r>
            <a:r>
              <a:rPr spc="-10" dirty="0"/>
              <a:t>penetration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64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pc="-10" dirty="0"/>
              <a:t>Acceptance criteria </a:t>
            </a:r>
            <a:r>
              <a:rPr spc="-5" dirty="0"/>
              <a:t>of</a:t>
            </a:r>
            <a:r>
              <a:rPr spc="65" dirty="0"/>
              <a:t> </a:t>
            </a:r>
            <a:r>
              <a:rPr spc="-55" dirty="0"/>
              <a:t>validation</a:t>
            </a:r>
          </a:p>
          <a:p>
            <a:pPr marL="534035" lvl="1" indent="-229870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4670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D</a:t>
            </a:r>
            <a:r>
              <a:rPr sz="2600" spc="-9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value</a:t>
            </a:r>
            <a:endParaRPr sz="26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846"/>
              <a:buFont typeface="Wingdings"/>
              <a:buChar char=""/>
              <a:tabLst>
                <a:tab pos="534670" algn="l"/>
              </a:tabLst>
            </a:pP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Z</a:t>
            </a:r>
            <a:r>
              <a:rPr sz="2600" spc="-10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6C6C6C"/>
                </a:solidFill>
                <a:latin typeface="Trebuchet MS"/>
                <a:cs typeface="Trebuchet MS"/>
              </a:rPr>
              <a:t>value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7413" y="604393"/>
            <a:ext cx="1844039" cy="358140"/>
            <a:chOff x="537413" y="604393"/>
            <a:chExt cx="1844039" cy="358140"/>
          </a:xfrm>
        </p:grpSpPr>
        <p:sp>
          <p:nvSpPr>
            <p:cNvPr id="6" name="object 6"/>
            <p:cNvSpPr/>
            <p:nvPr/>
          </p:nvSpPr>
          <p:spPr>
            <a:xfrm>
              <a:off x="538302" y="605282"/>
              <a:ext cx="1842135" cy="356235"/>
            </a:xfrm>
            <a:custGeom>
              <a:avLst/>
              <a:gdLst/>
              <a:ahLst/>
              <a:cxnLst/>
              <a:rect l="l" t="t" r="r" b="b"/>
              <a:pathLst>
                <a:path w="1842135" h="356234">
                  <a:moveTo>
                    <a:pt x="488937" y="4698"/>
                  </a:moveTo>
                  <a:lnTo>
                    <a:pt x="421474" y="4698"/>
                  </a:lnTo>
                  <a:lnTo>
                    <a:pt x="550748" y="354964"/>
                  </a:lnTo>
                  <a:lnTo>
                    <a:pt x="584479" y="354964"/>
                  </a:lnTo>
                  <a:lnTo>
                    <a:pt x="629438" y="238251"/>
                  </a:lnTo>
                  <a:lnTo>
                    <a:pt x="568909" y="238251"/>
                  </a:lnTo>
                  <a:lnTo>
                    <a:pt x="488937" y="4698"/>
                  </a:lnTo>
                  <a:close/>
                </a:path>
                <a:path w="1842135" h="356234">
                  <a:moveTo>
                    <a:pt x="851331" y="0"/>
                  </a:moveTo>
                  <a:lnTo>
                    <a:pt x="824407" y="0"/>
                  </a:lnTo>
                  <a:lnTo>
                    <a:pt x="686650" y="350265"/>
                  </a:lnTo>
                  <a:lnTo>
                    <a:pt x="754811" y="350265"/>
                  </a:lnTo>
                  <a:lnTo>
                    <a:pt x="778941" y="280162"/>
                  </a:lnTo>
                  <a:lnTo>
                    <a:pt x="962462" y="280162"/>
                  </a:lnTo>
                  <a:lnTo>
                    <a:pt x="943873" y="233298"/>
                  </a:lnTo>
                  <a:lnTo>
                    <a:pt x="796340" y="233298"/>
                  </a:lnTo>
                  <a:lnTo>
                    <a:pt x="837869" y="105663"/>
                  </a:lnTo>
                  <a:lnTo>
                    <a:pt x="893244" y="105663"/>
                  </a:lnTo>
                  <a:lnTo>
                    <a:pt x="851331" y="0"/>
                  </a:lnTo>
                  <a:close/>
                </a:path>
                <a:path w="1842135" h="356234">
                  <a:moveTo>
                    <a:pt x="962462" y="280162"/>
                  </a:moveTo>
                  <a:lnTo>
                    <a:pt x="897305" y="280162"/>
                  </a:lnTo>
                  <a:lnTo>
                    <a:pt x="922578" y="350265"/>
                  </a:lnTo>
                  <a:lnTo>
                    <a:pt x="990269" y="350265"/>
                  </a:lnTo>
                  <a:lnTo>
                    <a:pt x="962462" y="280162"/>
                  </a:lnTo>
                  <a:close/>
                </a:path>
                <a:path w="1842135" h="356234">
                  <a:moveTo>
                    <a:pt x="719404" y="4698"/>
                  </a:moveTo>
                  <a:lnTo>
                    <a:pt x="653351" y="4698"/>
                  </a:lnTo>
                  <a:lnTo>
                    <a:pt x="568909" y="238251"/>
                  </a:lnTo>
                  <a:lnTo>
                    <a:pt x="629438" y="238251"/>
                  </a:lnTo>
                  <a:lnTo>
                    <a:pt x="719404" y="4698"/>
                  </a:lnTo>
                  <a:close/>
                </a:path>
                <a:path w="1842135" h="356234">
                  <a:moveTo>
                    <a:pt x="893244" y="105663"/>
                  </a:moveTo>
                  <a:lnTo>
                    <a:pt x="837869" y="105663"/>
                  </a:lnTo>
                  <a:lnTo>
                    <a:pt x="879398" y="233298"/>
                  </a:lnTo>
                  <a:lnTo>
                    <a:pt x="943873" y="233298"/>
                  </a:lnTo>
                  <a:lnTo>
                    <a:pt x="893244" y="105663"/>
                  </a:lnTo>
                  <a:close/>
                </a:path>
                <a:path w="1842135" h="356234">
                  <a:moveTo>
                    <a:pt x="92240" y="2285"/>
                  </a:moveTo>
                  <a:lnTo>
                    <a:pt x="79395" y="2452"/>
                  </a:lnTo>
                  <a:lnTo>
                    <a:pt x="0" y="4952"/>
                  </a:lnTo>
                  <a:lnTo>
                    <a:pt x="0" y="350265"/>
                  </a:lnTo>
                  <a:lnTo>
                    <a:pt x="76669" y="350265"/>
                  </a:lnTo>
                  <a:lnTo>
                    <a:pt x="131520" y="345090"/>
                  </a:lnTo>
                  <a:lnTo>
                    <a:pt x="176398" y="329565"/>
                  </a:lnTo>
                  <a:lnTo>
                    <a:pt x="211304" y="303688"/>
                  </a:lnTo>
                  <a:lnTo>
                    <a:pt x="216745" y="295782"/>
                  </a:lnTo>
                  <a:lnTo>
                    <a:pt x="93421" y="295782"/>
                  </a:lnTo>
                  <a:lnTo>
                    <a:pt x="84958" y="295689"/>
                  </a:lnTo>
                  <a:lnTo>
                    <a:pt x="76788" y="295417"/>
                  </a:lnTo>
                  <a:lnTo>
                    <a:pt x="68912" y="294979"/>
                  </a:lnTo>
                  <a:lnTo>
                    <a:pt x="61328" y="294385"/>
                  </a:lnTo>
                  <a:lnTo>
                    <a:pt x="61328" y="58419"/>
                  </a:lnTo>
                  <a:lnTo>
                    <a:pt x="69898" y="57733"/>
                  </a:lnTo>
                  <a:lnTo>
                    <a:pt x="77435" y="57213"/>
                  </a:lnTo>
                  <a:lnTo>
                    <a:pt x="83938" y="56884"/>
                  </a:lnTo>
                  <a:lnTo>
                    <a:pt x="89407" y="56768"/>
                  </a:lnTo>
                  <a:lnTo>
                    <a:pt x="220174" y="56768"/>
                  </a:lnTo>
                  <a:lnTo>
                    <a:pt x="211950" y="46608"/>
                  </a:lnTo>
                  <a:lnTo>
                    <a:pt x="187880" y="27199"/>
                  </a:lnTo>
                  <a:lnTo>
                    <a:pt x="159905" y="13350"/>
                  </a:lnTo>
                  <a:lnTo>
                    <a:pt x="128025" y="5050"/>
                  </a:lnTo>
                  <a:lnTo>
                    <a:pt x="92240" y="2285"/>
                  </a:lnTo>
                  <a:close/>
                </a:path>
                <a:path w="1842135" h="356234">
                  <a:moveTo>
                    <a:pt x="220174" y="56768"/>
                  </a:moveTo>
                  <a:lnTo>
                    <a:pt x="89407" y="56768"/>
                  </a:lnTo>
                  <a:lnTo>
                    <a:pt x="134506" y="63698"/>
                  </a:lnTo>
                  <a:lnTo>
                    <a:pt x="166720" y="84486"/>
                  </a:lnTo>
                  <a:lnTo>
                    <a:pt x="186050" y="119133"/>
                  </a:lnTo>
                  <a:lnTo>
                    <a:pt x="192493" y="167639"/>
                  </a:lnTo>
                  <a:lnTo>
                    <a:pt x="190848" y="196314"/>
                  </a:lnTo>
                  <a:lnTo>
                    <a:pt x="177695" y="243470"/>
                  </a:lnTo>
                  <a:lnTo>
                    <a:pt x="151778" y="276762"/>
                  </a:lnTo>
                  <a:lnTo>
                    <a:pt x="115392" y="293665"/>
                  </a:lnTo>
                  <a:lnTo>
                    <a:pt x="93421" y="295782"/>
                  </a:lnTo>
                  <a:lnTo>
                    <a:pt x="216745" y="295782"/>
                  </a:lnTo>
                  <a:lnTo>
                    <a:pt x="236237" y="267462"/>
                  </a:lnTo>
                  <a:lnTo>
                    <a:pt x="251197" y="220884"/>
                  </a:lnTo>
                  <a:lnTo>
                    <a:pt x="256184" y="163956"/>
                  </a:lnTo>
                  <a:lnTo>
                    <a:pt x="253419" y="129190"/>
                  </a:lnTo>
                  <a:lnTo>
                    <a:pt x="245125" y="98043"/>
                  </a:lnTo>
                  <a:lnTo>
                    <a:pt x="231302" y="70516"/>
                  </a:lnTo>
                  <a:lnTo>
                    <a:pt x="220174" y="56768"/>
                  </a:lnTo>
                  <a:close/>
                </a:path>
                <a:path w="1842135" h="356234">
                  <a:moveTo>
                    <a:pt x="1842058" y="4698"/>
                  </a:moveTo>
                  <a:lnTo>
                    <a:pt x="1621586" y="4698"/>
                  </a:lnTo>
                  <a:lnTo>
                    <a:pt x="1621586" y="350265"/>
                  </a:lnTo>
                  <a:lnTo>
                    <a:pt x="1839518" y="350265"/>
                  </a:lnTo>
                  <a:lnTo>
                    <a:pt x="1839518" y="295782"/>
                  </a:lnTo>
                  <a:lnTo>
                    <a:pt x="1682927" y="295782"/>
                  </a:lnTo>
                  <a:lnTo>
                    <a:pt x="1682927" y="192277"/>
                  </a:lnTo>
                  <a:lnTo>
                    <a:pt x="1797100" y="192277"/>
                  </a:lnTo>
                  <a:lnTo>
                    <a:pt x="1797100" y="140080"/>
                  </a:lnTo>
                  <a:lnTo>
                    <a:pt x="1682927" y="140080"/>
                  </a:lnTo>
                  <a:lnTo>
                    <a:pt x="1682927" y="59181"/>
                  </a:lnTo>
                  <a:lnTo>
                    <a:pt x="1842058" y="59181"/>
                  </a:lnTo>
                  <a:lnTo>
                    <a:pt x="1842058" y="4698"/>
                  </a:lnTo>
                  <a:close/>
                </a:path>
                <a:path w="1842135" h="356234">
                  <a:moveTo>
                    <a:pt x="1355267" y="4698"/>
                  </a:moveTo>
                  <a:lnTo>
                    <a:pt x="1293926" y="4698"/>
                  </a:lnTo>
                  <a:lnTo>
                    <a:pt x="1293946" y="242442"/>
                  </a:lnTo>
                  <a:lnTo>
                    <a:pt x="1302054" y="290798"/>
                  </a:lnTo>
                  <a:lnTo>
                    <a:pt x="1326565" y="326643"/>
                  </a:lnTo>
                  <a:lnTo>
                    <a:pt x="1366078" y="348757"/>
                  </a:lnTo>
                  <a:lnTo>
                    <a:pt x="1419402" y="356107"/>
                  </a:lnTo>
                  <a:lnTo>
                    <a:pt x="1447717" y="354226"/>
                  </a:lnTo>
                  <a:lnTo>
                    <a:pt x="1495394" y="339177"/>
                  </a:lnTo>
                  <a:lnTo>
                    <a:pt x="1530428" y="309433"/>
                  </a:lnTo>
                  <a:lnTo>
                    <a:pt x="1534905" y="301625"/>
                  </a:lnTo>
                  <a:lnTo>
                    <a:pt x="1418894" y="301625"/>
                  </a:lnTo>
                  <a:lnTo>
                    <a:pt x="1404823" y="300549"/>
                  </a:lnTo>
                  <a:lnTo>
                    <a:pt x="1364751" y="274820"/>
                  </a:lnTo>
                  <a:lnTo>
                    <a:pt x="1355267" y="238887"/>
                  </a:lnTo>
                  <a:lnTo>
                    <a:pt x="1355267" y="4698"/>
                  </a:lnTo>
                  <a:close/>
                </a:path>
                <a:path w="1842135" h="356234">
                  <a:moveTo>
                    <a:pt x="1550466" y="4698"/>
                  </a:moveTo>
                  <a:lnTo>
                    <a:pt x="1489252" y="4698"/>
                  </a:lnTo>
                  <a:lnTo>
                    <a:pt x="1489158" y="238887"/>
                  </a:lnTo>
                  <a:lnTo>
                    <a:pt x="1488087" y="251817"/>
                  </a:lnTo>
                  <a:lnTo>
                    <a:pt x="1460542" y="292034"/>
                  </a:lnTo>
                  <a:lnTo>
                    <a:pt x="1418894" y="301625"/>
                  </a:lnTo>
                  <a:lnTo>
                    <a:pt x="1534905" y="301625"/>
                  </a:lnTo>
                  <a:lnTo>
                    <a:pt x="1541576" y="289988"/>
                  </a:lnTo>
                  <a:lnTo>
                    <a:pt x="1548248" y="267662"/>
                  </a:lnTo>
                  <a:lnTo>
                    <a:pt x="1550466" y="242442"/>
                  </a:lnTo>
                  <a:lnTo>
                    <a:pt x="1550466" y="4698"/>
                  </a:lnTo>
                  <a:close/>
                </a:path>
                <a:path w="1842135" h="356234">
                  <a:moveTo>
                    <a:pt x="1088567" y="4698"/>
                  </a:moveTo>
                  <a:lnTo>
                    <a:pt x="1027226" y="4698"/>
                  </a:lnTo>
                  <a:lnTo>
                    <a:pt x="1027226" y="350265"/>
                  </a:lnTo>
                  <a:lnTo>
                    <a:pt x="1244650" y="350265"/>
                  </a:lnTo>
                  <a:lnTo>
                    <a:pt x="1244650" y="295782"/>
                  </a:lnTo>
                  <a:lnTo>
                    <a:pt x="1088567" y="295782"/>
                  </a:lnTo>
                  <a:lnTo>
                    <a:pt x="1088567" y="4698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4643" y="71094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28" y="0"/>
                  </a:moveTo>
                  <a:lnTo>
                    <a:pt x="0" y="127634"/>
                  </a:lnTo>
                  <a:lnTo>
                    <a:pt x="83057" y="127634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741" y="661161"/>
              <a:ext cx="132943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302" y="605282"/>
              <a:ext cx="1842135" cy="356235"/>
            </a:xfrm>
            <a:custGeom>
              <a:avLst/>
              <a:gdLst/>
              <a:ahLst/>
              <a:cxnLst/>
              <a:rect l="l" t="t" r="r" b="b"/>
              <a:pathLst>
                <a:path w="1842135" h="356234">
                  <a:moveTo>
                    <a:pt x="1621586" y="4698"/>
                  </a:moveTo>
                  <a:lnTo>
                    <a:pt x="1842058" y="4698"/>
                  </a:lnTo>
                  <a:lnTo>
                    <a:pt x="1842058" y="59181"/>
                  </a:lnTo>
                  <a:lnTo>
                    <a:pt x="1682927" y="59181"/>
                  </a:lnTo>
                  <a:lnTo>
                    <a:pt x="1682927" y="140080"/>
                  </a:lnTo>
                  <a:lnTo>
                    <a:pt x="1797100" y="140080"/>
                  </a:lnTo>
                  <a:lnTo>
                    <a:pt x="1797100" y="192277"/>
                  </a:lnTo>
                  <a:lnTo>
                    <a:pt x="1682927" y="192277"/>
                  </a:lnTo>
                  <a:lnTo>
                    <a:pt x="1682927" y="295782"/>
                  </a:lnTo>
                  <a:lnTo>
                    <a:pt x="1839518" y="295782"/>
                  </a:lnTo>
                  <a:lnTo>
                    <a:pt x="1839518" y="350265"/>
                  </a:lnTo>
                  <a:lnTo>
                    <a:pt x="1621586" y="350265"/>
                  </a:lnTo>
                  <a:lnTo>
                    <a:pt x="1621586" y="4698"/>
                  </a:lnTo>
                  <a:close/>
                </a:path>
                <a:path w="1842135" h="356234">
                  <a:moveTo>
                    <a:pt x="1293926" y="4698"/>
                  </a:moveTo>
                  <a:lnTo>
                    <a:pt x="1355267" y="4698"/>
                  </a:lnTo>
                  <a:lnTo>
                    <a:pt x="1355267" y="238887"/>
                  </a:lnTo>
                  <a:lnTo>
                    <a:pt x="1356317" y="252150"/>
                  </a:lnTo>
                  <a:lnTo>
                    <a:pt x="1381443" y="291873"/>
                  </a:lnTo>
                  <a:lnTo>
                    <a:pt x="1418894" y="301625"/>
                  </a:lnTo>
                  <a:lnTo>
                    <a:pt x="1434634" y="300555"/>
                  </a:lnTo>
                  <a:lnTo>
                    <a:pt x="1470710" y="284606"/>
                  </a:lnTo>
                  <a:lnTo>
                    <a:pt x="1489252" y="237743"/>
                  </a:lnTo>
                  <a:lnTo>
                    <a:pt x="1489252" y="4698"/>
                  </a:lnTo>
                  <a:lnTo>
                    <a:pt x="1550466" y="4698"/>
                  </a:lnTo>
                  <a:lnTo>
                    <a:pt x="1550466" y="242442"/>
                  </a:lnTo>
                  <a:lnTo>
                    <a:pt x="1548248" y="267662"/>
                  </a:lnTo>
                  <a:lnTo>
                    <a:pt x="1530428" y="309433"/>
                  </a:lnTo>
                  <a:lnTo>
                    <a:pt x="1495394" y="339177"/>
                  </a:lnTo>
                  <a:lnTo>
                    <a:pt x="1447717" y="354226"/>
                  </a:lnTo>
                  <a:lnTo>
                    <a:pt x="1419402" y="356107"/>
                  </a:lnTo>
                  <a:lnTo>
                    <a:pt x="1391020" y="354272"/>
                  </a:lnTo>
                  <a:lnTo>
                    <a:pt x="1344589" y="339552"/>
                  </a:lnTo>
                  <a:lnTo>
                    <a:pt x="1312250" y="310304"/>
                  </a:lnTo>
                  <a:lnTo>
                    <a:pt x="1295954" y="268100"/>
                  </a:lnTo>
                  <a:lnTo>
                    <a:pt x="1293926" y="242188"/>
                  </a:lnTo>
                  <a:lnTo>
                    <a:pt x="1293926" y="4698"/>
                  </a:lnTo>
                  <a:close/>
                </a:path>
                <a:path w="1842135" h="356234">
                  <a:moveTo>
                    <a:pt x="1027226" y="4698"/>
                  </a:moveTo>
                  <a:lnTo>
                    <a:pt x="1088567" y="4698"/>
                  </a:lnTo>
                  <a:lnTo>
                    <a:pt x="1088567" y="295782"/>
                  </a:lnTo>
                  <a:lnTo>
                    <a:pt x="1244650" y="295782"/>
                  </a:lnTo>
                  <a:lnTo>
                    <a:pt x="1244650" y="350265"/>
                  </a:lnTo>
                  <a:lnTo>
                    <a:pt x="1027226" y="350265"/>
                  </a:lnTo>
                  <a:lnTo>
                    <a:pt x="1027226" y="4698"/>
                  </a:lnTo>
                  <a:close/>
                </a:path>
                <a:path w="1842135" h="356234">
                  <a:moveTo>
                    <a:pt x="421474" y="4698"/>
                  </a:moveTo>
                  <a:lnTo>
                    <a:pt x="488937" y="4698"/>
                  </a:lnTo>
                  <a:lnTo>
                    <a:pt x="568909" y="238251"/>
                  </a:lnTo>
                  <a:lnTo>
                    <a:pt x="653351" y="4698"/>
                  </a:lnTo>
                  <a:lnTo>
                    <a:pt x="719404" y="4698"/>
                  </a:lnTo>
                  <a:lnTo>
                    <a:pt x="584479" y="354964"/>
                  </a:lnTo>
                  <a:lnTo>
                    <a:pt x="550748" y="354964"/>
                  </a:lnTo>
                  <a:lnTo>
                    <a:pt x="421474" y="4698"/>
                  </a:lnTo>
                  <a:close/>
                </a:path>
                <a:path w="1842135" h="356234">
                  <a:moveTo>
                    <a:pt x="92240" y="2285"/>
                  </a:moveTo>
                  <a:lnTo>
                    <a:pt x="159905" y="13350"/>
                  </a:lnTo>
                  <a:lnTo>
                    <a:pt x="211950" y="46608"/>
                  </a:lnTo>
                  <a:lnTo>
                    <a:pt x="245125" y="98043"/>
                  </a:lnTo>
                  <a:lnTo>
                    <a:pt x="256184" y="163956"/>
                  </a:lnTo>
                  <a:lnTo>
                    <a:pt x="251197" y="220884"/>
                  </a:lnTo>
                  <a:lnTo>
                    <a:pt x="236237" y="267462"/>
                  </a:lnTo>
                  <a:lnTo>
                    <a:pt x="211304" y="303688"/>
                  </a:lnTo>
                  <a:lnTo>
                    <a:pt x="176398" y="329565"/>
                  </a:lnTo>
                  <a:lnTo>
                    <a:pt x="131520" y="345090"/>
                  </a:lnTo>
                  <a:lnTo>
                    <a:pt x="76669" y="350265"/>
                  </a:lnTo>
                  <a:lnTo>
                    <a:pt x="0" y="350265"/>
                  </a:lnTo>
                  <a:lnTo>
                    <a:pt x="0" y="4952"/>
                  </a:lnTo>
                  <a:lnTo>
                    <a:pt x="33275" y="3786"/>
                  </a:lnTo>
                  <a:lnTo>
                    <a:pt x="59740" y="2952"/>
                  </a:lnTo>
                  <a:lnTo>
                    <a:pt x="79395" y="2452"/>
                  </a:lnTo>
                  <a:lnTo>
                    <a:pt x="92240" y="2285"/>
                  </a:lnTo>
                  <a:close/>
                </a:path>
                <a:path w="1842135" h="356234">
                  <a:moveTo>
                    <a:pt x="824407" y="0"/>
                  </a:moveTo>
                  <a:lnTo>
                    <a:pt x="851331" y="0"/>
                  </a:lnTo>
                  <a:lnTo>
                    <a:pt x="990269" y="350265"/>
                  </a:lnTo>
                  <a:lnTo>
                    <a:pt x="922578" y="350265"/>
                  </a:lnTo>
                  <a:lnTo>
                    <a:pt x="897305" y="280162"/>
                  </a:lnTo>
                  <a:lnTo>
                    <a:pt x="778941" y="280162"/>
                  </a:lnTo>
                  <a:lnTo>
                    <a:pt x="754811" y="350265"/>
                  </a:lnTo>
                  <a:lnTo>
                    <a:pt x="686650" y="350265"/>
                  </a:lnTo>
                  <a:lnTo>
                    <a:pt x="82440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1470405"/>
            <a:ext cx="69075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2050" spc="37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pc="-40" dirty="0"/>
              <a:t>Time </a:t>
            </a:r>
            <a:r>
              <a:rPr spc="-5" dirty="0"/>
              <a:t>required for 1 log ( </a:t>
            </a:r>
            <a:r>
              <a:rPr spc="-10" dirty="0"/>
              <a:t>or 90%)</a:t>
            </a:r>
            <a:r>
              <a:rPr spc="-560" dirty="0"/>
              <a:t> </a:t>
            </a:r>
            <a:r>
              <a:rPr spc="-80" dirty="0"/>
              <a:t>reuction  </a:t>
            </a:r>
            <a:r>
              <a:rPr spc="-5" dirty="0"/>
              <a:t>of </a:t>
            </a:r>
            <a:r>
              <a:rPr spc="-10" dirty="0"/>
              <a:t>microorganism population </a:t>
            </a:r>
            <a:r>
              <a:rPr spc="-5" dirty="0"/>
              <a:t>at </a:t>
            </a:r>
            <a:r>
              <a:rPr spc="-10" dirty="0"/>
              <a:t>base  temperature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2823972"/>
            <a:ext cx="6781800" cy="3729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8883" y="576072"/>
            <a:ext cx="6641122" cy="412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241805"/>
            <a:ext cx="6655434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40005" indent="-27305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Determine the </a:t>
            </a:r>
            <a:r>
              <a:rPr sz="2800" spc="-5" dirty="0">
                <a:latin typeface="Trebuchet MS"/>
                <a:cs typeface="Trebuchet MS"/>
              </a:rPr>
              <a:t>D value of N organism </a:t>
            </a:r>
            <a:r>
              <a:rPr sz="2800" spc="-295" dirty="0">
                <a:latin typeface="Trebuchet MS"/>
                <a:cs typeface="Trebuchet MS"/>
              </a:rPr>
              <a:t>at  </a:t>
            </a:r>
            <a:r>
              <a:rPr sz="2800" spc="-10" dirty="0">
                <a:latin typeface="Trebuchet MS"/>
                <a:cs typeface="Trebuchet MS"/>
              </a:rPr>
              <a:t>minimum </a:t>
            </a:r>
            <a:r>
              <a:rPr sz="2800" spc="-5" dirty="0">
                <a:latin typeface="Trebuchet MS"/>
                <a:cs typeface="Trebuchet MS"/>
              </a:rPr>
              <a:t>3 </a:t>
            </a:r>
            <a:r>
              <a:rPr sz="2800" spc="-10" dirty="0">
                <a:latin typeface="Trebuchet MS"/>
                <a:cs typeface="Trebuchet MS"/>
              </a:rPr>
              <a:t>different</a:t>
            </a:r>
            <a:r>
              <a:rPr sz="2800" spc="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temperature</a:t>
            </a:r>
            <a:endParaRPr sz="28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Construct </a:t>
            </a:r>
            <a:r>
              <a:rPr sz="2800" spc="-5" dirty="0">
                <a:latin typeface="Trebuchet MS"/>
                <a:cs typeface="Trebuchet MS"/>
              </a:rPr>
              <a:t>a thermal death </a:t>
            </a:r>
            <a:r>
              <a:rPr sz="2800" spc="-10" dirty="0">
                <a:latin typeface="Trebuchet MS"/>
                <a:cs typeface="Trebuchet MS"/>
              </a:rPr>
              <a:t>curve by  plotting the </a:t>
            </a:r>
            <a:r>
              <a:rPr sz="2800" spc="-5" dirty="0">
                <a:latin typeface="Trebuchet MS"/>
                <a:cs typeface="Trebuchet MS"/>
              </a:rPr>
              <a:t>logarithm of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D value </a:t>
            </a:r>
            <a:r>
              <a:rPr sz="2800" spc="-10" dirty="0">
                <a:latin typeface="Trebuchet MS"/>
                <a:cs typeface="Trebuchet MS"/>
              </a:rPr>
              <a:t>VS  temperature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3505200"/>
            <a:ext cx="60198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8883" y="531622"/>
            <a:ext cx="6568351" cy="320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33615" y="1049782"/>
            <a:ext cx="2799080" cy="321310"/>
            <a:chOff x="533615" y="1049782"/>
            <a:chExt cx="2799080" cy="321310"/>
          </a:xfrm>
        </p:grpSpPr>
        <p:sp>
          <p:nvSpPr>
            <p:cNvPr id="7" name="object 7"/>
            <p:cNvSpPr/>
            <p:nvPr/>
          </p:nvSpPr>
          <p:spPr>
            <a:xfrm>
              <a:off x="534504" y="1050671"/>
              <a:ext cx="2797810" cy="319405"/>
            </a:xfrm>
            <a:custGeom>
              <a:avLst/>
              <a:gdLst/>
              <a:ahLst/>
              <a:cxnLst/>
              <a:rect l="l" t="t" r="r" b="b"/>
              <a:pathLst>
                <a:path w="2797810" h="319405">
                  <a:moveTo>
                    <a:pt x="1770037" y="1269"/>
                  </a:moveTo>
                  <a:lnTo>
                    <a:pt x="1746034" y="1269"/>
                  </a:lnTo>
                  <a:lnTo>
                    <a:pt x="1622971" y="313943"/>
                  </a:lnTo>
                  <a:lnTo>
                    <a:pt x="1683931" y="313943"/>
                  </a:lnTo>
                  <a:lnTo>
                    <a:pt x="1705394" y="251459"/>
                  </a:lnTo>
                  <a:lnTo>
                    <a:pt x="1869218" y="251459"/>
                  </a:lnTo>
                  <a:lnTo>
                    <a:pt x="1852604" y="209550"/>
                  </a:lnTo>
                  <a:lnTo>
                    <a:pt x="1720888" y="209550"/>
                  </a:lnTo>
                  <a:lnTo>
                    <a:pt x="1757972" y="95503"/>
                  </a:lnTo>
                  <a:lnTo>
                    <a:pt x="1807393" y="95503"/>
                  </a:lnTo>
                  <a:lnTo>
                    <a:pt x="1770037" y="1269"/>
                  </a:lnTo>
                  <a:close/>
                </a:path>
                <a:path w="2797810" h="319405">
                  <a:moveTo>
                    <a:pt x="1869218" y="251459"/>
                  </a:moveTo>
                  <a:lnTo>
                    <a:pt x="1811058" y="251459"/>
                  </a:lnTo>
                  <a:lnTo>
                    <a:pt x="1833537" y="313943"/>
                  </a:lnTo>
                  <a:lnTo>
                    <a:pt x="1893989" y="313943"/>
                  </a:lnTo>
                  <a:lnTo>
                    <a:pt x="1869218" y="251459"/>
                  </a:lnTo>
                  <a:close/>
                </a:path>
                <a:path w="2797810" h="319405">
                  <a:moveTo>
                    <a:pt x="2010702" y="54101"/>
                  </a:moveTo>
                  <a:lnTo>
                    <a:pt x="1955965" y="54101"/>
                  </a:lnTo>
                  <a:lnTo>
                    <a:pt x="1955965" y="313943"/>
                  </a:lnTo>
                  <a:lnTo>
                    <a:pt x="2010702" y="313943"/>
                  </a:lnTo>
                  <a:lnTo>
                    <a:pt x="2010702" y="54101"/>
                  </a:lnTo>
                  <a:close/>
                </a:path>
                <a:path w="2797810" h="319405">
                  <a:moveTo>
                    <a:pt x="1807393" y="95503"/>
                  </a:moveTo>
                  <a:lnTo>
                    <a:pt x="1757972" y="95503"/>
                  </a:lnTo>
                  <a:lnTo>
                    <a:pt x="1795056" y="209550"/>
                  </a:lnTo>
                  <a:lnTo>
                    <a:pt x="1852604" y="209550"/>
                  </a:lnTo>
                  <a:lnTo>
                    <a:pt x="1807393" y="95503"/>
                  </a:lnTo>
                  <a:close/>
                </a:path>
                <a:path w="2797810" h="319405">
                  <a:moveTo>
                    <a:pt x="2113318" y="5461"/>
                  </a:moveTo>
                  <a:lnTo>
                    <a:pt x="1857794" y="5461"/>
                  </a:lnTo>
                  <a:lnTo>
                    <a:pt x="1857794" y="54101"/>
                  </a:lnTo>
                  <a:lnTo>
                    <a:pt x="2113318" y="54101"/>
                  </a:lnTo>
                  <a:lnTo>
                    <a:pt x="2113318" y="5461"/>
                  </a:lnTo>
                  <a:close/>
                </a:path>
                <a:path w="2797810" h="319405">
                  <a:moveTo>
                    <a:pt x="538708" y="5461"/>
                  </a:moveTo>
                  <a:lnTo>
                    <a:pt x="478485" y="5461"/>
                  </a:lnTo>
                  <a:lnTo>
                    <a:pt x="593890" y="318134"/>
                  </a:lnTo>
                  <a:lnTo>
                    <a:pt x="624001" y="318134"/>
                  </a:lnTo>
                  <a:lnTo>
                    <a:pt x="664188" y="213867"/>
                  </a:lnTo>
                  <a:lnTo>
                    <a:pt x="610107" y="213867"/>
                  </a:lnTo>
                  <a:lnTo>
                    <a:pt x="538708" y="5461"/>
                  </a:lnTo>
                  <a:close/>
                </a:path>
                <a:path w="2797810" h="319405">
                  <a:moveTo>
                    <a:pt x="861733" y="1269"/>
                  </a:moveTo>
                  <a:lnTo>
                    <a:pt x="837730" y="1269"/>
                  </a:lnTo>
                  <a:lnTo>
                    <a:pt x="714705" y="313943"/>
                  </a:lnTo>
                  <a:lnTo>
                    <a:pt x="775627" y="313943"/>
                  </a:lnTo>
                  <a:lnTo>
                    <a:pt x="797090" y="251459"/>
                  </a:lnTo>
                  <a:lnTo>
                    <a:pt x="960914" y="251459"/>
                  </a:lnTo>
                  <a:lnTo>
                    <a:pt x="944300" y="209550"/>
                  </a:lnTo>
                  <a:lnTo>
                    <a:pt x="812584" y="209550"/>
                  </a:lnTo>
                  <a:lnTo>
                    <a:pt x="849668" y="95503"/>
                  </a:lnTo>
                  <a:lnTo>
                    <a:pt x="899089" y="95503"/>
                  </a:lnTo>
                  <a:lnTo>
                    <a:pt x="861733" y="1269"/>
                  </a:lnTo>
                  <a:close/>
                </a:path>
                <a:path w="2797810" h="319405">
                  <a:moveTo>
                    <a:pt x="960914" y="251459"/>
                  </a:moveTo>
                  <a:lnTo>
                    <a:pt x="902754" y="251459"/>
                  </a:lnTo>
                  <a:lnTo>
                    <a:pt x="925233" y="313943"/>
                  </a:lnTo>
                  <a:lnTo>
                    <a:pt x="985685" y="313943"/>
                  </a:lnTo>
                  <a:lnTo>
                    <a:pt x="960914" y="251459"/>
                  </a:lnTo>
                  <a:close/>
                </a:path>
                <a:path w="2797810" h="319405">
                  <a:moveTo>
                    <a:pt x="744512" y="5461"/>
                  </a:moveTo>
                  <a:lnTo>
                    <a:pt x="685495" y="5461"/>
                  </a:lnTo>
                  <a:lnTo>
                    <a:pt x="610107" y="213867"/>
                  </a:lnTo>
                  <a:lnTo>
                    <a:pt x="664188" y="213867"/>
                  </a:lnTo>
                  <a:lnTo>
                    <a:pt x="744512" y="5461"/>
                  </a:lnTo>
                  <a:close/>
                </a:path>
                <a:path w="2797810" h="319405">
                  <a:moveTo>
                    <a:pt x="899089" y="95503"/>
                  </a:moveTo>
                  <a:lnTo>
                    <a:pt x="849668" y="95503"/>
                  </a:lnTo>
                  <a:lnTo>
                    <a:pt x="886752" y="209550"/>
                  </a:lnTo>
                  <a:lnTo>
                    <a:pt x="944300" y="209550"/>
                  </a:lnTo>
                  <a:lnTo>
                    <a:pt x="899089" y="95503"/>
                  </a:lnTo>
                  <a:close/>
                </a:path>
                <a:path w="2797810" h="319405">
                  <a:moveTo>
                    <a:pt x="1458506" y="3301"/>
                  </a:moveTo>
                  <a:lnTo>
                    <a:pt x="1447076" y="3444"/>
                  </a:lnTo>
                  <a:lnTo>
                    <a:pt x="1376210" y="5587"/>
                  </a:lnTo>
                  <a:lnTo>
                    <a:pt x="1376210" y="313943"/>
                  </a:lnTo>
                  <a:lnTo>
                    <a:pt x="1444663" y="313943"/>
                  </a:lnTo>
                  <a:lnTo>
                    <a:pt x="1493621" y="309319"/>
                  </a:lnTo>
                  <a:lnTo>
                    <a:pt x="1533685" y="295449"/>
                  </a:lnTo>
                  <a:lnTo>
                    <a:pt x="1564852" y="272335"/>
                  </a:lnTo>
                  <a:lnTo>
                    <a:pt x="1569692" y="265302"/>
                  </a:lnTo>
                  <a:lnTo>
                    <a:pt x="1459522" y="265302"/>
                  </a:lnTo>
                  <a:lnTo>
                    <a:pt x="1452021" y="265229"/>
                  </a:lnTo>
                  <a:lnTo>
                    <a:pt x="1444758" y="265001"/>
                  </a:lnTo>
                  <a:lnTo>
                    <a:pt x="1437733" y="264606"/>
                  </a:lnTo>
                  <a:lnTo>
                    <a:pt x="1430947" y="264032"/>
                  </a:lnTo>
                  <a:lnTo>
                    <a:pt x="1430947" y="53466"/>
                  </a:lnTo>
                  <a:lnTo>
                    <a:pt x="1441742" y="52450"/>
                  </a:lnTo>
                  <a:lnTo>
                    <a:pt x="1450124" y="51942"/>
                  </a:lnTo>
                  <a:lnTo>
                    <a:pt x="1572838" y="51942"/>
                  </a:lnTo>
                  <a:lnTo>
                    <a:pt x="1565440" y="42799"/>
                  </a:lnTo>
                  <a:lnTo>
                    <a:pt x="1543909" y="25536"/>
                  </a:lnTo>
                  <a:lnTo>
                    <a:pt x="1518926" y="13192"/>
                  </a:lnTo>
                  <a:lnTo>
                    <a:pt x="1490466" y="5776"/>
                  </a:lnTo>
                  <a:lnTo>
                    <a:pt x="1458506" y="3301"/>
                  </a:lnTo>
                  <a:close/>
                </a:path>
                <a:path w="2797810" h="319405">
                  <a:moveTo>
                    <a:pt x="1572838" y="51942"/>
                  </a:moveTo>
                  <a:lnTo>
                    <a:pt x="1455966" y="51942"/>
                  </a:lnTo>
                  <a:lnTo>
                    <a:pt x="1496231" y="58134"/>
                  </a:lnTo>
                  <a:lnTo>
                    <a:pt x="1525006" y="76707"/>
                  </a:lnTo>
                  <a:lnTo>
                    <a:pt x="1542280" y="107664"/>
                  </a:lnTo>
                  <a:lnTo>
                    <a:pt x="1548041" y="151002"/>
                  </a:lnTo>
                  <a:lnTo>
                    <a:pt x="1546566" y="176553"/>
                  </a:lnTo>
                  <a:lnTo>
                    <a:pt x="1534807" y="218654"/>
                  </a:lnTo>
                  <a:lnTo>
                    <a:pt x="1496558" y="257778"/>
                  </a:lnTo>
                  <a:lnTo>
                    <a:pt x="1459522" y="265302"/>
                  </a:lnTo>
                  <a:lnTo>
                    <a:pt x="1569692" y="265302"/>
                  </a:lnTo>
                  <a:lnTo>
                    <a:pt x="1587119" y="239982"/>
                  </a:lnTo>
                  <a:lnTo>
                    <a:pt x="1600482" y="198394"/>
                  </a:lnTo>
                  <a:lnTo>
                    <a:pt x="1604937" y="147574"/>
                  </a:lnTo>
                  <a:lnTo>
                    <a:pt x="1602462" y="116522"/>
                  </a:lnTo>
                  <a:lnTo>
                    <a:pt x="1595046" y="88709"/>
                  </a:lnTo>
                  <a:lnTo>
                    <a:pt x="1582702" y="64135"/>
                  </a:lnTo>
                  <a:lnTo>
                    <a:pt x="1572838" y="51942"/>
                  </a:lnTo>
                  <a:close/>
                </a:path>
                <a:path w="2797810" h="319405">
                  <a:moveTo>
                    <a:pt x="85509" y="2286"/>
                  </a:moveTo>
                  <a:lnTo>
                    <a:pt x="75281" y="2381"/>
                  </a:lnTo>
                  <a:lnTo>
                    <a:pt x="63553" y="2666"/>
                  </a:lnTo>
                  <a:lnTo>
                    <a:pt x="50326" y="3143"/>
                  </a:lnTo>
                  <a:lnTo>
                    <a:pt x="3967" y="5363"/>
                  </a:lnTo>
                  <a:lnTo>
                    <a:pt x="0" y="5461"/>
                  </a:lnTo>
                  <a:lnTo>
                    <a:pt x="0" y="313943"/>
                  </a:lnTo>
                  <a:lnTo>
                    <a:pt x="56857" y="313943"/>
                  </a:lnTo>
                  <a:lnTo>
                    <a:pt x="56857" y="185038"/>
                  </a:lnTo>
                  <a:lnTo>
                    <a:pt x="152533" y="185038"/>
                  </a:lnTo>
                  <a:lnTo>
                    <a:pt x="145948" y="175005"/>
                  </a:lnTo>
                  <a:lnTo>
                    <a:pt x="157738" y="169507"/>
                  </a:lnTo>
                  <a:lnTo>
                    <a:pt x="168476" y="162353"/>
                  </a:lnTo>
                  <a:lnTo>
                    <a:pt x="178164" y="153556"/>
                  </a:lnTo>
                  <a:lnTo>
                    <a:pt x="186804" y="143128"/>
                  </a:lnTo>
                  <a:lnTo>
                    <a:pt x="188753" y="139953"/>
                  </a:lnTo>
                  <a:lnTo>
                    <a:pt x="74688" y="139953"/>
                  </a:lnTo>
                  <a:lnTo>
                    <a:pt x="66967" y="139573"/>
                  </a:lnTo>
                  <a:lnTo>
                    <a:pt x="56857" y="138683"/>
                  </a:lnTo>
                  <a:lnTo>
                    <a:pt x="56857" y="52958"/>
                  </a:lnTo>
                  <a:lnTo>
                    <a:pt x="63322" y="52196"/>
                  </a:lnTo>
                  <a:lnTo>
                    <a:pt x="69494" y="51815"/>
                  </a:lnTo>
                  <a:lnTo>
                    <a:pt x="194396" y="51815"/>
                  </a:lnTo>
                  <a:lnTo>
                    <a:pt x="173634" y="25034"/>
                  </a:lnTo>
                  <a:lnTo>
                    <a:pt x="136915" y="7975"/>
                  </a:lnTo>
                  <a:lnTo>
                    <a:pt x="85509" y="2286"/>
                  </a:lnTo>
                  <a:close/>
                </a:path>
                <a:path w="2797810" h="319405">
                  <a:moveTo>
                    <a:pt x="152533" y="185038"/>
                  </a:moveTo>
                  <a:lnTo>
                    <a:pt x="56857" y="185038"/>
                  </a:lnTo>
                  <a:lnTo>
                    <a:pt x="76707" y="186086"/>
                  </a:lnTo>
                  <a:lnTo>
                    <a:pt x="84775" y="186396"/>
                  </a:lnTo>
                  <a:lnTo>
                    <a:pt x="91605" y="186562"/>
                  </a:lnTo>
                  <a:lnTo>
                    <a:pt x="173951" y="313943"/>
                  </a:lnTo>
                  <a:lnTo>
                    <a:pt x="237134" y="313943"/>
                  </a:lnTo>
                  <a:lnTo>
                    <a:pt x="152533" y="185038"/>
                  </a:lnTo>
                  <a:close/>
                </a:path>
                <a:path w="2797810" h="319405">
                  <a:moveTo>
                    <a:pt x="194396" y="51815"/>
                  </a:moveTo>
                  <a:lnTo>
                    <a:pt x="75399" y="51815"/>
                  </a:lnTo>
                  <a:lnTo>
                    <a:pt x="92494" y="52367"/>
                  </a:lnTo>
                  <a:lnTo>
                    <a:pt x="107143" y="54038"/>
                  </a:lnTo>
                  <a:lnTo>
                    <a:pt x="141890" y="73278"/>
                  </a:lnTo>
                  <a:lnTo>
                    <a:pt x="146151" y="92582"/>
                  </a:lnTo>
                  <a:lnTo>
                    <a:pt x="145158" y="105441"/>
                  </a:lnTo>
                  <a:lnTo>
                    <a:pt x="109747" y="137556"/>
                  </a:lnTo>
                  <a:lnTo>
                    <a:pt x="80022" y="139953"/>
                  </a:lnTo>
                  <a:lnTo>
                    <a:pt x="188753" y="139953"/>
                  </a:lnTo>
                  <a:lnTo>
                    <a:pt x="193895" y="131579"/>
                  </a:lnTo>
                  <a:lnTo>
                    <a:pt x="198959" y="119411"/>
                  </a:lnTo>
                  <a:lnTo>
                    <a:pt x="201997" y="106624"/>
                  </a:lnTo>
                  <a:lnTo>
                    <a:pt x="203009" y="93217"/>
                  </a:lnTo>
                  <a:lnTo>
                    <a:pt x="195665" y="53453"/>
                  </a:lnTo>
                  <a:lnTo>
                    <a:pt x="194396" y="51815"/>
                  </a:lnTo>
                  <a:close/>
                </a:path>
                <a:path w="2797810" h="319405">
                  <a:moveTo>
                    <a:pt x="2387130" y="0"/>
                  </a:moveTo>
                  <a:lnTo>
                    <a:pt x="2332821" y="11366"/>
                  </a:lnTo>
                  <a:lnTo>
                    <a:pt x="2290610" y="45592"/>
                  </a:lnTo>
                  <a:lnTo>
                    <a:pt x="2263527" y="96250"/>
                  </a:lnTo>
                  <a:lnTo>
                    <a:pt x="2254542" y="157099"/>
                  </a:lnTo>
                  <a:lnTo>
                    <a:pt x="2256613" y="192744"/>
                  </a:lnTo>
                  <a:lnTo>
                    <a:pt x="2273187" y="252128"/>
                  </a:lnTo>
                  <a:lnTo>
                    <a:pt x="2306072" y="294826"/>
                  </a:lnTo>
                  <a:lnTo>
                    <a:pt x="2353697" y="316456"/>
                  </a:lnTo>
                  <a:lnTo>
                    <a:pt x="2382939" y="319150"/>
                  </a:lnTo>
                  <a:lnTo>
                    <a:pt x="2414824" y="316414"/>
                  </a:lnTo>
                  <a:lnTo>
                    <a:pt x="2442851" y="308213"/>
                  </a:lnTo>
                  <a:lnTo>
                    <a:pt x="2467021" y="294558"/>
                  </a:lnTo>
                  <a:lnTo>
                    <a:pt x="2487333" y="275463"/>
                  </a:lnTo>
                  <a:lnTo>
                    <a:pt x="2490673" y="270509"/>
                  </a:lnTo>
                  <a:lnTo>
                    <a:pt x="2382939" y="270509"/>
                  </a:lnTo>
                  <a:lnTo>
                    <a:pt x="2366534" y="268654"/>
                  </a:lnTo>
                  <a:lnTo>
                    <a:pt x="2329726" y="240918"/>
                  </a:lnTo>
                  <a:lnTo>
                    <a:pt x="2315898" y="205104"/>
                  </a:lnTo>
                  <a:lnTo>
                    <a:pt x="2311311" y="157099"/>
                  </a:lnTo>
                  <a:lnTo>
                    <a:pt x="2312547" y="133502"/>
                  </a:lnTo>
                  <a:lnTo>
                    <a:pt x="2322401" y="93930"/>
                  </a:lnTo>
                  <a:lnTo>
                    <a:pt x="2354776" y="55975"/>
                  </a:lnTo>
                  <a:lnTo>
                    <a:pt x="2387130" y="48640"/>
                  </a:lnTo>
                  <a:lnTo>
                    <a:pt x="2493863" y="48640"/>
                  </a:lnTo>
                  <a:lnTo>
                    <a:pt x="2488857" y="41275"/>
                  </a:lnTo>
                  <a:lnTo>
                    <a:pt x="2469354" y="23199"/>
                  </a:lnTo>
                  <a:lnTo>
                    <a:pt x="2445899" y="10302"/>
                  </a:lnTo>
                  <a:lnTo>
                    <a:pt x="2418491" y="2573"/>
                  </a:lnTo>
                  <a:lnTo>
                    <a:pt x="2387130" y="0"/>
                  </a:lnTo>
                  <a:close/>
                </a:path>
                <a:path w="2797810" h="319405">
                  <a:moveTo>
                    <a:pt x="2493863" y="48640"/>
                  </a:moveTo>
                  <a:lnTo>
                    <a:pt x="2387130" y="48640"/>
                  </a:lnTo>
                  <a:lnTo>
                    <a:pt x="2422134" y="55407"/>
                  </a:lnTo>
                  <a:lnTo>
                    <a:pt x="2447137" y="75723"/>
                  </a:lnTo>
                  <a:lnTo>
                    <a:pt x="2462139" y="109612"/>
                  </a:lnTo>
                  <a:lnTo>
                    <a:pt x="2467140" y="157099"/>
                  </a:lnTo>
                  <a:lnTo>
                    <a:pt x="2465802" y="183100"/>
                  </a:lnTo>
                  <a:lnTo>
                    <a:pt x="2455031" y="225339"/>
                  </a:lnTo>
                  <a:lnTo>
                    <a:pt x="2419149" y="263270"/>
                  </a:lnTo>
                  <a:lnTo>
                    <a:pt x="2382939" y="270509"/>
                  </a:lnTo>
                  <a:lnTo>
                    <a:pt x="2490673" y="270509"/>
                  </a:lnTo>
                  <a:lnTo>
                    <a:pt x="2503408" y="251628"/>
                  </a:lnTo>
                  <a:lnTo>
                    <a:pt x="2514876" y="223948"/>
                  </a:lnTo>
                  <a:lnTo>
                    <a:pt x="2521748" y="192434"/>
                  </a:lnTo>
                  <a:lnTo>
                    <a:pt x="2524036" y="157099"/>
                  </a:lnTo>
                  <a:lnTo>
                    <a:pt x="2521843" y="121856"/>
                  </a:lnTo>
                  <a:lnTo>
                    <a:pt x="2515257" y="90804"/>
                  </a:lnTo>
                  <a:lnTo>
                    <a:pt x="2504265" y="63944"/>
                  </a:lnTo>
                  <a:lnTo>
                    <a:pt x="2493863" y="48640"/>
                  </a:lnTo>
                  <a:close/>
                </a:path>
                <a:path w="2797810" h="319405">
                  <a:moveTo>
                    <a:pt x="2690751" y="122936"/>
                  </a:moveTo>
                  <a:lnTo>
                    <a:pt x="2625128" y="122936"/>
                  </a:lnTo>
                  <a:lnTo>
                    <a:pt x="2774861" y="318134"/>
                  </a:lnTo>
                  <a:lnTo>
                    <a:pt x="2797213" y="318134"/>
                  </a:lnTo>
                  <a:lnTo>
                    <a:pt x="2797213" y="191642"/>
                  </a:lnTo>
                  <a:lnTo>
                    <a:pt x="2744508" y="191642"/>
                  </a:lnTo>
                  <a:lnTo>
                    <a:pt x="2690751" y="122936"/>
                  </a:lnTo>
                  <a:close/>
                </a:path>
                <a:path w="2797810" h="319405">
                  <a:moveTo>
                    <a:pt x="2598839" y="5461"/>
                  </a:moveTo>
                  <a:lnTo>
                    <a:pt x="2572550" y="5461"/>
                  </a:lnTo>
                  <a:lnTo>
                    <a:pt x="2572550" y="314198"/>
                  </a:lnTo>
                  <a:lnTo>
                    <a:pt x="2625128" y="314198"/>
                  </a:lnTo>
                  <a:lnTo>
                    <a:pt x="2625128" y="122936"/>
                  </a:lnTo>
                  <a:lnTo>
                    <a:pt x="2690751" y="122936"/>
                  </a:lnTo>
                  <a:lnTo>
                    <a:pt x="2598839" y="5461"/>
                  </a:lnTo>
                  <a:close/>
                </a:path>
                <a:path w="2797810" h="319405">
                  <a:moveTo>
                    <a:pt x="2797213" y="5461"/>
                  </a:moveTo>
                  <a:lnTo>
                    <a:pt x="2744508" y="5461"/>
                  </a:lnTo>
                  <a:lnTo>
                    <a:pt x="2744508" y="191642"/>
                  </a:lnTo>
                  <a:lnTo>
                    <a:pt x="2797213" y="191642"/>
                  </a:lnTo>
                  <a:lnTo>
                    <a:pt x="2797213" y="5461"/>
                  </a:lnTo>
                  <a:close/>
                </a:path>
                <a:path w="2797810" h="319405">
                  <a:moveTo>
                    <a:pt x="2204631" y="5461"/>
                  </a:moveTo>
                  <a:lnTo>
                    <a:pt x="2149894" y="5461"/>
                  </a:lnTo>
                  <a:lnTo>
                    <a:pt x="2149894" y="313943"/>
                  </a:lnTo>
                  <a:lnTo>
                    <a:pt x="2204631" y="313943"/>
                  </a:lnTo>
                  <a:lnTo>
                    <a:pt x="2204631" y="5461"/>
                  </a:lnTo>
                  <a:close/>
                </a:path>
                <a:path w="2797810" h="319405">
                  <a:moveTo>
                    <a:pt x="1311567" y="5461"/>
                  </a:moveTo>
                  <a:lnTo>
                    <a:pt x="1256830" y="5461"/>
                  </a:lnTo>
                  <a:lnTo>
                    <a:pt x="1256830" y="313943"/>
                  </a:lnTo>
                  <a:lnTo>
                    <a:pt x="1311567" y="313943"/>
                  </a:lnTo>
                  <a:lnTo>
                    <a:pt x="1311567" y="5461"/>
                  </a:lnTo>
                  <a:close/>
                </a:path>
                <a:path w="2797810" h="319405">
                  <a:moveTo>
                    <a:pt x="1072807" y="5461"/>
                  </a:moveTo>
                  <a:lnTo>
                    <a:pt x="1018070" y="5461"/>
                  </a:lnTo>
                  <a:lnTo>
                    <a:pt x="1018070" y="313943"/>
                  </a:lnTo>
                  <a:lnTo>
                    <a:pt x="1212253" y="313943"/>
                  </a:lnTo>
                  <a:lnTo>
                    <a:pt x="1212253" y="265302"/>
                  </a:lnTo>
                  <a:lnTo>
                    <a:pt x="1072807" y="265302"/>
                  </a:lnTo>
                  <a:lnTo>
                    <a:pt x="1072807" y="5461"/>
                  </a:lnTo>
                  <a:close/>
                </a:path>
                <a:path w="2797810" h="319405">
                  <a:moveTo>
                    <a:pt x="460565" y="5461"/>
                  </a:moveTo>
                  <a:lnTo>
                    <a:pt x="263652" y="5461"/>
                  </a:lnTo>
                  <a:lnTo>
                    <a:pt x="263652" y="313943"/>
                  </a:lnTo>
                  <a:lnTo>
                    <a:pt x="458241" y="313943"/>
                  </a:lnTo>
                  <a:lnTo>
                    <a:pt x="458241" y="265302"/>
                  </a:lnTo>
                  <a:lnTo>
                    <a:pt x="318414" y="265302"/>
                  </a:lnTo>
                  <a:lnTo>
                    <a:pt x="318414" y="172846"/>
                  </a:lnTo>
                  <a:lnTo>
                    <a:pt x="420331" y="172846"/>
                  </a:lnTo>
                  <a:lnTo>
                    <a:pt x="420331" y="126364"/>
                  </a:lnTo>
                  <a:lnTo>
                    <a:pt x="318414" y="126364"/>
                  </a:lnTo>
                  <a:lnTo>
                    <a:pt x="318414" y="54101"/>
                  </a:lnTo>
                  <a:lnTo>
                    <a:pt x="460565" y="54101"/>
                  </a:lnTo>
                  <a:lnTo>
                    <a:pt x="460565" y="5461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7088" y="1146175"/>
              <a:ext cx="982980" cy="114300"/>
            </a:xfrm>
            <a:custGeom>
              <a:avLst/>
              <a:gdLst/>
              <a:ahLst/>
              <a:cxnLst/>
              <a:rect l="l" t="t" r="r" b="b"/>
              <a:pathLst>
                <a:path w="982980" h="114300">
                  <a:moveTo>
                    <a:pt x="945388" y="0"/>
                  </a:moveTo>
                  <a:lnTo>
                    <a:pt x="908304" y="114046"/>
                  </a:lnTo>
                  <a:lnTo>
                    <a:pt x="982472" y="114046"/>
                  </a:lnTo>
                  <a:lnTo>
                    <a:pt x="945388" y="0"/>
                  </a:lnTo>
                  <a:close/>
                </a:path>
                <a:path w="982980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4562" y="1101725"/>
              <a:ext cx="118871" cy="215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473" y="1101598"/>
              <a:ext cx="91071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4926" y="1098423"/>
              <a:ext cx="157606" cy="2236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04" y="1050671"/>
              <a:ext cx="2797810" cy="319405"/>
            </a:xfrm>
            <a:custGeom>
              <a:avLst/>
              <a:gdLst/>
              <a:ahLst/>
              <a:cxnLst/>
              <a:rect l="l" t="t" r="r" b="b"/>
              <a:pathLst>
                <a:path w="2797810" h="319405">
                  <a:moveTo>
                    <a:pt x="2572550" y="5461"/>
                  </a:moveTo>
                  <a:lnTo>
                    <a:pt x="2598839" y="5461"/>
                  </a:lnTo>
                  <a:lnTo>
                    <a:pt x="2744508" y="191642"/>
                  </a:lnTo>
                  <a:lnTo>
                    <a:pt x="2744508" y="5461"/>
                  </a:lnTo>
                  <a:lnTo>
                    <a:pt x="2797213" y="5461"/>
                  </a:lnTo>
                  <a:lnTo>
                    <a:pt x="2797213" y="318134"/>
                  </a:lnTo>
                  <a:lnTo>
                    <a:pt x="2774861" y="318134"/>
                  </a:lnTo>
                  <a:lnTo>
                    <a:pt x="2625128" y="122936"/>
                  </a:lnTo>
                  <a:lnTo>
                    <a:pt x="2625128" y="314198"/>
                  </a:lnTo>
                  <a:lnTo>
                    <a:pt x="2572550" y="314198"/>
                  </a:lnTo>
                  <a:lnTo>
                    <a:pt x="2572550" y="5461"/>
                  </a:lnTo>
                  <a:close/>
                </a:path>
                <a:path w="2797810" h="319405">
                  <a:moveTo>
                    <a:pt x="2149894" y="5461"/>
                  </a:moveTo>
                  <a:lnTo>
                    <a:pt x="2204631" y="5461"/>
                  </a:lnTo>
                  <a:lnTo>
                    <a:pt x="2204631" y="313943"/>
                  </a:lnTo>
                  <a:lnTo>
                    <a:pt x="2149894" y="313943"/>
                  </a:lnTo>
                  <a:lnTo>
                    <a:pt x="2149894" y="5461"/>
                  </a:lnTo>
                  <a:close/>
                </a:path>
                <a:path w="2797810" h="319405">
                  <a:moveTo>
                    <a:pt x="1857794" y="5461"/>
                  </a:moveTo>
                  <a:lnTo>
                    <a:pt x="2113318" y="5461"/>
                  </a:lnTo>
                  <a:lnTo>
                    <a:pt x="2113318" y="54101"/>
                  </a:lnTo>
                  <a:lnTo>
                    <a:pt x="2010702" y="54101"/>
                  </a:lnTo>
                  <a:lnTo>
                    <a:pt x="2010702" y="313943"/>
                  </a:lnTo>
                  <a:lnTo>
                    <a:pt x="1955965" y="313943"/>
                  </a:lnTo>
                  <a:lnTo>
                    <a:pt x="1955965" y="54101"/>
                  </a:lnTo>
                  <a:lnTo>
                    <a:pt x="1857794" y="54101"/>
                  </a:lnTo>
                  <a:lnTo>
                    <a:pt x="1857794" y="5461"/>
                  </a:lnTo>
                  <a:close/>
                </a:path>
                <a:path w="2797810" h="319405">
                  <a:moveTo>
                    <a:pt x="1256830" y="5461"/>
                  </a:moveTo>
                  <a:lnTo>
                    <a:pt x="1311567" y="5461"/>
                  </a:lnTo>
                  <a:lnTo>
                    <a:pt x="1311567" y="313943"/>
                  </a:lnTo>
                  <a:lnTo>
                    <a:pt x="1256830" y="313943"/>
                  </a:lnTo>
                  <a:lnTo>
                    <a:pt x="1256830" y="5461"/>
                  </a:lnTo>
                  <a:close/>
                </a:path>
                <a:path w="2797810" h="319405">
                  <a:moveTo>
                    <a:pt x="1018070" y="5461"/>
                  </a:moveTo>
                  <a:lnTo>
                    <a:pt x="1072807" y="5461"/>
                  </a:lnTo>
                  <a:lnTo>
                    <a:pt x="1072807" y="265302"/>
                  </a:lnTo>
                  <a:lnTo>
                    <a:pt x="1212253" y="265302"/>
                  </a:lnTo>
                  <a:lnTo>
                    <a:pt x="1212253" y="313943"/>
                  </a:lnTo>
                  <a:lnTo>
                    <a:pt x="1018070" y="313943"/>
                  </a:lnTo>
                  <a:lnTo>
                    <a:pt x="1018070" y="5461"/>
                  </a:lnTo>
                  <a:close/>
                </a:path>
                <a:path w="2797810" h="319405">
                  <a:moveTo>
                    <a:pt x="478485" y="5461"/>
                  </a:moveTo>
                  <a:lnTo>
                    <a:pt x="538708" y="5461"/>
                  </a:lnTo>
                  <a:lnTo>
                    <a:pt x="610107" y="213867"/>
                  </a:lnTo>
                  <a:lnTo>
                    <a:pt x="685495" y="5461"/>
                  </a:lnTo>
                  <a:lnTo>
                    <a:pt x="744512" y="5461"/>
                  </a:lnTo>
                  <a:lnTo>
                    <a:pt x="624001" y="318134"/>
                  </a:lnTo>
                  <a:lnTo>
                    <a:pt x="593890" y="318134"/>
                  </a:lnTo>
                  <a:lnTo>
                    <a:pt x="478485" y="5461"/>
                  </a:lnTo>
                  <a:close/>
                </a:path>
                <a:path w="2797810" h="319405">
                  <a:moveTo>
                    <a:pt x="263652" y="5461"/>
                  </a:moveTo>
                  <a:lnTo>
                    <a:pt x="460565" y="5461"/>
                  </a:lnTo>
                  <a:lnTo>
                    <a:pt x="460565" y="54101"/>
                  </a:lnTo>
                  <a:lnTo>
                    <a:pt x="318414" y="54101"/>
                  </a:lnTo>
                  <a:lnTo>
                    <a:pt x="318414" y="126364"/>
                  </a:lnTo>
                  <a:lnTo>
                    <a:pt x="420331" y="126364"/>
                  </a:lnTo>
                  <a:lnTo>
                    <a:pt x="420331" y="172846"/>
                  </a:lnTo>
                  <a:lnTo>
                    <a:pt x="318414" y="172846"/>
                  </a:lnTo>
                  <a:lnTo>
                    <a:pt x="318414" y="265302"/>
                  </a:lnTo>
                  <a:lnTo>
                    <a:pt x="458241" y="265302"/>
                  </a:lnTo>
                  <a:lnTo>
                    <a:pt x="458241" y="313943"/>
                  </a:lnTo>
                  <a:lnTo>
                    <a:pt x="263652" y="313943"/>
                  </a:lnTo>
                  <a:lnTo>
                    <a:pt x="263652" y="5461"/>
                  </a:lnTo>
                  <a:close/>
                </a:path>
                <a:path w="2797810" h="319405">
                  <a:moveTo>
                    <a:pt x="1458506" y="3301"/>
                  </a:moveTo>
                  <a:lnTo>
                    <a:pt x="1518926" y="13192"/>
                  </a:lnTo>
                  <a:lnTo>
                    <a:pt x="1565440" y="42799"/>
                  </a:lnTo>
                  <a:lnTo>
                    <a:pt x="1595046" y="88709"/>
                  </a:lnTo>
                  <a:lnTo>
                    <a:pt x="1604937" y="147574"/>
                  </a:lnTo>
                  <a:lnTo>
                    <a:pt x="1600482" y="198394"/>
                  </a:lnTo>
                  <a:lnTo>
                    <a:pt x="1587119" y="239982"/>
                  </a:lnTo>
                  <a:lnTo>
                    <a:pt x="1564852" y="272335"/>
                  </a:lnTo>
                  <a:lnTo>
                    <a:pt x="1533685" y="295449"/>
                  </a:lnTo>
                  <a:lnTo>
                    <a:pt x="1493621" y="309319"/>
                  </a:lnTo>
                  <a:lnTo>
                    <a:pt x="1444663" y="313943"/>
                  </a:lnTo>
                  <a:lnTo>
                    <a:pt x="1376210" y="313943"/>
                  </a:lnTo>
                  <a:lnTo>
                    <a:pt x="1376210" y="5587"/>
                  </a:lnTo>
                  <a:lnTo>
                    <a:pt x="1405928" y="4587"/>
                  </a:lnTo>
                  <a:lnTo>
                    <a:pt x="1429550" y="3873"/>
                  </a:lnTo>
                  <a:lnTo>
                    <a:pt x="1447076" y="3444"/>
                  </a:lnTo>
                  <a:lnTo>
                    <a:pt x="1458506" y="3301"/>
                  </a:lnTo>
                  <a:close/>
                </a:path>
                <a:path w="2797810" h="319405">
                  <a:moveTo>
                    <a:pt x="85509" y="2286"/>
                  </a:moveTo>
                  <a:lnTo>
                    <a:pt x="136915" y="7975"/>
                  </a:lnTo>
                  <a:lnTo>
                    <a:pt x="173634" y="25034"/>
                  </a:lnTo>
                  <a:lnTo>
                    <a:pt x="195665" y="53453"/>
                  </a:lnTo>
                  <a:lnTo>
                    <a:pt x="203009" y="93217"/>
                  </a:lnTo>
                  <a:lnTo>
                    <a:pt x="201997" y="106624"/>
                  </a:lnTo>
                  <a:lnTo>
                    <a:pt x="186804" y="143128"/>
                  </a:lnTo>
                  <a:lnTo>
                    <a:pt x="157738" y="169507"/>
                  </a:lnTo>
                  <a:lnTo>
                    <a:pt x="145948" y="175005"/>
                  </a:lnTo>
                  <a:lnTo>
                    <a:pt x="237134" y="313943"/>
                  </a:lnTo>
                  <a:lnTo>
                    <a:pt x="173951" y="313943"/>
                  </a:lnTo>
                  <a:lnTo>
                    <a:pt x="91605" y="186562"/>
                  </a:lnTo>
                  <a:lnTo>
                    <a:pt x="84775" y="186396"/>
                  </a:lnTo>
                  <a:lnTo>
                    <a:pt x="76707" y="186086"/>
                  </a:lnTo>
                  <a:lnTo>
                    <a:pt x="67402" y="185634"/>
                  </a:lnTo>
                  <a:lnTo>
                    <a:pt x="56857" y="185038"/>
                  </a:lnTo>
                  <a:lnTo>
                    <a:pt x="56857" y="313943"/>
                  </a:lnTo>
                  <a:lnTo>
                    <a:pt x="0" y="313943"/>
                  </a:lnTo>
                  <a:lnTo>
                    <a:pt x="0" y="5461"/>
                  </a:lnTo>
                  <a:lnTo>
                    <a:pt x="3967" y="5363"/>
                  </a:lnTo>
                  <a:lnTo>
                    <a:pt x="11222" y="5064"/>
                  </a:lnTo>
                  <a:lnTo>
                    <a:pt x="21765" y="4550"/>
                  </a:lnTo>
                  <a:lnTo>
                    <a:pt x="35598" y="3809"/>
                  </a:lnTo>
                  <a:lnTo>
                    <a:pt x="50326" y="3143"/>
                  </a:lnTo>
                  <a:lnTo>
                    <a:pt x="63553" y="2666"/>
                  </a:lnTo>
                  <a:lnTo>
                    <a:pt x="75281" y="2381"/>
                  </a:lnTo>
                  <a:lnTo>
                    <a:pt x="85509" y="2286"/>
                  </a:lnTo>
                  <a:close/>
                </a:path>
                <a:path w="2797810" h="319405">
                  <a:moveTo>
                    <a:pt x="1746034" y="1269"/>
                  </a:moveTo>
                  <a:lnTo>
                    <a:pt x="1770037" y="1269"/>
                  </a:lnTo>
                  <a:lnTo>
                    <a:pt x="1893989" y="313943"/>
                  </a:lnTo>
                  <a:lnTo>
                    <a:pt x="1833537" y="313943"/>
                  </a:lnTo>
                  <a:lnTo>
                    <a:pt x="1811058" y="251459"/>
                  </a:lnTo>
                  <a:lnTo>
                    <a:pt x="1705394" y="251459"/>
                  </a:lnTo>
                  <a:lnTo>
                    <a:pt x="1683931" y="313943"/>
                  </a:lnTo>
                  <a:lnTo>
                    <a:pt x="1622971" y="313943"/>
                  </a:lnTo>
                  <a:lnTo>
                    <a:pt x="1746034" y="1269"/>
                  </a:lnTo>
                  <a:close/>
                </a:path>
                <a:path w="2797810" h="319405">
                  <a:moveTo>
                    <a:pt x="837730" y="1269"/>
                  </a:moveTo>
                  <a:lnTo>
                    <a:pt x="861733" y="1269"/>
                  </a:lnTo>
                  <a:lnTo>
                    <a:pt x="985685" y="313943"/>
                  </a:lnTo>
                  <a:lnTo>
                    <a:pt x="925233" y="313943"/>
                  </a:lnTo>
                  <a:lnTo>
                    <a:pt x="902754" y="251459"/>
                  </a:lnTo>
                  <a:lnTo>
                    <a:pt x="797090" y="251459"/>
                  </a:lnTo>
                  <a:lnTo>
                    <a:pt x="775627" y="313943"/>
                  </a:lnTo>
                  <a:lnTo>
                    <a:pt x="714705" y="313943"/>
                  </a:lnTo>
                  <a:lnTo>
                    <a:pt x="837730" y="1269"/>
                  </a:lnTo>
                  <a:close/>
                </a:path>
                <a:path w="2797810" h="319405">
                  <a:moveTo>
                    <a:pt x="2387130" y="0"/>
                  </a:moveTo>
                  <a:lnTo>
                    <a:pt x="2445899" y="10302"/>
                  </a:lnTo>
                  <a:lnTo>
                    <a:pt x="2488857" y="41275"/>
                  </a:lnTo>
                  <a:lnTo>
                    <a:pt x="2515257" y="90804"/>
                  </a:lnTo>
                  <a:lnTo>
                    <a:pt x="2524036" y="157099"/>
                  </a:lnTo>
                  <a:lnTo>
                    <a:pt x="2521748" y="192434"/>
                  </a:lnTo>
                  <a:lnTo>
                    <a:pt x="2503408" y="251628"/>
                  </a:lnTo>
                  <a:lnTo>
                    <a:pt x="2467021" y="294558"/>
                  </a:lnTo>
                  <a:lnTo>
                    <a:pt x="2414824" y="316414"/>
                  </a:lnTo>
                  <a:lnTo>
                    <a:pt x="2382939" y="319150"/>
                  </a:lnTo>
                  <a:lnTo>
                    <a:pt x="2353697" y="316456"/>
                  </a:lnTo>
                  <a:lnTo>
                    <a:pt x="2306072" y="294826"/>
                  </a:lnTo>
                  <a:lnTo>
                    <a:pt x="2273187" y="252128"/>
                  </a:lnTo>
                  <a:lnTo>
                    <a:pt x="2256613" y="192744"/>
                  </a:lnTo>
                  <a:lnTo>
                    <a:pt x="2254542" y="157099"/>
                  </a:lnTo>
                  <a:lnTo>
                    <a:pt x="2256784" y="125406"/>
                  </a:lnTo>
                  <a:lnTo>
                    <a:pt x="2274794" y="69641"/>
                  </a:lnTo>
                  <a:lnTo>
                    <a:pt x="2310209" y="25610"/>
                  </a:lnTo>
                  <a:lnTo>
                    <a:pt x="2358457" y="2837"/>
                  </a:lnTo>
                  <a:lnTo>
                    <a:pt x="238713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40" y="1632585"/>
            <a:ext cx="6779895" cy="467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Any </a:t>
            </a:r>
            <a:r>
              <a:rPr sz="2800" spc="-10" dirty="0">
                <a:latin typeface="Trebuchet MS"/>
                <a:cs typeface="Trebuchet MS"/>
              </a:rPr>
              <a:t>change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the sterilization equipment  and </a:t>
            </a:r>
            <a:r>
              <a:rPr sz="2800" spc="-5" dirty="0">
                <a:latin typeface="Trebuchet MS"/>
                <a:cs typeface="Trebuchet MS"/>
              </a:rPr>
              <a:t>related </a:t>
            </a:r>
            <a:r>
              <a:rPr sz="2800" spc="-10" dirty="0">
                <a:latin typeface="Trebuchet MS"/>
                <a:cs typeface="Trebuchet MS"/>
              </a:rPr>
              <a:t>utilities </a:t>
            </a:r>
            <a:r>
              <a:rPr sz="2800" spc="-5" dirty="0">
                <a:latin typeface="Trebuchet MS"/>
                <a:cs typeface="Trebuchet MS"/>
              </a:rPr>
              <a:t>should be evaluated  by a </a:t>
            </a:r>
            <a:r>
              <a:rPr sz="2800" spc="-10" dirty="0">
                <a:latin typeface="Trebuchet MS"/>
                <a:cs typeface="Trebuchet MS"/>
              </a:rPr>
              <a:t>change control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procedure.</a:t>
            </a:r>
            <a:endParaRPr sz="2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Typical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changes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requiring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revalidation:-</a:t>
            </a:r>
            <a:endParaRPr sz="2800">
              <a:latin typeface="Trebuchet MS"/>
              <a:cs typeface="Trebuchet MS"/>
            </a:endParaRPr>
          </a:p>
          <a:p>
            <a:pPr marL="285115" marR="43497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Any </a:t>
            </a:r>
            <a:r>
              <a:rPr sz="2800" spc="-10" dirty="0">
                <a:latin typeface="Trebuchet MS"/>
                <a:cs typeface="Trebuchet MS"/>
              </a:rPr>
              <a:t>changes </a:t>
            </a:r>
            <a:r>
              <a:rPr sz="2800" spc="-5" dirty="0">
                <a:latin typeface="Trebuchet MS"/>
                <a:cs typeface="Trebuchet MS"/>
              </a:rPr>
              <a:t>in operating </a:t>
            </a:r>
            <a:r>
              <a:rPr sz="2800" spc="-10" dirty="0">
                <a:latin typeface="Trebuchet MS"/>
                <a:cs typeface="Trebuchet MS"/>
              </a:rPr>
              <a:t>cycle(i.e.  temperature ,time ,chamber</a:t>
            </a:r>
            <a:r>
              <a:rPr sz="2800" spc="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pressure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Change </a:t>
            </a:r>
            <a:r>
              <a:rPr sz="2800" spc="-5" dirty="0">
                <a:latin typeface="Trebuchet MS"/>
                <a:cs typeface="Trebuchet MS"/>
              </a:rPr>
              <a:t>in load configuration</a:t>
            </a:r>
            <a:endParaRPr sz="2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Change </a:t>
            </a:r>
            <a:r>
              <a:rPr sz="2800" spc="-5" dirty="0">
                <a:latin typeface="Trebuchet MS"/>
                <a:cs typeface="Trebuchet MS"/>
              </a:rPr>
              <a:t>in sterilized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materials</a:t>
            </a:r>
            <a:endParaRPr sz="2800">
              <a:latin typeface="Trebuchet MS"/>
              <a:cs typeface="Trebuchet MS"/>
            </a:endParaRPr>
          </a:p>
          <a:p>
            <a:pPr marL="285115" marR="41910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Measure maintenance work </a:t>
            </a:r>
            <a:r>
              <a:rPr sz="2800" spc="-5" dirty="0">
                <a:latin typeface="Trebuchet MS"/>
                <a:cs typeface="Trebuchet MS"/>
              </a:rPr>
              <a:t>on </a:t>
            </a:r>
            <a:r>
              <a:rPr sz="2800" spc="-10" dirty="0">
                <a:latin typeface="Trebuchet MS"/>
                <a:cs typeface="Trebuchet MS"/>
              </a:rPr>
              <a:t>critical  instrument/elements</a:t>
            </a:r>
            <a:r>
              <a:rPr sz="2800" spc="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utilities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00783" y="362458"/>
            <a:ext cx="3624960" cy="36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98182"/>
            <a:ext cx="8071484" cy="2812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20000"/>
              </a:lnSpc>
              <a:spcBef>
                <a:spcPts val="105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Berry I.R., </a:t>
            </a:r>
            <a:r>
              <a:rPr sz="2400" spc="-5" dirty="0">
                <a:latin typeface="Trebuchet MS"/>
                <a:cs typeface="Trebuchet MS"/>
              </a:rPr>
              <a:t>and </a:t>
            </a:r>
            <a:r>
              <a:rPr sz="2400" b="1" dirty="0">
                <a:latin typeface="Trebuchet MS"/>
                <a:cs typeface="Trebuchet MS"/>
              </a:rPr>
              <a:t>Nash </a:t>
            </a:r>
            <a:r>
              <a:rPr sz="2400" dirty="0">
                <a:latin typeface="Trebuchet MS"/>
                <a:cs typeface="Trebuchet MS"/>
              </a:rPr>
              <a:t>R.A., </a:t>
            </a:r>
            <a:r>
              <a:rPr sz="2400" spc="-15" dirty="0">
                <a:latin typeface="Trebuchet MS"/>
                <a:cs typeface="Trebuchet MS"/>
              </a:rPr>
              <a:t>“Pharmaceutical </a:t>
            </a:r>
            <a:r>
              <a:rPr sz="2400" spc="-60" dirty="0">
                <a:latin typeface="Trebuchet MS"/>
                <a:cs typeface="Trebuchet MS"/>
              </a:rPr>
              <a:t>Process  </a:t>
            </a:r>
            <a:r>
              <a:rPr sz="2400" dirty="0">
                <a:latin typeface="Trebuchet MS"/>
                <a:cs typeface="Trebuchet MS"/>
              </a:rPr>
              <a:t>validation”, </a:t>
            </a:r>
            <a:r>
              <a:rPr sz="2400" spc="-5" dirty="0">
                <a:latin typeface="Trebuchet MS"/>
                <a:cs typeface="Trebuchet MS"/>
              </a:rPr>
              <a:t>second edition, revised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spc="-5" dirty="0">
                <a:latin typeface="Trebuchet MS"/>
                <a:cs typeface="Trebuchet MS"/>
              </a:rPr>
              <a:t>expanded;  Marcel Dekker </a:t>
            </a:r>
            <a:r>
              <a:rPr sz="2400" dirty="0">
                <a:latin typeface="Trebuchet MS"/>
                <a:cs typeface="Trebuchet MS"/>
              </a:rPr>
              <a:t>series;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83-110.</a:t>
            </a:r>
            <a:endParaRPr sz="24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1175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Agalloco J.A, </a:t>
            </a:r>
            <a:r>
              <a:rPr sz="2400" b="1" spc="-5" dirty="0">
                <a:latin typeface="Trebuchet MS"/>
                <a:cs typeface="Trebuchet MS"/>
              </a:rPr>
              <a:t>Carleton </a:t>
            </a:r>
            <a:r>
              <a:rPr sz="2400" spc="-110" dirty="0">
                <a:latin typeface="Trebuchet MS"/>
                <a:cs typeface="Trebuchet MS"/>
              </a:rPr>
              <a:t>F.A, </a:t>
            </a:r>
            <a:r>
              <a:rPr sz="2400" spc="-20" dirty="0">
                <a:latin typeface="Trebuchet MS"/>
                <a:cs typeface="Trebuchet MS"/>
              </a:rPr>
              <a:t>“Validation</a:t>
            </a:r>
            <a:r>
              <a:rPr sz="2400" spc="67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287020" algn="just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Trebuchet MS"/>
                <a:cs typeface="Trebuchet MS"/>
              </a:rPr>
              <a:t>Pharmaceutical Process”, </a:t>
            </a:r>
            <a:r>
              <a:rPr sz="2400" dirty="0">
                <a:latin typeface="Trebuchet MS"/>
                <a:cs typeface="Trebuchet MS"/>
              </a:rPr>
              <a:t>Third </a:t>
            </a:r>
            <a:r>
              <a:rPr sz="2400" spc="-5" dirty="0">
                <a:latin typeface="Trebuchet MS"/>
                <a:cs typeface="Trebuchet MS"/>
              </a:rPr>
              <a:t>Edition,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175,223.</a:t>
            </a:r>
            <a:endParaRPr sz="24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1180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b="1" dirty="0">
                <a:latin typeface="Trebuchet MS"/>
                <a:cs typeface="Trebuchet MS"/>
              </a:rPr>
              <a:t>Willig</a:t>
            </a:r>
            <a:r>
              <a:rPr sz="2400" b="1" spc="1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Sidney</a:t>
            </a:r>
            <a:r>
              <a:rPr sz="2400" spc="1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H.,</a:t>
            </a:r>
            <a:r>
              <a:rPr sz="2400" spc="1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“Good</a:t>
            </a:r>
            <a:r>
              <a:rPr sz="2400" spc="1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Manufacturing</a:t>
            </a:r>
            <a:r>
              <a:rPr sz="2400" spc="18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Practices</a:t>
            </a:r>
            <a:r>
              <a:rPr sz="2400" spc="185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for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0575" y="3466845"/>
            <a:ext cx="42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Trebuchet MS"/>
                <a:cs typeface="Trebuchet MS"/>
              </a:rPr>
              <a:t>5</a:t>
            </a:r>
            <a:r>
              <a:rPr sz="1600" spc="-5" dirty="0">
                <a:latin typeface="Trebuchet MS"/>
                <a:cs typeface="Trebuchet MS"/>
              </a:rPr>
              <a:t>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059" y="3558285"/>
            <a:ext cx="779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3975" algn="l"/>
                <a:tab pos="5435600" algn="l"/>
                <a:tab pos="6836409" algn="l"/>
              </a:tabLst>
            </a:pPr>
            <a:r>
              <a:rPr sz="2400" spc="-10" dirty="0">
                <a:latin typeface="Trebuchet MS"/>
                <a:cs typeface="Trebuchet MS"/>
              </a:rPr>
              <a:t>Pharmaceuticals”,	</a:t>
            </a:r>
            <a:r>
              <a:rPr sz="2400" spc="-5" dirty="0">
                <a:latin typeface="Trebuchet MS"/>
                <a:cs typeface="Trebuchet MS"/>
              </a:rPr>
              <a:t>edition,	Marcel	Dekker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48227"/>
            <a:ext cx="8072120" cy="105600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275"/>
              </a:spcBef>
            </a:pPr>
            <a:r>
              <a:rPr sz="2400" spc="-5" dirty="0">
                <a:latin typeface="Trebuchet MS"/>
                <a:cs typeface="Trebuchet MS"/>
              </a:rPr>
              <a:t>Publication, </a:t>
            </a:r>
            <a:r>
              <a:rPr sz="2400" spc="-30" dirty="0">
                <a:latin typeface="Trebuchet MS"/>
                <a:cs typeface="Trebuchet MS"/>
              </a:rPr>
              <a:t>Page </a:t>
            </a:r>
            <a:r>
              <a:rPr sz="2400" dirty="0">
                <a:latin typeface="Trebuchet MS"/>
                <a:cs typeface="Trebuchet MS"/>
              </a:rPr>
              <a:t>No: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65-80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86385" algn="l"/>
                <a:tab pos="1225550" algn="l"/>
                <a:tab pos="2391410" algn="l"/>
                <a:tab pos="2923540" algn="l"/>
                <a:tab pos="4019550" algn="l"/>
                <a:tab pos="6196330" algn="l"/>
                <a:tab pos="7662545" algn="l"/>
              </a:tabLst>
            </a:pPr>
            <a:r>
              <a:rPr sz="1750" spc="-459" dirty="0">
                <a:solidFill>
                  <a:srgbClr val="B03E9A"/>
                </a:solidFill>
                <a:latin typeface="Arial"/>
                <a:cs typeface="Arial"/>
              </a:rPr>
              <a:t>	</a:t>
            </a:r>
            <a:r>
              <a:rPr sz="2400" b="1" spc="-5" dirty="0">
                <a:latin typeface="Trebuchet MS"/>
                <a:cs typeface="Trebuchet MS"/>
              </a:rPr>
              <a:t>Nall</a:t>
            </a:r>
            <a:r>
              <a:rPr sz="2400" b="1" dirty="0">
                <a:latin typeface="Trebuchet MS"/>
                <a:cs typeface="Trebuchet MS"/>
              </a:rPr>
              <a:t>y	</a:t>
            </a:r>
            <a:r>
              <a:rPr sz="2400" dirty="0">
                <a:latin typeface="Trebuchet MS"/>
                <a:cs typeface="Trebuchet MS"/>
              </a:rPr>
              <a:t>Jos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p</a:t>
            </a:r>
            <a:r>
              <a:rPr sz="2400" dirty="0">
                <a:latin typeface="Trebuchet MS"/>
                <a:cs typeface="Trebuchet MS"/>
              </a:rPr>
              <a:t>h	</a:t>
            </a:r>
            <a:r>
              <a:rPr sz="2400" spc="1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.	</a:t>
            </a:r>
            <a:r>
              <a:rPr sz="2400" spc="10" dirty="0">
                <a:latin typeface="Trebuchet MS"/>
                <a:cs typeface="Trebuchet MS"/>
              </a:rPr>
              <a:t>“</a:t>
            </a:r>
            <a:r>
              <a:rPr sz="2400" spc="5" dirty="0">
                <a:latin typeface="Trebuchet MS"/>
                <a:cs typeface="Trebuchet MS"/>
              </a:rPr>
              <a:t>G</a:t>
            </a:r>
            <a:r>
              <a:rPr sz="2400" dirty="0">
                <a:latin typeface="Trebuchet MS"/>
                <a:cs typeface="Trebuchet MS"/>
              </a:rPr>
              <a:t>ood	</a:t>
            </a:r>
            <a:r>
              <a:rPr sz="2400" spc="-5" dirty="0">
                <a:latin typeface="Trebuchet MS"/>
                <a:cs typeface="Trebuchet MS"/>
              </a:rPr>
              <a:t>Manu</a:t>
            </a:r>
            <a:r>
              <a:rPr sz="2400" spc="5" dirty="0">
                <a:latin typeface="Trebuchet MS"/>
                <a:cs typeface="Trebuchet MS"/>
              </a:rPr>
              <a:t>f</a:t>
            </a:r>
            <a:r>
              <a:rPr sz="2400" spc="-5" dirty="0">
                <a:latin typeface="Trebuchet MS"/>
                <a:cs typeface="Trebuchet MS"/>
              </a:rPr>
              <a:t>acturin</a:t>
            </a:r>
            <a:r>
              <a:rPr sz="2400" dirty="0">
                <a:latin typeface="Trebuchet MS"/>
                <a:cs typeface="Trebuchet MS"/>
              </a:rPr>
              <a:t>g	</a:t>
            </a:r>
            <a:r>
              <a:rPr sz="2400" spc="-105" dirty="0">
                <a:latin typeface="Trebuchet MS"/>
                <a:cs typeface="Trebuchet MS"/>
              </a:rPr>
              <a:t>P</a:t>
            </a:r>
            <a:r>
              <a:rPr sz="2400" dirty="0">
                <a:latin typeface="Trebuchet MS"/>
                <a:cs typeface="Trebuchet MS"/>
              </a:rPr>
              <a:t>ractices	</a:t>
            </a:r>
            <a:r>
              <a:rPr sz="2400" spc="10" dirty="0">
                <a:latin typeface="Trebuchet MS"/>
                <a:cs typeface="Trebuchet MS"/>
              </a:rPr>
              <a:t>f</a:t>
            </a:r>
            <a:r>
              <a:rPr sz="2400" dirty="0">
                <a:latin typeface="Trebuchet MS"/>
                <a:cs typeface="Trebuchet MS"/>
              </a:rPr>
              <a:t>or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1223" y="4860163"/>
            <a:ext cx="429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16203" dirty="0">
                <a:latin typeface="Trebuchet MS"/>
                <a:cs typeface="Trebuchet MS"/>
              </a:rPr>
              <a:t>6</a:t>
            </a:r>
            <a:r>
              <a:rPr sz="1600" dirty="0">
                <a:latin typeface="Trebuchet MS"/>
                <a:cs typeface="Trebuchet MS"/>
              </a:rPr>
              <a:t>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059" y="4951603"/>
            <a:ext cx="779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0" algn="l"/>
                <a:tab pos="4990465" algn="l"/>
                <a:tab pos="6281420" algn="l"/>
              </a:tabLst>
            </a:pPr>
            <a:r>
              <a:rPr sz="2400" spc="-10" dirty="0">
                <a:latin typeface="Trebuchet MS"/>
                <a:cs typeface="Trebuchet MS"/>
              </a:rPr>
              <a:t>Pharmaceuticals”,	</a:t>
            </a:r>
            <a:r>
              <a:rPr sz="2400" spc="-5" dirty="0">
                <a:latin typeface="Trebuchet MS"/>
                <a:cs typeface="Trebuchet MS"/>
              </a:rPr>
              <a:t>edition,	Infoma	Healthcare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5240439"/>
            <a:ext cx="8068945" cy="149606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280"/>
              </a:spcBef>
            </a:pPr>
            <a:r>
              <a:rPr sz="2400" spc="-5" dirty="0">
                <a:latin typeface="Trebuchet MS"/>
                <a:cs typeface="Trebuchet MS"/>
              </a:rPr>
              <a:t>Publication, </a:t>
            </a:r>
            <a:r>
              <a:rPr sz="2400" spc="-30" dirty="0">
                <a:latin typeface="Trebuchet MS"/>
                <a:cs typeface="Trebuchet MS"/>
              </a:rPr>
              <a:t>Page </a:t>
            </a:r>
            <a:r>
              <a:rPr sz="2400" dirty="0">
                <a:latin typeface="Trebuchet MS"/>
                <a:cs typeface="Trebuchet MS"/>
              </a:rPr>
              <a:t>No: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51-70</a:t>
            </a:r>
            <a:endParaRPr sz="24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20000"/>
              </a:lnSpc>
              <a:spcBef>
                <a:spcPts val="600"/>
              </a:spcBef>
              <a:tabLst>
                <a:tab pos="286385" algn="l"/>
                <a:tab pos="1545590" algn="l"/>
                <a:tab pos="2294255" algn="l"/>
                <a:tab pos="4020820" algn="l"/>
                <a:tab pos="4479925" algn="l"/>
                <a:tab pos="6793230" algn="l"/>
              </a:tabLst>
            </a:pPr>
            <a:r>
              <a:rPr sz="1750" spc="-459" dirty="0">
                <a:solidFill>
                  <a:srgbClr val="B03E9A"/>
                </a:solidFill>
                <a:latin typeface="Arial"/>
                <a:cs typeface="Arial"/>
              </a:rPr>
              <a:t>	</a:t>
            </a:r>
            <a:r>
              <a:rPr sz="2400" b="1" spc="-5" dirty="0">
                <a:latin typeface="Trebuchet MS"/>
                <a:cs typeface="Trebuchet MS"/>
              </a:rPr>
              <a:t>Sh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5" dirty="0">
                <a:latin typeface="Trebuchet MS"/>
                <a:cs typeface="Trebuchet MS"/>
              </a:rPr>
              <a:t>rm</a:t>
            </a:r>
            <a:r>
              <a:rPr sz="2400" b="1" dirty="0">
                <a:latin typeface="Trebuchet MS"/>
                <a:cs typeface="Trebuchet MS"/>
              </a:rPr>
              <a:t>a	</a:t>
            </a:r>
            <a:r>
              <a:rPr sz="2400" b="1" spc="-320" dirty="0">
                <a:latin typeface="Trebuchet MS"/>
                <a:cs typeface="Trebuchet MS"/>
              </a:rPr>
              <a:t>P</a:t>
            </a:r>
            <a:r>
              <a:rPr sz="2400" b="1" spc="5" dirty="0">
                <a:latin typeface="Trebuchet MS"/>
                <a:cs typeface="Trebuchet MS"/>
              </a:rPr>
              <a:t>.P</a:t>
            </a:r>
            <a:r>
              <a:rPr sz="2400" dirty="0">
                <a:latin typeface="Trebuchet MS"/>
                <a:cs typeface="Trebuchet MS"/>
              </a:rPr>
              <a:t>.	</a:t>
            </a:r>
            <a:r>
              <a:rPr sz="2400" spc="10" dirty="0">
                <a:latin typeface="Trebuchet MS"/>
                <a:cs typeface="Trebuchet MS"/>
              </a:rPr>
              <a:t>“</a:t>
            </a:r>
            <a:r>
              <a:rPr sz="2400" spc="-200" dirty="0">
                <a:latin typeface="Trebuchet MS"/>
                <a:cs typeface="Trebuchet MS"/>
              </a:rPr>
              <a:t>V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spc="5" dirty="0">
                <a:latin typeface="Trebuchet MS"/>
                <a:cs typeface="Trebuchet MS"/>
              </a:rPr>
              <a:t>l</a:t>
            </a:r>
            <a:r>
              <a:rPr sz="2400" spc="-5" dirty="0">
                <a:latin typeface="Trebuchet MS"/>
                <a:cs typeface="Trebuchet MS"/>
              </a:rPr>
              <a:t>id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" dirty="0">
                <a:latin typeface="Trebuchet MS"/>
                <a:cs typeface="Trebuchet MS"/>
              </a:rPr>
              <a:t>ti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10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-105" dirty="0">
                <a:latin typeface="Trebuchet MS"/>
                <a:cs typeface="Trebuchet MS"/>
              </a:rPr>
              <a:t>P</a:t>
            </a:r>
            <a:r>
              <a:rPr sz="2400" spc="5" dirty="0">
                <a:latin typeface="Trebuchet MS"/>
                <a:cs typeface="Trebuchet MS"/>
              </a:rPr>
              <a:t>h</a:t>
            </a:r>
            <a:r>
              <a:rPr sz="2400" spc="-5" dirty="0">
                <a:latin typeface="Trebuchet MS"/>
                <a:cs typeface="Trebuchet MS"/>
              </a:rPr>
              <a:t>armaceuti</a:t>
            </a:r>
            <a:r>
              <a:rPr sz="2400" spc="5" dirty="0">
                <a:latin typeface="Trebuchet MS"/>
                <a:cs typeface="Trebuchet MS"/>
              </a:rPr>
              <a:t>c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l	</a:t>
            </a:r>
            <a:r>
              <a:rPr sz="2400" spc="-5" dirty="0">
                <a:latin typeface="Trebuchet MS"/>
                <a:cs typeface="Trebuchet MS"/>
              </a:rPr>
              <a:t>In</a:t>
            </a:r>
            <a:r>
              <a:rPr sz="2400" spc="5" dirty="0">
                <a:latin typeface="Trebuchet MS"/>
                <a:cs typeface="Trebuchet MS"/>
              </a:rPr>
              <a:t>d</a:t>
            </a:r>
            <a:r>
              <a:rPr sz="2400" spc="-5" dirty="0">
                <a:latin typeface="Trebuchet MS"/>
                <a:cs typeface="Trebuchet MS"/>
              </a:rPr>
              <a:t>ustr</a:t>
            </a:r>
            <a:r>
              <a:rPr sz="2400" spc="10" dirty="0">
                <a:latin typeface="Trebuchet MS"/>
                <a:cs typeface="Trebuchet MS"/>
              </a:rPr>
              <a:t>y</a:t>
            </a:r>
            <a:r>
              <a:rPr sz="2400" dirty="0">
                <a:latin typeface="Trebuchet MS"/>
                <a:cs typeface="Trebuchet MS"/>
              </a:rPr>
              <a:t>”  </a:t>
            </a:r>
            <a:r>
              <a:rPr sz="2400" spc="-30" dirty="0">
                <a:latin typeface="Trebuchet MS"/>
                <a:cs typeface="Trebuchet MS"/>
              </a:rPr>
              <a:t>Page </a:t>
            </a:r>
            <a:r>
              <a:rPr sz="2400" spc="-5" dirty="0">
                <a:latin typeface="Trebuchet MS"/>
                <a:cs typeface="Trebuchet MS"/>
              </a:rPr>
              <a:t>No.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119-150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813562"/>
            <a:ext cx="7082155" cy="303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3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b="1" spc="-5" dirty="0">
                <a:latin typeface="Trebuchet MS"/>
                <a:cs typeface="Trebuchet MS"/>
              </a:rPr>
              <a:t>Haider </a:t>
            </a:r>
            <a:r>
              <a:rPr sz="2400" dirty="0">
                <a:latin typeface="Trebuchet MS"/>
                <a:cs typeface="Trebuchet MS"/>
              </a:rPr>
              <a:t>Syed </a:t>
            </a:r>
            <a:r>
              <a:rPr sz="2400" spc="-5" dirty="0">
                <a:latin typeface="Trebuchet MS"/>
                <a:cs typeface="Trebuchet MS"/>
              </a:rPr>
              <a:t>Imtiaz, </a:t>
            </a:r>
            <a:r>
              <a:rPr sz="2400" dirty="0">
                <a:latin typeface="Trebuchet MS"/>
                <a:cs typeface="Trebuchet MS"/>
              </a:rPr>
              <a:t>“ </a:t>
            </a:r>
            <a:r>
              <a:rPr sz="2400" spc="-15" dirty="0">
                <a:latin typeface="Trebuchet MS"/>
                <a:cs typeface="Trebuchet MS"/>
              </a:rPr>
              <a:t>Pharmaceutical  </a:t>
            </a:r>
            <a:r>
              <a:rPr sz="2400" spc="-45" dirty="0">
                <a:latin typeface="Trebuchet MS"/>
                <a:cs typeface="Trebuchet MS"/>
              </a:rPr>
              <a:t>Master  </a:t>
            </a:r>
            <a:r>
              <a:rPr sz="2400" spc="-25" dirty="0">
                <a:latin typeface="Trebuchet MS"/>
                <a:cs typeface="Trebuchet MS"/>
              </a:rPr>
              <a:t>Validation </a:t>
            </a:r>
            <a:r>
              <a:rPr sz="2400" spc="-5" dirty="0">
                <a:latin typeface="Trebuchet MS"/>
                <a:cs typeface="Trebuchet MS"/>
              </a:rPr>
              <a:t>Plan: The Ultimate Guide to </a:t>
            </a:r>
            <a:r>
              <a:rPr sz="2400" dirty="0">
                <a:latin typeface="Trebuchet MS"/>
                <a:cs typeface="Trebuchet MS"/>
              </a:rPr>
              <a:t>FDA, </a:t>
            </a:r>
            <a:r>
              <a:rPr sz="2400" spc="-120" dirty="0">
                <a:latin typeface="Trebuchet MS"/>
                <a:cs typeface="Trebuchet MS"/>
              </a:rPr>
              <a:t>GMP,  </a:t>
            </a:r>
            <a:r>
              <a:rPr sz="2400" spc="-5" dirty="0">
                <a:latin typeface="Trebuchet MS"/>
                <a:cs typeface="Trebuchet MS"/>
              </a:rPr>
              <a:t>and GLP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Compliance”</a:t>
            </a:r>
            <a:endParaRPr sz="24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1465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spc="-30" dirty="0">
                <a:latin typeface="Trebuchet MS"/>
                <a:cs typeface="Trebuchet MS"/>
                <a:hlinkClick r:id="rId4"/>
              </a:rPr>
              <a:t>www.fda.gov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"/>
              <a:tabLst>
                <a:tab pos="287020" algn="l"/>
              </a:tabLst>
            </a:pPr>
            <a:r>
              <a:rPr sz="2400" spc="-25" dirty="0">
                <a:latin typeface="Trebuchet MS"/>
                <a:cs typeface="Trebuchet MS"/>
              </a:rPr>
              <a:t>Wood, </a:t>
            </a:r>
            <a:r>
              <a:rPr sz="2400" spc="-65" dirty="0">
                <a:latin typeface="Trebuchet MS"/>
                <a:cs typeface="Trebuchet MS"/>
              </a:rPr>
              <a:t>R.T; </a:t>
            </a:r>
            <a:r>
              <a:rPr sz="2400" spc="-5" dirty="0">
                <a:latin typeface="Trebuchet MS"/>
                <a:cs typeface="Trebuchet MS"/>
              </a:rPr>
              <a:t>Journal of </a:t>
            </a:r>
            <a:r>
              <a:rPr sz="2400" spc="-20" dirty="0">
                <a:latin typeface="Trebuchet MS"/>
                <a:cs typeface="Trebuchet MS"/>
              </a:rPr>
              <a:t>Parental </a:t>
            </a:r>
            <a:r>
              <a:rPr sz="2400" dirty="0">
                <a:latin typeface="Trebuchet MS"/>
                <a:cs typeface="Trebuchet MS"/>
              </a:rPr>
              <a:t>drug </a:t>
            </a:r>
            <a:r>
              <a:rPr sz="2400" spc="-30" dirty="0">
                <a:latin typeface="Trebuchet MS"/>
                <a:cs typeface="Trebuchet MS"/>
              </a:rPr>
              <a:t>association;  </a:t>
            </a:r>
            <a:r>
              <a:rPr sz="2400" spc="-5" dirty="0">
                <a:latin typeface="Trebuchet MS"/>
                <a:cs typeface="Trebuchet MS"/>
              </a:rPr>
              <a:t>volume </a:t>
            </a:r>
            <a:r>
              <a:rPr sz="2400" dirty="0">
                <a:latin typeface="Trebuchet MS"/>
                <a:cs typeface="Trebuchet MS"/>
              </a:rPr>
              <a:t>34;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286-294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03212" y="999871"/>
            <a:ext cx="2601595" cy="359410"/>
            <a:chOff x="503212" y="999871"/>
            <a:chExt cx="2601595" cy="359410"/>
          </a:xfrm>
        </p:grpSpPr>
        <p:sp>
          <p:nvSpPr>
            <p:cNvPr id="6" name="object 6"/>
            <p:cNvSpPr/>
            <p:nvPr/>
          </p:nvSpPr>
          <p:spPr>
            <a:xfrm>
              <a:off x="504101" y="1000760"/>
              <a:ext cx="2599690" cy="357505"/>
            </a:xfrm>
            <a:custGeom>
              <a:avLst/>
              <a:gdLst/>
              <a:ahLst/>
              <a:cxnLst/>
              <a:rect l="l" t="t" r="r" b="b"/>
              <a:pathLst>
                <a:path w="2599690" h="357505">
                  <a:moveTo>
                    <a:pt x="1447888" y="1397"/>
                  </a:moveTo>
                  <a:lnTo>
                    <a:pt x="1420964" y="1397"/>
                  </a:lnTo>
                  <a:lnTo>
                    <a:pt x="1283169" y="351663"/>
                  </a:lnTo>
                  <a:lnTo>
                    <a:pt x="1351368" y="351663"/>
                  </a:lnTo>
                  <a:lnTo>
                    <a:pt x="1375498" y="281559"/>
                  </a:lnTo>
                  <a:lnTo>
                    <a:pt x="1559019" y="281559"/>
                  </a:lnTo>
                  <a:lnTo>
                    <a:pt x="1540430" y="234695"/>
                  </a:lnTo>
                  <a:lnTo>
                    <a:pt x="1392897" y="234695"/>
                  </a:lnTo>
                  <a:lnTo>
                    <a:pt x="1434426" y="107061"/>
                  </a:lnTo>
                  <a:lnTo>
                    <a:pt x="1489802" y="107061"/>
                  </a:lnTo>
                  <a:lnTo>
                    <a:pt x="1447888" y="1397"/>
                  </a:lnTo>
                  <a:close/>
                </a:path>
                <a:path w="2599690" h="357505">
                  <a:moveTo>
                    <a:pt x="1559019" y="281559"/>
                  </a:moveTo>
                  <a:lnTo>
                    <a:pt x="1493862" y="281559"/>
                  </a:lnTo>
                  <a:lnTo>
                    <a:pt x="1519135" y="351663"/>
                  </a:lnTo>
                  <a:lnTo>
                    <a:pt x="1586826" y="351663"/>
                  </a:lnTo>
                  <a:lnTo>
                    <a:pt x="1559019" y="281559"/>
                  </a:lnTo>
                  <a:close/>
                </a:path>
                <a:path w="2599690" h="357505">
                  <a:moveTo>
                    <a:pt x="1718652" y="60578"/>
                  </a:moveTo>
                  <a:lnTo>
                    <a:pt x="1657311" y="60578"/>
                  </a:lnTo>
                  <a:lnTo>
                    <a:pt x="1657311" y="351663"/>
                  </a:lnTo>
                  <a:lnTo>
                    <a:pt x="1718652" y="351663"/>
                  </a:lnTo>
                  <a:lnTo>
                    <a:pt x="1718652" y="60578"/>
                  </a:lnTo>
                  <a:close/>
                </a:path>
                <a:path w="2599690" h="357505">
                  <a:moveTo>
                    <a:pt x="1489802" y="107061"/>
                  </a:moveTo>
                  <a:lnTo>
                    <a:pt x="1434426" y="107061"/>
                  </a:lnTo>
                  <a:lnTo>
                    <a:pt x="1475955" y="234695"/>
                  </a:lnTo>
                  <a:lnTo>
                    <a:pt x="1540430" y="234695"/>
                  </a:lnTo>
                  <a:lnTo>
                    <a:pt x="1489802" y="107061"/>
                  </a:lnTo>
                  <a:close/>
                </a:path>
                <a:path w="2599690" h="357505">
                  <a:moveTo>
                    <a:pt x="1833460" y="6095"/>
                  </a:moveTo>
                  <a:lnTo>
                    <a:pt x="1547329" y="6095"/>
                  </a:lnTo>
                  <a:lnTo>
                    <a:pt x="1547329" y="60578"/>
                  </a:lnTo>
                  <a:lnTo>
                    <a:pt x="1833460" y="60578"/>
                  </a:lnTo>
                  <a:lnTo>
                    <a:pt x="1833460" y="6095"/>
                  </a:lnTo>
                  <a:close/>
                </a:path>
                <a:path w="2599690" h="357505">
                  <a:moveTo>
                    <a:pt x="67462" y="6095"/>
                  </a:moveTo>
                  <a:lnTo>
                    <a:pt x="0" y="6095"/>
                  </a:lnTo>
                  <a:lnTo>
                    <a:pt x="129273" y="356362"/>
                  </a:lnTo>
                  <a:lnTo>
                    <a:pt x="163004" y="356362"/>
                  </a:lnTo>
                  <a:lnTo>
                    <a:pt x="207963" y="239649"/>
                  </a:lnTo>
                  <a:lnTo>
                    <a:pt x="147434" y="239649"/>
                  </a:lnTo>
                  <a:lnTo>
                    <a:pt x="67462" y="6095"/>
                  </a:lnTo>
                  <a:close/>
                </a:path>
                <a:path w="2599690" h="357505">
                  <a:moveTo>
                    <a:pt x="429831" y="1397"/>
                  </a:moveTo>
                  <a:lnTo>
                    <a:pt x="402932" y="1397"/>
                  </a:lnTo>
                  <a:lnTo>
                    <a:pt x="265176" y="351663"/>
                  </a:lnTo>
                  <a:lnTo>
                    <a:pt x="333349" y="351663"/>
                  </a:lnTo>
                  <a:lnTo>
                    <a:pt x="357403" y="281559"/>
                  </a:lnTo>
                  <a:lnTo>
                    <a:pt x="540961" y="281559"/>
                  </a:lnTo>
                  <a:lnTo>
                    <a:pt x="522372" y="234695"/>
                  </a:lnTo>
                  <a:lnTo>
                    <a:pt x="374865" y="234695"/>
                  </a:lnTo>
                  <a:lnTo>
                    <a:pt x="416382" y="107061"/>
                  </a:lnTo>
                  <a:lnTo>
                    <a:pt x="471744" y="107061"/>
                  </a:lnTo>
                  <a:lnTo>
                    <a:pt x="429831" y="1397"/>
                  </a:lnTo>
                  <a:close/>
                </a:path>
                <a:path w="2599690" h="357505">
                  <a:moveTo>
                    <a:pt x="540961" y="281559"/>
                  </a:moveTo>
                  <a:lnTo>
                    <a:pt x="475830" y="281559"/>
                  </a:lnTo>
                  <a:lnTo>
                    <a:pt x="501065" y="351663"/>
                  </a:lnTo>
                  <a:lnTo>
                    <a:pt x="568769" y="351663"/>
                  </a:lnTo>
                  <a:lnTo>
                    <a:pt x="540961" y="281559"/>
                  </a:lnTo>
                  <a:close/>
                </a:path>
                <a:path w="2599690" h="357505">
                  <a:moveTo>
                    <a:pt x="297929" y="6095"/>
                  </a:moveTo>
                  <a:lnTo>
                    <a:pt x="231876" y="6095"/>
                  </a:lnTo>
                  <a:lnTo>
                    <a:pt x="147434" y="239649"/>
                  </a:lnTo>
                  <a:lnTo>
                    <a:pt x="207963" y="239649"/>
                  </a:lnTo>
                  <a:lnTo>
                    <a:pt x="297929" y="6095"/>
                  </a:lnTo>
                  <a:close/>
                </a:path>
                <a:path w="2599690" h="357505">
                  <a:moveTo>
                    <a:pt x="471744" y="107061"/>
                  </a:moveTo>
                  <a:lnTo>
                    <a:pt x="416382" y="107061"/>
                  </a:lnTo>
                  <a:lnTo>
                    <a:pt x="457898" y="234695"/>
                  </a:lnTo>
                  <a:lnTo>
                    <a:pt x="522372" y="234695"/>
                  </a:lnTo>
                  <a:lnTo>
                    <a:pt x="471744" y="107061"/>
                  </a:lnTo>
                  <a:close/>
                </a:path>
                <a:path w="2599690" h="357505">
                  <a:moveTo>
                    <a:pt x="1098765" y="3682"/>
                  </a:moveTo>
                  <a:lnTo>
                    <a:pt x="1085930" y="3849"/>
                  </a:lnTo>
                  <a:lnTo>
                    <a:pt x="1006563" y="6350"/>
                  </a:lnTo>
                  <a:lnTo>
                    <a:pt x="1006563" y="351663"/>
                  </a:lnTo>
                  <a:lnTo>
                    <a:pt x="1083144" y="351663"/>
                  </a:lnTo>
                  <a:lnTo>
                    <a:pt x="1138030" y="346487"/>
                  </a:lnTo>
                  <a:lnTo>
                    <a:pt x="1182929" y="330962"/>
                  </a:lnTo>
                  <a:lnTo>
                    <a:pt x="1217844" y="305085"/>
                  </a:lnTo>
                  <a:lnTo>
                    <a:pt x="1223285" y="297179"/>
                  </a:lnTo>
                  <a:lnTo>
                    <a:pt x="1099908" y="297179"/>
                  </a:lnTo>
                  <a:lnTo>
                    <a:pt x="1091479" y="297086"/>
                  </a:lnTo>
                  <a:lnTo>
                    <a:pt x="1083335" y="296814"/>
                  </a:lnTo>
                  <a:lnTo>
                    <a:pt x="1075477" y="296376"/>
                  </a:lnTo>
                  <a:lnTo>
                    <a:pt x="1067904" y="295782"/>
                  </a:lnTo>
                  <a:lnTo>
                    <a:pt x="1067904" y="59816"/>
                  </a:lnTo>
                  <a:lnTo>
                    <a:pt x="1076451" y="59130"/>
                  </a:lnTo>
                  <a:lnTo>
                    <a:pt x="1083986" y="58610"/>
                  </a:lnTo>
                  <a:lnTo>
                    <a:pt x="1090497" y="58281"/>
                  </a:lnTo>
                  <a:lnTo>
                    <a:pt x="1095971" y="58165"/>
                  </a:lnTo>
                  <a:lnTo>
                    <a:pt x="1226743" y="58165"/>
                  </a:lnTo>
                  <a:lnTo>
                    <a:pt x="1218526" y="48005"/>
                  </a:lnTo>
                  <a:lnTo>
                    <a:pt x="1194402" y="28596"/>
                  </a:lnTo>
                  <a:lnTo>
                    <a:pt x="1166409" y="14747"/>
                  </a:lnTo>
                  <a:lnTo>
                    <a:pt x="1134534" y="6447"/>
                  </a:lnTo>
                  <a:lnTo>
                    <a:pt x="1098765" y="3682"/>
                  </a:lnTo>
                  <a:close/>
                </a:path>
                <a:path w="2599690" h="357505">
                  <a:moveTo>
                    <a:pt x="1226743" y="58165"/>
                  </a:moveTo>
                  <a:lnTo>
                    <a:pt x="1095971" y="58165"/>
                  </a:lnTo>
                  <a:lnTo>
                    <a:pt x="1141050" y="65095"/>
                  </a:lnTo>
                  <a:lnTo>
                    <a:pt x="1173235" y="85883"/>
                  </a:lnTo>
                  <a:lnTo>
                    <a:pt x="1192537" y="120530"/>
                  </a:lnTo>
                  <a:lnTo>
                    <a:pt x="1198968" y="169037"/>
                  </a:lnTo>
                  <a:lnTo>
                    <a:pt x="1197325" y="197711"/>
                  </a:lnTo>
                  <a:lnTo>
                    <a:pt x="1184181" y="244867"/>
                  </a:lnTo>
                  <a:lnTo>
                    <a:pt x="1158273" y="278159"/>
                  </a:lnTo>
                  <a:lnTo>
                    <a:pt x="1121887" y="295062"/>
                  </a:lnTo>
                  <a:lnTo>
                    <a:pt x="1099908" y="297179"/>
                  </a:lnTo>
                  <a:lnTo>
                    <a:pt x="1223285" y="297179"/>
                  </a:lnTo>
                  <a:lnTo>
                    <a:pt x="1242779" y="268859"/>
                  </a:lnTo>
                  <a:lnTo>
                    <a:pt x="1257737" y="222281"/>
                  </a:lnTo>
                  <a:lnTo>
                    <a:pt x="1262722" y="165353"/>
                  </a:lnTo>
                  <a:lnTo>
                    <a:pt x="1259960" y="130587"/>
                  </a:lnTo>
                  <a:lnTo>
                    <a:pt x="1251673" y="99440"/>
                  </a:lnTo>
                  <a:lnTo>
                    <a:pt x="1237862" y="71913"/>
                  </a:lnTo>
                  <a:lnTo>
                    <a:pt x="1226743" y="58165"/>
                  </a:lnTo>
                  <a:close/>
                </a:path>
                <a:path w="2599690" h="357505">
                  <a:moveTo>
                    <a:pt x="2139911" y="0"/>
                  </a:moveTo>
                  <a:lnTo>
                    <a:pt x="2078999" y="12763"/>
                  </a:lnTo>
                  <a:lnTo>
                    <a:pt x="2031707" y="51053"/>
                  </a:lnTo>
                  <a:lnTo>
                    <a:pt x="2001418" y="107807"/>
                  </a:lnTo>
                  <a:lnTo>
                    <a:pt x="1991321" y="175894"/>
                  </a:lnTo>
                  <a:lnTo>
                    <a:pt x="1993633" y="215925"/>
                  </a:lnTo>
                  <a:lnTo>
                    <a:pt x="2012163" y="282461"/>
                  </a:lnTo>
                  <a:lnTo>
                    <a:pt x="2049005" y="330233"/>
                  </a:lnTo>
                  <a:lnTo>
                    <a:pt x="2102397" y="354478"/>
                  </a:lnTo>
                  <a:lnTo>
                    <a:pt x="2135212" y="357504"/>
                  </a:lnTo>
                  <a:lnTo>
                    <a:pt x="2170882" y="354453"/>
                  </a:lnTo>
                  <a:lnTo>
                    <a:pt x="2202253" y="345281"/>
                  </a:lnTo>
                  <a:lnTo>
                    <a:pt x="2229313" y="329965"/>
                  </a:lnTo>
                  <a:lnTo>
                    <a:pt x="2252052" y="308482"/>
                  </a:lnTo>
                  <a:lnTo>
                    <a:pt x="2255742" y="303022"/>
                  </a:lnTo>
                  <a:lnTo>
                    <a:pt x="2135212" y="303022"/>
                  </a:lnTo>
                  <a:lnTo>
                    <a:pt x="2116760" y="300948"/>
                  </a:lnTo>
                  <a:lnTo>
                    <a:pt x="2075522" y="269748"/>
                  </a:lnTo>
                  <a:lnTo>
                    <a:pt x="2060092" y="229679"/>
                  </a:lnTo>
                  <a:lnTo>
                    <a:pt x="2054948" y="175894"/>
                  </a:lnTo>
                  <a:lnTo>
                    <a:pt x="2056328" y="149490"/>
                  </a:lnTo>
                  <a:lnTo>
                    <a:pt x="2067325" y="105207"/>
                  </a:lnTo>
                  <a:lnTo>
                    <a:pt x="2089066" y="72967"/>
                  </a:lnTo>
                  <a:lnTo>
                    <a:pt x="2139911" y="54482"/>
                  </a:lnTo>
                  <a:lnTo>
                    <a:pt x="2259433" y="54482"/>
                  </a:lnTo>
                  <a:lnTo>
                    <a:pt x="2253830" y="46227"/>
                  </a:lnTo>
                  <a:lnTo>
                    <a:pt x="2231923" y="25985"/>
                  </a:lnTo>
                  <a:lnTo>
                    <a:pt x="2205634" y="11541"/>
                  </a:lnTo>
                  <a:lnTo>
                    <a:pt x="2174963" y="2883"/>
                  </a:lnTo>
                  <a:lnTo>
                    <a:pt x="2139911" y="0"/>
                  </a:lnTo>
                  <a:close/>
                </a:path>
                <a:path w="2599690" h="357505">
                  <a:moveTo>
                    <a:pt x="2259433" y="54482"/>
                  </a:moveTo>
                  <a:lnTo>
                    <a:pt x="2139911" y="54482"/>
                  </a:lnTo>
                  <a:lnTo>
                    <a:pt x="2179103" y="62077"/>
                  </a:lnTo>
                  <a:lnTo>
                    <a:pt x="2207126" y="84851"/>
                  </a:lnTo>
                  <a:lnTo>
                    <a:pt x="2223958" y="122795"/>
                  </a:lnTo>
                  <a:lnTo>
                    <a:pt x="2229573" y="175894"/>
                  </a:lnTo>
                  <a:lnTo>
                    <a:pt x="2228051" y="205091"/>
                  </a:lnTo>
                  <a:lnTo>
                    <a:pt x="2215911" y="252386"/>
                  </a:lnTo>
                  <a:lnTo>
                    <a:pt x="2191862" y="284751"/>
                  </a:lnTo>
                  <a:lnTo>
                    <a:pt x="2156810" y="300995"/>
                  </a:lnTo>
                  <a:lnTo>
                    <a:pt x="2135212" y="303022"/>
                  </a:lnTo>
                  <a:lnTo>
                    <a:pt x="2255742" y="303022"/>
                  </a:lnTo>
                  <a:lnTo>
                    <a:pt x="2270055" y="281836"/>
                  </a:lnTo>
                  <a:lnTo>
                    <a:pt x="2282913" y="250856"/>
                  </a:lnTo>
                  <a:lnTo>
                    <a:pt x="2290629" y="215542"/>
                  </a:lnTo>
                  <a:lnTo>
                    <a:pt x="2293200" y="175894"/>
                  </a:lnTo>
                  <a:lnTo>
                    <a:pt x="2290746" y="136489"/>
                  </a:lnTo>
                  <a:lnTo>
                    <a:pt x="2283374" y="101726"/>
                  </a:lnTo>
                  <a:lnTo>
                    <a:pt x="2271073" y="71631"/>
                  </a:lnTo>
                  <a:lnTo>
                    <a:pt x="2259433" y="54482"/>
                  </a:lnTo>
                  <a:close/>
                </a:path>
                <a:path w="2599690" h="357505">
                  <a:moveTo>
                    <a:pt x="2480113" y="137667"/>
                  </a:moveTo>
                  <a:lnTo>
                    <a:pt x="2406611" y="137667"/>
                  </a:lnTo>
                  <a:lnTo>
                    <a:pt x="2574378" y="356362"/>
                  </a:lnTo>
                  <a:lnTo>
                    <a:pt x="2599270" y="356362"/>
                  </a:lnTo>
                  <a:lnTo>
                    <a:pt x="2599270" y="214629"/>
                  </a:lnTo>
                  <a:lnTo>
                    <a:pt x="2540342" y="214629"/>
                  </a:lnTo>
                  <a:lnTo>
                    <a:pt x="2480113" y="137667"/>
                  </a:lnTo>
                  <a:close/>
                </a:path>
                <a:path w="2599690" h="357505">
                  <a:moveTo>
                    <a:pt x="2377147" y="6095"/>
                  </a:moveTo>
                  <a:lnTo>
                    <a:pt x="2347683" y="6095"/>
                  </a:lnTo>
                  <a:lnTo>
                    <a:pt x="2347683" y="351916"/>
                  </a:lnTo>
                  <a:lnTo>
                    <a:pt x="2406611" y="351916"/>
                  </a:lnTo>
                  <a:lnTo>
                    <a:pt x="2406611" y="137667"/>
                  </a:lnTo>
                  <a:lnTo>
                    <a:pt x="2480113" y="137667"/>
                  </a:lnTo>
                  <a:lnTo>
                    <a:pt x="2377147" y="6095"/>
                  </a:lnTo>
                  <a:close/>
                </a:path>
                <a:path w="2599690" h="357505">
                  <a:moveTo>
                    <a:pt x="2599270" y="6095"/>
                  </a:moveTo>
                  <a:lnTo>
                    <a:pt x="2540342" y="6095"/>
                  </a:lnTo>
                  <a:lnTo>
                    <a:pt x="2540342" y="214629"/>
                  </a:lnTo>
                  <a:lnTo>
                    <a:pt x="2599270" y="214629"/>
                  </a:lnTo>
                  <a:lnTo>
                    <a:pt x="2599270" y="6095"/>
                  </a:lnTo>
                  <a:close/>
                </a:path>
                <a:path w="2599690" h="357505">
                  <a:moveTo>
                    <a:pt x="1936203" y="6095"/>
                  </a:moveTo>
                  <a:lnTo>
                    <a:pt x="1874862" y="6095"/>
                  </a:lnTo>
                  <a:lnTo>
                    <a:pt x="1874862" y="351663"/>
                  </a:lnTo>
                  <a:lnTo>
                    <a:pt x="1936203" y="351663"/>
                  </a:lnTo>
                  <a:lnTo>
                    <a:pt x="1936203" y="6095"/>
                  </a:lnTo>
                  <a:close/>
                </a:path>
                <a:path w="2599690" h="357505">
                  <a:moveTo>
                    <a:pt x="934935" y="6095"/>
                  </a:moveTo>
                  <a:lnTo>
                    <a:pt x="873594" y="6095"/>
                  </a:lnTo>
                  <a:lnTo>
                    <a:pt x="873594" y="351663"/>
                  </a:lnTo>
                  <a:lnTo>
                    <a:pt x="934935" y="351663"/>
                  </a:lnTo>
                  <a:lnTo>
                    <a:pt x="934935" y="6095"/>
                  </a:lnTo>
                  <a:close/>
                </a:path>
                <a:path w="2599690" h="357505">
                  <a:moveTo>
                    <a:pt x="667029" y="6095"/>
                  </a:moveTo>
                  <a:lnTo>
                    <a:pt x="605701" y="6095"/>
                  </a:lnTo>
                  <a:lnTo>
                    <a:pt x="605701" y="351663"/>
                  </a:lnTo>
                  <a:lnTo>
                    <a:pt x="823175" y="351663"/>
                  </a:lnTo>
                  <a:lnTo>
                    <a:pt x="823175" y="297179"/>
                  </a:lnTo>
                  <a:lnTo>
                    <a:pt x="667029" y="297179"/>
                  </a:lnTo>
                  <a:lnTo>
                    <a:pt x="667029" y="6095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967" y="1107821"/>
              <a:ext cx="1101090" cy="127635"/>
            </a:xfrm>
            <a:custGeom>
              <a:avLst/>
              <a:gdLst/>
              <a:ahLst/>
              <a:cxnLst/>
              <a:rect l="l" t="t" r="r" b="b"/>
              <a:pathLst>
                <a:path w="1101089" h="127634">
                  <a:moveTo>
                    <a:pt x="1059561" y="0"/>
                  </a:moveTo>
                  <a:lnTo>
                    <a:pt x="1018032" y="127634"/>
                  </a:lnTo>
                  <a:lnTo>
                    <a:pt x="1101090" y="127634"/>
                  </a:lnTo>
                  <a:lnTo>
                    <a:pt x="1059561" y="0"/>
                  </a:lnTo>
                  <a:close/>
                </a:path>
                <a:path w="1101089" h="127634">
                  <a:moveTo>
                    <a:pt x="41516" y="0"/>
                  </a:moveTo>
                  <a:lnTo>
                    <a:pt x="0" y="127634"/>
                  </a:lnTo>
                  <a:lnTo>
                    <a:pt x="83032" y="127634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1116" y="1058037"/>
              <a:ext cx="132841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8161" y="1054354"/>
              <a:ext cx="176402" cy="2503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101" y="1000760"/>
              <a:ext cx="2599690" cy="357505"/>
            </a:xfrm>
            <a:custGeom>
              <a:avLst/>
              <a:gdLst/>
              <a:ahLst/>
              <a:cxnLst/>
              <a:rect l="l" t="t" r="r" b="b"/>
              <a:pathLst>
                <a:path w="2599690" h="357505">
                  <a:moveTo>
                    <a:pt x="2347683" y="6095"/>
                  </a:moveTo>
                  <a:lnTo>
                    <a:pt x="2377147" y="6095"/>
                  </a:lnTo>
                  <a:lnTo>
                    <a:pt x="2540342" y="214629"/>
                  </a:lnTo>
                  <a:lnTo>
                    <a:pt x="2540342" y="6095"/>
                  </a:lnTo>
                  <a:lnTo>
                    <a:pt x="2599270" y="6095"/>
                  </a:lnTo>
                  <a:lnTo>
                    <a:pt x="2599270" y="356362"/>
                  </a:lnTo>
                  <a:lnTo>
                    <a:pt x="2574378" y="356362"/>
                  </a:lnTo>
                  <a:lnTo>
                    <a:pt x="2406611" y="137667"/>
                  </a:lnTo>
                  <a:lnTo>
                    <a:pt x="2406611" y="351916"/>
                  </a:lnTo>
                  <a:lnTo>
                    <a:pt x="2347683" y="351916"/>
                  </a:lnTo>
                  <a:lnTo>
                    <a:pt x="2347683" y="6095"/>
                  </a:lnTo>
                  <a:close/>
                </a:path>
                <a:path w="2599690" h="357505">
                  <a:moveTo>
                    <a:pt x="1874862" y="6095"/>
                  </a:moveTo>
                  <a:lnTo>
                    <a:pt x="1936203" y="6095"/>
                  </a:lnTo>
                  <a:lnTo>
                    <a:pt x="1936203" y="351663"/>
                  </a:lnTo>
                  <a:lnTo>
                    <a:pt x="1874862" y="351663"/>
                  </a:lnTo>
                  <a:lnTo>
                    <a:pt x="1874862" y="6095"/>
                  </a:lnTo>
                  <a:close/>
                </a:path>
                <a:path w="2599690" h="357505">
                  <a:moveTo>
                    <a:pt x="1547329" y="6095"/>
                  </a:moveTo>
                  <a:lnTo>
                    <a:pt x="1833460" y="6095"/>
                  </a:lnTo>
                  <a:lnTo>
                    <a:pt x="1833460" y="60578"/>
                  </a:lnTo>
                  <a:lnTo>
                    <a:pt x="1718652" y="60578"/>
                  </a:lnTo>
                  <a:lnTo>
                    <a:pt x="1718652" y="351663"/>
                  </a:lnTo>
                  <a:lnTo>
                    <a:pt x="1657311" y="351663"/>
                  </a:lnTo>
                  <a:lnTo>
                    <a:pt x="1657311" y="60578"/>
                  </a:lnTo>
                  <a:lnTo>
                    <a:pt x="1547329" y="60578"/>
                  </a:lnTo>
                  <a:lnTo>
                    <a:pt x="1547329" y="6095"/>
                  </a:lnTo>
                  <a:close/>
                </a:path>
                <a:path w="2599690" h="357505">
                  <a:moveTo>
                    <a:pt x="873594" y="6095"/>
                  </a:moveTo>
                  <a:lnTo>
                    <a:pt x="934935" y="6095"/>
                  </a:lnTo>
                  <a:lnTo>
                    <a:pt x="934935" y="351663"/>
                  </a:lnTo>
                  <a:lnTo>
                    <a:pt x="873594" y="351663"/>
                  </a:lnTo>
                  <a:lnTo>
                    <a:pt x="873594" y="6095"/>
                  </a:lnTo>
                  <a:close/>
                </a:path>
                <a:path w="2599690" h="357505">
                  <a:moveTo>
                    <a:pt x="605701" y="6095"/>
                  </a:moveTo>
                  <a:lnTo>
                    <a:pt x="667029" y="6095"/>
                  </a:lnTo>
                  <a:lnTo>
                    <a:pt x="667029" y="297179"/>
                  </a:lnTo>
                  <a:lnTo>
                    <a:pt x="823175" y="297179"/>
                  </a:lnTo>
                  <a:lnTo>
                    <a:pt x="823175" y="351663"/>
                  </a:lnTo>
                  <a:lnTo>
                    <a:pt x="605701" y="351663"/>
                  </a:lnTo>
                  <a:lnTo>
                    <a:pt x="605701" y="6095"/>
                  </a:lnTo>
                  <a:close/>
                </a:path>
                <a:path w="2599690" h="357505">
                  <a:moveTo>
                    <a:pt x="0" y="6095"/>
                  </a:moveTo>
                  <a:lnTo>
                    <a:pt x="67462" y="6095"/>
                  </a:lnTo>
                  <a:lnTo>
                    <a:pt x="147434" y="239649"/>
                  </a:lnTo>
                  <a:lnTo>
                    <a:pt x="231876" y="6095"/>
                  </a:lnTo>
                  <a:lnTo>
                    <a:pt x="297929" y="6095"/>
                  </a:lnTo>
                  <a:lnTo>
                    <a:pt x="163004" y="356362"/>
                  </a:lnTo>
                  <a:lnTo>
                    <a:pt x="129273" y="356362"/>
                  </a:lnTo>
                  <a:lnTo>
                    <a:pt x="0" y="6095"/>
                  </a:lnTo>
                  <a:close/>
                </a:path>
                <a:path w="2599690" h="357505">
                  <a:moveTo>
                    <a:pt x="1098765" y="3682"/>
                  </a:moveTo>
                  <a:lnTo>
                    <a:pt x="1166409" y="14747"/>
                  </a:lnTo>
                  <a:lnTo>
                    <a:pt x="1218526" y="48005"/>
                  </a:lnTo>
                  <a:lnTo>
                    <a:pt x="1251673" y="99440"/>
                  </a:lnTo>
                  <a:lnTo>
                    <a:pt x="1262722" y="165353"/>
                  </a:lnTo>
                  <a:lnTo>
                    <a:pt x="1257737" y="222281"/>
                  </a:lnTo>
                  <a:lnTo>
                    <a:pt x="1242779" y="268859"/>
                  </a:lnTo>
                  <a:lnTo>
                    <a:pt x="1217844" y="305085"/>
                  </a:lnTo>
                  <a:lnTo>
                    <a:pt x="1182929" y="330962"/>
                  </a:lnTo>
                  <a:lnTo>
                    <a:pt x="1138030" y="346487"/>
                  </a:lnTo>
                  <a:lnTo>
                    <a:pt x="1083144" y="351663"/>
                  </a:lnTo>
                  <a:lnTo>
                    <a:pt x="1006563" y="351663"/>
                  </a:lnTo>
                  <a:lnTo>
                    <a:pt x="1006563" y="6350"/>
                  </a:lnTo>
                  <a:lnTo>
                    <a:pt x="1039829" y="5183"/>
                  </a:lnTo>
                  <a:lnTo>
                    <a:pt x="1066285" y="4349"/>
                  </a:lnTo>
                  <a:lnTo>
                    <a:pt x="1085930" y="3849"/>
                  </a:lnTo>
                  <a:lnTo>
                    <a:pt x="1098765" y="3682"/>
                  </a:lnTo>
                  <a:close/>
                </a:path>
                <a:path w="2599690" h="357505">
                  <a:moveTo>
                    <a:pt x="1420964" y="1397"/>
                  </a:moveTo>
                  <a:lnTo>
                    <a:pt x="1447888" y="1397"/>
                  </a:lnTo>
                  <a:lnTo>
                    <a:pt x="1586826" y="351663"/>
                  </a:lnTo>
                  <a:lnTo>
                    <a:pt x="1519135" y="351663"/>
                  </a:lnTo>
                  <a:lnTo>
                    <a:pt x="1493862" y="281559"/>
                  </a:lnTo>
                  <a:lnTo>
                    <a:pt x="1375498" y="281559"/>
                  </a:lnTo>
                  <a:lnTo>
                    <a:pt x="1351368" y="351663"/>
                  </a:lnTo>
                  <a:lnTo>
                    <a:pt x="1283169" y="351663"/>
                  </a:lnTo>
                  <a:lnTo>
                    <a:pt x="1420964" y="1397"/>
                  </a:lnTo>
                  <a:close/>
                </a:path>
                <a:path w="2599690" h="357505">
                  <a:moveTo>
                    <a:pt x="402932" y="1397"/>
                  </a:moveTo>
                  <a:lnTo>
                    <a:pt x="429831" y="1397"/>
                  </a:lnTo>
                  <a:lnTo>
                    <a:pt x="568769" y="351663"/>
                  </a:lnTo>
                  <a:lnTo>
                    <a:pt x="501065" y="351663"/>
                  </a:lnTo>
                  <a:lnTo>
                    <a:pt x="475830" y="281559"/>
                  </a:lnTo>
                  <a:lnTo>
                    <a:pt x="357403" y="281559"/>
                  </a:lnTo>
                  <a:lnTo>
                    <a:pt x="333349" y="351663"/>
                  </a:lnTo>
                  <a:lnTo>
                    <a:pt x="265176" y="351663"/>
                  </a:lnTo>
                  <a:lnTo>
                    <a:pt x="402932" y="1397"/>
                  </a:lnTo>
                  <a:close/>
                </a:path>
                <a:path w="2599690" h="357505">
                  <a:moveTo>
                    <a:pt x="2139911" y="0"/>
                  </a:moveTo>
                  <a:lnTo>
                    <a:pt x="2205634" y="11541"/>
                  </a:lnTo>
                  <a:lnTo>
                    <a:pt x="2253830" y="46227"/>
                  </a:lnTo>
                  <a:lnTo>
                    <a:pt x="2283374" y="101726"/>
                  </a:lnTo>
                  <a:lnTo>
                    <a:pt x="2293200" y="175894"/>
                  </a:lnTo>
                  <a:lnTo>
                    <a:pt x="2290629" y="215542"/>
                  </a:lnTo>
                  <a:lnTo>
                    <a:pt x="2270055" y="281836"/>
                  </a:lnTo>
                  <a:lnTo>
                    <a:pt x="2229313" y="329965"/>
                  </a:lnTo>
                  <a:lnTo>
                    <a:pt x="2170882" y="354453"/>
                  </a:lnTo>
                  <a:lnTo>
                    <a:pt x="2135212" y="357504"/>
                  </a:lnTo>
                  <a:lnTo>
                    <a:pt x="2102397" y="354478"/>
                  </a:lnTo>
                  <a:lnTo>
                    <a:pt x="2049005" y="330233"/>
                  </a:lnTo>
                  <a:lnTo>
                    <a:pt x="2012163" y="282461"/>
                  </a:lnTo>
                  <a:lnTo>
                    <a:pt x="1993633" y="215925"/>
                  </a:lnTo>
                  <a:lnTo>
                    <a:pt x="1991321" y="175894"/>
                  </a:lnTo>
                  <a:lnTo>
                    <a:pt x="1993846" y="140440"/>
                  </a:lnTo>
                  <a:lnTo>
                    <a:pt x="2014039" y="78007"/>
                  </a:lnTo>
                  <a:lnTo>
                    <a:pt x="2053668" y="28717"/>
                  </a:lnTo>
                  <a:lnTo>
                    <a:pt x="2107735" y="3190"/>
                  </a:lnTo>
                  <a:lnTo>
                    <a:pt x="213991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84473" y="999997"/>
            <a:ext cx="528955" cy="359410"/>
            <a:chOff x="3284473" y="999997"/>
            <a:chExt cx="528955" cy="359410"/>
          </a:xfrm>
        </p:grpSpPr>
        <p:sp>
          <p:nvSpPr>
            <p:cNvPr id="12" name="object 12"/>
            <p:cNvSpPr/>
            <p:nvPr/>
          </p:nvSpPr>
          <p:spPr>
            <a:xfrm>
              <a:off x="3285362" y="1000886"/>
              <a:ext cx="527685" cy="357505"/>
            </a:xfrm>
            <a:custGeom>
              <a:avLst/>
              <a:gdLst/>
              <a:ahLst/>
              <a:cxnLst/>
              <a:rect l="l" t="t" r="r" b="b"/>
              <a:pathLst>
                <a:path w="527685" h="357505">
                  <a:moveTo>
                    <a:pt x="67563" y="5968"/>
                  </a:moveTo>
                  <a:lnTo>
                    <a:pt x="0" y="5968"/>
                  </a:lnTo>
                  <a:lnTo>
                    <a:pt x="129286" y="356235"/>
                  </a:lnTo>
                  <a:lnTo>
                    <a:pt x="163067" y="356235"/>
                  </a:lnTo>
                  <a:lnTo>
                    <a:pt x="208009" y="239522"/>
                  </a:lnTo>
                  <a:lnTo>
                    <a:pt x="147447" y="239522"/>
                  </a:lnTo>
                  <a:lnTo>
                    <a:pt x="67563" y="5968"/>
                  </a:lnTo>
                  <a:close/>
                </a:path>
                <a:path w="527685" h="357505">
                  <a:moveTo>
                    <a:pt x="297941" y="5968"/>
                  </a:moveTo>
                  <a:lnTo>
                    <a:pt x="231901" y="5968"/>
                  </a:lnTo>
                  <a:lnTo>
                    <a:pt x="147447" y="239522"/>
                  </a:lnTo>
                  <a:lnTo>
                    <a:pt x="208009" y="239522"/>
                  </a:lnTo>
                  <a:lnTo>
                    <a:pt x="297941" y="5968"/>
                  </a:lnTo>
                  <a:close/>
                </a:path>
                <a:path w="527685" h="357505">
                  <a:moveTo>
                    <a:pt x="340613" y="277495"/>
                  </a:moveTo>
                  <a:lnTo>
                    <a:pt x="318008" y="332486"/>
                  </a:lnTo>
                  <a:lnTo>
                    <a:pt x="338034" y="343394"/>
                  </a:lnTo>
                  <a:lnTo>
                    <a:pt x="359251" y="351170"/>
                  </a:lnTo>
                  <a:lnTo>
                    <a:pt x="381658" y="355828"/>
                  </a:lnTo>
                  <a:lnTo>
                    <a:pt x="405257" y="357377"/>
                  </a:lnTo>
                  <a:lnTo>
                    <a:pt x="431665" y="355687"/>
                  </a:lnTo>
                  <a:lnTo>
                    <a:pt x="476051" y="342161"/>
                  </a:lnTo>
                  <a:lnTo>
                    <a:pt x="508531" y="315799"/>
                  </a:lnTo>
                  <a:lnTo>
                    <a:pt x="516707" y="302895"/>
                  </a:lnTo>
                  <a:lnTo>
                    <a:pt x="412114" y="302895"/>
                  </a:lnTo>
                  <a:lnTo>
                    <a:pt x="394442" y="301319"/>
                  </a:lnTo>
                  <a:lnTo>
                    <a:pt x="376650" y="296576"/>
                  </a:lnTo>
                  <a:lnTo>
                    <a:pt x="358715" y="288643"/>
                  </a:lnTo>
                  <a:lnTo>
                    <a:pt x="340613" y="277495"/>
                  </a:lnTo>
                  <a:close/>
                </a:path>
                <a:path w="527685" h="357505">
                  <a:moveTo>
                    <a:pt x="423417" y="0"/>
                  </a:moveTo>
                  <a:lnTo>
                    <a:pt x="381555" y="6635"/>
                  </a:lnTo>
                  <a:lnTo>
                    <a:pt x="347979" y="26415"/>
                  </a:lnTo>
                  <a:lnTo>
                    <a:pt x="320476" y="73796"/>
                  </a:lnTo>
                  <a:lnTo>
                    <a:pt x="318642" y="92963"/>
                  </a:lnTo>
                  <a:lnTo>
                    <a:pt x="319117" y="103489"/>
                  </a:lnTo>
                  <a:lnTo>
                    <a:pt x="330235" y="140702"/>
                  </a:lnTo>
                  <a:lnTo>
                    <a:pt x="355842" y="169592"/>
                  </a:lnTo>
                  <a:lnTo>
                    <a:pt x="400812" y="195452"/>
                  </a:lnTo>
                  <a:lnTo>
                    <a:pt x="419028" y="205196"/>
                  </a:lnTo>
                  <a:lnTo>
                    <a:pt x="453389" y="231521"/>
                  </a:lnTo>
                  <a:lnTo>
                    <a:pt x="466089" y="265175"/>
                  </a:lnTo>
                  <a:lnTo>
                    <a:pt x="462710" y="281678"/>
                  </a:lnTo>
                  <a:lnTo>
                    <a:pt x="452580" y="293465"/>
                  </a:lnTo>
                  <a:lnTo>
                    <a:pt x="435711" y="300537"/>
                  </a:lnTo>
                  <a:lnTo>
                    <a:pt x="412114" y="302895"/>
                  </a:lnTo>
                  <a:lnTo>
                    <a:pt x="516707" y="302895"/>
                  </a:lnTo>
                  <a:lnTo>
                    <a:pt x="518890" y="299450"/>
                  </a:lnTo>
                  <a:lnTo>
                    <a:pt x="525105" y="281267"/>
                  </a:lnTo>
                  <a:lnTo>
                    <a:pt x="527176" y="261238"/>
                  </a:lnTo>
                  <a:lnTo>
                    <a:pt x="526676" y="249807"/>
                  </a:lnTo>
                  <a:lnTo>
                    <a:pt x="514721" y="209657"/>
                  </a:lnTo>
                  <a:lnTo>
                    <a:pt x="486953" y="178236"/>
                  </a:lnTo>
                  <a:lnTo>
                    <a:pt x="445770" y="154304"/>
                  </a:lnTo>
                  <a:lnTo>
                    <a:pt x="417006" y="138445"/>
                  </a:lnTo>
                  <a:lnTo>
                    <a:pt x="396446" y="122872"/>
                  </a:lnTo>
                  <a:lnTo>
                    <a:pt x="384101" y="107584"/>
                  </a:lnTo>
                  <a:lnTo>
                    <a:pt x="379984" y="92583"/>
                  </a:lnTo>
                  <a:lnTo>
                    <a:pt x="380720" y="83982"/>
                  </a:lnTo>
                  <a:lnTo>
                    <a:pt x="405733" y="54975"/>
                  </a:lnTo>
                  <a:lnTo>
                    <a:pt x="424561" y="52197"/>
                  </a:lnTo>
                  <a:lnTo>
                    <a:pt x="500927" y="52197"/>
                  </a:lnTo>
                  <a:lnTo>
                    <a:pt x="511428" y="22478"/>
                  </a:lnTo>
                  <a:lnTo>
                    <a:pt x="495355" y="12644"/>
                  </a:lnTo>
                  <a:lnTo>
                    <a:pt x="475329" y="5619"/>
                  </a:lnTo>
                  <a:lnTo>
                    <a:pt x="451350" y="1404"/>
                  </a:lnTo>
                  <a:lnTo>
                    <a:pt x="423417" y="0"/>
                  </a:lnTo>
                  <a:close/>
                </a:path>
                <a:path w="527685" h="357505">
                  <a:moveTo>
                    <a:pt x="500927" y="52197"/>
                  </a:moveTo>
                  <a:lnTo>
                    <a:pt x="424561" y="52197"/>
                  </a:lnTo>
                  <a:lnTo>
                    <a:pt x="442253" y="53647"/>
                  </a:lnTo>
                  <a:lnTo>
                    <a:pt x="459517" y="57991"/>
                  </a:lnTo>
                  <a:lnTo>
                    <a:pt x="476353" y="65216"/>
                  </a:lnTo>
                  <a:lnTo>
                    <a:pt x="492760" y="75311"/>
                  </a:lnTo>
                  <a:lnTo>
                    <a:pt x="500927" y="52197"/>
                  </a:lnTo>
                  <a:close/>
                </a:path>
              </a:pathLst>
            </a:custGeom>
            <a:solidFill>
              <a:srgbClr val="B03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5362" y="1000886"/>
              <a:ext cx="527685" cy="357505"/>
            </a:xfrm>
            <a:custGeom>
              <a:avLst/>
              <a:gdLst/>
              <a:ahLst/>
              <a:cxnLst/>
              <a:rect l="l" t="t" r="r" b="b"/>
              <a:pathLst>
                <a:path w="527685" h="357505">
                  <a:moveTo>
                    <a:pt x="0" y="5968"/>
                  </a:moveTo>
                  <a:lnTo>
                    <a:pt x="67563" y="5968"/>
                  </a:lnTo>
                  <a:lnTo>
                    <a:pt x="147447" y="239522"/>
                  </a:lnTo>
                  <a:lnTo>
                    <a:pt x="231901" y="5968"/>
                  </a:lnTo>
                  <a:lnTo>
                    <a:pt x="297941" y="5968"/>
                  </a:lnTo>
                  <a:lnTo>
                    <a:pt x="163067" y="356235"/>
                  </a:lnTo>
                  <a:lnTo>
                    <a:pt x="129286" y="356235"/>
                  </a:lnTo>
                  <a:lnTo>
                    <a:pt x="0" y="5968"/>
                  </a:lnTo>
                  <a:close/>
                </a:path>
                <a:path w="527685" h="357505">
                  <a:moveTo>
                    <a:pt x="423417" y="0"/>
                  </a:moveTo>
                  <a:lnTo>
                    <a:pt x="451350" y="1404"/>
                  </a:lnTo>
                  <a:lnTo>
                    <a:pt x="475329" y="5619"/>
                  </a:lnTo>
                  <a:lnTo>
                    <a:pt x="495355" y="12644"/>
                  </a:lnTo>
                  <a:lnTo>
                    <a:pt x="511428" y="22478"/>
                  </a:lnTo>
                  <a:lnTo>
                    <a:pt x="492760" y="75311"/>
                  </a:lnTo>
                  <a:lnTo>
                    <a:pt x="476353" y="65216"/>
                  </a:lnTo>
                  <a:lnTo>
                    <a:pt x="459517" y="57991"/>
                  </a:lnTo>
                  <a:lnTo>
                    <a:pt x="442253" y="53647"/>
                  </a:lnTo>
                  <a:lnTo>
                    <a:pt x="424561" y="52197"/>
                  </a:lnTo>
                  <a:lnTo>
                    <a:pt x="414563" y="52889"/>
                  </a:lnTo>
                  <a:lnTo>
                    <a:pt x="382920" y="76263"/>
                  </a:lnTo>
                  <a:lnTo>
                    <a:pt x="379984" y="92583"/>
                  </a:lnTo>
                  <a:lnTo>
                    <a:pt x="384101" y="107584"/>
                  </a:lnTo>
                  <a:lnTo>
                    <a:pt x="396446" y="122872"/>
                  </a:lnTo>
                  <a:lnTo>
                    <a:pt x="417006" y="138445"/>
                  </a:lnTo>
                  <a:lnTo>
                    <a:pt x="445770" y="154304"/>
                  </a:lnTo>
                  <a:lnTo>
                    <a:pt x="461910" y="162615"/>
                  </a:lnTo>
                  <a:lnTo>
                    <a:pt x="475646" y="170592"/>
                  </a:lnTo>
                  <a:lnTo>
                    <a:pt x="509349" y="201041"/>
                  </a:lnTo>
                  <a:lnTo>
                    <a:pt x="525176" y="238934"/>
                  </a:lnTo>
                  <a:lnTo>
                    <a:pt x="527176" y="261238"/>
                  </a:lnTo>
                  <a:lnTo>
                    <a:pt x="525105" y="281267"/>
                  </a:lnTo>
                  <a:lnTo>
                    <a:pt x="508531" y="315799"/>
                  </a:lnTo>
                  <a:lnTo>
                    <a:pt x="476051" y="342161"/>
                  </a:lnTo>
                  <a:lnTo>
                    <a:pt x="431665" y="355687"/>
                  </a:lnTo>
                  <a:lnTo>
                    <a:pt x="405257" y="357377"/>
                  </a:lnTo>
                  <a:lnTo>
                    <a:pt x="381658" y="355828"/>
                  </a:lnTo>
                  <a:lnTo>
                    <a:pt x="359251" y="351170"/>
                  </a:lnTo>
                  <a:lnTo>
                    <a:pt x="338034" y="343394"/>
                  </a:lnTo>
                  <a:lnTo>
                    <a:pt x="318008" y="332486"/>
                  </a:lnTo>
                  <a:lnTo>
                    <a:pt x="340613" y="277495"/>
                  </a:lnTo>
                  <a:lnTo>
                    <a:pt x="358715" y="288643"/>
                  </a:lnTo>
                  <a:lnTo>
                    <a:pt x="376650" y="296576"/>
                  </a:lnTo>
                  <a:lnTo>
                    <a:pt x="394442" y="301319"/>
                  </a:lnTo>
                  <a:lnTo>
                    <a:pt x="412114" y="302895"/>
                  </a:lnTo>
                  <a:lnTo>
                    <a:pt x="435711" y="300537"/>
                  </a:lnTo>
                  <a:lnTo>
                    <a:pt x="452580" y="293465"/>
                  </a:lnTo>
                  <a:lnTo>
                    <a:pt x="462710" y="281678"/>
                  </a:lnTo>
                  <a:lnTo>
                    <a:pt x="466089" y="265175"/>
                  </a:lnTo>
                  <a:lnTo>
                    <a:pt x="465302" y="256434"/>
                  </a:lnTo>
                  <a:lnTo>
                    <a:pt x="445317" y="223206"/>
                  </a:lnTo>
                  <a:lnTo>
                    <a:pt x="400812" y="195452"/>
                  </a:lnTo>
                  <a:lnTo>
                    <a:pt x="382599" y="185975"/>
                  </a:lnTo>
                  <a:lnTo>
                    <a:pt x="367601" y="177355"/>
                  </a:lnTo>
                  <a:lnTo>
                    <a:pt x="335121" y="148637"/>
                  </a:lnTo>
                  <a:lnTo>
                    <a:pt x="319117" y="103489"/>
                  </a:lnTo>
                  <a:lnTo>
                    <a:pt x="318642" y="92963"/>
                  </a:lnTo>
                  <a:lnTo>
                    <a:pt x="320476" y="73796"/>
                  </a:lnTo>
                  <a:lnTo>
                    <a:pt x="347979" y="26415"/>
                  </a:lnTo>
                  <a:lnTo>
                    <a:pt x="381555" y="6635"/>
                  </a:lnTo>
                  <a:lnTo>
                    <a:pt x="401433" y="1662"/>
                  </a:lnTo>
                  <a:lnTo>
                    <a:pt x="42341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994150" y="999871"/>
            <a:ext cx="3389503" cy="4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32585"/>
            <a:ext cx="7042784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10" dirty="0">
                <a:latin typeface="Trebuchet MS"/>
                <a:cs typeface="Trebuchet MS"/>
              </a:rPr>
              <a:t>Qualification :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Qualification</a:t>
            </a:r>
            <a:r>
              <a:rPr sz="2800" spc="-1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is an </a:t>
            </a:r>
            <a:r>
              <a:rPr sz="2800" spc="-10" dirty="0">
                <a:latin typeface="Trebuchet MS"/>
                <a:cs typeface="Trebuchet MS"/>
              </a:rPr>
              <a:t>act </a:t>
            </a:r>
            <a:r>
              <a:rPr sz="2800" spc="-5" dirty="0">
                <a:latin typeface="Trebuchet MS"/>
                <a:cs typeface="Trebuchet MS"/>
              </a:rPr>
              <a:t>or  process to </a:t>
            </a:r>
            <a:r>
              <a:rPr sz="2800" spc="-10" dirty="0">
                <a:latin typeface="Trebuchet MS"/>
                <a:cs typeface="Trebuchet MS"/>
              </a:rPr>
              <a:t>assure </a:t>
            </a:r>
            <a:r>
              <a:rPr sz="2800" spc="-5" dirty="0">
                <a:latin typeface="Trebuchet MS"/>
                <a:cs typeface="Trebuchet MS"/>
              </a:rPr>
              <a:t>something </a:t>
            </a:r>
            <a:r>
              <a:rPr sz="2800" spc="-10" dirty="0">
                <a:latin typeface="Trebuchet MS"/>
                <a:cs typeface="Trebuchet MS"/>
              </a:rPr>
              <a:t>complies  with </a:t>
            </a:r>
            <a:r>
              <a:rPr sz="2800" spc="-5" dirty="0">
                <a:latin typeface="Trebuchet MS"/>
                <a:cs typeface="Trebuchet MS"/>
              </a:rPr>
              <a:t>some </a:t>
            </a:r>
            <a:r>
              <a:rPr sz="2800" spc="-10" dirty="0">
                <a:latin typeface="Trebuchet MS"/>
                <a:cs typeface="Trebuchet MS"/>
              </a:rPr>
              <a:t>condition, standard, </a:t>
            </a:r>
            <a:r>
              <a:rPr sz="2800" spc="-5" dirty="0">
                <a:latin typeface="Trebuchet MS"/>
                <a:cs typeface="Trebuchet MS"/>
              </a:rPr>
              <a:t>or specific  requirements</a:t>
            </a:r>
            <a:endParaRPr sz="2800">
              <a:latin typeface="Trebuchet MS"/>
              <a:cs typeface="Trebuchet MS"/>
            </a:endParaRPr>
          </a:p>
          <a:p>
            <a:pPr marL="285115" marR="1968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5" dirty="0">
                <a:latin typeface="Trebuchet MS"/>
                <a:cs typeface="Trebuchet MS"/>
              </a:rPr>
              <a:t>It </a:t>
            </a:r>
            <a:r>
              <a:rPr sz="2800" spc="-10" dirty="0">
                <a:latin typeface="Trebuchet MS"/>
                <a:cs typeface="Trebuchet MS"/>
              </a:rPr>
              <a:t>applies </a:t>
            </a:r>
            <a:r>
              <a:rPr sz="2800" spc="-5" dirty="0">
                <a:latin typeface="Trebuchet MS"/>
                <a:cs typeface="Trebuchet MS"/>
              </a:rPr>
              <a:t>on one </a:t>
            </a:r>
            <a:r>
              <a:rPr sz="2800" spc="-10" dirty="0">
                <a:latin typeface="Trebuchet MS"/>
                <a:cs typeface="Trebuchet MS"/>
              </a:rPr>
              <a:t>element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process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285" dirty="0">
                <a:latin typeface="Trebuchet MS"/>
                <a:cs typeface="Trebuchet MS"/>
              </a:rPr>
              <a:t>be  </a:t>
            </a:r>
            <a:r>
              <a:rPr sz="2800" spc="-5" dirty="0">
                <a:latin typeface="Trebuchet MS"/>
                <a:cs typeface="Trebuchet MS"/>
              </a:rPr>
              <a:t>validated.</a:t>
            </a:r>
            <a:endParaRPr sz="2800">
              <a:latin typeface="Trebuchet MS"/>
              <a:cs typeface="Trebuchet MS"/>
            </a:endParaRPr>
          </a:p>
          <a:p>
            <a:pPr marL="285115" marR="1088390" indent="-27305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sz="2800" spc="-20" dirty="0">
                <a:latin typeface="Trebuchet MS"/>
                <a:cs typeface="Trebuchet MS"/>
              </a:rPr>
              <a:t>Validation:proof </a:t>
            </a:r>
            <a:r>
              <a:rPr sz="2800" spc="-10" dirty="0">
                <a:latin typeface="Trebuchet MS"/>
                <a:cs typeface="Trebuchet MS"/>
              </a:rPr>
              <a:t>document that </a:t>
            </a:r>
            <a:r>
              <a:rPr sz="2800" spc="-195" dirty="0">
                <a:latin typeface="Trebuchet MS"/>
                <a:cs typeface="Trebuchet MS"/>
              </a:rPr>
              <a:t>the  </a:t>
            </a:r>
            <a:r>
              <a:rPr sz="2800" spc="-5" dirty="0">
                <a:latin typeface="Trebuchet MS"/>
                <a:cs typeface="Trebuchet MS"/>
              </a:rPr>
              <a:t>process </a:t>
            </a:r>
            <a:r>
              <a:rPr sz="2800" spc="-10" dirty="0">
                <a:latin typeface="Trebuchet MS"/>
                <a:cs typeface="Trebuchet MS"/>
              </a:rPr>
              <a:t>will consistently </a:t>
            </a:r>
            <a:r>
              <a:rPr sz="2800" spc="-5" dirty="0">
                <a:latin typeface="Trebuchet MS"/>
                <a:cs typeface="Trebuchet MS"/>
              </a:rPr>
              <a:t>produce a  predetermine</a:t>
            </a:r>
            <a:r>
              <a:rPr sz="2800" spc="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outcome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9143999" cy="6830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838200"/>
            <a:ext cx="6644640" cy="955675"/>
          </a:xfrm>
          <a:prstGeom prst="rect">
            <a:avLst/>
          </a:prstGeom>
          <a:ln w="9144">
            <a:solidFill>
              <a:srgbClr val="EA71D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497455" marR="458470" indent="-2032000">
              <a:lnSpc>
                <a:spcPts val="3360"/>
              </a:lnSpc>
              <a:spcBef>
                <a:spcPts val="105"/>
              </a:spcBef>
            </a:pPr>
            <a:r>
              <a:rPr i="1" dirty="0">
                <a:solidFill>
                  <a:srgbClr val="585858"/>
                </a:solidFill>
                <a:latin typeface="Chancery Uralic"/>
                <a:cs typeface="Chancery Uralic"/>
              </a:rPr>
              <a:t>The </a:t>
            </a:r>
            <a:r>
              <a:rPr i="1" spc="-5" dirty="0">
                <a:solidFill>
                  <a:srgbClr val="585858"/>
                </a:solidFill>
                <a:latin typeface="Chancery Uralic"/>
                <a:cs typeface="Chancery Uralic"/>
              </a:rPr>
              <a:t>journey of a thousand </a:t>
            </a:r>
            <a:r>
              <a:rPr i="1" spc="-10" dirty="0">
                <a:solidFill>
                  <a:srgbClr val="585858"/>
                </a:solidFill>
                <a:latin typeface="Chancery Uralic"/>
                <a:cs typeface="Chancery Uralic"/>
              </a:rPr>
              <a:t>miles </a:t>
            </a:r>
            <a:r>
              <a:rPr i="1" spc="-5" dirty="0">
                <a:solidFill>
                  <a:srgbClr val="585858"/>
                </a:solidFill>
                <a:latin typeface="Chancery Uralic"/>
                <a:cs typeface="Chancery Uralic"/>
              </a:rPr>
              <a:t>begins with a  single</a:t>
            </a:r>
            <a:r>
              <a:rPr i="1" spc="10" dirty="0">
                <a:solidFill>
                  <a:srgbClr val="585858"/>
                </a:solidFill>
                <a:latin typeface="Chancery Uralic"/>
                <a:cs typeface="Chancery Uralic"/>
              </a:rPr>
              <a:t> </a:t>
            </a:r>
            <a:r>
              <a:rPr i="1" spc="-5" dirty="0">
                <a:solidFill>
                  <a:srgbClr val="585858"/>
                </a:solidFill>
                <a:latin typeface="Chancery Uralic"/>
                <a:cs typeface="Chancery Uralic"/>
              </a:rPr>
              <a:t>step…</a:t>
            </a:r>
          </a:p>
        </p:txBody>
      </p:sp>
      <p:sp>
        <p:nvSpPr>
          <p:cNvPr id="7" name="object 7"/>
          <p:cNvSpPr/>
          <p:nvPr/>
        </p:nvSpPr>
        <p:spPr>
          <a:xfrm>
            <a:off x="1981200" y="2590800"/>
            <a:ext cx="5512308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08788" y="1883664"/>
            <a:ext cx="8269605" cy="4386580"/>
            <a:chOff x="208788" y="1883664"/>
            <a:chExt cx="8269605" cy="4386580"/>
          </a:xfrm>
        </p:grpSpPr>
        <p:sp>
          <p:nvSpPr>
            <p:cNvPr id="6" name="object 6"/>
            <p:cNvSpPr/>
            <p:nvPr/>
          </p:nvSpPr>
          <p:spPr>
            <a:xfrm>
              <a:off x="228600" y="1903476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8135874" y="0"/>
                  </a:moveTo>
                  <a:lnTo>
                    <a:pt x="93725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5" y="562356"/>
                  </a:lnTo>
                  <a:lnTo>
                    <a:pt x="8135874" y="562356"/>
                  </a:lnTo>
                  <a:lnTo>
                    <a:pt x="8172378" y="554997"/>
                  </a:lnTo>
                  <a:lnTo>
                    <a:pt x="8202168" y="534924"/>
                  </a:lnTo>
                  <a:lnTo>
                    <a:pt x="8222241" y="505134"/>
                  </a:lnTo>
                  <a:lnTo>
                    <a:pt x="8229600" y="468629"/>
                  </a:lnTo>
                  <a:lnTo>
                    <a:pt x="8229600" y="93725"/>
                  </a:lnTo>
                  <a:lnTo>
                    <a:pt x="8222241" y="57221"/>
                  </a:lnTo>
                  <a:lnTo>
                    <a:pt x="8202168" y="27432"/>
                  </a:lnTo>
                  <a:lnTo>
                    <a:pt x="8172378" y="7358"/>
                  </a:lnTo>
                  <a:lnTo>
                    <a:pt x="813587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903476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5" y="0"/>
                  </a:lnTo>
                  <a:lnTo>
                    <a:pt x="8135874" y="0"/>
                  </a:lnTo>
                  <a:lnTo>
                    <a:pt x="8172378" y="7358"/>
                  </a:lnTo>
                  <a:lnTo>
                    <a:pt x="8202168" y="27432"/>
                  </a:lnTo>
                  <a:lnTo>
                    <a:pt x="8222241" y="57221"/>
                  </a:lnTo>
                  <a:lnTo>
                    <a:pt x="8229600" y="93725"/>
                  </a:lnTo>
                  <a:lnTo>
                    <a:pt x="8229600" y="468629"/>
                  </a:lnTo>
                  <a:lnTo>
                    <a:pt x="8222241" y="505134"/>
                  </a:lnTo>
                  <a:lnTo>
                    <a:pt x="8202168" y="534924"/>
                  </a:lnTo>
                  <a:lnTo>
                    <a:pt x="8172378" y="554997"/>
                  </a:lnTo>
                  <a:lnTo>
                    <a:pt x="8135874" y="562356"/>
                  </a:lnTo>
                  <a:lnTo>
                    <a:pt x="93725" y="562356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2534412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8135874" y="0"/>
                  </a:moveTo>
                  <a:lnTo>
                    <a:pt x="93725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5" y="562355"/>
                  </a:lnTo>
                  <a:lnTo>
                    <a:pt x="8135874" y="562355"/>
                  </a:lnTo>
                  <a:lnTo>
                    <a:pt x="8172378" y="554997"/>
                  </a:lnTo>
                  <a:lnTo>
                    <a:pt x="8202168" y="534924"/>
                  </a:lnTo>
                  <a:lnTo>
                    <a:pt x="8222241" y="505134"/>
                  </a:lnTo>
                  <a:lnTo>
                    <a:pt x="8229600" y="468629"/>
                  </a:lnTo>
                  <a:lnTo>
                    <a:pt x="8229600" y="93725"/>
                  </a:lnTo>
                  <a:lnTo>
                    <a:pt x="8222241" y="57221"/>
                  </a:lnTo>
                  <a:lnTo>
                    <a:pt x="8202168" y="27432"/>
                  </a:lnTo>
                  <a:lnTo>
                    <a:pt x="8172378" y="7358"/>
                  </a:lnTo>
                  <a:lnTo>
                    <a:pt x="813587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" y="2534412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0" y="93725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5" y="0"/>
                  </a:lnTo>
                  <a:lnTo>
                    <a:pt x="8135874" y="0"/>
                  </a:lnTo>
                  <a:lnTo>
                    <a:pt x="8172378" y="7358"/>
                  </a:lnTo>
                  <a:lnTo>
                    <a:pt x="8202168" y="27432"/>
                  </a:lnTo>
                  <a:lnTo>
                    <a:pt x="8222241" y="57221"/>
                  </a:lnTo>
                  <a:lnTo>
                    <a:pt x="8229600" y="93725"/>
                  </a:lnTo>
                  <a:lnTo>
                    <a:pt x="8229600" y="468629"/>
                  </a:lnTo>
                  <a:lnTo>
                    <a:pt x="8222241" y="505134"/>
                  </a:lnTo>
                  <a:lnTo>
                    <a:pt x="8202168" y="534924"/>
                  </a:lnTo>
                  <a:lnTo>
                    <a:pt x="8172378" y="554997"/>
                  </a:lnTo>
                  <a:lnTo>
                    <a:pt x="8135874" y="562355"/>
                  </a:lnTo>
                  <a:lnTo>
                    <a:pt x="93725" y="562355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3165348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8136128" y="0"/>
                  </a:moveTo>
                  <a:lnTo>
                    <a:pt x="93472" y="0"/>
                  </a:lnTo>
                  <a:lnTo>
                    <a:pt x="57087" y="7354"/>
                  </a:lnTo>
                  <a:lnTo>
                    <a:pt x="27376" y="27400"/>
                  </a:lnTo>
                  <a:lnTo>
                    <a:pt x="7345" y="57114"/>
                  </a:lnTo>
                  <a:lnTo>
                    <a:pt x="0" y="93472"/>
                  </a:lnTo>
                  <a:lnTo>
                    <a:pt x="0" y="467359"/>
                  </a:lnTo>
                  <a:lnTo>
                    <a:pt x="7345" y="503717"/>
                  </a:lnTo>
                  <a:lnTo>
                    <a:pt x="27376" y="533431"/>
                  </a:lnTo>
                  <a:lnTo>
                    <a:pt x="57087" y="553477"/>
                  </a:lnTo>
                  <a:lnTo>
                    <a:pt x="93472" y="560832"/>
                  </a:lnTo>
                  <a:lnTo>
                    <a:pt x="8136128" y="560832"/>
                  </a:lnTo>
                  <a:lnTo>
                    <a:pt x="8172485" y="553477"/>
                  </a:lnTo>
                  <a:lnTo>
                    <a:pt x="8202199" y="533431"/>
                  </a:lnTo>
                  <a:lnTo>
                    <a:pt x="8222245" y="503717"/>
                  </a:lnTo>
                  <a:lnTo>
                    <a:pt x="8229600" y="467359"/>
                  </a:lnTo>
                  <a:lnTo>
                    <a:pt x="8229600" y="93472"/>
                  </a:lnTo>
                  <a:lnTo>
                    <a:pt x="8222245" y="57114"/>
                  </a:lnTo>
                  <a:lnTo>
                    <a:pt x="8202199" y="27400"/>
                  </a:lnTo>
                  <a:lnTo>
                    <a:pt x="8172485" y="7354"/>
                  </a:lnTo>
                  <a:lnTo>
                    <a:pt x="813612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3165348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0" y="93472"/>
                  </a:moveTo>
                  <a:lnTo>
                    <a:pt x="7345" y="57114"/>
                  </a:lnTo>
                  <a:lnTo>
                    <a:pt x="27376" y="27400"/>
                  </a:lnTo>
                  <a:lnTo>
                    <a:pt x="57087" y="7354"/>
                  </a:lnTo>
                  <a:lnTo>
                    <a:pt x="93472" y="0"/>
                  </a:lnTo>
                  <a:lnTo>
                    <a:pt x="8136128" y="0"/>
                  </a:lnTo>
                  <a:lnTo>
                    <a:pt x="8172485" y="7354"/>
                  </a:lnTo>
                  <a:lnTo>
                    <a:pt x="8202199" y="27400"/>
                  </a:lnTo>
                  <a:lnTo>
                    <a:pt x="8222245" y="57114"/>
                  </a:lnTo>
                  <a:lnTo>
                    <a:pt x="8229600" y="93472"/>
                  </a:lnTo>
                  <a:lnTo>
                    <a:pt x="8229600" y="467359"/>
                  </a:lnTo>
                  <a:lnTo>
                    <a:pt x="8222245" y="503717"/>
                  </a:lnTo>
                  <a:lnTo>
                    <a:pt x="8202199" y="533431"/>
                  </a:lnTo>
                  <a:lnTo>
                    <a:pt x="8172485" y="553477"/>
                  </a:lnTo>
                  <a:lnTo>
                    <a:pt x="8136128" y="560832"/>
                  </a:lnTo>
                  <a:lnTo>
                    <a:pt x="93472" y="560832"/>
                  </a:lnTo>
                  <a:lnTo>
                    <a:pt x="57087" y="553477"/>
                  </a:lnTo>
                  <a:lnTo>
                    <a:pt x="27376" y="533431"/>
                  </a:lnTo>
                  <a:lnTo>
                    <a:pt x="7345" y="503717"/>
                  </a:lnTo>
                  <a:lnTo>
                    <a:pt x="0" y="467359"/>
                  </a:lnTo>
                  <a:lnTo>
                    <a:pt x="0" y="9347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3796284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8136128" y="0"/>
                  </a:moveTo>
                  <a:lnTo>
                    <a:pt x="93472" y="0"/>
                  </a:lnTo>
                  <a:lnTo>
                    <a:pt x="57087" y="7354"/>
                  </a:lnTo>
                  <a:lnTo>
                    <a:pt x="27376" y="27400"/>
                  </a:lnTo>
                  <a:lnTo>
                    <a:pt x="7345" y="57114"/>
                  </a:lnTo>
                  <a:lnTo>
                    <a:pt x="0" y="93472"/>
                  </a:lnTo>
                  <a:lnTo>
                    <a:pt x="0" y="467360"/>
                  </a:lnTo>
                  <a:lnTo>
                    <a:pt x="7345" y="503717"/>
                  </a:lnTo>
                  <a:lnTo>
                    <a:pt x="27376" y="533431"/>
                  </a:lnTo>
                  <a:lnTo>
                    <a:pt x="57087" y="553477"/>
                  </a:lnTo>
                  <a:lnTo>
                    <a:pt x="93472" y="560832"/>
                  </a:lnTo>
                  <a:lnTo>
                    <a:pt x="8136128" y="560832"/>
                  </a:lnTo>
                  <a:lnTo>
                    <a:pt x="8172485" y="553477"/>
                  </a:lnTo>
                  <a:lnTo>
                    <a:pt x="8202199" y="533431"/>
                  </a:lnTo>
                  <a:lnTo>
                    <a:pt x="8222245" y="503717"/>
                  </a:lnTo>
                  <a:lnTo>
                    <a:pt x="8229600" y="467360"/>
                  </a:lnTo>
                  <a:lnTo>
                    <a:pt x="8229600" y="93472"/>
                  </a:lnTo>
                  <a:lnTo>
                    <a:pt x="8222245" y="57114"/>
                  </a:lnTo>
                  <a:lnTo>
                    <a:pt x="8202199" y="27400"/>
                  </a:lnTo>
                  <a:lnTo>
                    <a:pt x="8172485" y="7354"/>
                  </a:lnTo>
                  <a:lnTo>
                    <a:pt x="813612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3796284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0" y="93472"/>
                  </a:moveTo>
                  <a:lnTo>
                    <a:pt x="7345" y="57114"/>
                  </a:lnTo>
                  <a:lnTo>
                    <a:pt x="27376" y="27400"/>
                  </a:lnTo>
                  <a:lnTo>
                    <a:pt x="57087" y="7354"/>
                  </a:lnTo>
                  <a:lnTo>
                    <a:pt x="93472" y="0"/>
                  </a:lnTo>
                  <a:lnTo>
                    <a:pt x="8136128" y="0"/>
                  </a:lnTo>
                  <a:lnTo>
                    <a:pt x="8172485" y="7354"/>
                  </a:lnTo>
                  <a:lnTo>
                    <a:pt x="8202199" y="27400"/>
                  </a:lnTo>
                  <a:lnTo>
                    <a:pt x="8222245" y="57114"/>
                  </a:lnTo>
                  <a:lnTo>
                    <a:pt x="8229600" y="93472"/>
                  </a:lnTo>
                  <a:lnTo>
                    <a:pt x="8229600" y="467360"/>
                  </a:lnTo>
                  <a:lnTo>
                    <a:pt x="8222245" y="503717"/>
                  </a:lnTo>
                  <a:lnTo>
                    <a:pt x="8202199" y="533431"/>
                  </a:lnTo>
                  <a:lnTo>
                    <a:pt x="8172485" y="553477"/>
                  </a:lnTo>
                  <a:lnTo>
                    <a:pt x="8136128" y="560832"/>
                  </a:lnTo>
                  <a:lnTo>
                    <a:pt x="93472" y="560832"/>
                  </a:lnTo>
                  <a:lnTo>
                    <a:pt x="57087" y="553477"/>
                  </a:lnTo>
                  <a:lnTo>
                    <a:pt x="27376" y="533431"/>
                  </a:lnTo>
                  <a:lnTo>
                    <a:pt x="7345" y="503717"/>
                  </a:lnTo>
                  <a:lnTo>
                    <a:pt x="0" y="467360"/>
                  </a:lnTo>
                  <a:lnTo>
                    <a:pt x="0" y="9347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" y="4427220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8136128" y="0"/>
                  </a:moveTo>
                  <a:lnTo>
                    <a:pt x="93472" y="0"/>
                  </a:lnTo>
                  <a:lnTo>
                    <a:pt x="57087" y="7354"/>
                  </a:lnTo>
                  <a:lnTo>
                    <a:pt x="27376" y="27400"/>
                  </a:lnTo>
                  <a:lnTo>
                    <a:pt x="7345" y="57114"/>
                  </a:lnTo>
                  <a:lnTo>
                    <a:pt x="0" y="93471"/>
                  </a:lnTo>
                  <a:lnTo>
                    <a:pt x="0" y="467359"/>
                  </a:lnTo>
                  <a:lnTo>
                    <a:pt x="7345" y="503717"/>
                  </a:lnTo>
                  <a:lnTo>
                    <a:pt x="27376" y="533431"/>
                  </a:lnTo>
                  <a:lnTo>
                    <a:pt x="57087" y="553477"/>
                  </a:lnTo>
                  <a:lnTo>
                    <a:pt x="93472" y="560831"/>
                  </a:lnTo>
                  <a:lnTo>
                    <a:pt x="8136128" y="560831"/>
                  </a:lnTo>
                  <a:lnTo>
                    <a:pt x="8172485" y="553477"/>
                  </a:lnTo>
                  <a:lnTo>
                    <a:pt x="8202199" y="533431"/>
                  </a:lnTo>
                  <a:lnTo>
                    <a:pt x="8222245" y="503717"/>
                  </a:lnTo>
                  <a:lnTo>
                    <a:pt x="8229600" y="467359"/>
                  </a:lnTo>
                  <a:lnTo>
                    <a:pt x="8229600" y="93471"/>
                  </a:lnTo>
                  <a:lnTo>
                    <a:pt x="8222245" y="57114"/>
                  </a:lnTo>
                  <a:lnTo>
                    <a:pt x="8202199" y="27400"/>
                  </a:lnTo>
                  <a:lnTo>
                    <a:pt x="8172485" y="7354"/>
                  </a:lnTo>
                  <a:lnTo>
                    <a:pt x="813612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4427220"/>
              <a:ext cx="8229600" cy="561340"/>
            </a:xfrm>
            <a:custGeom>
              <a:avLst/>
              <a:gdLst/>
              <a:ahLst/>
              <a:cxnLst/>
              <a:rect l="l" t="t" r="r" b="b"/>
              <a:pathLst>
                <a:path w="8229600" h="561339">
                  <a:moveTo>
                    <a:pt x="0" y="93471"/>
                  </a:moveTo>
                  <a:lnTo>
                    <a:pt x="7345" y="57114"/>
                  </a:lnTo>
                  <a:lnTo>
                    <a:pt x="27376" y="27400"/>
                  </a:lnTo>
                  <a:lnTo>
                    <a:pt x="57087" y="7354"/>
                  </a:lnTo>
                  <a:lnTo>
                    <a:pt x="93472" y="0"/>
                  </a:lnTo>
                  <a:lnTo>
                    <a:pt x="8136128" y="0"/>
                  </a:lnTo>
                  <a:lnTo>
                    <a:pt x="8172485" y="7354"/>
                  </a:lnTo>
                  <a:lnTo>
                    <a:pt x="8202199" y="27400"/>
                  </a:lnTo>
                  <a:lnTo>
                    <a:pt x="8222245" y="57114"/>
                  </a:lnTo>
                  <a:lnTo>
                    <a:pt x="8229600" y="93471"/>
                  </a:lnTo>
                  <a:lnTo>
                    <a:pt x="8229600" y="467359"/>
                  </a:lnTo>
                  <a:lnTo>
                    <a:pt x="8222245" y="503717"/>
                  </a:lnTo>
                  <a:lnTo>
                    <a:pt x="8202199" y="533431"/>
                  </a:lnTo>
                  <a:lnTo>
                    <a:pt x="8172485" y="553477"/>
                  </a:lnTo>
                  <a:lnTo>
                    <a:pt x="8136128" y="560831"/>
                  </a:lnTo>
                  <a:lnTo>
                    <a:pt x="93472" y="560831"/>
                  </a:lnTo>
                  <a:lnTo>
                    <a:pt x="57087" y="553477"/>
                  </a:lnTo>
                  <a:lnTo>
                    <a:pt x="27376" y="533431"/>
                  </a:lnTo>
                  <a:lnTo>
                    <a:pt x="7345" y="503717"/>
                  </a:lnTo>
                  <a:lnTo>
                    <a:pt x="0" y="467359"/>
                  </a:lnTo>
                  <a:lnTo>
                    <a:pt x="0" y="93471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" y="5056632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8135874" y="0"/>
                  </a:moveTo>
                  <a:lnTo>
                    <a:pt x="93725" y="0"/>
                  </a:lnTo>
                  <a:lnTo>
                    <a:pt x="57242" y="7358"/>
                  </a:lnTo>
                  <a:lnTo>
                    <a:pt x="27451" y="27432"/>
                  </a:lnTo>
                  <a:lnTo>
                    <a:pt x="7365" y="57221"/>
                  </a:lnTo>
                  <a:lnTo>
                    <a:pt x="0" y="93726"/>
                  </a:lnTo>
                  <a:lnTo>
                    <a:pt x="0" y="468630"/>
                  </a:lnTo>
                  <a:lnTo>
                    <a:pt x="7365" y="505134"/>
                  </a:lnTo>
                  <a:lnTo>
                    <a:pt x="27451" y="534924"/>
                  </a:lnTo>
                  <a:lnTo>
                    <a:pt x="57242" y="554997"/>
                  </a:lnTo>
                  <a:lnTo>
                    <a:pt x="93725" y="562356"/>
                  </a:lnTo>
                  <a:lnTo>
                    <a:pt x="8135874" y="562356"/>
                  </a:lnTo>
                  <a:lnTo>
                    <a:pt x="8172378" y="554997"/>
                  </a:lnTo>
                  <a:lnTo>
                    <a:pt x="8202168" y="534924"/>
                  </a:lnTo>
                  <a:lnTo>
                    <a:pt x="8222241" y="505134"/>
                  </a:lnTo>
                  <a:lnTo>
                    <a:pt x="8229600" y="468630"/>
                  </a:lnTo>
                  <a:lnTo>
                    <a:pt x="8229600" y="93726"/>
                  </a:lnTo>
                  <a:lnTo>
                    <a:pt x="8222241" y="57221"/>
                  </a:lnTo>
                  <a:lnTo>
                    <a:pt x="8202168" y="27432"/>
                  </a:lnTo>
                  <a:lnTo>
                    <a:pt x="8172378" y="7358"/>
                  </a:lnTo>
                  <a:lnTo>
                    <a:pt x="813587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600" y="5056632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0" y="93726"/>
                  </a:moveTo>
                  <a:lnTo>
                    <a:pt x="7365" y="57221"/>
                  </a:lnTo>
                  <a:lnTo>
                    <a:pt x="27451" y="27432"/>
                  </a:lnTo>
                  <a:lnTo>
                    <a:pt x="57242" y="7358"/>
                  </a:lnTo>
                  <a:lnTo>
                    <a:pt x="93725" y="0"/>
                  </a:lnTo>
                  <a:lnTo>
                    <a:pt x="8135874" y="0"/>
                  </a:lnTo>
                  <a:lnTo>
                    <a:pt x="8172378" y="7358"/>
                  </a:lnTo>
                  <a:lnTo>
                    <a:pt x="8202168" y="27432"/>
                  </a:lnTo>
                  <a:lnTo>
                    <a:pt x="8222241" y="57221"/>
                  </a:lnTo>
                  <a:lnTo>
                    <a:pt x="8229600" y="93726"/>
                  </a:lnTo>
                  <a:lnTo>
                    <a:pt x="8229600" y="468630"/>
                  </a:lnTo>
                  <a:lnTo>
                    <a:pt x="8222241" y="505134"/>
                  </a:lnTo>
                  <a:lnTo>
                    <a:pt x="8202168" y="534924"/>
                  </a:lnTo>
                  <a:lnTo>
                    <a:pt x="8172378" y="554997"/>
                  </a:lnTo>
                  <a:lnTo>
                    <a:pt x="8135874" y="562356"/>
                  </a:lnTo>
                  <a:lnTo>
                    <a:pt x="93725" y="562356"/>
                  </a:lnTo>
                  <a:lnTo>
                    <a:pt x="57242" y="554997"/>
                  </a:lnTo>
                  <a:lnTo>
                    <a:pt x="27451" y="534924"/>
                  </a:lnTo>
                  <a:lnTo>
                    <a:pt x="7365" y="505134"/>
                  </a:lnTo>
                  <a:lnTo>
                    <a:pt x="0" y="468630"/>
                  </a:lnTo>
                  <a:lnTo>
                    <a:pt x="0" y="9372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" y="5687567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8135874" y="0"/>
                  </a:moveTo>
                  <a:lnTo>
                    <a:pt x="93725" y="0"/>
                  </a:lnTo>
                  <a:lnTo>
                    <a:pt x="57242" y="7365"/>
                  </a:lnTo>
                  <a:lnTo>
                    <a:pt x="27451" y="27451"/>
                  </a:lnTo>
                  <a:lnTo>
                    <a:pt x="7365" y="57242"/>
                  </a:lnTo>
                  <a:lnTo>
                    <a:pt x="0" y="93725"/>
                  </a:lnTo>
                  <a:lnTo>
                    <a:pt x="0" y="468629"/>
                  </a:lnTo>
                  <a:lnTo>
                    <a:pt x="7365" y="505113"/>
                  </a:lnTo>
                  <a:lnTo>
                    <a:pt x="27451" y="534904"/>
                  </a:lnTo>
                  <a:lnTo>
                    <a:pt x="57242" y="554990"/>
                  </a:lnTo>
                  <a:lnTo>
                    <a:pt x="93725" y="562355"/>
                  </a:lnTo>
                  <a:lnTo>
                    <a:pt x="8135874" y="562355"/>
                  </a:lnTo>
                  <a:lnTo>
                    <a:pt x="8172378" y="554990"/>
                  </a:lnTo>
                  <a:lnTo>
                    <a:pt x="8202168" y="534904"/>
                  </a:lnTo>
                  <a:lnTo>
                    <a:pt x="8222241" y="505113"/>
                  </a:lnTo>
                  <a:lnTo>
                    <a:pt x="8229600" y="468629"/>
                  </a:lnTo>
                  <a:lnTo>
                    <a:pt x="8229600" y="93725"/>
                  </a:lnTo>
                  <a:lnTo>
                    <a:pt x="8222241" y="57242"/>
                  </a:lnTo>
                  <a:lnTo>
                    <a:pt x="8202168" y="27451"/>
                  </a:lnTo>
                  <a:lnTo>
                    <a:pt x="8172378" y="7365"/>
                  </a:lnTo>
                  <a:lnTo>
                    <a:pt x="8135874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600" y="5687567"/>
              <a:ext cx="8229600" cy="562610"/>
            </a:xfrm>
            <a:custGeom>
              <a:avLst/>
              <a:gdLst/>
              <a:ahLst/>
              <a:cxnLst/>
              <a:rect l="l" t="t" r="r" b="b"/>
              <a:pathLst>
                <a:path w="8229600" h="562610">
                  <a:moveTo>
                    <a:pt x="0" y="93725"/>
                  </a:moveTo>
                  <a:lnTo>
                    <a:pt x="7365" y="57242"/>
                  </a:lnTo>
                  <a:lnTo>
                    <a:pt x="27451" y="27451"/>
                  </a:lnTo>
                  <a:lnTo>
                    <a:pt x="57242" y="7365"/>
                  </a:lnTo>
                  <a:lnTo>
                    <a:pt x="93725" y="0"/>
                  </a:lnTo>
                  <a:lnTo>
                    <a:pt x="8135874" y="0"/>
                  </a:lnTo>
                  <a:lnTo>
                    <a:pt x="8172378" y="7365"/>
                  </a:lnTo>
                  <a:lnTo>
                    <a:pt x="8202168" y="27451"/>
                  </a:lnTo>
                  <a:lnTo>
                    <a:pt x="8222241" y="57242"/>
                  </a:lnTo>
                  <a:lnTo>
                    <a:pt x="8229600" y="93725"/>
                  </a:lnTo>
                  <a:lnTo>
                    <a:pt x="8229600" y="468629"/>
                  </a:lnTo>
                  <a:lnTo>
                    <a:pt x="8222241" y="505113"/>
                  </a:lnTo>
                  <a:lnTo>
                    <a:pt x="8202168" y="534904"/>
                  </a:lnTo>
                  <a:lnTo>
                    <a:pt x="8172378" y="554990"/>
                  </a:lnTo>
                  <a:lnTo>
                    <a:pt x="8135874" y="562355"/>
                  </a:lnTo>
                  <a:lnTo>
                    <a:pt x="93725" y="562355"/>
                  </a:lnTo>
                  <a:lnTo>
                    <a:pt x="57242" y="554990"/>
                  </a:lnTo>
                  <a:lnTo>
                    <a:pt x="27451" y="534904"/>
                  </a:lnTo>
                  <a:lnTo>
                    <a:pt x="7365" y="505113"/>
                  </a:lnTo>
                  <a:lnTo>
                    <a:pt x="0" y="468629"/>
                  </a:lnTo>
                  <a:lnTo>
                    <a:pt x="0" y="93725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08788" y="497840"/>
            <a:ext cx="8269223" cy="974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4772" y="1959609"/>
            <a:ext cx="7717790" cy="417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Easy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maintenance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equipment and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safety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725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improve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overall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production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reliability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availability  Control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product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endParaRPr sz="2400">
              <a:latin typeface="Trebuchet MS"/>
              <a:cs typeface="Trebuchet MS"/>
            </a:endParaRPr>
          </a:p>
          <a:p>
            <a:pPr marL="12700" marR="3319145">
              <a:lnSpc>
                <a:spcPts val="4970"/>
              </a:lnSpc>
              <a:spcBef>
                <a:spcPts val="509"/>
              </a:spcBef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Reduction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variation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results  Fewer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interruptions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work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Lower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repair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costs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Identification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high maintenance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cost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29895" y="969009"/>
            <a:ext cx="558355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</a:rPr>
              <a:t>The goals for </a:t>
            </a:r>
            <a:r>
              <a:rPr sz="2300" spc="-5" dirty="0">
                <a:solidFill>
                  <a:srgbClr val="FFFFFF"/>
                </a:solidFill>
              </a:rPr>
              <a:t>equipment qualification</a:t>
            </a:r>
            <a:r>
              <a:rPr sz="2300" spc="-8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are: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457700" y="1066800"/>
            <a:ext cx="3687445" cy="320040"/>
          </a:xfrm>
          <a:custGeom>
            <a:avLst/>
            <a:gdLst/>
            <a:ahLst/>
            <a:cxnLst/>
            <a:rect l="l" t="t" r="r" b="b"/>
            <a:pathLst>
              <a:path w="3687445" h="320040">
                <a:moveTo>
                  <a:pt x="0" y="0"/>
                </a:moveTo>
                <a:lnTo>
                  <a:pt x="0" y="160020"/>
                </a:lnTo>
                <a:lnTo>
                  <a:pt x="3687191" y="160020"/>
                </a:lnTo>
                <a:lnTo>
                  <a:pt x="3687191" y="319913"/>
                </a:lnTo>
              </a:path>
            </a:pathLst>
          </a:custGeom>
          <a:ln w="39624">
            <a:solidFill>
              <a:srgbClr val="922E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2140" y="2148839"/>
            <a:ext cx="228600" cy="701040"/>
          </a:xfrm>
          <a:custGeom>
            <a:avLst/>
            <a:gdLst/>
            <a:ahLst/>
            <a:cxnLst/>
            <a:rect l="l" t="t" r="r" b="b"/>
            <a:pathLst>
              <a:path w="228600" h="701039">
                <a:moveTo>
                  <a:pt x="0" y="0"/>
                </a:moveTo>
                <a:lnTo>
                  <a:pt x="0" y="700913"/>
                </a:lnTo>
                <a:lnTo>
                  <a:pt x="228600" y="700913"/>
                </a:lnTo>
              </a:path>
            </a:pathLst>
          </a:custGeom>
          <a:ln w="39624">
            <a:solidFill>
              <a:srgbClr val="A636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3660" y="1066800"/>
            <a:ext cx="3688079" cy="320040"/>
          </a:xfrm>
          <a:custGeom>
            <a:avLst/>
            <a:gdLst/>
            <a:ahLst/>
            <a:cxnLst/>
            <a:rect l="l" t="t" r="r" b="b"/>
            <a:pathLst>
              <a:path w="3688079" h="320040">
                <a:moveTo>
                  <a:pt x="1844039" y="0"/>
                </a:moveTo>
                <a:lnTo>
                  <a:pt x="1844039" y="160020"/>
                </a:lnTo>
                <a:lnTo>
                  <a:pt x="3687572" y="160020"/>
                </a:lnTo>
                <a:lnTo>
                  <a:pt x="3687572" y="319913"/>
                </a:lnTo>
              </a:path>
              <a:path w="3688079" h="320040">
                <a:moveTo>
                  <a:pt x="1844039" y="0"/>
                </a:moveTo>
                <a:lnTo>
                  <a:pt x="1844039" y="319913"/>
                </a:lnTo>
              </a:path>
              <a:path w="3688079" h="320040">
                <a:moveTo>
                  <a:pt x="1843531" y="0"/>
                </a:moveTo>
                <a:lnTo>
                  <a:pt x="1843531" y="160020"/>
                </a:lnTo>
                <a:lnTo>
                  <a:pt x="0" y="160020"/>
                </a:lnTo>
                <a:lnTo>
                  <a:pt x="0" y="319913"/>
                </a:lnTo>
              </a:path>
            </a:pathLst>
          </a:custGeom>
          <a:ln w="39624">
            <a:solidFill>
              <a:srgbClr val="922E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544" y="2148839"/>
            <a:ext cx="228600" cy="3946525"/>
          </a:xfrm>
          <a:custGeom>
            <a:avLst/>
            <a:gdLst/>
            <a:ahLst/>
            <a:cxnLst/>
            <a:rect l="l" t="t" r="r" b="b"/>
            <a:pathLst>
              <a:path w="228600" h="3946525">
                <a:moveTo>
                  <a:pt x="0" y="0"/>
                </a:moveTo>
                <a:lnTo>
                  <a:pt x="0" y="3946194"/>
                </a:lnTo>
                <a:lnTo>
                  <a:pt x="228549" y="3946194"/>
                </a:lnTo>
              </a:path>
              <a:path w="228600" h="3946525">
                <a:moveTo>
                  <a:pt x="0" y="0"/>
                </a:moveTo>
                <a:lnTo>
                  <a:pt x="0" y="2864358"/>
                </a:lnTo>
                <a:lnTo>
                  <a:pt x="228549" y="2864358"/>
                </a:lnTo>
              </a:path>
              <a:path w="228600" h="3946525">
                <a:moveTo>
                  <a:pt x="0" y="0"/>
                </a:moveTo>
                <a:lnTo>
                  <a:pt x="0" y="1782699"/>
                </a:lnTo>
                <a:lnTo>
                  <a:pt x="228549" y="1782699"/>
                </a:lnTo>
              </a:path>
              <a:path w="228600" h="3946525">
                <a:moveTo>
                  <a:pt x="0" y="0"/>
                </a:moveTo>
                <a:lnTo>
                  <a:pt x="0" y="700913"/>
                </a:lnTo>
                <a:lnTo>
                  <a:pt x="228549" y="700913"/>
                </a:lnTo>
              </a:path>
            </a:pathLst>
          </a:custGeom>
          <a:ln w="39624">
            <a:solidFill>
              <a:srgbClr val="A636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51141" y="284797"/>
            <a:ext cx="4488815" cy="1122045"/>
            <a:chOff x="751141" y="284797"/>
            <a:chExt cx="4488815" cy="1122045"/>
          </a:xfrm>
        </p:grpSpPr>
        <p:sp>
          <p:nvSpPr>
            <p:cNvPr id="10" name="object 10"/>
            <p:cNvSpPr/>
            <p:nvPr/>
          </p:nvSpPr>
          <p:spPr>
            <a:xfrm>
              <a:off x="771144" y="1066800"/>
              <a:ext cx="3687445" cy="320040"/>
            </a:xfrm>
            <a:custGeom>
              <a:avLst/>
              <a:gdLst/>
              <a:ahLst/>
              <a:cxnLst/>
              <a:rect l="l" t="t" r="r" b="b"/>
              <a:pathLst>
                <a:path w="3687445" h="320040">
                  <a:moveTo>
                    <a:pt x="3687191" y="0"/>
                  </a:moveTo>
                  <a:lnTo>
                    <a:pt x="3687191" y="160020"/>
                  </a:lnTo>
                  <a:lnTo>
                    <a:pt x="0" y="160020"/>
                  </a:lnTo>
                  <a:lnTo>
                    <a:pt x="0" y="319913"/>
                  </a:lnTo>
                </a:path>
              </a:pathLst>
            </a:custGeom>
            <a:ln w="39624">
              <a:solidFill>
                <a:srgbClr val="922E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95699" y="30479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52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4000" y="762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5699" y="30479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762000"/>
                  </a:moveTo>
                  <a:lnTo>
                    <a:pt x="1524000" y="7620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65879" y="395096"/>
            <a:ext cx="118427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95885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equipment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qua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0858" y="1366837"/>
            <a:ext cx="1562735" cy="802005"/>
            <a:chOff x="-10858" y="1366837"/>
            <a:chExt cx="1562735" cy="802005"/>
          </a:xfrm>
        </p:grpSpPr>
        <p:sp>
          <p:nvSpPr>
            <p:cNvPr id="15" name="object 15"/>
            <p:cNvSpPr/>
            <p:nvPr/>
          </p:nvSpPr>
          <p:spPr>
            <a:xfrm>
              <a:off x="9144" y="138684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152247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2476" y="762000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" y="138684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0" y="762000"/>
                  </a:moveTo>
                  <a:lnTo>
                    <a:pt x="1522476" y="762000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8856" y="1475994"/>
            <a:ext cx="134239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327660">
              <a:lnSpc>
                <a:spcPts val="188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Design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Quali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0331" y="2449067"/>
            <a:ext cx="1562100" cy="802005"/>
            <a:chOff x="370331" y="2449067"/>
            <a:chExt cx="1562100" cy="802005"/>
          </a:xfrm>
        </p:grpSpPr>
        <p:sp>
          <p:nvSpPr>
            <p:cNvPr id="19" name="object 19"/>
            <p:cNvSpPr/>
            <p:nvPr/>
          </p:nvSpPr>
          <p:spPr>
            <a:xfrm>
              <a:off x="390143" y="246887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152247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2476" y="762000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143" y="246887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0" y="762000"/>
                  </a:moveTo>
                  <a:lnTo>
                    <a:pt x="1522476" y="762000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4428" y="2438527"/>
            <a:ext cx="1334135" cy="7785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ts val="188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User  requirment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ecificati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0331" y="3531108"/>
            <a:ext cx="1562100" cy="802005"/>
            <a:chOff x="370331" y="3531108"/>
            <a:chExt cx="1562100" cy="802005"/>
          </a:xfrm>
        </p:grpSpPr>
        <p:sp>
          <p:nvSpPr>
            <p:cNvPr id="23" name="object 23"/>
            <p:cNvSpPr/>
            <p:nvPr/>
          </p:nvSpPr>
          <p:spPr>
            <a:xfrm>
              <a:off x="390143" y="355092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1522476" y="0"/>
                  </a:moveTo>
                  <a:lnTo>
                    <a:pt x="0" y="0"/>
                  </a:lnTo>
                  <a:lnTo>
                    <a:pt x="0" y="761999"/>
                  </a:lnTo>
                  <a:lnTo>
                    <a:pt x="1522476" y="761999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143" y="355092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0" y="761999"/>
                  </a:moveTo>
                  <a:lnTo>
                    <a:pt x="1522476" y="7619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1999"/>
                  </a:lnTo>
                  <a:close/>
                </a:path>
              </a:pathLst>
            </a:custGeom>
            <a:ln w="396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79500" y="3759200"/>
            <a:ext cx="94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Draw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ngs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0331" y="4613147"/>
            <a:ext cx="1562100" cy="802005"/>
            <a:chOff x="370331" y="4613147"/>
            <a:chExt cx="1562100" cy="802005"/>
          </a:xfrm>
        </p:grpSpPr>
        <p:sp>
          <p:nvSpPr>
            <p:cNvPr id="27" name="object 27"/>
            <p:cNvSpPr/>
            <p:nvPr/>
          </p:nvSpPr>
          <p:spPr>
            <a:xfrm>
              <a:off x="390143" y="463295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1522476" y="0"/>
                  </a:moveTo>
                  <a:lnTo>
                    <a:pt x="0" y="0"/>
                  </a:lnTo>
                  <a:lnTo>
                    <a:pt x="0" y="761999"/>
                  </a:lnTo>
                  <a:lnTo>
                    <a:pt x="1522476" y="761999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143" y="463295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0" y="761999"/>
                  </a:moveTo>
                  <a:lnTo>
                    <a:pt x="1522476" y="7619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1999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70331" y="5695188"/>
            <a:ext cx="1562100" cy="802005"/>
            <a:chOff x="370331" y="5695188"/>
            <a:chExt cx="1562100" cy="802005"/>
          </a:xfrm>
        </p:grpSpPr>
        <p:sp>
          <p:nvSpPr>
            <p:cNvPr id="30" name="object 30"/>
            <p:cNvSpPr/>
            <p:nvPr/>
          </p:nvSpPr>
          <p:spPr>
            <a:xfrm>
              <a:off x="390143" y="571500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152247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2476" y="762000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0143" y="5715000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30" h="762000">
                  <a:moveTo>
                    <a:pt x="0" y="762000"/>
                  </a:moveTo>
                  <a:lnTo>
                    <a:pt x="1522476" y="762000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6036" y="4721732"/>
            <a:ext cx="1510030" cy="162115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1880"/>
              </a:lnSpc>
              <a:spcBef>
                <a:spcPts val="395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Vendor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quality  procedure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100965" marR="92710" indent="1270" algn="ctr">
              <a:lnSpc>
                <a:spcPts val="188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Funtion  s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ecificati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31657" y="1366837"/>
            <a:ext cx="1564005" cy="802005"/>
            <a:chOff x="1831657" y="1366837"/>
            <a:chExt cx="1564005" cy="802005"/>
          </a:xfrm>
        </p:grpSpPr>
        <p:sp>
          <p:nvSpPr>
            <p:cNvPr id="34" name="object 34"/>
            <p:cNvSpPr/>
            <p:nvPr/>
          </p:nvSpPr>
          <p:spPr>
            <a:xfrm>
              <a:off x="1851660" y="1386840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52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4000" y="762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51660" y="1386840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762000"/>
                  </a:moveTo>
                  <a:lnTo>
                    <a:pt x="1524000" y="7620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942845" y="1475994"/>
            <a:ext cx="134239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83820">
              <a:lnSpc>
                <a:spcPts val="188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Installation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Quali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75888" y="1367027"/>
            <a:ext cx="1564005" cy="802005"/>
            <a:chOff x="3675888" y="1367027"/>
            <a:chExt cx="1564005" cy="802005"/>
          </a:xfrm>
        </p:grpSpPr>
        <p:sp>
          <p:nvSpPr>
            <p:cNvPr id="38" name="object 38"/>
            <p:cNvSpPr/>
            <p:nvPr/>
          </p:nvSpPr>
          <p:spPr>
            <a:xfrm>
              <a:off x="3695700" y="138683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52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4000" y="762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95700" y="138683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762000"/>
                  </a:moveTo>
                  <a:lnTo>
                    <a:pt x="1524000" y="7620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786632" y="1475994"/>
            <a:ext cx="134239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5880">
              <a:lnSpc>
                <a:spcPts val="188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Operational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Quali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519928" y="1367027"/>
            <a:ext cx="1564005" cy="802005"/>
            <a:chOff x="5519928" y="1367027"/>
            <a:chExt cx="1564005" cy="802005"/>
          </a:xfrm>
        </p:grpSpPr>
        <p:sp>
          <p:nvSpPr>
            <p:cNvPr id="42" name="object 42"/>
            <p:cNvSpPr/>
            <p:nvPr/>
          </p:nvSpPr>
          <p:spPr>
            <a:xfrm>
              <a:off x="5539740" y="138683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52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4000" y="762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9740" y="138683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762000"/>
                  </a:moveTo>
                  <a:lnTo>
                    <a:pt x="1524000" y="7620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630417" y="1475994"/>
            <a:ext cx="1342390" cy="539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8890">
              <a:lnSpc>
                <a:spcPts val="1880"/>
              </a:lnSpc>
              <a:spcBef>
                <a:spcPts val="395"/>
              </a:spcBef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Performance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Quali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icati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900928" y="2449067"/>
            <a:ext cx="1564005" cy="802005"/>
            <a:chOff x="5900928" y="2449067"/>
            <a:chExt cx="1564005" cy="802005"/>
          </a:xfrm>
        </p:grpSpPr>
        <p:sp>
          <p:nvSpPr>
            <p:cNvPr id="46" name="object 46"/>
            <p:cNvSpPr/>
            <p:nvPr/>
          </p:nvSpPr>
          <p:spPr>
            <a:xfrm>
              <a:off x="5920740" y="246887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52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4000" y="762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20740" y="2468879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762000"/>
                  </a:moveTo>
                  <a:lnTo>
                    <a:pt x="1524000" y="7620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105905" y="2676855"/>
            <a:ext cx="1155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Calibration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363968" y="1367027"/>
            <a:ext cx="1562100" cy="802005"/>
            <a:chOff x="7363968" y="1367027"/>
            <a:chExt cx="1562100" cy="802005"/>
          </a:xfrm>
        </p:grpSpPr>
        <p:sp>
          <p:nvSpPr>
            <p:cNvPr id="50" name="object 50"/>
            <p:cNvSpPr/>
            <p:nvPr/>
          </p:nvSpPr>
          <p:spPr>
            <a:xfrm>
              <a:off x="7383780" y="138683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29" h="762000">
                  <a:moveTo>
                    <a:pt x="152247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522476" y="762000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83780" y="1386839"/>
              <a:ext cx="1522730" cy="762000"/>
            </a:xfrm>
            <a:custGeom>
              <a:avLst/>
              <a:gdLst/>
              <a:ahLst/>
              <a:cxnLst/>
              <a:rect l="l" t="t" r="r" b="b"/>
              <a:pathLst>
                <a:path w="1522729" h="762000">
                  <a:moveTo>
                    <a:pt x="0" y="762000"/>
                  </a:moveTo>
                  <a:lnTo>
                    <a:pt x="1522476" y="762000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518654" y="1595373"/>
            <a:ext cx="1253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revalidation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81000" y="685800"/>
            <a:ext cx="8610600" cy="586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33615" y="1049782"/>
            <a:ext cx="7018947" cy="381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236" y="1547241"/>
            <a:ext cx="6316345" cy="86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3325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Always </a:t>
            </a:r>
            <a:r>
              <a:rPr spc="-10" dirty="0"/>
              <a:t>written </a:t>
            </a:r>
            <a:r>
              <a:rPr spc="-5" dirty="0"/>
              <a:t>for a </a:t>
            </a:r>
            <a:r>
              <a:rPr spc="-10" dirty="0"/>
              <a:t>technical</a:t>
            </a:r>
            <a:r>
              <a:rPr spc="110" dirty="0"/>
              <a:t> </a:t>
            </a:r>
            <a:r>
              <a:rPr spc="-5" dirty="0"/>
              <a:t>system</a:t>
            </a:r>
          </a:p>
          <a:p>
            <a:pPr marL="295910" indent="-283845">
              <a:lnSpc>
                <a:spcPts val="3325"/>
              </a:lnSpc>
              <a:buClr>
                <a:srgbClr val="B03E9A"/>
              </a:buClr>
              <a:buSzPct val="73214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5" dirty="0"/>
              <a:t>Goal</a:t>
            </a:r>
            <a:r>
              <a:rPr spc="-10" dirty="0"/>
              <a:t> </a:t>
            </a:r>
            <a:r>
              <a:rPr spc="-5" dirty="0"/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8275" y="2370200"/>
            <a:ext cx="6513830" cy="36233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50190" marR="1487805" indent="-238125">
              <a:lnSpc>
                <a:spcPts val="2690"/>
              </a:lnSpc>
              <a:spcBef>
                <a:spcPts val="740"/>
              </a:spcBef>
              <a:buClr>
                <a:srgbClr val="F8B639"/>
              </a:buClr>
              <a:buSzPct val="80357"/>
              <a:buFont typeface="Verdana"/>
              <a:buChar char="◦"/>
              <a:tabLst>
                <a:tab pos="250825" algn="l"/>
              </a:tabLst>
            </a:pPr>
            <a:r>
              <a:rPr sz="2800" spc="-180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document the needs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the  manufacturing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department.</a:t>
            </a:r>
            <a:endParaRPr sz="2800">
              <a:latin typeface="Trebuchet MS"/>
              <a:cs typeface="Trebuchet MS"/>
            </a:endParaRPr>
          </a:p>
          <a:p>
            <a:pPr marL="250190" marR="385445" indent="-238125">
              <a:lnSpc>
                <a:spcPct val="80000"/>
              </a:lnSpc>
              <a:spcBef>
                <a:spcPts val="530"/>
              </a:spcBef>
              <a:buClr>
                <a:srgbClr val="F8B639"/>
              </a:buClr>
              <a:buSzPct val="80357"/>
              <a:buFont typeface="Verdana"/>
              <a:buChar char="◦"/>
              <a:tabLst>
                <a:tab pos="250825" algn="l"/>
              </a:tabLst>
            </a:pPr>
            <a:r>
              <a:rPr sz="2800" spc="-180" dirty="0">
                <a:latin typeface="Trebuchet MS"/>
                <a:cs typeface="Trebuchet MS"/>
              </a:rPr>
              <a:t>To </a:t>
            </a:r>
            <a:r>
              <a:rPr sz="2800" spc="-5" dirty="0">
                <a:latin typeface="Trebuchet MS"/>
                <a:cs typeface="Trebuchet MS"/>
              </a:rPr>
              <a:t>generate a </a:t>
            </a:r>
            <a:r>
              <a:rPr sz="2800" spc="-10" dirty="0">
                <a:latin typeface="Trebuchet MS"/>
                <a:cs typeface="Trebuchet MS"/>
              </a:rPr>
              <a:t>document detailing all  the </a:t>
            </a:r>
            <a:r>
              <a:rPr sz="2800" spc="-5" dirty="0">
                <a:latin typeface="Trebuchet MS"/>
                <a:cs typeface="Trebuchet MS"/>
              </a:rPr>
              <a:t>GMP requirements </a:t>
            </a:r>
            <a:r>
              <a:rPr sz="2800" spc="-10" dirty="0">
                <a:latin typeface="Trebuchet MS"/>
                <a:cs typeface="Trebuchet MS"/>
              </a:rPr>
              <a:t>that the  technical system has </a:t>
            </a:r>
            <a:r>
              <a:rPr sz="2800" spc="-5" dirty="0">
                <a:latin typeface="Trebuchet MS"/>
                <a:cs typeface="Trebuchet MS"/>
              </a:rPr>
              <a:t>to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fulfill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180"/>
              </a:lnSpc>
            </a:pPr>
            <a:r>
              <a:rPr sz="2800" b="1" dirty="0">
                <a:latin typeface="Trebuchet MS"/>
                <a:cs typeface="Trebuchet MS"/>
              </a:rPr>
              <a:t>1.Equipment Design, </a:t>
            </a:r>
            <a:r>
              <a:rPr sz="2800" b="1" spc="-5" dirty="0">
                <a:latin typeface="Trebuchet MS"/>
                <a:cs typeface="Trebuchet MS"/>
              </a:rPr>
              <a:t>Size 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Location</a:t>
            </a:r>
            <a:endParaRPr sz="2800">
              <a:latin typeface="Trebuchet MS"/>
              <a:cs typeface="Trebuchet MS"/>
            </a:endParaRPr>
          </a:p>
          <a:p>
            <a:pPr marL="250190" marR="19685">
              <a:lnSpc>
                <a:spcPct val="80000"/>
              </a:lnSpc>
              <a:spcBef>
                <a:spcPts val="525"/>
              </a:spcBef>
            </a:pPr>
            <a:r>
              <a:rPr sz="2000" spc="-10" dirty="0">
                <a:latin typeface="Trebuchet MS"/>
                <a:cs typeface="Trebuchet MS"/>
              </a:rPr>
              <a:t>Pharmaceutical </a:t>
            </a:r>
            <a:r>
              <a:rPr sz="2000" dirty="0">
                <a:latin typeface="Trebuchet MS"/>
                <a:cs typeface="Trebuchet MS"/>
              </a:rPr>
              <a:t>companies </a:t>
            </a:r>
            <a:r>
              <a:rPr sz="2000" spc="-5" dirty="0">
                <a:latin typeface="Trebuchet MS"/>
                <a:cs typeface="Trebuchet MS"/>
              </a:rPr>
              <a:t>are not directly involved  with the </a:t>
            </a:r>
            <a:r>
              <a:rPr sz="2000" dirty="0">
                <a:latin typeface="Trebuchet MS"/>
                <a:cs typeface="Trebuchet MS"/>
              </a:rPr>
              <a:t>design </a:t>
            </a:r>
            <a:r>
              <a:rPr sz="2000" spc="-5" dirty="0">
                <a:latin typeface="Trebuchet MS"/>
                <a:cs typeface="Trebuchet MS"/>
              </a:rPr>
              <a:t>and the construction </a:t>
            </a:r>
            <a:r>
              <a:rPr sz="2000" dirty="0">
                <a:latin typeface="Trebuchet MS"/>
                <a:cs typeface="Trebuchet MS"/>
              </a:rPr>
              <a:t>of </a:t>
            </a:r>
            <a:r>
              <a:rPr sz="2000" spc="-5" dirty="0">
                <a:latin typeface="Trebuchet MS"/>
                <a:cs typeface="Trebuchet MS"/>
              </a:rPr>
              <a:t>equipment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but  they </a:t>
            </a:r>
            <a:r>
              <a:rPr sz="2000" dirty="0">
                <a:latin typeface="Trebuchet MS"/>
                <a:cs typeface="Trebuchet MS"/>
              </a:rPr>
              <a:t>can </a:t>
            </a:r>
            <a:r>
              <a:rPr sz="2000" spc="-5" dirty="0">
                <a:latin typeface="Trebuchet MS"/>
                <a:cs typeface="Trebuchet MS"/>
              </a:rPr>
              <a:t>contribute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indirectly.</a:t>
            </a:r>
            <a:endParaRPr sz="2000">
              <a:latin typeface="Trebuchet MS"/>
              <a:cs typeface="Trebuchet MS"/>
            </a:endParaRPr>
          </a:p>
          <a:p>
            <a:pPr marL="488315" marR="462280" indent="-238125">
              <a:lnSpc>
                <a:spcPct val="80000"/>
              </a:lnSpc>
              <a:spcBef>
                <a:spcPts val="405"/>
              </a:spcBef>
            </a:pPr>
            <a:r>
              <a:rPr sz="2000" dirty="0">
                <a:latin typeface="Trebuchet MS"/>
                <a:cs typeface="Trebuchet MS"/>
              </a:rPr>
              <a:t>They can </a:t>
            </a:r>
            <a:r>
              <a:rPr sz="2000" spc="-5" dirty="0">
                <a:latin typeface="Trebuchet MS"/>
                <a:cs typeface="Trebuchet MS"/>
              </a:rPr>
              <a:t>provide </a:t>
            </a:r>
            <a:r>
              <a:rPr sz="2000" dirty="0">
                <a:latin typeface="Trebuchet MS"/>
                <a:cs typeface="Trebuchet MS"/>
              </a:rPr>
              <a:t>information on </a:t>
            </a:r>
            <a:r>
              <a:rPr sz="2000" spc="-5" dirty="0">
                <a:latin typeface="Trebuchet MS"/>
                <a:cs typeface="Trebuchet MS"/>
              </a:rPr>
              <a:t>requirements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and  </a:t>
            </a:r>
            <a:r>
              <a:rPr sz="2000" dirty="0">
                <a:latin typeface="Trebuchet MS"/>
                <a:cs typeface="Trebuchet MS"/>
              </a:rPr>
              <a:t>feedback on existing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equipment.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0903" y="999871"/>
            <a:ext cx="1718310" cy="365760"/>
            <a:chOff x="520903" y="999871"/>
            <a:chExt cx="1718310" cy="365760"/>
          </a:xfrm>
        </p:grpSpPr>
        <p:sp>
          <p:nvSpPr>
            <p:cNvPr id="6" name="object 6"/>
            <p:cNvSpPr/>
            <p:nvPr/>
          </p:nvSpPr>
          <p:spPr>
            <a:xfrm>
              <a:off x="521792" y="1000760"/>
              <a:ext cx="1717039" cy="363855"/>
            </a:xfrm>
            <a:custGeom>
              <a:avLst/>
              <a:gdLst/>
              <a:ahLst/>
              <a:cxnLst/>
              <a:rect l="l" t="t" r="r" b="b"/>
              <a:pathLst>
                <a:path w="1717039" h="363855">
                  <a:moveTo>
                    <a:pt x="1531162" y="285368"/>
                  </a:moveTo>
                  <a:lnTo>
                    <a:pt x="1498428" y="307197"/>
                  </a:lnTo>
                  <a:lnTo>
                    <a:pt x="1495856" y="320801"/>
                  </a:lnTo>
                  <a:lnTo>
                    <a:pt x="1496499" y="327800"/>
                  </a:lnTo>
                  <a:lnTo>
                    <a:pt x="1524110" y="355715"/>
                  </a:lnTo>
                  <a:lnTo>
                    <a:pt x="1531162" y="356362"/>
                  </a:lnTo>
                  <a:lnTo>
                    <a:pt x="1538233" y="355715"/>
                  </a:lnTo>
                  <a:lnTo>
                    <a:pt x="1565950" y="327800"/>
                  </a:lnTo>
                  <a:lnTo>
                    <a:pt x="1566595" y="320801"/>
                  </a:lnTo>
                  <a:lnTo>
                    <a:pt x="1565950" y="313731"/>
                  </a:lnTo>
                  <a:lnTo>
                    <a:pt x="1538233" y="286013"/>
                  </a:lnTo>
                  <a:lnTo>
                    <a:pt x="1531162" y="285368"/>
                  </a:lnTo>
                  <a:close/>
                </a:path>
                <a:path w="1717039" h="363855">
                  <a:moveTo>
                    <a:pt x="1412798" y="285368"/>
                  </a:moveTo>
                  <a:lnTo>
                    <a:pt x="1379953" y="307197"/>
                  </a:lnTo>
                  <a:lnTo>
                    <a:pt x="1377365" y="320801"/>
                  </a:lnTo>
                  <a:lnTo>
                    <a:pt x="1378010" y="327800"/>
                  </a:lnTo>
                  <a:lnTo>
                    <a:pt x="1405728" y="355715"/>
                  </a:lnTo>
                  <a:lnTo>
                    <a:pt x="1412798" y="356362"/>
                  </a:lnTo>
                  <a:lnTo>
                    <a:pt x="1419851" y="355715"/>
                  </a:lnTo>
                  <a:lnTo>
                    <a:pt x="1447461" y="327800"/>
                  </a:lnTo>
                  <a:lnTo>
                    <a:pt x="1448104" y="320801"/>
                  </a:lnTo>
                  <a:lnTo>
                    <a:pt x="1447461" y="313731"/>
                  </a:lnTo>
                  <a:lnTo>
                    <a:pt x="1419851" y="286013"/>
                  </a:lnTo>
                  <a:lnTo>
                    <a:pt x="1412798" y="285368"/>
                  </a:lnTo>
                  <a:close/>
                </a:path>
                <a:path w="1717039" h="363855">
                  <a:moveTo>
                    <a:pt x="1294307" y="285368"/>
                  </a:moveTo>
                  <a:lnTo>
                    <a:pt x="1261573" y="307197"/>
                  </a:lnTo>
                  <a:lnTo>
                    <a:pt x="1259001" y="320801"/>
                  </a:lnTo>
                  <a:lnTo>
                    <a:pt x="1259644" y="327800"/>
                  </a:lnTo>
                  <a:lnTo>
                    <a:pt x="1287308" y="355715"/>
                  </a:lnTo>
                  <a:lnTo>
                    <a:pt x="1294307" y="356362"/>
                  </a:lnTo>
                  <a:lnTo>
                    <a:pt x="1301378" y="355715"/>
                  </a:lnTo>
                  <a:lnTo>
                    <a:pt x="1329095" y="327800"/>
                  </a:lnTo>
                  <a:lnTo>
                    <a:pt x="1329740" y="320801"/>
                  </a:lnTo>
                  <a:lnTo>
                    <a:pt x="1329095" y="313731"/>
                  </a:lnTo>
                  <a:lnTo>
                    <a:pt x="1301378" y="286013"/>
                  </a:lnTo>
                  <a:lnTo>
                    <a:pt x="1294307" y="285368"/>
                  </a:lnTo>
                  <a:close/>
                </a:path>
                <a:path w="1717039" h="363855">
                  <a:moveTo>
                    <a:pt x="1674037" y="278256"/>
                  </a:moveTo>
                  <a:lnTo>
                    <a:pt x="1638511" y="297227"/>
                  </a:lnTo>
                  <a:lnTo>
                    <a:pt x="1631492" y="320801"/>
                  </a:lnTo>
                  <a:lnTo>
                    <a:pt x="1632276" y="329326"/>
                  </a:lnTo>
                  <a:lnTo>
                    <a:pt x="1657654" y="360330"/>
                  </a:lnTo>
                  <a:lnTo>
                    <a:pt x="1674037" y="363474"/>
                  </a:lnTo>
                  <a:lnTo>
                    <a:pt x="1682489" y="362688"/>
                  </a:lnTo>
                  <a:lnTo>
                    <a:pt x="1713328" y="337184"/>
                  </a:lnTo>
                  <a:lnTo>
                    <a:pt x="1716455" y="320801"/>
                  </a:lnTo>
                  <a:lnTo>
                    <a:pt x="1715671" y="312277"/>
                  </a:lnTo>
                  <a:lnTo>
                    <a:pt x="1690309" y="281384"/>
                  </a:lnTo>
                  <a:lnTo>
                    <a:pt x="1674037" y="278256"/>
                  </a:lnTo>
                  <a:close/>
                </a:path>
                <a:path w="1717039" h="363855">
                  <a:moveTo>
                    <a:pt x="444271" y="0"/>
                  </a:moveTo>
                  <a:lnTo>
                    <a:pt x="383378" y="12763"/>
                  </a:lnTo>
                  <a:lnTo>
                    <a:pt x="336105" y="51053"/>
                  </a:lnTo>
                  <a:lnTo>
                    <a:pt x="305769" y="107807"/>
                  </a:lnTo>
                  <a:lnTo>
                    <a:pt x="295656" y="175894"/>
                  </a:lnTo>
                  <a:lnTo>
                    <a:pt x="297977" y="215925"/>
                  </a:lnTo>
                  <a:lnTo>
                    <a:pt x="316551" y="282461"/>
                  </a:lnTo>
                  <a:lnTo>
                    <a:pt x="353411" y="330233"/>
                  </a:lnTo>
                  <a:lnTo>
                    <a:pt x="406780" y="354478"/>
                  </a:lnTo>
                  <a:lnTo>
                    <a:pt x="439547" y="357504"/>
                  </a:lnTo>
                  <a:lnTo>
                    <a:pt x="475249" y="354453"/>
                  </a:lnTo>
                  <a:lnTo>
                    <a:pt x="506631" y="345281"/>
                  </a:lnTo>
                  <a:lnTo>
                    <a:pt x="533694" y="329965"/>
                  </a:lnTo>
                  <a:lnTo>
                    <a:pt x="556437" y="308482"/>
                  </a:lnTo>
                  <a:lnTo>
                    <a:pt x="560128" y="303022"/>
                  </a:lnTo>
                  <a:lnTo>
                    <a:pt x="439547" y="303022"/>
                  </a:lnTo>
                  <a:lnTo>
                    <a:pt x="421135" y="300948"/>
                  </a:lnTo>
                  <a:lnTo>
                    <a:pt x="379869" y="269748"/>
                  </a:lnTo>
                  <a:lnTo>
                    <a:pt x="364478" y="229679"/>
                  </a:lnTo>
                  <a:lnTo>
                    <a:pt x="359346" y="175894"/>
                  </a:lnTo>
                  <a:lnTo>
                    <a:pt x="360717" y="149490"/>
                  </a:lnTo>
                  <a:lnTo>
                    <a:pt x="371685" y="105207"/>
                  </a:lnTo>
                  <a:lnTo>
                    <a:pt x="393445" y="72967"/>
                  </a:lnTo>
                  <a:lnTo>
                    <a:pt x="444271" y="54482"/>
                  </a:lnTo>
                  <a:lnTo>
                    <a:pt x="563803" y="54482"/>
                  </a:lnTo>
                  <a:lnTo>
                    <a:pt x="558203" y="46227"/>
                  </a:lnTo>
                  <a:lnTo>
                    <a:pt x="536309" y="25985"/>
                  </a:lnTo>
                  <a:lnTo>
                    <a:pt x="510024" y="11541"/>
                  </a:lnTo>
                  <a:lnTo>
                    <a:pt x="479345" y="2883"/>
                  </a:lnTo>
                  <a:lnTo>
                    <a:pt x="444271" y="0"/>
                  </a:lnTo>
                  <a:close/>
                </a:path>
                <a:path w="1717039" h="363855">
                  <a:moveTo>
                    <a:pt x="563803" y="54482"/>
                  </a:moveTo>
                  <a:lnTo>
                    <a:pt x="444271" y="54482"/>
                  </a:lnTo>
                  <a:lnTo>
                    <a:pt x="483485" y="62077"/>
                  </a:lnTo>
                  <a:lnTo>
                    <a:pt x="511497" y="84851"/>
                  </a:lnTo>
                  <a:lnTo>
                    <a:pt x="528305" y="122795"/>
                  </a:lnTo>
                  <a:lnTo>
                    <a:pt x="533908" y="175894"/>
                  </a:lnTo>
                  <a:lnTo>
                    <a:pt x="532396" y="205091"/>
                  </a:lnTo>
                  <a:lnTo>
                    <a:pt x="520304" y="252386"/>
                  </a:lnTo>
                  <a:lnTo>
                    <a:pt x="496275" y="284751"/>
                  </a:lnTo>
                  <a:lnTo>
                    <a:pt x="461185" y="300995"/>
                  </a:lnTo>
                  <a:lnTo>
                    <a:pt x="439547" y="303022"/>
                  </a:lnTo>
                  <a:lnTo>
                    <a:pt x="560128" y="303022"/>
                  </a:lnTo>
                  <a:lnTo>
                    <a:pt x="574447" y="281836"/>
                  </a:lnTo>
                  <a:lnTo>
                    <a:pt x="587309" y="250856"/>
                  </a:lnTo>
                  <a:lnTo>
                    <a:pt x="595026" y="215542"/>
                  </a:lnTo>
                  <a:lnTo>
                    <a:pt x="597598" y="175894"/>
                  </a:lnTo>
                  <a:lnTo>
                    <a:pt x="595136" y="136489"/>
                  </a:lnTo>
                  <a:lnTo>
                    <a:pt x="587749" y="101726"/>
                  </a:lnTo>
                  <a:lnTo>
                    <a:pt x="575438" y="71631"/>
                  </a:lnTo>
                  <a:lnTo>
                    <a:pt x="563803" y="54482"/>
                  </a:lnTo>
                  <a:close/>
                </a:path>
                <a:path w="1717039" h="363855">
                  <a:moveTo>
                    <a:pt x="1115745" y="60578"/>
                  </a:moveTo>
                  <a:lnTo>
                    <a:pt x="1054404" y="60578"/>
                  </a:lnTo>
                  <a:lnTo>
                    <a:pt x="1054404" y="351663"/>
                  </a:lnTo>
                  <a:lnTo>
                    <a:pt x="1115745" y="351663"/>
                  </a:lnTo>
                  <a:lnTo>
                    <a:pt x="1115745" y="60578"/>
                  </a:lnTo>
                  <a:close/>
                </a:path>
                <a:path w="1717039" h="363855">
                  <a:moveTo>
                    <a:pt x="1230553" y="6095"/>
                  </a:moveTo>
                  <a:lnTo>
                    <a:pt x="944422" y="6095"/>
                  </a:lnTo>
                  <a:lnTo>
                    <a:pt x="944422" y="60578"/>
                  </a:lnTo>
                  <a:lnTo>
                    <a:pt x="1230553" y="60578"/>
                  </a:lnTo>
                  <a:lnTo>
                    <a:pt x="1230553" y="6095"/>
                  </a:lnTo>
                  <a:close/>
                </a:path>
                <a:path w="1717039" h="363855">
                  <a:moveTo>
                    <a:pt x="784489" y="137667"/>
                  </a:moveTo>
                  <a:lnTo>
                    <a:pt x="710996" y="137667"/>
                  </a:lnTo>
                  <a:lnTo>
                    <a:pt x="878763" y="356362"/>
                  </a:lnTo>
                  <a:lnTo>
                    <a:pt x="903655" y="356362"/>
                  </a:lnTo>
                  <a:lnTo>
                    <a:pt x="903655" y="214629"/>
                  </a:lnTo>
                  <a:lnTo>
                    <a:pt x="844727" y="214629"/>
                  </a:lnTo>
                  <a:lnTo>
                    <a:pt x="784489" y="137667"/>
                  </a:lnTo>
                  <a:close/>
                </a:path>
                <a:path w="1717039" h="363855">
                  <a:moveTo>
                    <a:pt x="681507" y="6095"/>
                  </a:moveTo>
                  <a:lnTo>
                    <a:pt x="652018" y="6095"/>
                  </a:lnTo>
                  <a:lnTo>
                    <a:pt x="652018" y="351916"/>
                  </a:lnTo>
                  <a:lnTo>
                    <a:pt x="710996" y="351916"/>
                  </a:lnTo>
                  <a:lnTo>
                    <a:pt x="710996" y="137667"/>
                  </a:lnTo>
                  <a:lnTo>
                    <a:pt x="784489" y="137667"/>
                  </a:lnTo>
                  <a:lnTo>
                    <a:pt x="681507" y="6095"/>
                  </a:lnTo>
                  <a:close/>
                </a:path>
                <a:path w="1717039" h="363855">
                  <a:moveTo>
                    <a:pt x="903655" y="6095"/>
                  </a:moveTo>
                  <a:lnTo>
                    <a:pt x="844727" y="6095"/>
                  </a:lnTo>
                  <a:lnTo>
                    <a:pt x="844727" y="214629"/>
                  </a:lnTo>
                  <a:lnTo>
                    <a:pt x="903655" y="214629"/>
                  </a:lnTo>
                  <a:lnTo>
                    <a:pt x="903655" y="6095"/>
                  </a:lnTo>
                  <a:close/>
                </a:path>
                <a:path w="1717039" h="363855">
                  <a:moveTo>
                    <a:pt x="158280" y="126"/>
                  </a:moveTo>
                  <a:lnTo>
                    <a:pt x="95151" y="13049"/>
                  </a:lnTo>
                  <a:lnTo>
                    <a:pt x="44462" y="51688"/>
                  </a:lnTo>
                  <a:lnTo>
                    <a:pt x="11115" y="109537"/>
                  </a:lnTo>
                  <a:lnTo>
                    <a:pt x="0" y="179959"/>
                  </a:lnTo>
                  <a:lnTo>
                    <a:pt x="2505" y="218940"/>
                  </a:lnTo>
                  <a:lnTo>
                    <a:pt x="22556" y="283900"/>
                  </a:lnTo>
                  <a:lnTo>
                    <a:pt x="62176" y="330715"/>
                  </a:lnTo>
                  <a:lnTo>
                    <a:pt x="118430" y="354528"/>
                  </a:lnTo>
                  <a:lnTo>
                    <a:pt x="152615" y="357504"/>
                  </a:lnTo>
                  <a:lnTo>
                    <a:pt x="186646" y="355026"/>
                  </a:lnTo>
                  <a:lnTo>
                    <a:pt x="216311" y="347583"/>
                  </a:lnTo>
                  <a:lnTo>
                    <a:pt x="241610" y="335162"/>
                  </a:lnTo>
                  <a:lnTo>
                    <a:pt x="262547" y="317753"/>
                  </a:lnTo>
                  <a:lnTo>
                    <a:pt x="254080" y="303022"/>
                  </a:lnTo>
                  <a:lnTo>
                    <a:pt x="157581" y="303022"/>
                  </a:lnTo>
                  <a:lnTo>
                    <a:pt x="137297" y="300995"/>
                  </a:lnTo>
                  <a:lnTo>
                    <a:pt x="89281" y="270510"/>
                  </a:lnTo>
                  <a:lnTo>
                    <a:pt x="70089" y="232219"/>
                  </a:lnTo>
                  <a:lnTo>
                    <a:pt x="63690" y="182499"/>
                  </a:lnTo>
                  <a:lnTo>
                    <a:pt x="65414" y="155993"/>
                  </a:lnTo>
                  <a:lnTo>
                    <a:pt x="79212" y="110222"/>
                  </a:lnTo>
                  <a:lnTo>
                    <a:pt x="106061" y="75096"/>
                  </a:lnTo>
                  <a:lnTo>
                    <a:pt x="141442" y="56999"/>
                  </a:lnTo>
                  <a:lnTo>
                    <a:pt x="162051" y="54737"/>
                  </a:lnTo>
                  <a:lnTo>
                    <a:pt x="238292" y="54737"/>
                  </a:lnTo>
                  <a:lnTo>
                    <a:pt x="253352" y="24511"/>
                  </a:lnTo>
                  <a:lnTo>
                    <a:pt x="234052" y="13843"/>
                  </a:lnTo>
                  <a:lnTo>
                    <a:pt x="211774" y="6223"/>
                  </a:lnTo>
                  <a:lnTo>
                    <a:pt x="186517" y="1650"/>
                  </a:lnTo>
                  <a:lnTo>
                    <a:pt x="158280" y="126"/>
                  </a:lnTo>
                  <a:close/>
                </a:path>
                <a:path w="1717039" h="363855">
                  <a:moveTo>
                    <a:pt x="234010" y="268097"/>
                  </a:moveTo>
                  <a:lnTo>
                    <a:pt x="218882" y="283412"/>
                  </a:lnTo>
                  <a:lnTo>
                    <a:pt x="201101" y="294322"/>
                  </a:lnTo>
                  <a:lnTo>
                    <a:pt x="180667" y="300851"/>
                  </a:lnTo>
                  <a:lnTo>
                    <a:pt x="157581" y="303022"/>
                  </a:lnTo>
                  <a:lnTo>
                    <a:pt x="254080" y="303022"/>
                  </a:lnTo>
                  <a:lnTo>
                    <a:pt x="234010" y="268097"/>
                  </a:lnTo>
                  <a:close/>
                </a:path>
                <a:path w="1717039" h="363855">
                  <a:moveTo>
                    <a:pt x="238292" y="54737"/>
                  </a:moveTo>
                  <a:lnTo>
                    <a:pt x="162051" y="54737"/>
                  </a:lnTo>
                  <a:lnTo>
                    <a:pt x="183254" y="56003"/>
                  </a:lnTo>
                  <a:lnTo>
                    <a:pt x="201331" y="59816"/>
                  </a:lnTo>
                  <a:lnTo>
                    <a:pt x="216281" y="66202"/>
                  </a:lnTo>
                  <a:lnTo>
                    <a:pt x="228104" y="75184"/>
                  </a:lnTo>
                  <a:lnTo>
                    <a:pt x="238292" y="54737"/>
                  </a:lnTo>
                  <a:close/>
                </a:path>
              </a:pathLst>
            </a:custGeom>
            <a:solidFill>
              <a:srgbClr val="C22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6759" y="1285240"/>
              <a:ext cx="72516" cy="72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9905" y="1285240"/>
              <a:ext cx="72516" cy="727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8269" y="1285240"/>
              <a:ext cx="72517" cy="727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2396" y="1278128"/>
              <a:ext cx="86740" cy="869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0249" y="1054354"/>
              <a:ext cx="176339" cy="2503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1792" y="1000760"/>
              <a:ext cx="1230630" cy="357505"/>
            </a:xfrm>
            <a:custGeom>
              <a:avLst/>
              <a:gdLst/>
              <a:ahLst/>
              <a:cxnLst/>
              <a:rect l="l" t="t" r="r" b="b"/>
              <a:pathLst>
                <a:path w="1230630" h="357505">
                  <a:moveTo>
                    <a:pt x="944422" y="6095"/>
                  </a:moveTo>
                  <a:lnTo>
                    <a:pt x="1230553" y="6095"/>
                  </a:lnTo>
                  <a:lnTo>
                    <a:pt x="1230553" y="60578"/>
                  </a:lnTo>
                  <a:lnTo>
                    <a:pt x="1115745" y="60578"/>
                  </a:lnTo>
                  <a:lnTo>
                    <a:pt x="1115745" y="351663"/>
                  </a:lnTo>
                  <a:lnTo>
                    <a:pt x="1054404" y="351663"/>
                  </a:lnTo>
                  <a:lnTo>
                    <a:pt x="1054404" y="60578"/>
                  </a:lnTo>
                  <a:lnTo>
                    <a:pt x="944422" y="60578"/>
                  </a:lnTo>
                  <a:lnTo>
                    <a:pt x="944422" y="6095"/>
                  </a:lnTo>
                  <a:close/>
                </a:path>
                <a:path w="1230630" h="357505">
                  <a:moveTo>
                    <a:pt x="652018" y="6095"/>
                  </a:moveTo>
                  <a:lnTo>
                    <a:pt x="681507" y="6095"/>
                  </a:lnTo>
                  <a:lnTo>
                    <a:pt x="844727" y="214629"/>
                  </a:lnTo>
                  <a:lnTo>
                    <a:pt x="844727" y="6095"/>
                  </a:lnTo>
                  <a:lnTo>
                    <a:pt x="903655" y="6095"/>
                  </a:lnTo>
                  <a:lnTo>
                    <a:pt x="903655" y="356362"/>
                  </a:lnTo>
                  <a:lnTo>
                    <a:pt x="878763" y="356362"/>
                  </a:lnTo>
                  <a:lnTo>
                    <a:pt x="710996" y="137667"/>
                  </a:lnTo>
                  <a:lnTo>
                    <a:pt x="710996" y="351916"/>
                  </a:lnTo>
                  <a:lnTo>
                    <a:pt x="652018" y="351916"/>
                  </a:lnTo>
                  <a:lnTo>
                    <a:pt x="652018" y="6095"/>
                  </a:lnTo>
                  <a:close/>
                </a:path>
                <a:path w="1230630" h="357505">
                  <a:moveTo>
                    <a:pt x="158280" y="126"/>
                  </a:moveTo>
                  <a:lnTo>
                    <a:pt x="186517" y="1650"/>
                  </a:lnTo>
                  <a:lnTo>
                    <a:pt x="211774" y="6223"/>
                  </a:lnTo>
                  <a:lnTo>
                    <a:pt x="234052" y="13843"/>
                  </a:lnTo>
                  <a:lnTo>
                    <a:pt x="253352" y="24511"/>
                  </a:lnTo>
                  <a:lnTo>
                    <a:pt x="228104" y="75184"/>
                  </a:lnTo>
                  <a:lnTo>
                    <a:pt x="216281" y="66202"/>
                  </a:lnTo>
                  <a:lnTo>
                    <a:pt x="201331" y="59816"/>
                  </a:lnTo>
                  <a:lnTo>
                    <a:pt x="183254" y="56003"/>
                  </a:lnTo>
                  <a:lnTo>
                    <a:pt x="162051" y="54737"/>
                  </a:lnTo>
                  <a:lnTo>
                    <a:pt x="141442" y="56999"/>
                  </a:lnTo>
                  <a:lnTo>
                    <a:pt x="106061" y="75096"/>
                  </a:lnTo>
                  <a:lnTo>
                    <a:pt x="79212" y="110222"/>
                  </a:lnTo>
                  <a:lnTo>
                    <a:pt x="65414" y="155993"/>
                  </a:lnTo>
                  <a:lnTo>
                    <a:pt x="63690" y="182499"/>
                  </a:lnTo>
                  <a:lnTo>
                    <a:pt x="65290" y="208787"/>
                  </a:lnTo>
                  <a:lnTo>
                    <a:pt x="78086" y="252793"/>
                  </a:lnTo>
                  <a:lnTo>
                    <a:pt x="103149" y="284751"/>
                  </a:lnTo>
                  <a:lnTo>
                    <a:pt x="157581" y="303022"/>
                  </a:lnTo>
                  <a:lnTo>
                    <a:pt x="180667" y="300851"/>
                  </a:lnTo>
                  <a:lnTo>
                    <a:pt x="201101" y="294322"/>
                  </a:lnTo>
                  <a:lnTo>
                    <a:pt x="218882" y="283412"/>
                  </a:lnTo>
                  <a:lnTo>
                    <a:pt x="234010" y="268097"/>
                  </a:lnTo>
                  <a:lnTo>
                    <a:pt x="262547" y="317753"/>
                  </a:lnTo>
                  <a:lnTo>
                    <a:pt x="241610" y="335162"/>
                  </a:lnTo>
                  <a:lnTo>
                    <a:pt x="216311" y="347583"/>
                  </a:lnTo>
                  <a:lnTo>
                    <a:pt x="186646" y="355026"/>
                  </a:lnTo>
                  <a:lnTo>
                    <a:pt x="152615" y="357504"/>
                  </a:lnTo>
                  <a:lnTo>
                    <a:pt x="118430" y="354528"/>
                  </a:lnTo>
                  <a:lnTo>
                    <a:pt x="62176" y="330715"/>
                  </a:lnTo>
                  <a:lnTo>
                    <a:pt x="22556" y="283900"/>
                  </a:lnTo>
                  <a:lnTo>
                    <a:pt x="2505" y="218940"/>
                  </a:lnTo>
                  <a:lnTo>
                    <a:pt x="0" y="179959"/>
                  </a:lnTo>
                  <a:lnTo>
                    <a:pt x="2778" y="143164"/>
                  </a:lnTo>
                  <a:lnTo>
                    <a:pt x="25010" y="79053"/>
                  </a:lnTo>
                  <a:lnTo>
                    <a:pt x="68250" y="29166"/>
                  </a:lnTo>
                  <a:lnTo>
                    <a:pt x="125162" y="3361"/>
                  </a:lnTo>
                  <a:lnTo>
                    <a:pt x="158280" y="126"/>
                  </a:lnTo>
                  <a:close/>
                </a:path>
                <a:path w="1230630" h="357505">
                  <a:moveTo>
                    <a:pt x="444271" y="0"/>
                  </a:moveTo>
                  <a:lnTo>
                    <a:pt x="510024" y="11541"/>
                  </a:lnTo>
                  <a:lnTo>
                    <a:pt x="558203" y="46227"/>
                  </a:lnTo>
                  <a:lnTo>
                    <a:pt x="587749" y="101726"/>
                  </a:lnTo>
                  <a:lnTo>
                    <a:pt x="597598" y="175894"/>
                  </a:lnTo>
                  <a:lnTo>
                    <a:pt x="595026" y="215542"/>
                  </a:lnTo>
                  <a:lnTo>
                    <a:pt x="574447" y="281836"/>
                  </a:lnTo>
                  <a:lnTo>
                    <a:pt x="533694" y="329965"/>
                  </a:lnTo>
                  <a:lnTo>
                    <a:pt x="475249" y="354453"/>
                  </a:lnTo>
                  <a:lnTo>
                    <a:pt x="439547" y="357504"/>
                  </a:lnTo>
                  <a:lnTo>
                    <a:pt x="406780" y="354478"/>
                  </a:lnTo>
                  <a:lnTo>
                    <a:pt x="353411" y="330233"/>
                  </a:lnTo>
                  <a:lnTo>
                    <a:pt x="316551" y="282461"/>
                  </a:lnTo>
                  <a:lnTo>
                    <a:pt x="297977" y="215925"/>
                  </a:lnTo>
                  <a:lnTo>
                    <a:pt x="295656" y="175894"/>
                  </a:lnTo>
                  <a:lnTo>
                    <a:pt x="298184" y="140440"/>
                  </a:lnTo>
                  <a:lnTo>
                    <a:pt x="318410" y="78007"/>
                  </a:lnTo>
                  <a:lnTo>
                    <a:pt x="358039" y="28717"/>
                  </a:lnTo>
                  <a:lnTo>
                    <a:pt x="412122" y="3190"/>
                  </a:lnTo>
                  <a:lnTo>
                    <a:pt x="44427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50594" y="2065147"/>
            <a:ext cx="413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rebuchet MS"/>
                <a:cs typeface="Trebuchet MS"/>
              </a:rPr>
              <a:t>2.Location of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-5" dirty="0">
                <a:latin typeface="Trebuchet MS"/>
                <a:cs typeface="Trebuchet MS"/>
              </a:rPr>
              <a:t>equipment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1700" y="2571114"/>
            <a:ext cx="7650480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5740" marR="5080" indent="762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Equipment </a:t>
            </a:r>
            <a:r>
              <a:rPr sz="2000" dirty="0">
                <a:latin typeface="Trebuchet MS"/>
                <a:cs typeface="Trebuchet MS"/>
              </a:rPr>
              <a:t>should </a:t>
            </a:r>
            <a:r>
              <a:rPr sz="2000" spc="-5" dirty="0">
                <a:latin typeface="Trebuchet MS"/>
                <a:cs typeface="Trebuchet MS"/>
              </a:rPr>
              <a:t>be placed in </a:t>
            </a:r>
            <a:r>
              <a:rPr sz="2000" dirty="0">
                <a:latin typeface="Trebuchet MS"/>
                <a:cs typeface="Trebuchet MS"/>
              </a:rPr>
              <a:t>such a </a:t>
            </a:r>
            <a:r>
              <a:rPr sz="2000" spc="-5" dirty="0">
                <a:latin typeface="Trebuchet MS"/>
                <a:cs typeface="Trebuchet MS"/>
              </a:rPr>
              <a:t>manner </a:t>
            </a:r>
            <a:r>
              <a:rPr sz="2000" dirty="0">
                <a:latin typeface="Trebuchet MS"/>
                <a:cs typeface="Trebuchet MS"/>
              </a:rPr>
              <a:t>so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that  it enables all parts </a:t>
            </a:r>
            <a:r>
              <a:rPr sz="2000" dirty="0">
                <a:latin typeface="Trebuchet MS"/>
                <a:cs typeface="Trebuchet MS"/>
              </a:rPr>
              <a:t>requiring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maintenance,</a:t>
            </a:r>
            <a:endParaRPr sz="2000">
              <a:latin typeface="Trebuchet MS"/>
              <a:cs typeface="Trebuchet MS"/>
            </a:endParaRPr>
          </a:p>
          <a:p>
            <a:pPr marL="2390775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instrumentation </a:t>
            </a:r>
            <a:r>
              <a:rPr sz="2000" dirty="0">
                <a:latin typeface="Trebuchet MS"/>
                <a:cs typeface="Trebuchet MS"/>
              </a:rPr>
              <a:t>calibration </a:t>
            </a:r>
            <a:r>
              <a:rPr sz="2000" spc="-5" dirty="0">
                <a:latin typeface="Trebuchet MS"/>
                <a:cs typeface="Trebuchet MS"/>
              </a:rPr>
              <a:t>to be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easily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accessible.</a:t>
            </a:r>
            <a:endParaRPr sz="2000">
              <a:latin typeface="Trebuchet MS"/>
              <a:cs typeface="Trebuchet MS"/>
            </a:endParaRPr>
          </a:p>
          <a:p>
            <a:pPr marL="561340">
              <a:lnSpc>
                <a:spcPct val="100000"/>
              </a:lnSpc>
              <a:spcBef>
                <a:spcPts val="570"/>
              </a:spcBef>
            </a:pPr>
            <a:r>
              <a:rPr sz="2800" b="1" spc="-5" dirty="0">
                <a:latin typeface="Trebuchet MS"/>
                <a:cs typeface="Trebuchet MS"/>
              </a:rPr>
              <a:t>3. Equipment</a:t>
            </a:r>
            <a:r>
              <a:rPr sz="2800" b="1" spc="-1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construction</a:t>
            </a:r>
            <a:endParaRPr sz="2800">
              <a:latin typeface="Trebuchet MS"/>
              <a:cs typeface="Trebuchet MS"/>
            </a:endParaRPr>
          </a:p>
          <a:p>
            <a:pPr marL="1475740" marR="947419">
              <a:lnSpc>
                <a:spcPct val="100000"/>
              </a:lnSpc>
              <a:spcBef>
                <a:spcPts val="630"/>
              </a:spcBef>
            </a:pPr>
            <a:r>
              <a:rPr sz="2000" dirty="0">
                <a:latin typeface="Trebuchet MS"/>
                <a:cs typeface="Trebuchet MS"/>
              </a:rPr>
              <a:t>The </a:t>
            </a:r>
            <a:r>
              <a:rPr sz="2000" spc="-5" dirty="0">
                <a:latin typeface="Trebuchet MS"/>
                <a:cs typeface="Trebuchet MS"/>
              </a:rPr>
              <a:t>equipment </a:t>
            </a:r>
            <a:r>
              <a:rPr sz="2000" dirty="0">
                <a:latin typeface="Trebuchet MS"/>
                <a:cs typeface="Trebuchet MS"/>
              </a:rPr>
              <a:t>surface should </a:t>
            </a:r>
            <a:r>
              <a:rPr sz="2000" spc="-5" dirty="0">
                <a:latin typeface="Trebuchet MS"/>
                <a:cs typeface="Trebuchet MS"/>
              </a:rPr>
              <a:t>be inert with  </a:t>
            </a:r>
            <a:r>
              <a:rPr sz="2000" dirty="0">
                <a:latin typeface="Trebuchet MS"/>
                <a:cs typeface="Trebuchet MS"/>
              </a:rPr>
              <a:t>regards </a:t>
            </a:r>
            <a:r>
              <a:rPr sz="2000" spc="-5" dirty="0">
                <a:latin typeface="Trebuchet MS"/>
                <a:cs typeface="Trebuchet MS"/>
              </a:rPr>
              <a:t>to the </a:t>
            </a:r>
            <a:r>
              <a:rPr sz="2000" dirty="0">
                <a:latin typeface="Trebuchet MS"/>
                <a:cs typeface="Trebuchet MS"/>
              </a:rPr>
              <a:t>API, </a:t>
            </a:r>
            <a:r>
              <a:rPr sz="2000" spc="-5" dirty="0">
                <a:latin typeface="Trebuchet MS"/>
                <a:cs typeface="Trebuchet MS"/>
              </a:rPr>
              <a:t>critical utilities i.e.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water,</a:t>
            </a:r>
            <a:endParaRPr sz="2000">
              <a:latin typeface="Trebuchet MS"/>
              <a:cs typeface="Trebuchet MS"/>
            </a:endParaRPr>
          </a:p>
          <a:p>
            <a:pPr marL="2390775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compressed </a:t>
            </a:r>
            <a:r>
              <a:rPr sz="2000" dirty="0">
                <a:latin typeface="Trebuchet MS"/>
                <a:cs typeface="Trebuchet MS"/>
              </a:rPr>
              <a:t>gas so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on..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1545</Words>
  <Application>Microsoft Office PowerPoint</Application>
  <PresentationFormat>On-screen Show (4:3)</PresentationFormat>
  <Paragraphs>186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Chancery Uralic</vt:lpstr>
      <vt:lpstr>Times New Roman</vt:lpstr>
      <vt:lpstr>Trebuchet MS</vt:lpstr>
      <vt:lpstr>Verdana</vt:lpstr>
      <vt:lpstr>Wingdings</vt:lpstr>
      <vt:lpstr>Office Theme</vt:lpstr>
      <vt:lpstr>PowerPoint Presentation</vt:lpstr>
      <vt:lpstr>Definition Objective and goals</vt:lpstr>
      <vt:lpstr>PowerPoint Presentation</vt:lpstr>
      <vt:lpstr>PowerPoint Presentation</vt:lpstr>
      <vt:lpstr>The goals for equipment qualification are:</vt:lpstr>
      <vt:lpstr>equipment  qualification</vt:lpstr>
      <vt:lpstr>PowerPoint Presentation</vt:lpstr>
      <vt:lpstr>Always written for a technical system Goal :</vt:lpstr>
      <vt:lpstr>2.Location of equipment</vt:lpstr>
      <vt:lpstr>"Design qualification (DQ) defines the functional  and operational specifications of the instrument  and details for the conscious decisions in the  selection of the supplier". Steps that should be considered in a design  qualification:</vt:lpstr>
      <vt:lpstr>PowerPoint Presentation</vt:lpstr>
      <vt:lpstr>PowerPoint Presentation</vt:lpstr>
      <vt:lpstr>PowerPoint Presentation</vt:lpstr>
      <vt:lpstr> Pre-shipment inspection of equipment  and documentation included as part of IQ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Autoclave is used for stem sterilization</vt:lpstr>
      <vt:lpstr> The following pieces of equipment should  be calibrated by removing or in situation .</vt:lpstr>
      <vt:lpstr> Cycle development :-</vt:lpstr>
      <vt:lpstr>PowerPoint Presentation</vt:lpstr>
      <vt:lpstr>Temperature distribution Heat penetration</vt:lpstr>
      <vt:lpstr> Time required for 1 log ( or 90%) reuction  of microorganism population at base  temperature</vt:lpstr>
      <vt:lpstr>PowerPoint Presentation</vt:lpstr>
      <vt:lpstr>PowerPoint Presentation</vt:lpstr>
      <vt:lpstr>PowerPoint Presentation</vt:lpstr>
      <vt:lpstr>PowerPoint Presentation</vt:lpstr>
      <vt:lpstr>The journey of a thousand miles begins with a  single step…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lipsasamal90@gmail.com</cp:lastModifiedBy>
  <cp:revision>1</cp:revision>
  <dcterms:created xsi:type="dcterms:W3CDTF">2021-05-06T11:55:10Z</dcterms:created>
  <dcterms:modified xsi:type="dcterms:W3CDTF">2021-05-06T11:59:01Z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2021-05-06T00:00:00Z</vt:filetime>
  </property>
</Properties>
</file>