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27575" y="1233627"/>
            <a:ext cx="3599815" cy="3881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592582"/>
            <a:ext cx="181863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1691" y="3073007"/>
            <a:ext cx="4672330" cy="2299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2" Type="http://schemas.openxmlformats.org/officeDocument/2006/relationships/image" Target="../media/image116.png"/><Relationship Id="rId13" Type="http://schemas.openxmlformats.org/officeDocument/2006/relationships/image" Target="../media/image117.png"/><Relationship Id="rId14" Type="http://schemas.openxmlformats.org/officeDocument/2006/relationships/image" Target="../media/image118.png"/><Relationship Id="rId15" Type="http://schemas.openxmlformats.org/officeDocument/2006/relationships/image" Target="../media/image119.png"/><Relationship Id="rId16" Type="http://schemas.openxmlformats.org/officeDocument/2006/relationships/image" Target="../media/image120.png"/><Relationship Id="rId17" Type="http://schemas.openxmlformats.org/officeDocument/2006/relationships/image" Target="../media/image121.png"/><Relationship Id="rId18" Type="http://schemas.openxmlformats.org/officeDocument/2006/relationships/image" Target="../media/image122.png"/><Relationship Id="rId19" Type="http://schemas.openxmlformats.org/officeDocument/2006/relationships/image" Target="../media/image12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Relationship Id="rId27" Type="http://schemas.openxmlformats.org/officeDocument/2006/relationships/image" Target="../media/image35.png"/><Relationship Id="rId28" Type="http://schemas.openxmlformats.org/officeDocument/2006/relationships/image" Target="../media/image36.png"/><Relationship Id="rId29" Type="http://schemas.openxmlformats.org/officeDocument/2006/relationships/image" Target="../media/image37.png"/><Relationship Id="rId30" Type="http://schemas.openxmlformats.org/officeDocument/2006/relationships/image" Target="../media/image38.png"/><Relationship Id="rId31" Type="http://schemas.openxmlformats.org/officeDocument/2006/relationships/image" Target="../media/image39.png"/><Relationship Id="rId32" Type="http://schemas.openxmlformats.org/officeDocument/2006/relationships/image" Target="../media/image40.png"/><Relationship Id="rId33" Type="http://schemas.openxmlformats.org/officeDocument/2006/relationships/image" Target="../media/image41.png"/><Relationship Id="rId34" Type="http://schemas.openxmlformats.org/officeDocument/2006/relationships/image" Target="../media/image42.png"/><Relationship Id="rId35" Type="http://schemas.openxmlformats.org/officeDocument/2006/relationships/image" Target="../media/image43.png"/><Relationship Id="rId36" Type="http://schemas.openxmlformats.org/officeDocument/2006/relationships/image" Target="../media/image44.png"/><Relationship Id="rId37" Type="http://schemas.openxmlformats.org/officeDocument/2006/relationships/image" Target="../media/image45.png"/><Relationship Id="rId38" Type="http://schemas.openxmlformats.org/officeDocument/2006/relationships/image" Target="../media/image46.png"/><Relationship Id="rId39" Type="http://schemas.openxmlformats.org/officeDocument/2006/relationships/image" Target="../media/image47.png"/><Relationship Id="rId40" Type="http://schemas.openxmlformats.org/officeDocument/2006/relationships/image" Target="../media/image4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191" y="2537460"/>
            <a:ext cx="7618476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29001" y="3253232"/>
            <a:ext cx="5908040" cy="818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Quality and Competitiveness in a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endParaRPr sz="2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600" spc="1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ironm</a:t>
            </a:r>
            <a:r>
              <a:rPr dirty="0" sz="260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9947" y="0"/>
            <a:ext cx="5463540" cy="130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9551" y="73278"/>
            <a:ext cx="466217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495"/>
              <a:t>Types </a:t>
            </a:r>
            <a:r>
              <a:rPr dirty="0" sz="5000" spc="-240"/>
              <a:t>of</a:t>
            </a:r>
            <a:r>
              <a:rPr dirty="0" sz="5000" spc="110"/>
              <a:t> </a:t>
            </a:r>
            <a:r>
              <a:rPr dirty="0" sz="5000" spc="-280"/>
              <a:t>Strategy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3339084" y="3538728"/>
            <a:ext cx="4329684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7288" y="1235151"/>
            <a:ext cx="7943850" cy="5152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190" indent="-365125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"/>
              <a:tabLst>
                <a:tab pos="377825" algn="l"/>
              </a:tabLst>
            </a:pP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3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endParaRPr sz="36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4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the company continuously produces goods equal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the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average demand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for the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goods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Arial"/>
              <a:cs typeface="Arial"/>
            </a:endParaRPr>
          </a:p>
          <a:p>
            <a:pPr marL="377190" indent="-365125">
              <a:lnSpc>
                <a:spcPct val="100000"/>
              </a:lnSpc>
              <a:buSzPct val="97222"/>
              <a:buFont typeface="Wingdings"/>
              <a:buChar char=""/>
              <a:tabLst>
                <a:tab pos="377825" algn="l"/>
              </a:tabLst>
            </a:pP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Chase</a:t>
            </a:r>
            <a:r>
              <a:rPr dirty="0" sz="3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endParaRPr sz="3600">
              <a:latin typeface="Arial"/>
              <a:cs typeface="Arial"/>
            </a:endParaRPr>
          </a:p>
          <a:p>
            <a:pPr marL="469900" marR="296545">
              <a:lnSpc>
                <a:spcPct val="100000"/>
              </a:lnSpc>
              <a:spcBef>
                <a:spcPts val="35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Chase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strategy,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Demand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Matching </a:t>
            </a: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Strategy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,  produce only enough goods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meet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exactly match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demand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goods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Arial"/>
              <a:cs typeface="Arial"/>
            </a:endParaRPr>
          </a:p>
          <a:p>
            <a:pPr marL="377190" indent="-365125">
              <a:lnSpc>
                <a:spcPct val="100000"/>
              </a:lnSpc>
              <a:buSzPct val="97222"/>
              <a:buFont typeface="Wingdings"/>
              <a:buChar char=""/>
              <a:tabLst>
                <a:tab pos="377825" algn="l"/>
              </a:tabLst>
            </a:pP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Hybrid</a:t>
            </a:r>
            <a:r>
              <a:rPr dirty="0" sz="3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endParaRPr sz="3600">
              <a:latin typeface="Arial"/>
              <a:cs typeface="Arial"/>
            </a:endParaRPr>
          </a:p>
          <a:p>
            <a:pPr marL="469900" marR="980440">
              <a:lnSpc>
                <a:spcPct val="100000"/>
              </a:lnSpc>
              <a:spcBef>
                <a:spcPts val="35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Hybrid strategies as strategies which enable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associate low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production and</a:t>
            </a:r>
            <a:r>
              <a:rPr dirty="0" sz="2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differentiation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635" y="0"/>
            <a:ext cx="8170164" cy="1290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6213" y="62864"/>
            <a:ext cx="736854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380"/>
              <a:t>Supply </a:t>
            </a:r>
            <a:r>
              <a:rPr dirty="0" sz="5000" spc="-330"/>
              <a:t>Chain</a:t>
            </a:r>
            <a:r>
              <a:rPr dirty="0" sz="5000" spc="20"/>
              <a:t> </a:t>
            </a:r>
            <a:r>
              <a:rPr dirty="0" sz="5000" spc="-195"/>
              <a:t>Management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507288" y="968502"/>
            <a:ext cx="79876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i="1">
                <a:solidFill>
                  <a:srgbClr val="FFFFFF"/>
                </a:solidFill>
                <a:latin typeface="Arial"/>
                <a:cs typeface="Arial"/>
              </a:rPr>
              <a:t>It is the </a:t>
            </a:r>
            <a:r>
              <a:rPr dirty="0" sz="2400" spc="-5" i="1">
                <a:solidFill>
                  <a:srgbClr val="FFFF00"/>
                </a:solidFill>
                <a:latin typeface="Arial"/>
                <a:cs typeface="Arial"/>
              </a:rPr>
              <a:t>collaborative effort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5" i="1">
                <a:solidFill>
                  <a:srgbClr val="FFFF00"/>
                </a:solidFill>
                <a:latin typeface="Arial"/>
                <a:cs typeface="Arial"/>
              </a:rPr>
              <a:t>multiple channel members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design, </a:t>
            </a:r>
            <a:r>
              <a:rPr dirty="0" sz="2400" spc="-5" i="1">
                <a:solidFill>
                  <a:srgbClr val="FFFFFF"/>
                </a:solidFill>
                <a:latin typeface="Arial"/>
                <a:cs typeface="Arial"/>
              </a:rPr>
              <a:t>implement and manage seamless value added 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process to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meet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i="1">
                <a:solidFill>
                  <a:srgbClr val="FFFF00"/>
                </a:solidFill>
                <a:latin typeface="Arial"/>
                <a:cs typeface="Arial"/>
              </a:rPr>
              <a:t>real </a:t>
            </a:r>
            <a:r>
              <a:rPr dirty="0" sz="2400" spc="-5" i="1">
                <a:solidFill>
                  <a:srgbClr val="FFFF00"/>
                </a:solidFill>
                <a:latin typeface="Arial"/>
                <a:cs typeface="Arial"/>
              </a:rPr>
              <a:t>need of end</a:t>
            </a:r>
            <a:r>
              <a:rPr dirty="0" sz="2400" spc="15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FFFF00"/>
                </a:solidFill>
                <a:latin typeface="Arial"/>
                <a:cs typeface="Arial"/>
              </a:rPr>
              <a:t>customer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992" y="2281364"/>
            <a:ext cx="1582420" cy="797560"/>
            <a:chOff x="66992" y="2281364"/>
            <a:chExt cx="1582420" cy="797560"/>
          </a:xfrm>
        </p:grpSpPr>
        <p:sp>
          <p:nvSpPr>
            <p:cNvPr id="6" name="object 6"/>
            <p:cNvSpPr/>
            <p:nvPr/>
          </p:nvSpPr>
          <p:spPr>
            <a:xfrm>
              <a:off x="72390" y="2286761"/>
              <a:ext cx="1571625" cy="786765"/>
            </a:xfrm>
            <a:custGeom>
              <a:avLst/>
              <a:gdLst/>
              <a:ahLst/>
              <a:cxnLst/>
              <a:rect l="l" t="t" r="r" b="b"/>
              <a:pathLst>
                <a:path w="1571625" h="786764">
                  <a:moveTo>
                    <a:pt x="1440180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0" y="655320"/>
                  </a:lnTo>
                  <a:lnTo>
                    <a:pt x="10298" y="706338"/>
                  </a:lnTo>
                  <a:lnTo>
                    <a:pt x="38385" y="747998"/>
                  </a:lnTo>
                  <a:lnTo>
                    <a:pt x="80045" y="776085"/>
                  </a:lnTo>
                  <a:lnTo>
                    <a:pt x="131064" y="786384"/>
                  </a:lnTo>
                  <a:lnTo>
                    <a:pt x="1440180" y="786384"/>
                  </a:lnTo>
                  <a:lnTo>
                    <a:pt x="1491198" y="776085"/>
                  </a:lnTo>
                  <a:lnTo>
                    <a:pt x="1532858" y="747998"/>
                  </a:lnTo>
                  <a:lnTo>
                    <a:pt x="1560945" y="706338"/>
                  </a:lnTo>
                  <a:lnTo>
                    <a:pt x="1571243" y="655320"/>
                  </a:lnTo>
                  <a:lnTo>
                    <a:pt x="1571243" y="131063"/>
                  </a:lnTo>
                  <a:lnTo>
                    <a:pt x="1560945" y="80045"/>
                  </a:lnTo>
                  <a:lnTo>
                    <a:pt x="1532858" y="38385"/>
                  </a:lnTo>
                  <a:lnTo>
                    <a:pt x="1491198" y="10298"/>
                  </a:lnTo>
                  <a:lnTo>
                    <a:pt x="144018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2390" y="2286761"/>
              <a:ext cx="1571625" cy="786765"/>
            </a:xfrm>
            <a:custGeom>
              <a:avLst/>
              <a:gdLst/>
              <a:ahLst/>
              <a:cxnLst/>
              <a:rect l="l" t="t" r="r" b="b"/>
              <a:pathLst>
                <a:path w="1571625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4" y="0"/>
                  </a:lnTo>
                  <a:lnTo>
                    <a:pt x="1440180" y="0"/>
                  </a:lnTo>
                  <a:lnTo>
                    <a:pt x="1491198" y="10298"/>
                  </a:lnTo>
                  <a:lnTo>
                    <a:pt x="1532858" y="38385"/>
                  </a:lnTo>
                  <a:lnTo>
                    <a:pt x="1560945" y="80045"/>
                  </a:lnTo>
                  <a:lnTo>
                    <a:pt x="1571243" y="131063"/>
                  </a:lnTo>
                  <a:lnTo>
                    <a:pt x="1571243" y="655320"/>
                  </a:lnTo>
                  <a:lnTo>
                    <a:pt x="1560945" y="706338"/>
                  </a:lnTo>
                  <a:lnTo>
                    <a:pt x="1532858" y="747998"/>
                  </a:lnTo>
                  <a:lnTo>
                    <a:pt x="1491198" y="776085"/>
                  </a:lnTo>
                  <a:lnTo>
                    <a:pt x="1440180" y="786384"/>
                  </a:lnTo>
                  <a:lnTo>
                    <a:pt x="131064" y="786384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20"/>
                  </a:lnTo>
                  <a:lnTo>
                    <a:pt x="0" y="131063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59765" y="2523490"/>
            <a:ext cx="998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fici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ncy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39876" y="2209736"/>
            <a:ext cx="1867535" cy="797560"/>
            <a:chOff x="7139876" y="2209736"/>
            <a:chExt cx="1867535" cy="797560"/>
          </a:xfrm>
        </p:grpSpPr>
        <p:sp>
          <p:nvSpPr>
            <p:cNvPr id="10" name="object 10"/>
            <p:cNvSpPr/>
            <p:nvPr/>
          </p:nvSpPr>
          <p:spPr>
            <a:xfrm>
              <a:off x="7145274" y="2215133"/>
              <a:ext cx="1856739" cy="786765"/>
            </a:xfrm>
            <a:custGeom>
              <a:avLst/>
              <a:gdLst/>
              <a:ahLst/>
              <a:cxnLst/>
              <a:rect l="l" t="t" r="r" b="b"/>
              <a:pathLst>
                <a:path w="1856740" h="786764">
                  <a:moveTo>
                    <a:pt x="1725168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0" y="655319"/>
                  </a:lnTo>
                  <a:lnTo>
                    <a:pt x="10298" y="706338"/>
                  </a:lnTo>
                  <a:lnTo>
                    <a:pt x="38385" y="747998"/>
                  </a:lnTo>
                  <a:lnTo>
                    <a:pt x="80045" y="776085"/>
                  </a:lnTo>
                  <a:lnTo>
                    <a:pt x="131064" y="786383"/>
                  </a:lnTo>
                  <a:lnTo>
                    <a:pt x="1725168" y="786383"/>
                  </a:lnTo>
                  <a:lnTo>
                    <a:pt x="1776186" y="776085"/>
                  </a:lnTo>
                  <a:lnTo>
                    <a:pt x="1817846" y="747998"/>
                  </a:lnTo>
                  <a:lnTo>
                    <a:pt x="1845933" y="706338"/>
                  </a:lnTo>
                  <a:lnTo>
                    <a:pt x="1856231" y="655319"/>
                  </a:lnTo>
                  <a:lnTo>
                    <a:pt x="1856231" y="131063"/>
                  </a:lnTo>
                  <a:lnTo>
                    <a:pt x="1845933" y="80045"/>
                  </a:lnTo>
                  <a:lnTo>
                    <a:pt x="1817846" y="38385"/>
                  </a:lnTo>
                  <a:lnTo>
                    <a:pt x="1776186" y="10298"/>
                  </a:lnTo>
                  <a:lnTo>
                    <a:pt x="172516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145274" y="2215133"/>
              <a:ext cx="1856739" cy="786765"/>
            </a:xfrm>
            <a:custGeom>
              <a:avLst/>
              <a:gdLst/>
              <a:ahLst/>
              <a:cxnLst/>
              <a:rect l="l" t="t" r="r" b="b"/>
              <a:pathLst>
                <a:path w="1856740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4" y="0"/>
                  </a:lnTo>
                  <a:lnTo>
                    <a:pt x="1725168" y="0"/>
                  </a:lnTo>
                  <a:lnTo>
                    <a:pt x="1776186" y="10298"/>
                  </a:lnTo>
                  <a:lnTo>
                    <a:pt x="1817846" y="38385"/>
                  </a:lnTo>
                  <a:lnTo>
                    <a:pt x="1845933" y="80045"/>
                  </a:lnTo>
                  <a:lnTo>
                    <a:pt x="1856231" y="131063"/>
                  </a:lnTo>
                  <a:lnTo>
                    <a:pt x="1856231" y="655319"/>
                  </a:lnTo>
                  <a:lnTo>
                    <a:pt x="1845933" y="706338"/>
                  </a:lnTo>
                  <a:lnTo>
                    <a:pt x="1817846" y="747998"/>
                  </a:lnTo>
                  <a:lnTo>
                    <a:pt x="1776186" y="776085"/>
                  </a:lnTo>
                  <a:lnTo>
                    <a:pt x="1725168" y="786383"/>
                  </a:lnTo>
                  <a:lnTo>
                    <a:pt x="131064" y="786383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19"/>
                  </a:lnTo>
                  <a:lnTo>
                    <a:pt x="0" y="131063"/>
                  </a:lnTo>
                  <a:close/>
                </a:path>
              </a:pathLst>
            </a:custGeom>
            <a:ln w="10667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282053" y="2314702"/>
            <a:ext cx="158369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3425" marR="5080" indent="-72136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es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5236" y="3852608"/>
            <a:ext cx="1725295" cy="725805"/>
            <a:chOff x="495236" y="3852608"/>
            <a:chExt cx="1725295" cy="725805"/>
          </a:xfrm>
        </p:grpSpPr>
        <p:sp>
          <p:nvSpPr>
            <p:cNvPr id="14" name="object 14"/>
            <p:cNvSpPr/>
            <p:nvPr/>
          </p:nvSpPr>
          <p:spPr>
            <a:xfrm>
              <a:off x="500633" y="3858006"/>
              <a:ext cx="1714500" cy="715010"/>
            </a:xfrm>
            <a:custGeom>
              <a:avLst/>
              <a:gdLst/>
              <a:ahLst/>
              <a:cxnLst/>
              <a:rect l="l" t="t" r="r" b="b"/>
              <a:pathLst>
                <a:path w="1714500" h="715010">
                  <a:moveTo>
                    <a:pt x="1595373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6"/>
                  </a:lnTo>
                  <a:lnTo>
                    <a:pt x="0" y="595630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6"/>
                  </a:lnTo>
                  <a:lnTo>
                    <a:pt x="1595373" y="714756"/>
                  </a:lnTo>
                  <a:lnTo>
                    <a:pt x="1641740" y="705393"/>
                  </a:lnTo>
                  <a:lnTo>
                    <a:pt x="1679606" y="679862"/>
                  </a:lnTo>
                  <a:lnTo>
                    <a:pt x="1705137" y="641996"/>
                  </a:lnTo>
                  <a:lnTo>
                    <a:pt x="1714500" y="595630"/>
                  </a:lnTo>
                  <a:lnTo>
                    <a:pt x="1714500" y="119126"/>
                  </a:lnTo>
                  <a:lnTo>
                    <a:pt x="1705137" y="72759"/>
                  </a:lnTo>
                  <a:lnTo>
                    <a:pt x="1679606" y="34893"/>
                  </a:lnTo>
                  <a:lnTo>
                    <a:pt x="1641740" y="9362"/>
                  </a:lnTo>
                  <a:lnTo>
                    <a:pt x="1595373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0633" y="3858006"/>
              <a:ext cx="1714500" cy="715010"/>
            </a:xfrm>
            <a:custGeom>
              <a:avLst/>
              <a:gdLst/>
              <a:ahLst/>
              <a:cxnLst/>
              <a:rect l="l" t="t" r="r" b="b"/>
              <a:pathLst>
                <a:path w="1714500" h="715010">
                  <a:moveTo>
                    <a:pt x="0" y="119126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1595373" y="0"/>
                  </a:lnTo>
                  <a:lnTo>
                    <a:pt x="1641740" y="9362"/>
                  </a:lnTo>
                  <a:lnTo>
                    <a:pt x="1679606" y="34893"/>
                  </a:lnTo>
                  <a:lnTo>
                    <a:pt x="1705137" y="72759"/>
                  </a:lnTo>
                  <a:lnTo>
                    <a:pt x="1714500" y="119126"/>
                  </a:lnTo>
                  <a:lnTo>
                    <a:pt x="1714500" y="595630"/>
                  </a:lnTo>
                  <a:lnTo>
                    <a:pt x="1705137" y="641996"/>
                  </a:lnTo>
                  <a:lnTo>
                    <a:pt x="1679606" y="679862"/>
                  </a:lnTo>
                  <a:lnTo>
                    <a:pt x="1641740" y="705393"/>
                  </a:lnTo>
                  <a:lnTo>
                    <a:pt x="1595373" y="714756"/>
                  </a:lnTo>
                  <a:lnTo>
                    <a:pt x="119125" y="714756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30"/>
                  </a:lnTo>
                  <a:lnTo>
                    <a:pt x="0" y="119126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76706" y="4059682"/>
            <a:ext cx="964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Inv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24620" y="3852608"/>
            <a:ext cx="1725295" cy="725805"/>
            <a:chOff x="2424620" y="3852608"/>
            <a:chExt cx="1725295" cy="725805"/>
          </a:xfrm>
        </p:grpSpPr>
        <p:sp>
          <p:nvSpPr>
            <p:cNvPr id="18" name="object 18"/>
            <p:cNvSpPr/>
            <p:nvPr/>
          </p:nvSpPr>
          <p:spPr>
            <a:xfrm>
              <a:off x="2430017" y="3858006"/>
              <a:ext cx="1714500" cy="715010"/>
            </a:xfrm>
            <a:custGeom>
              <a:avLst/>
              <a:gdLst/>
              <a:ahLst/>
              <a:cxnLst/>
              <a:rect l="l" t="t" r="r" b="b"/>
              <a:pathLst>
                <a:path w="1714500" h="715010">
                  <a:moveTo>
                    <a:pt x="1595373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6"/>
                  </a:lnTo>
                  <a:lnTo>
                    <a:pt x="0" y="595630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6"/>
                  </a:lnTo>
                  <a:lnTo>
                    <a:pt x="1595373" y="714756"/>
                  </a:lnTo>
                  <a:lnTo>
                    <a:pt x="1641740" y="705393"/>
                  </a:lnTo>
                  <a:lnTo>
                    <a:pt x="1679606" y="679862"/>
                  </a:lnTo>
                  <a:lnTo>
                    <a:pt x="1705137" y="641996"/>
                  </a:lnTo>
                  <a:lnTo>
                    <a:pt x="1714499" y="595630"/>
                  </a:lnTo>
                  <a:lnTo>
                    <a:pt x="1714499" y="119126"/>
                  </a:lnTo>
                  <a:lnTo>
                    <a:pt x="1705137" y="72759"/>
                  </a:lnTo>
                  <a:lnTo>
                    <a:pt x="1679606" y="34893"/>
                  </a:lnTo>
                  <a:lnTo>
                    <a:pt x="1641740" y="9362"/>
                  </a:lnTo>
                  <a:lnTo>
                    <a:pt x="1595373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30017" y="3858006"/>
              <a:ext cx="1714500" cy="715010"/>
            </a:xfrm>
            <a:custGeom>
              <a:avLst/>
              <a:gdLst/>
              <a:ahLst/>
              <a:cxnLst/>
              <a:rect l="l" t="t" r="r" b="b"/>
              <a:pathLst>
                <a:path w="1714500" h="715010">
                  <a:moveTo>
                    <a:pt x="0" y="119126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1595373" y="0"/>
                  </a:lnTo>
                  <a:lnTo>
                    <a:pt x="1641740" y="9362"/>
                  </a:lnTo>
                  <a:lnTo>
                    <a:pt x="1679606" y="34893"/>
                  </a:lnTo>
                  <a:lnTo>
                    <a:pt x="1705137" y="72759"/>
                  </a:lnTo>
                  <a:lnTo>
                    <a:pt x="1714499" y="119126"/>
                  </a:lnTo>
                  <a:lnTo>
                    <a:pt x="1714499" y="595630"/>
                  </a:lnTo>
                  <a:lnTo>
                    <a:pt x="1705137" y="641996"/>
                  </a:lnTo>
                  <a:lnTo>
                    <a:pt x="1679606" y="679862"/>
                  </a:lnTo>
                  <a:lnTo>
                    <a:pt x="1641740" y="705393"/>
                  </a:lnTo>
                  <a:lnTo>
                    <a:pt x="1595373" y="714756"/>
                  </a:lnTo>
                  <a:lnTo>
                    <a:pt x="119125" y="714756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30"/>
                  </a:lnTo>
                  <a:lnTo>
                    <a:pt x="0" y="119126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604642" y="3922521"/>
            <a:ext cx="13627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7220" marR="5080" indent="-605155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rtatio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24108" y="3852608"/>
            <a:ext cx="1725295" cy="725805"/>
            <a:chOff x="4424108" y="3852608"/>
            <a:chExt cx="1725295" cy="725805"/>
          </a:xfrm>
        </p:grpSpPr>
        <p:sp>
          <p:nvSpPr>
            <p:cNvPr id="22" name="object 22"/>
            <p:cNvSpPr/>
            <p:nvPr/>
          </p:nvSpPr>
          <p:spPr>
            <a:xfrm>
              <a:off x="4429506" y="3858006"/>
              <a:ext cx="1714500" cy="715010"/>
            </a:xfrm>
            <a:custGeom>
              <a:avLst/>
              <a:gdLst/>
              <a:ahLst/>
              <a:cxnLst/>
              <a:rect l="l" t="t" r="r" b="b"/>
              <a:pathLst>
                <a:path w="1714500" h="715010">
                  <a:moveTo>
                    <a:pt x="1595374" y="0"/>
                  </a:moveTo>
                  <a:lnTo>
                    <a:pt x="119126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6"/>
                  </a:lnTo>
                  <a:lnTo>
                    <a:pt x="0" y="595630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6" y="714756"/>
                  </a:lnTo>
                  <a:lnTo>
                    <a:pt x="1595374" y="714756"/>
                  </a:lnTo>
                  <a:lnTo>
                    <a:pt x="1641740" y="705393"/>
                  </a:lnTo>
                  <a:lnTo>
                    <a:pt x="1679606" y="679862"/>
                  </a:lnTo>
                  <a:lnTo>
                    <a:pt x="1705137" y="641996"/>
                  </a:lnTo>
                  <a:lnTo>
                    <a:pt x="1714500" y="595630"/>
                  </a:lnTo>
                  <a:lnTo>
                    <a:pt x="1714500" y="119126"/>
                  </a:lnTo>
                  <a:lnTo>
                    <a:pt x="1705137" y="72759"/>
                  </a:lnTo>
                  <a:lnTo>
                    <a:pt x="1679606" y="34893"/>
                  </a:lnTo>
                  <a:lnTo>
                    <a:pt x="1641740" y="9362"/>
                  </a:lnTo>
                  <a:lnTo>
                    <a:pt x="159537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429506" y="3858006"/>
              <a:ext cx="1714500" cy="715010"/>
            </a:xfrm>
            <a:custGeom>
              <a:avLst/>
              <a:gdLst/>
              <a:ahLst/>
              <a:cxnLst/>
              <a:rect l="l" t="t" r="r" b="b"/>
              <a:pathLst>
                <a:path w="1714500" h="715010">
                  <a:moveTo>
                    <a:pt x="0" y="119126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6" y="0"/>
                  </a:lnTo>
                  <a:lnTo>
                    <a:pt x="1595374" y="0"/>
                  </a:lnTo>
                  <a:lnTo>
                    <a:pt x="1641740" y="9362"/>
                  </a:lnTo>
                  <a:lnTo>
                    <a:pt x="1679606" y="34893"/>
                  </a:lnTo>
                  <a:lnTo>
                    <a:pt x="1705137" y="72759"/>
                  </a:lnTo>
                  <a:lnTo>
                    <a:pt x="1714500" y="119126"/>
                  </a:lnTo>
                  <a:lnTo>
                    <a:pt x="1714500" y="595630"/>
                  </a:lnTo>
                  <a:lnTo>
                    <a:pt x="1705137" y="641996"/>
                  </a:lnTo>
                  <a:lnTo>
                    <a:pt x="1679606" y="679862"/>
                  </a:lnTo>
                  <a:lnTo>
                    <a:pt x="1641740" y="705393"/>
                  </a:lnTo>
                  <a:lnTo>
                    <a:pt x="1595374" y="714756"/>
                  </a:lnTo>
                  <a:lnTo>
                    <a:pt x="119126" y="714756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30"/>
                  </a:lnTo>
                  <a:lnTo>
                    <a:pt x="0" y="119126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830571" y="4059682"/>
            <a:ext cx="9124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Faci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iti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96748" y="3852608"/>
            <a:ext cx="1725295" cy="725805"/>
            <a:chOff x="6496748" y="3852608"/>
            <a:chExt cx="1725295" cy="725805"/>
          </a:xfrm>
        </p:grpSpPr>
        <p:sp>
          <p:nvSpPr>
            <p:cNvPr id="26" name="object 26"/>
            <p:cNvSpPr/>
            <p:nvPr/>
          </p:nvSpPr>
          <p:spPr>
            <a:xfrm>
              <a:off x="6502145" y="3858006"/>
              <a:ext cx="1714500" cy="715010"/>
            </a:xfrm>
            <a:custGeom>
              <a:avLst/>
              <a:gdLst/>
              <a:ahLst/>
              <a:cxnLst/>
              <a:rect l="l" t="t" r="r" b="b"/>
              <a:pathLst>
                <a:path w="1714500" h="715010">
                  <a:moveTo>
                    <a:pt x="1595374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6"/>
                  </a:lnTo>
                  <a:lnTo>
                    <a:pt x="0" y="595630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6"/>
                  </a:lnTo>
                  <a:lnTo>
                    <a:pt x="1595374" y="714756"/>
                  </a:lnTo>
                  <a:lnTo>
                    <a:pt x="1641740" y="705393"/>
                  </a:lnTo>
                  <a:lnTo>
                    <a:pt x="1679606" y="679862"/>
                  </a:lnTo>
                  <a:lnTo>
                    <a:pt x="1705137" y="641996"/>
                  </a:lnTo>
                  <a:lnTo>
                    <a:pt x="1714500" y="595630"/>
                  </a:lnTo>
                  <a:lnTo>
                    <a:pt x="1714500" y="119126"/>
                  </a:lnTo>
                  <a:lnTo>
                    <a:pt x="1705137" y="72759"/>
                  </a:lnTo>
                  <a:lnTo>
                    <a:pt x="1679606" y="34893"/>
                  </a:lnTo>
                  <a:lnTo>
                    <a:pt x="1641740" y="9362"/>
                  </a:lnTo>
                  <a:lnTo>
                    <a:pt x="159537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502145" y="3858006"/>
              <a:ext cx="1714500" cy="715010"/>
            </a:xfrm>
            <a:custGeom>
              <a:avLst/>
              <a:gdLst/>
              <a:ahLst/>
              <a:cxnLst/>
              <a:rect l="l" t="t" r="r" b="b"/>
              <a:pathLst>
                <a:path w="1714500" h="715010">
                  <a:moveTo>
                    <a:pt x="0" y="119126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1595374" y="0"/>
                  </a:lnTo>
                  <a:lnTo>
                    <a:pt x="1641740" y="9362"/>
                  </a:lnTo>
                  <a:lnTo>
                    <a:pt x="1679606" y="34893"/>
                  </a:lnTo>
                  <a:lnTo>
                    <a:pt x="1705137" y="72759"/>
                  </a:lnTo>
                  <a:lnTo>
                    <a:pt x="1714500" y="119126"/>
                  </a:lnTo>
                  <a:lnTo>
                    <a:pt x="1714500" y="595630"/>
                  </a:lnTo>
                  <a:lnTo>
                    <a:pt x="1705137" y="641996"/>
                  </a:lnTo>
                  <a:lnTo>
                    <a:pt x="1679606" y="679862"/>
                  </a:lnTo>
                  <a:lnTo>
                    <a:pt x="1641740" y="705393"/>
                  </a:lnTo>
                  <a:lnTo>
                    <a:pt x="1595374" y="714756"/>
                  </a:lnTo>
                  <a:lnTo>
                    <a:pt x="119125" y="714756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30"/>
                  </a:lnTo>
                  <a:lnTo>
                    <a:pt x="0" y="119126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6774560" y="4059682"/>
            <a:ext cx="116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4018" y="4929378"/>
            <a:ext cx="1786255" cy="1572895"/>
          </a:xfrm>
          <a:prstGeom prst="rect">
            <a:avLst/>
          </a:prstGeom>
          <a:solidFill>
            <a:srgbClr val="7ED13A"/>
          </a:solidFill>
          <a:ln w="10667">
            <a:solidFill>
              <a:srgbClr val="5C9929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111760" marR="107950" indent="254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Efficiency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es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0250" y="4929378"/>
            <a:ext cx="1786255" cy="1572895"/>
          </a:xfrm>
          <a:prstGeom prst="rect">
            <a:avLst/>
          </a:prstGeom>
          <a:solidFill>
            <a:srgbClr val="7ED13A"/>
          </a:solidFill>
          <a:ln w="10668">
            <a:solidFill>
              <a:srgbClr val="5C992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8775" marR="105410" indent="-245745">
              <a:lnSpc>
                <a:spcPct val="100000"/>
              </a:lnSpc>
              <a:spcBef>
                <a:spcPts val="168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Holding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Availability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58005" y="4929378"/>
            <a:ext cx="1714500" cy="1572895"/>
          </a:xfrm>
          <a:prstGeom prst="rect">
            <a:avLst/>
          </a:prstGeom>
          <a:solidFill>
            <a:srgbClr val="7ED13A"/>
          </a:solidFill>
          <a:ln w="10668">
            <a:solidFill>
              <a:srgbClr val="5C992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528320" marR="159385" indent="-361950">
              <a:lnSpc>
                <a:spcPct val="100000"/>
              </a:lnSpc>
              <a:spcBef>
                <a:spcPts val="168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tion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Speed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44134" y="4929378"/>
            <a:ext cx="1714500" cy="1572895"/>
          </a:xfrm>
          <a:prstGeom prst="rect">
            <a:avLst/>
          </a:prstGeom>
          <a:solidFill>
            <a:srgbClr val="7ED13A"/>
          </a:solidFill>
          <a:ln w="10667">
            <a:solidFill>
              <a:srgbClr val="5C9929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L="118110" marR="109855" indent="-63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Consolidation  Dedicated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30261" y="4929378"/>
            <a:ext cx="1643380" cy="1572895"/>
          </a:xfrm>
          <a:prstGeom prst="rect">
            <a:avLst/>
          </a:prstGeom>
          <a:solidFill>
            <a:srgbClr val="7ED13A"/>
          </a:solidFill>
          <a:ln w="10667">
            <a:solidFill>
              <a:srgbClr val="5C9929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236854" marR="22923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Suited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each  Objective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27351" y="4638294"/>
            <a:ext cx="431165" cy="291465"/>
          </a:xfrm>
          <a:custGeom>
            <a:avLst/>
            <a:gdLst/>
            <a:ahLst/>
            <a:cxnLst/>
            <a:rect l="l" t="t" r="r" b="b"/>
            <a:pathLst>
              <a:path w="431164" h="291464">
                <a:moveTo>
                  <a:pt x="328930" y="272160"/>
                </a:moveTo>
                <a:lnTo>
                  <a:pt x="326009" y="274827"/>
                </a:lnTo>
                <a:lnTo>
                  <a:pt x="325500" y="281812"/>
                </a:lnTo>
                <a:lnTo>
                  <a:pt x="328168" y="284733"/>
                </a:lnTo>
                <a:lnTo>
                  <a:pt x="430656" y="291083"/>
                </a:lnTo>
                <a:lnTo>
                  <a:pt x="429851" y="289432"/>
                </a:lnTo>
                <a:lnTo>
                  <a:pt x="416560" y="289432"/>
                </a:lnTo>
                <a:lnTo>
                  <a:pt x="396913" y="276285"/>
                </a:lnTo>
                <a:lnTo>
                  <a:pt x="332486" y="272287"/>
                </a:lnTo>
                <a:lnTo>
                  <a:pt x="328930" y="272160"/>
                </a:lnTo>
                <a:close/>
              </a:path>
              <a:path w="431164" h="291464">
                <a:moveTo>
                  <a:pt x="396913" y="276285"/>
                </a:moveTo>
                <a:lnTo>
                  <a:pt x="416560" y="289432"/>
                </a:lnTo>
                <a:lnTo>
                  <a:pt x="418253" y="286892"/>
                </a:lnTo>
                <a:lnTo>
                  <a:pt x="414400" y="286892"/>
                </a:lnTo>
                <a:lnTo>
                  <a:pt x="409625" y="277074"/>
                </a:lnTo>
                <a:lnTo>
                  <a:pt x="396913" y="276285"/>
                </a:lnTo>
                <a:close/>
              </a:path>
              <a:path w="431164" h="291464">
                <a:moveTo>
                  <a:pt x="381889" y="197484"/>
                </a:moveTo>
                <a:lnTo>
                  <a:pt x="378714" y="199008"/>
                </a:lnTo>
                <a:lnTo>
                  <a:pt x="375666" y="200659"/>
                </a:lnTo>
                <a:lnTo>
                  <a:pt x="374269" y="204342"/>
                </a:lnTo>
                <a:lnTo>
                  <a:pt x="375793" y="207517"/>
                </a:lnTo>
                <a:lnTo>
                  <a:pt x="404065" y="265644"/>
                </a:lnTo>
                <a:lnTo>
                  <a:pt x="423672" y="278764"/>
                </a:lnTo>
                <a:lnTo>
                  <a:pt x="416560" y="289432"/>
                </a:lnTo>
                <a:lnTo>
                  <a:pt x="429851" y="289432"/>
                </a:lnTo>
                <a:lnTo>
                  <a:pt x="387223" y="202056"/>
                </a:lnTo>
                <a:lnTo>
                  <a:pt x="385699" y="198881"/>
                </a:lnTo>
                <a:lnTo>
                  <a:pt x="381889" y="197484"/>
                </a:lnTo>
                <a:close/>
              </a:path>
              <a:path w="431164" h="291464">
                <a:moveTo>
                  <a:pt x="409625" y="277074"/>
                </a:moveTo>
                <a:lnTo>
                  <a:pt x="414400" y="286892"/>
                </a:lnTo>
                <a:lnTo>
                  <a:pt x="420497" y="277748"/>
                </a:lnTo>
                <a:lnTo>
                  <a:pt x="409625" y="277074"/>
                </a:lnTo>
                <a:close/>
              </a:path>
              <a:path w="431164" h="291464">
                <a:moveTo>
                  <a:pt x="404065" y="265644"/>
                </a:moveTo>
                <a:lnTo>
                  <a:pt x="409625" y="277074"/>
                </a:lnTo>
                <a:lnTo>
                  <a:pt x="420497" y="277748"/>
                </a:lnTo>
                <a:lnTo>
                  <a:pt x="414400" y="286892"/>
                </a:lnTo>
                <a:lnTo>
                  <a:pt x="418253" y="286892"/>
                </a:lnTo>
                <a:lnTo>
                  <a:pt x="423672" y="278764"/>
                </a:lnTo>
                <a:lnTo>
                  <a:pt x="404065" y="265644"/>
                </a:lnTo>
                <a:close/>
              </a:path>
              <a:path w="431164" h="291464">
                <a:moveTo>
                  <a:pt x="7112" y="0"/>
                </a:moveTo>
                <a:lnTo>
                  <a:pt x="0" y="10667"/>
                </a:lnTo>
                <a:lnTo>
                  <a:pt x="396913" y="276285"/>
                </a:lnTo>
                <a:lnTo>
                  <a:pt x="409625" y="277074"/>
                </a:lnTo>
                <a:lnTo>
                  <a:pt x="404065" y="265644"/>
                </a:lnTo>
                <a:lnTo>
                  <a:pt x="7112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04799" y="2519298"/>
            <a:ext cx="6981825" cy="2410460"/>
          </a:xfrm>
          <a:custGeom>
            <a:avLst/>
            <a:gdLst/>
            <a:ahLst/>
            <a:cxnLst/>
            <a:rect l="l" t="t" r="r" b="b"/>
            <a:pathLst>
              <a:path w="6981825" h="2410460">
                <a:moveTo>
                  <a:pt x="103403" y="1250315"/>
                </a:moveTo>
                <a:lnTo>
                  <a:pt x="102387" y="1246378"/>
                </a:lnTo>
                <a:lnTo>
                  <a:pt x="96329" y="1242822"/>
                </a:lnTo>
                <a:lnTo>
                  <a:pt x="92430" y="1243838"/>
                </a:lnTo>
                <a:lnTo>
                  <a:pt x="58039" y="1302791"/>
                </a:lnTo>
                <a:lnTo>
                  <a:pt x="58039" y="553085"/>
                </a:lnTo>
                <a:lnTo>
                  <a:pt x="45339" y="553085"/>
                </a:lnTo>
                <a:lnTo>
                  <a:pt x="45339" y="1302791"/>
                </a:lnTo>
                <a:lnTo>
                  <a:pt x="12738" y="1246886"/>
                </a:lnTo>
                <a:lnTo>
                  <a:pt x="10960" y="1243965"/>
                </a:lnTo>
                <a:lnTo>
                  <a:pt x="7086" y="1242822"/>
                </a:lnTo>
                <a:lnTo>
                  <a:pt x="1028" y="1246378"/>
                </a:lnTo>
                <a:lnTo>
                  <a:pt x="0" y="1250315"/>
                </a:lnTo>
                <a:lnTo>
                  <a:pt x="51701" y="1338961"/>
                </a:lnTo>
                <a:lnTo>
                  <a:pt x="59029" y="1326388"/>
                </a:lnTo>
                <a:lnTo>
                  <a:pt x="103403" y="1250315"/>
                </a:lnTo>
                <a:close/>
              </a:path>
              <a:path w="6981825" h="2410460">
                <a:moveTo>
                  <a:pt x="1961261" y="1250950"/>
                </a:moveTo>
                <a:lnTo>
                  <a:pt x="1960245" y="1247013"/>
                </a:lnTo>
                <a:lnTo>
                  <a:pt x="1954149" y="1243457"/>
                </a:lnTo>
                <a:lnTo>
                  <a:pt x="1950339" y="1244473"/>
                </a:lnTo>
                <a:lnTo>
                  <a:pt x="1915845" y="1303451"/>
                </a:lnTo>
                <a:lnTo>
                  <a:pt x="1915795" y="1323721"/>
                </a:lnTo>
                <a:lnTo>
                  <a:pt x="1915820" y="1303477"/>
                </a:lnTo>
                <a:lnTo>
                  <a:pt x="1917446" y="196469"/>
                </a:lnTo>
                <a:lnTo>
                  <a:pt x="1904746" y="196469"/>
                </a:lnTo>
                <a:lnTo>
                  <a:pt x="1903209" y="1243330"/>
                </a:lnTo>
                <a:lnTo>
                  <a:pt x="1903145" y="1303477"/>
                </a:lnTo>
                <a:lnTo>
                  <a:pt x="1909457" y="1314361"/>
                </a:lnTo>
                <a:lnTo>
                  <a:pt x="1903120" y="1303451"/>
                </a:lnTo>
                <a:lnTo>
                  <a:pt x="1870265" y="1246886"/>
                </a:lnTo>
                <a:lnTo>
                  <a:pt x="1868805" y="1244473"/>
                </a:lnTo>
                <a:lnTo>
                  <a:pt x="1864995" y="1243330"/>
                </a:lnTo>
                <a:lnTo>
                  <a:pt x="1858899" y="1246886"/>
                </a:lnTo>
                <a:lnTo>
                  <a:pt x="1857883" y="1250823"/>
                </a:lnTo>
                <a:lnTo>
                  <a:pt x="1909445" y="1339469"/>
                </a:lnTo>
                <a:lnTo>
                  <a:pt x="1916798" y="1326896"/>
                </a:lnTo>
                <a:lnTo>
                  <a:pt x="1961261" y="1250950"/>
                </a:lnTo>
                <a:close/>
              </a:path>
              <a:path w="6981825" h="2410460">
                <a:moveTo>
                  <a:pt x="3481197" y="2409952"/>
                </a:moveTo>
                <a:lnTo>
                  <a:pt x="3480028" y="2405507"/>
                </a:lnTo>
                <a:lnTo>
                  <a:pt x="3476879" y="2393429"/>
                </a:lnTo>
                <a:lnTo>
                  <a:pt x="3476879" y="2396490"/>
                </a:lnTo>
                <a:lnTo>
                  <a:pt x="3467862" y="2405507"/>
                </a:lnTo>
                <a:lnTo>
                  <a:pt x="3470770" y="2402586"/>
                </a:lnTo>
                <a:lnTo>
                  <a:pt x="3476879" y="2396490"/>
                </a:lnTo>
                <a:lnTo>
                  <a:pt x="3476879" y="2393429"/>
                </a:lnTo>
                <a:lnTo>
                  <a:pt x="3455289" y="2310638"/>
                </a:lnTo>
                <a:lnTo>
                  <a:pt x="3451860" y="2308606"/>
                </a:lnTo>
                <a:lnTo>
                  <a:pt x="3445129" y="2310384"/>
                </a:lnTo>
                <a:lnTo>
                  <a:pt x="3443097" y="2313813"/>
                </a:lnTo>
                <a:lnTo>
                  <a:pt x="3443859" y="2317242"/>
                </a:lnTo>
                <a:lnTo>
                  <a:pt x="3460229" y="2379789"/>
                </a:lnTo>
                <a:lnTo>
                  <a:pt x="3130042" y="2048256"/>
                </a:lnTo>
                <a:lnTo>
                  <a:pt x="3121152" y="2057146"/>
                </a:lnTo>
                <a:lnTo>
                  <a:pt x="3451237" y="2388819"/>
                </a:lnTo>
                <a:lnTo>
                  <a:pt x="3385312" y="2371344"/>
                </a:lnTo>
                <a:lnTo>
                  <a:pt x="3381883" y="2373376"/>
                </a:lnTo>
                <a:lnTo>
                  <a:pt x="3380867" y="2376678"/>
                </a:lnTo>
                <a:lnTo>
                  <a:pt x="3379978" y="2380107"/>
                </a:lnTo>
                <a:lnTo>
                  <a:pt x="3382010" y="2383536"/>
                </a:lnTo>
                <a:lnTo>
                  <a:pt x="3481197" y="2409952"/>
                </a:lnTo>
                <a:close/>
              </a:path>
              <a:path w="6981825" h="2410460">
                <a:moveTo>
                  <a:pt x="4247261" y="1250696"/>
                </a:moveTo>
                <a:lnTo>
                  <a:pt x="4246245" y="1246886"/>
                </a:lnTo>
                <a:lnTo>
                  <a:pt x="4240149" y="1243330"/>
                </a:lnTo>
                <a:lnTo>
                  <a:pt x="4236339" y="1244346"/>
                </a:lnTo>
                <a:lnTo>
                  <a:pt x="4201845" y="1303223"/>
                </a:lnTo>
                <a:lnTo>
                  <a:pt x="4201795" y="1323467"/>
                </a:lnTo>
                <a:lnTo>
                  <a:pt x="4201820" y="1303261"/>
                </a:lnTo>
                <a:lnTo>
                  <a:pt x="4203446" y="124841"/>
                </a:lnTo>
                <a:lnTo>
                  <a:pt x="4190746" y="124841"/>
                </a:lnTo>
                <a:lnTo>
                  <a:pt x="4189209" y="1243203"/>
                </a:lnTo>
                <a:lnTo>
                  <a:pt x="4189145" y="1303261"/>
                </a:lnTo>
                <a:lnTo>
                  <a:pt x="4195457" y="1314119"/>
                </a:lnTo>
                <a:lnTo>
                  <a:pt x="4189120" y="1303223"/>
                </a:lnTo>
                <a:lnTo>
                  <a:pt x="4154805" y="1244219"/>
                </a:lnTo>
                <a:lnTo>
                  <a:pt x="4150995" y="1243203"/>
                </a:lnTo>
                <a:lnTo>
                  <a:pt x="4144899" y="1246759"/>
                </a:lnTo>
                <a:lnTo>
                  <a:pt x="4143883" y="1250569"/>
                </a:lnTo>
                <a:lnTo>
                  <a:pt x="4195445" y="1339342"/>
                </a:lnTo>
                <a:lnTo>
                  <a:pt x="4202785" y="1326769"/>
                </a:lnTo>
                <a:lnTo>
                  <a:pt x="4247261" y="1250696"/>
                </a:lnTo>
                <a:close/>
              </a:path>
              <a:path w="6981825" h="2410460">
                <a:moveTo>
                  <a:pt x="5338953" y="2409952"/>
                </a:moveTo>
                <a:lnTo>
                  <a:pt x="5337784" y="2405507"/>
                </a:lnTo>
                <a:lnTo>
                  <a:pt x="5313045" y="2310638"/>
                </a:lnTo>
                <a:lnTo>
                  <a:pt x="5309616" y="2308606"/>
                </a:lnTo>
                <a:lnTo>
                  <a:pt x="5302885" y="2310384"/>
                </a:lnTo>
                <a:lnTo>
                  <a:pt x="5300853" y="2313813"/>
                </a:lnTo>
                <a:lnTo>
                  <a:pt x="5318036" y="2379840"/>
                </a:lnTo>
                <a:lnTo>
                  <a:pt x="4987798" y="2048256"/>
                </a:lnTo>
                <a:lnTo>
                  <a:pt x="4978908" y="2057146"/>
                </a:lnTo>
                <a:lnTo>
                  <a:pt x="5308993" y="2388819"/>
                </a:lnTo>
                <a:lnTo>
                  <a:pt x="5243068" y="2371344"/>
                </a:lnTo>
                <a:lnTo>
                  <a:pt x="5239639" y="2373376"/>
                </a:lnTo>
                <a:lnTo>
                  <a:pt x="5238623" y="2376678"/>
                </a:lnTo>
                <a:lnTo>
                  <a:pt x="5237734" y="2380107"/>
                </a:lnTo>
                <a:lnTo>
                  <a:pt x="5239766" y="2383536"/>
                </a:lnTo>
                <a:lnTo>
                  <a:pt x="5338953" y="2409952"/>
                </a:lnTo>
                <a:close/>
              </a:path>
              <a:path w="6981825" h="2410460">
                <a:moveTo>
                  <a:pt x="6338824" y="53213"/>
                </a:moveTo>
                <a:lnTo>
                  <a:pt x="6250178" y="1524"/>
                </a:lnTo>
                <a:lnTo>
                  <a:pt x="6246368" y="2540"/>
                </a:lnTo>
                <a:lnTo>
                  <a:pt x="6242812" y="8636"/>
                </a:lnTo>
                <a:lnTo>
                  <a:pt x="6243828" y="12573"/>
                </a:lnTo>
                <a:lnTo>
                  <a:pt x="6246876" y="14224"/>
                </a:lnTo>
                <a:lnTo>
                  <a:pt x="6302654" y="46863"/>
                </a:lnTo>
                <a:lnTo>
                  <a:pt x="874052" y="45351"/>
                </a:lnTo>
                <a:lnTo>
                  <a:pt x="850646" y="45339"/>
                </a:lnTo>
                <a:lnTo>
                  <a:pt x="874064" y="45339"/>
                </a:lnTo>
                <a:lnTo>
                  <a:pt x="933069" y="10922"/>
                </a:lnTo>
                <a:lnTo>
                  <a:pt x="934085" y="7112"/>
                </a:lnTo>
                <a:lnTo>
                  <a:pt x="930529" y="1016"/>
                </a:lnTo>
                <a:lnTo>
                  <a:pt x="926719" y="0"/>
                </a:lnTo>
                <a:lnTo>
                  <a:pt x="838073" y="51689"/>
                </a:lnTo>
                <a:lnTo>
                  <a:pt x="926719" y="103378"/>
                </a:lnTo>
                <a:lnTo>
                  <a:pt x="930529" y="102362"/>
                </a:lnTo>
                <a:lnTo>
                  <a:pt x="932307" y="99314"/>
                </a:lnTo>
                <a:lnTo>
                  <a:pt x="934085" y="96393"/>
                </a:lnTo>
                <a:lnTo>
                  <a:pt x="933069" y="92456"/>
                </a:lnTo>
                <a:lnTo>
                  <a:pt x="874077" y="58051"/>
                </a:lnTo>
                <a:lnTo>
                  <a:pt x="6302819" y="59563"/>
                </a:lnTo>
                <a:lnTo>
                  <a:pt x="6243828" y="93980"/>
                </a:lnTo>
                <a:lnTo>
                  <a:pt x="6242812" y="97917"/>
                </a:lnTo>
                <a:lnTo>
                  <a:pt x="6244590" y="100838"/>
                </a:lnTo>
                <a:lnTo>
                  <a:pt x="6246368" y="103886"/>
                </a:lnTo>
                <a:lnTo>
                  <a:pt x="6250178" y="104902"/>
                </a:lnTo>
                <a:lnTo>
                  <a:pt x="6327927" y="59563"/>
                </a:lnTo>
                <a:lnTo>
                  <a:pt x="6338824" y="53213"/>
                </a:lnTo>
                <a:close/>
              </a:path>
              <a:path w="6981825" h="2410460">
                <a:moveTo>
                  <a:pt x="6818376" y="1250442"/>
                </a:moveTo>
                <a:lnTo>
                  <a:pt x="6817360" y="1246505"/>
                </a:lnTo>
                <a:lnTo>
                  <a:pt x="6811264" y="1242949"/>
                </a:lnTo>
                <a:lnTo>
                  <a:pt x="6807327" y="1243965"/>
                </a:lnTo>
                <a:lnTo>
                  <a:pt x="6772846" y="1302816"/>
                </a:lnTo>
                <a:lnTo>
                  <a:pt x="6772783" y="1323086"/>
                </a:lnTo>
                <a:lnTo>
                  <a:pt x="6772821" y="1302854"/>
                </a:lnTo>
                <a:lnTo>
                  <a:pt x="6774307" y="553085"/>
                </a:lnTo>
                <a:lnTo>
                  <a:pt x="6761734" y="553085"/>
                </a:lnTo>
                <a:lnTo>
                  <a:pt x="6760261" y="1242822"/>
                </a:lnTo>
                <a:lnTo>
                  <a:pt x="6760146" y="1302854"/>
                </a:lnTo>
                <a:lnTo>
                  <a:pt x="6766458" y="1313726"/>
                </a:lnTo>
                <a:lnTo>
                  <a:pt x="6760121" y="1302816"/>
                </a:lnTo>
                <a:lnTo>
                  <a:pt x="6725920" y="1243838"/>
                </a:lnTo>
                <a:lnTo>
                  <a:pt x="6721983" y="1242822"/>
                </a:lnTo>
                <a:lnTo>
                  <a:pt x="6718935" y="1244600"/>
                </a:lnTo>
                <a:lnTo>
                  <a:pt x="6715887" y="1246251"/>
                </a:lnTo>
                <a:lnTo>
                  <a:pt x="6714871" y="1250188"/>
                </a:lnTo>
                <a:lnTo>
                  <a:pt x="6766433" y="1338961"/>
                </a:lnTo>
                <a:lnTo>
                  <a:pt x="6773812" y="1326388"/>
                </a:lnTo>
                <a:lnTo>
                  <a:pt x="6818376" y="1250442"/>
                </a:lnTo>
                <a:close/>
              </a:path>
              <a:path w="6981825" h="2410460">
                <a:moveTo>
                  <a:pt x="6981317" y="2409952"/>
                </a:moveTo>
                <a:lnTo>
                  <a:pt x="6980580" y="2408555"/>
                </a:lnTo>
                <a:lnTo>
                  <a:pt x="6935216" y="2322195"/>
                </a:lnTo>
                <a:lnTo>
                  <a:pt x="6933565" y="2319147"/>
                </a:lnTo>
                <a:lnTo>
                  <a:pt x="6929755" y="2317877"/>
                </a:lnTo>
                <a:lnTo>
                  <a:pt x="6926580" y="2319528"/>
                </a:lnTo>
                <a:lnTo>
                  <a:pt x="6923532" y="2321179"/>
                </a:lnTo>
                <a:lnTo>
                  <a:pt x="6922389" y="2324989"/>
                </a:lnTo>
                <a:lnTo>
                  <a:pt x="6924040" y="2328164"/>
                </a:lnTo>
                <a:lnTo>
                  <a:pt x="6954164" y="2385453"/>
                </a:lnTo>
                <a:lnTo>
                  <a:pt x="6413119" y="2047367"/>
                </a:lnTo>
                <a:lnTo>
                  <a:pt x="6406388" y="2058035"/>
                </a:lnTo>
                <a:lnTo>
                  <a:pt x="6947509" y="2396172"/>
                </a:lnTo>
                <a:lnTo>
                  <a:pt x="6879209" y="2394077"/>
                </a:lnTo>
                <a:lnTo>
                  <a:pt x="6876288" y="2396871"/>
                </a:lnTo>
                <a:lnTo>
                  <a:pt x="6876034" y="2403856"/>
                </a:lnTo>
                <a:lnTo>
                  <a:pt x="6878828" y="2406777"/>
                </a:lnTo>
                <a:lnTo>
                  <a:pt x="6981317" y="2409952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508375" y="2241930"/>
            <a:ext cx="2374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Supply Chain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270" y="3049924"/>
            <a:ext cx="1190432" cy="1206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886200" y="152386"/>
            <a:ext cx="1371600" cy="1407160"/>
            <a:chOff x="3886200" y="152386"/>
            <a:chExt cx="1371600" cy="1407160"/>
          </a:xfrm>
        </p:grpSpPr>
        <p:sp>
          <p:nvSpPr>
            <p:cNvPr id="4" name="object 4"/>
            <p:cNvSpPr/>
            <p:nvPr/>
          </p:nvSpPr>
          <p:spPr>
            <a:xfrm>
              <a:off x="4243046" y="342277"/>
              <a:ext cx="512445" cy="1217295"/>
            </a:xfrm>
            <a:custGeom>
              <a:avLst/>
              <a:gdLst/>
              <a:ahLst/>
              <a:cxnLst/>
              <a:rect l="l" t="t" r="r" b="b"/>
              <a:pathLst>
                <a:path w="512445" h="1217295">
                  <a:moveTo>
                    <a:pt x="512096" y="0"/>
                  </a:moveTo>
                  <a:lnTo>
                    <a:pt x="0" y="0"/>
                  </a:lnTo>
                  <a:lnTo>
                    <a:pt x="0" y="1216891"/>
                  </a:lnTo>
                  <a:lnTo>
                    <a:pt x="512097" y="1216891"/>
                  </a:lnTo>
                  <a:lnTo>
                    <a:pt x="512096" y="0"/>
                  </a:lnTo>
                  <a:close/>
                </a:path>
              </a:pathLst>
            </a:custGeom>
            <a:solidFill>
              <a:srgbClr val="7EB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111123" y="452472"/>
              <a:ext cx="1092835" cy="1090295"/>
            </a:xfrm>
            <a:custGeom>
              <a:avLst/>
              <a:gdLst/>
              <a:ahLst/>
              <a:cxnLst/>
              <a:rect l="l" t="t" r="r" b="b"/>
              <a:pathLst>
                <a:path w="1092835" h="1090295">
                  <a:moveTo>
                    <a:pt x="436910" y="143463"/>
                  </a:moveTo>
                  <a:lnTo>
                    <a:pt x="409256" y="192936"/>
                  </a:lnTo>
                  <a:lnTo>
                    <a:pt x="389387" y="236044"/>
                  </a:lnTo>
                  <a:lnTo>
                    <a:pt x="374492" y="283392"/>
                  </a:lnTo>
                  <a:lnTo>
                    <a:pt x="369528" y="308124"/>
                  </a:lnTo>
                  <a:lnTo>
                    <a:pt x="375912" y="317308"/>
                  </a:lnTo>
                  <a:lnTo>
                    <a:pt x="383012" y="326501"/>
                  </a:lnTo>
                  <a:lnTo>
                    <a:pt x="391522" y="335685"/>
                  </a:lnTo>
                  <a:lnTo>
                    <a:pt x="400031" y="345583"/>
                  </a:lnTo>
                  <a:lnTo>
                    <a:pt x="420595" y="366075"/>
                  </a:lnTo>
                  <a:lnTo>
                    <a:pt x="431945" y="376679"/>
                  </a:lnTo>
                  <a:lnTo>
                    <a:pt x="444714" y="387272"/>
                  </a:lnTo>
                  <a:lnTo>
                    <a:pt x="529115" y="469250"/>
                  </a:lnTo>
                  <a:lnTo>
                    <a:pt x="494362" y="487627"/>
                  </a:lnTo>
                  <a:lnTo>
                    <a:pt x="458189" y="512359"/>
                  </a:lnTo>
                  <a:lnTo>
                    <a:pt x="417051" y="546989"/>
                  </a:lnTo>
                  <a:lnTo>
                    <a:pt x="375207" y="592927"/>
                  </a:lnTo>
                  <a:lnTo>
                    <a:pt x="334774" y="651583"/>
                  </a:lnTo>
                  <a:lnTo>
                    <a:pt x="317040" y="685498"/>
                  </a:lnTo>
                  <a:lnTo>
                    <a:pt x="301441" y="723663"/>
                  </a:lnTo>
                  <a:lnTo>
                    <a:pt x="287966" y="764656"/>
                  </a:lnTo>
                  <a:lnTo>
                    <a:pt x="277322" y="809880"/>
                  </a:lnTo>
                  <a:lnTo>
                    <a:pt x="270937" y="858648"/>
                  </a:lnTo>
                  <a:lnTo>
                    <a:pt x="68791" y="867831"/>
                  </a:lnTo>
                  <a:lnTo>
                    <a:pt x="0" y="1089734"/>
                  </a:lnTo>
                  <a:lnTo>
                    <a:pt x="678774" y="954049"/>
                  </a:lnTo>
                  <a:lnTo>
                    <a:pt x="678774" y="854398"/>
                  </a:lnTo>
                  <a:lnTo>
                    <a:pt x="353214" y="854398"/>
                  </a:lnTo>
                  <a:lnTo>
                    <a:pt x="359598" y="844510"/>
                  </a:lnTo>
                  <a:lnTo>
                    <a:pt x="387262" y="808470"/>
                  </a:lnTo>
                  <a:lnTo>
                    <a:pt x="424855" y="766771"/>
                  </a:lnTo>
                  <a:lnTo>
                    <a:pt x="456064" y="737096"/>
                  </a:lnTo>
                  <a:lnTo>
                    <a:pt x="491532" y="708820"/>
                  </a:lnTo>
                  <a:lnTo>
                    <a:pt x="531955" y="683384"/>
                  </a:lnTo>
                  <a:lnTo>
                    <a:pt x="575933" y="662177"/>
                  </a:lnTo>
                  <a:lnTo>
                    <a:pt x="606427" y="650878"/>
                  </a:lnTo>
                  <a:lnTo>
                    <a:pt x="613527" y="648049"/>
                  </a:lnTo>
                  <a:lnTo>
                    <a:pt x="621331" y="645924"/>
                  </a:lnTo>
                  <a:lnTo>
                    <a:pt x="629126" y="644514"/>
                  </a:lnTo>
                  <a:lnTo>
                    <a:pt x="636931" y="642390"/>
                  </a:lnTo>
                  <a:lnTo>
                    <a:pt x="652540" y="639570"/>
                  </a:lnTo>
                  <a:lnTo>
                    <a:pt x="659629" y="638150"/>
                  </a:lnTo>
                  <a:lnTo>
                    <a:pt x="911353" y="638150"/>
                  </a:lnTo>
                  <a:lnTo>
                    <a:pt x="888773" y="590802"/>
                  </a:lnTo>
                  <a:lnTo>
                    <a:pt x="859689" y="542044"/>
                  </a:lnTo>
                  <a:lnTo>
                    <a:pt x="826297" y="500346"/>
                  </a:lnTo>
                  <a:lnTo>
                    <a:pt x="802208" y="478434"/>
                  </a:lnTo>
                  <a:lnTo>
                    <a:pt x="807202" y="474195"/>
                  </a:lnTo>
                  <a:lnTo>
                    <a:pt x="814938" y="466421"/>
                  </a:lnTo>
                  <a:lnTo>
                    <a:pt x="825612" y="457237"/>
                  </a:lnTo>
                  <a:lnTo>
                    <a:pt x="838342" y="445224"/>
                  </a:lnTo>
                  <a:lnTo>
                    <a:pt x="867425" y="416253"/>
                  </a:lnTo>
                  <a:lnTo>
                    <a:pt x="882310" y="399286"/>
                  </a:lnTo>
                  <a:lnTo>
                    <a:pt x="897978" y="380918"/>
                  </a:lnTo>
                  <a:lnTo>
                    <a:pt x="1024547" y="380918"/>
                  </a:lnTo>
                  <a:lnTo>
                    <a:pt x="1007849" y="298226"/>
                  </a:lnTo>
                  <a:lnTo>
                    <a:pt x="992279" y="254412"/>
                  </a:lnTo>
                  <a:lnTo>
                    <a:pt x="961825" y="199995"/>
                  </a:lnTo>
                  <a:lnTo>
                    <a:pt x="951151" y="187982"/>
                  </a:lnTo>
                  <a:lnTo>
                    <a:pt x="947626" y="183742"/>
                  </a:lnTo>
                  <a:lnTo>
                    <a:pt x="936266" y="166785"/>
                  </a:lnTo>
                  <a:lnTo>
                    <a:pt x="934361" y="164660"/>
                  </a:lnTo>
                  <a:lnTo>
                    <a:pt x="512096" y="164660"/>
                  </a:lnTo>
                  <a:lnTo>
                    <a:pt x="502167" y="163955"/>
                  </a:lnTo>
                  <a:lnTo>
                    <a:pt x="492942" y="162545"/>
                  </a:lnTo>
                  <a:lnTo>
                    <a:pt x="483727" y="159011"/>
                  </a:lnTo>
                  <a:lnTo>
                    <a:pt x="466698" y="151237"/>
                  </a:lnTo>
                  <a:lnTo>
                    <a:pt x="458189" y="147703"/>
                  </a:lnTo>
                  <a:lnTo>
                    <a:pt x="448259" y="144873"/>
                  </a:lnTo>
                  <a:lnTo>
                    <a:pt x="436910" y="143463"/>
                  </a:lnTo>
                  <a:close/>
                </a:path>
                <a:path w="1092835" h="1090295">
                  <a:moveTo>
                    <a:pt x="911353" y="638150"/>
                  </a:moveTo>
                  <a:lnTo>
                    <a:pt x="659629" y="638150"/>
                  </a:lnTo>
                  <a:lnTo>
                    <a:pt x="765976" y="833202"/>
                  </a:lnTo>
                  <a:lnTo>
                    <a:pt x="678774" y="837441"/>
                  </a:lnTo>
                  <a:lnTo>
                    <a:pt x="678774" y="954049"/>
                  </a:lnTo>
                  <a:lnTo>
                    <a:pt x="1092260" y="867831"/>
                  </a:lnTo>
                  <a:lnTo>
                    <a:pt x="1079028" y="822598"/>
                  </a:lnTo>
                  <a:lnTo>
                    <a:pt x="975926" y="822598"/>
                  </a:lnTo>
                  <a:lnTo>
                    <a:pt x="973870" y="815539"/>
                  </a:lnTo>
                  <a:lnTo>
                    <a:pt x="971715" y="806346"/>
                  </a:lnTo>
                  <a:lnTo>
                    <a:pt x="968875" y="796457"/>
                  </a:lnTo>
                  <a:lnTo>
                    <a:pt x="965350" y="784444"/>
                  </a:lnTo>
                  <a:lnTo>
                    <a:pt x="961041" y="771011"/>
                  </a:lnTo>
                  <a:lnTo>
                    <a:pt x="956831" y="757588"/>
                  </a:lnTo>
                  <a:lnTo>
                    <a:pt x="946842" y="727902"/>
                  </a:lnTo>
                  <a:lnTo>
                    <a:pt x="941261" y="711650"/>
                  </a:lnTo>
                  <a:lnTo>
                    <a:pt x="934798" y="694692"/>
                  </a:lnTo>
                  <a:lnTo>
                    <a:pt x="928433" y="677725"/>
                  </a:lnTo>
                  <a:lnTo>
                    <a:pt x="921382" y="660767"/>
                  </a:lnTo>
                  <a:lnTo>
                    <a:pt x="911353" y="638150"/>
                  </a:lnTo>
                  <a:close/>
                </a:path>
                <a:path w="1092835" h="1090295">
                  <a:moveTo>
                    <a:pt x="678774" y="837441"/>
                  </a:moveTo>
                  <a:lnTo>
                    <a:pt x="353214" y="854398"/>
                  </a:lnTo>
                  <a:lnTo>
                    <a:pt x="678774" y="854398"/>
                  </a:lnTo>
                  <a:lnTo>
                    <a:pt x="678774" y="837441"/>
                  </a:lnTo>
                  <a:close/>
                </a:path>
                <a:path w="1092835" h="1090295">
                  <a:moveTo>
                    <a:pt x="1077376" y="816949"/>
                  </a:moveTo>
                  <a:lnTo>
                    <a:pt x="975926" y="822598"/>
                  </a:lnTo>
                  <a:lnTo>
                    <a:pt x="1079028" y="822598"/>
                  </a:lnTo>
                  <a:lnTo>
                    <a:pt x="1077376" y="816949"/>
                  </a:lnTo>
                  <a:close/>
                </a:path>
                <a:path w="1092835" h="1090295">
                  <a:moveTo>
                    <a:pt x="1024547" y="380918"/>
                  </a:moveTo>
                  <a:lnTo>
                    <a:pt x="897978" y="380918"/>
                  </a:lnTo>
                  <a:lnTo>
                    <a:pt x="921382" y="407060"/>
                  </a:lnTo>
                  <a:lnTo>
                    <a:pt x="939792" y="433211"/>
                  </a:lnTo>
                  <a:lnTo>
                    <a:pt x="954676" y="457237"/>
                  </a:lnTo>
                  <a:lnTo>
                    <a:pt x="965350" y="479149"/>
                  </a:lnTo>
                  <a:lnTo>
                    <a:pt x="973086" y="498231"/>
                  </a:lnTo>
                  <a:lnTo>
                    <a:pt x="977395" y="512359"/>
                  </a:lnTo>
                  <a:lnTo>
                    <a:pt x="980235" y="521543"/>
                  </a:lnTo>
                  <a:lnTo>
                    <a:pt x="980920" y="525077"/>
                  </a:lnTo>
                  <a:lnTo>
                    <a:pt x="1032037" y="509529"/>
                  </a:lnTo>
                  <a:lnTo>
                    <a:pt x="1029882" y="424732"/>
                  </a:lnTo>
                  <a:lnTo>
                    <a:pt x="1024547" y="380918"/>
                  </a:lnTo>
                  <a:close/>
                </a:path>
                <a:path w="1092835" h="1090295">
                  <a:moveTo>
                    <a:pt x="622741" y="0"/>
                  </a:moveTo>
                  <a:lnTo>
                    <a:pt x="577353" y="9888"/>
                  </a:lnTo>
                  <a:lnTo>
                    <a:pt x="566004" y="16937"/>
                  </a:lnTo>
                  <a:lnTo>
                    <a:pt x="587283" y="35344"/>
                  </a:lnTo>
                  <a:lnTo>
                    <a:pt x="586568" y="38183"/>
                  </a:lnTo>
                  <a:lnTo>
                    <a:pt x="585158" y="40239"/>
                  </a:lnTo>
                  <a:lnTo>
                    <a:pt x="584443" y="43079"/>
                  </a:lnTo>
                  <a:lnTo>
                    <a:pt x="584443" y="45918"/>
                  </a:lnTo>
                  <a:lnTo>
                    <a:pt x="575933" y="143463"/>
                  </a:lnTo>
                  <a:lnTo>
                    <a:pt x="575218" y="144168"/>
                  </a:lnTo>
                  <a:lnTo>
                    <a:pt x="571673" y="146293"/>
                  </a:lnTo>
                  <a:lnTo>
                    <a:pt x="566709" y="149827"/>
                  </a:lnTo>
                  <a:lnTo>
                    <a:pt x="526990" y="163250"/>
                  </a:lnTo>
                  <a:lnTo>
                    <a:pt x="512096" y="164660"/>
                  </a:lnTo>
                  <a:lnTo>
                    <a:pt x="934361" y="164660"/>
                  </a:lnTo>
                  <a:lnTo>
                    <a:pt x="926127" y="155477"/>
                  </a:lnTo>
                  <a:lnTo>
                    <a:pt x="742611" y="155477"/>
                  </a:lnTo>
                  <a:lnTo>
                    <a:pt x="731976" y="154772"/>
                  </a:lnTo>
                  <a:lnTo>
                    <a:pt x="723466" y="152647"/>
                  </a:lnTo>
                  <a:lnTo>
                    <a:pt x="714947" y="149113"/>
                  </a:lnTo>
                  <a:lnTo>
                    <a:pt x="700767" y="142053"/>
                  </a:lnTo>
                  <a:lnTo>
                    <a:pt x="697928" y="26826"/>
                  </a:lnTo>
                  <a:lnTo>
                    <a:pt x="697223" y="26141"/>
                  </a:lnTo>
                  <a:lnTo>
                    <a:pt x="694383" y="24770"/>
                  </a:lnTo>
                  <a:lnTo>
                    <a:pt x="690838" y="21931"/>
                  </a:lnTo>
                  <a:lnTo>
                    <a:pt x="685873" y="19091"/>
                  </a:lnTo>
                  <a:lnTo>
                    <a:pt x="644735" y="2839"/>
                  </a:lnTo>
                  <a:lnTo>
                    <a:pt x="634091" y="685"/>
                  </a:lnTo>
                  <a:lnTo>
                    <a:pt x="622741" y="0"/>
                  </a:lnTo>
                  <a:close/>
                </a:path>
                <a:path w="1092835" h="1090295">
                  <a:moveTo>
                    <a:pt x="857535" y="128650"/>
                  </a:moveTo>
                  <a:lnTo>
                    <a:pt x="810727" y="137099"/>
                  </a:lnTo>
                  <a:lnTo>
                    <a:pt x="802208" y="140634"/>
                  </a:lnTo>
                  <a:lnTo>
                    <a:pt x="794374" y="143463"/>
                  </a:lnTo>
                  <a:lnTo>
                    <a:pt x="789379" y="146293"/>
                  </a:lnTo>
                  <a:lnTo>
                    <a:pt x="785854" y="148408"/>
                  </a:lnTo>
                  <a:lnTo>
                    <a:pt x="784483" y="149113"/>
                  </a:lnTo>
                  <a:lnTo>
                    <a:pt x="768130" y="153352"/>
                  </a:lnTo>
                  <a:lnTo>
                    <a:pt x="754714" y="155477"/>
                  </a:lnTo>
                  <a:lnTo>
                    <a:pt x="926127" y="155477"/>
                  </a:lnTo>
                  <a:lnTo>
                    <a:pt x="884464" y="131489"/>
                  </a:lnTo>
                  <a:lnTo>
                    <a:pt x="870951" y="129335"/>
                  </a:lnTo>
                  <a:lnTo>
                    <a:pt x="857535" y="128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88413" y="482823"/>
              <a:ext cx="97885" cy="81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886187" y="625627"/>
              <a:ext cx="146685" cy="328295"/>
            </a:xfrm>
            <a:custGeom>
              <a:avLst/>
              <a:gdLst/>
              <a:ahLst/>
              <a:cxnLst/>
              <a:rect l="l" t="t" r="r" b="b"/>
              <a:pathLst>
                <a:path w="146685" h="328294">
                  <a:moveTo>
                    <a:pt x="120662" y="137807"/>
                  </a:moveTo>
                  <a:lnTo>
                    <a:pt x="0" y="156248"/>
                  </a:lnTo>
                  <a:lnTo>
                    <a:pt x="0" y="158318"/>
                  </a:lnTo>
                  <a:lnTo>
                    <a:pt x="119240" y="199275"/>
                  </a:lnTo>
                  <a:lnTo>
                    <a:pt x="119240" y="168186"/>
                  </a:lnTo>
                  <a:lnTo>
                    <a:pt x="120662" y="137807"/>
                  </a:lnTo>
                  <a:close/>
                </a:path>
                <a:path w="146685" h="328294">
                  <a:moveTo>
                    <a:pt x="136969" y="327901"/>
                  </a:moveTo>
                  <a:lnTo>
                    <a:pt x="129882" y="296811"/>
                  </a:lnTo>
                  <a:lnTo>
                    <a:pt x="124206" y="265010"/>
                  </a:lnTo>
                  <a:lnTo>
                    <a:pt x="2209" y="317309"/>
                  </a:lnTo>
                  <a:lnTo>
                    <a:pt x="136969" y="327901"/>
                  </a:lnTo>
                  <a:close/>
                </a:path>
                <a:path w="146685" h="328294">
                  <a:moveTo>
                    <a:pt x="146202" y="11303"/>
                  </a:moveTo>
                  <a:lnTo>
                    <a:pt x="29870" y="0"/>
                  </a:lnTo>
                  <a:lnTo>
                    <a:pt x="131305" y="66421"/>
                  </a:lnTo>
                  <a:lnTo>
                    <a:pt x="141935" y="24726"/>
                  </a:lnTo>
                  <a:lnTo>
                    <a:pt x="146202" y="11303"/>
                  </a:lnTo>
                  <a:close/>
                </a:path>
              </a:pathLst>
            </a:custGeom>
            <a:solidFill>
              <a:srgbClr val="7EB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016782" y="1128082"/>
              <a:ext cx="122709" cy="1067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33799" y="1013599"/>
              <a:ext cx="134765" cy="833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87056" y="594526"/>
              <a:ext cx="124834" cy="2346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91266" y="455320"/>
              <a:ext cx="223520" cy="329565"/>
            </a:xfrm>
            <a:custGeom>
              <a:avLst/>
              <a:gdLst/>
              <a:ahLst/>
              <a:cxnLst/>
              <a:rect l="l" t="t" r="r" b="b"/>
              <a:pathLst>
                <a:path w="223520" h="329565">
                  <a:moveTo>
                    <a:pt x="95758" y="318706"/>
                  </a:moveTo>
                  <a:lnTo>
                    <a:pt x="17030" y="7048"/>
                  </a:lnTo>
                  <a:lnTo>
                    <a:pt x="15608" y="3517"/>
                  </a:lnTo>
                  <a:lnTo>
                    <a:pt x="13474" y="1371"/>
                  </a:lnTo>
                  <a:lnTo>
                    <a:pt x="9931" y="0"/>
                  </a:lnTo>
                  <a:lnTo>
                    <a:pt x="6388" y="0"/>
                  </a:lnTo>
                  <a:lnTo>
                    <a:pt x="2844" y="1371"/>
                  </a:lnTo>
                  <a:lnTo>
                    <a:pt x="711" y="4203"/>
                  </a:lnTo>
                  <a:lnTo>
                    <a:pt x="0" y="7734"/>
                  </a:lnTo>
                  <a:lnTo>
                    <a:pt x="0" y="11252"/>
                  </a:lnTo>
                  <a:lnTo>
                    <a:pt x="78028" y="322961"/>
                  </a:lnTo>
                  <a:lnTo>
                    <a:pt x="79451" y="326478"/>
                  </a:lnTo>
                  <a:lnTo>
                    <a:pt x="82283" y="328599"/>
                  </a:lnTo>
                  <a:lnTo>
                    <a:pt x="85826" y="329311"/>
                  </a:lnTo>
                  <a:lnTo>
                    <a:pt x="89382" y="329311"/>
                  </a:lnTo>
                  <a:lnTo>
                    <a:pt x="92202" y="327901"/>
                  </a:lnTo>
                  <a:lnTo>
                    <a:pt x="95046" y="325780"/>
                  </a:lnTo>
                  <a:lnTo>
                    <a:pt x="95758" y="322237"/>
                  </a:lnTo>
                  <a:lnTo>
                    <a:pt x="95758" y="318706"/>
                  </a:lnTo>
                  <a:close/>
                </a:path>
                <a:path w="223520" h="329565">
                  <a:moveTo>
                    <a:pt x="223431" y="7734"/>
                  </a:moveTo>
                  <a:lnTo>
                    <a:pt x="222719" y="4203"/>
                  </a:lnTo>
                  <a:lnTo>
                    <a:pt x="220586" y="1371"/>
                  </a:lnTo>
                  <a:lnTo>
                    <a:pt x="217043" y="0"/>
                  </a:lnTo>
                  <a:lnTo>
                    <a:pt x="213499" y="0"/>
                  </a:lnTo>
                  <a:lnTo>
                    <a:pt x="209956" y="1371"/>
                  </a:lnTo>
                  <a:lnTo>
                    <a:pt x="207111" y="3517"/>
                  </a:lnTo>
                  <a:lnTo>
                    <a:pt x="205689" y="7048"/>
                  </a:lnTo>
                  <a:lnTo>
                    <a:pt x="127673" y="318706"/>
                  </a:lnTo>
                  <a:lnTo>
                    <a:pt x="127673" y="322237"/>
                  </a:lnTo>
                  <a:lnTo>
                    <a:pt x="128384" y="325780"/>
                  </a:lnTo>
                  <a:lnTo>
                    <a:pt x="130517" y="327901"/>
                  </a:lnTo>
                  <a:lnTo>
                    <a:pt x="134061" y="329311"/>
                  </a:lnTo>
                  <a:lnTo>
                    <a:pt x="137604" y="329311"/>
                  </a:lnTo>
                  <a:lnTo>
                    <a:pt x="141147" y="328599"/>
                  </a:lnTo>
                  <a:lnTo>
                    <a:pt x="143281" y="326478"/>
                  </a:lnTo>
                  <a:lnTo>
                    <a:pt x="144691" y="322961"/>
                  </a:lnTo>
                  <a:lnTo>
                    <a:pt x="223431" y="11252"/>
                  </a:lnTo>
                  <a:lnTo>
                    <a:pt x="223431" y="7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304044" y="373363"/>
              <a:ext cx="192921" cy="685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141609" y="152386"/>
              <a:ext cx="1116330" cy="984885"/>
            </a:xfrm>
            <a:custGeom>
              <a:avLst/>
              <a:gdLst/>
              <a:ahLst/>
              <a:cxnLst/>
              <a:rect l="l" t="t" r="r" b="b"/>
              <a:pathLst>
                <a:path w="1116329" h="984885">
                  <a:moveTo>
                    <a:pt x="521322" y="250647"/>
                  </a:moveTo>
                  <a:lnTo>
                    <a:pt x="517067" y="209626"/>
                  </a:lnTo>
                  <a:lnTo>
                    <a:pt x="505726" y="167919"/>
                  </a:lnTo>
                  <a:lnTo>
                    <a:pt x="494372" y="142265"/>
                  </a:lnTo>
                  <a:lnTo>
                    <a:pt x="494372" y="250647"/>
                  </a:lnTo>
                  <a:lnTo>
                    <a:pt x="492950" y="272580"/>
                  </a:lnTo>
                  <a:lnTo>
                    <a:pt x="484441" y="314972"/>
                  </a:lnTo>
                  <a:lnTo>
                    <a:pt x="468134" y="354533"/>
                  </a:lnTo>
                  <a:lnTo>
                    <a:pt x="444004" y="391248"/>
                  </a:lnTo>
                  <a:lnTo>
                    <a:pt x="428409" y="408178"/>
                  </a:lnTo>
                  <a:lnTo>
                    <a:pt x="426275" y="411022"/>
                  </a:lnTo>
                  <a:lnTo>
                    <a:pt x="423443" y="414540"/>
                  </a:lnTo>
                  <a:lnTo>
                    <a:pt x="419900" y="418858"/>
                  </a:lnTo>
                  <a:lnTo>
                    <a:pt x="415645" y="423062"/>
                  </a:lnTo>
                  <a:lnTo>
                    <a:pt x="412102" y="427964"/>
                  </a:lnTo>
                  <a:lnTo>
                    <a:pt x="408546" y="431584"/>
                  </a:lnTo>
                  <a:lnTo>
                    <a:pt x="406412" y="435076"/>
                  </a:lnTo>
                  <a:lnTo>
                    <a:pt x="395071" y="451332"/>
                  </a:lnTo>
                  <a:lnTo>
                    <a:pt x="368833" y="492315"/>
                  </a:lnTo>
                  <a:lnTo>
                    <a:pt x="345414" y="541083"/>
                  </a:lnTo>
                  <a:lnTo>
                    <a:pt x="329107" y="594791"/>
                  </a:lnTo>
                  <a:lnTo>
                    <a:pt x="325564" y="622350"/>
                  </a:lnTo>
                  <a:lnTo>
                    <a:pt x="198602" y="622350"/>
                  </a:lnTo>
                  <a:lnTo>
                    <a:pt x="186550" y="560870"/>
                  </a:lnTo>
                  <a:lnTo>
                    <a:pt x="161010" y="503618"/>
                  </a:lnTo>
                  <a:lnTo>
                    <a:pt x="131927" y="454863"/>
                  </a:lnTo>
                  <a:lnTo>
                    <a:pt x="106400" y="420903"/>
                  </a:lnTo>
                  <a:lnTo>
                    <a:pt x="104267" y="418858"/>
                  </a:lnTo>
                  <a:lnTo>
                    <a:pt x="87236" y="401815"/>
                  </a:lnTo>
                  <a:lnTo>
                    <a:pt x="58166" y="363728"/>
                  </a:lnTo>
                  <a:lnTo>
                    <a:pt x="38303" y="320560"/>
                  </a:lnTo>
                  <a:lnTo>
                    <a:pt x="28371" y="274637"/>
                  </a:lnTo>
                  <a:lnTo>
                    <a:pt x="26962" y="250647"/>
                  </a:lnTo>
                  <a:lnTo>
                    <a:pt x="28371" y="228714"/>
                  </a:lnTo>
                  <a:lnTo>
                    <a:pt x="36893" y="185635"/>
                  </a:lnTo>
                  <a:lnTo>
                    <a:pt x="53200" y="145300"/>
                  </a:lnTo>
                  <a:lnTo>
                    <a:pt x="78028" y="108585"/>
                  </a:lnTo>
                  <a:lnTo>
                    <a:pt x="110642" y="76758"/>
                  </a:lnTo>
                  <a:lnTo>
                    <a:pt x="148958" y="51308"/>
                  </a:lnTo>
                  <a:lnTo>
                    <a:pt x="191516" y="33680"/>
                  </a:lnTo>
                  <a:lnTo>
                    <a:pt x="202857" y="30848"/>
                  </a:lnTo>
                  <a:lnTo>
                    <a:pt x="213499" y="28003"/>
                  </a:lnTo>
                  <a:lnTo>
                    <a:pt x="225552" y="26631"/>
                  </a:lnTo>
                  <a:lnTo>
                    <a:pt x="248246" y="23799"/>
                  </a:lnTo>
                  <a:lnTo>
                    <a:pt x="272364" y="23799"/>
                  </a:lnTo>
                  <a:lnTo>
                    <a:pt x="329819" y="33680"/>
                  </a:lnTo>
                  <a:lnTo>
                    <a:pt x="372376" y="51308"/>
                  </a:lnTo>
                  <a:lnTo>
                    <a:pt x="410679" y="76758"/>
                  </a:lnTo>
                  <a:lnTo>
                    <a:pt x="428409" y="92329"/>
                  </a:lnTo>
                  <a:lnTo>
                    <a:pt x="428409" y="93014"/>
                  </a:lnTo>
                  <a:lnTo>
                    <a:pt x="429120" y="93014"/>
                  </a:lnTo>
                  <a:lnTo>
                    <a:pt x="429120" y="93700"/>
                  </a:lnTo>
                  <a:lnTo>
                    <a:pt x="429831" y="94488"/>
                  </a:lnTo>
                  <a:lnTo>
                    <a:pt x="443306" y="110744"/>
                  </a:lnTo>
                  <a:lnTo>
                    <a:pt x="466001" y="147459"/>
                  </a:lnTo>
                  <a:lnTo>
                    <a:pt x="483730" y="188480"/>
                  </a:lnTo>
                  <a:lnTo>
                    <a:pt x="492950" y="230085"/>
                  </a:lnTo>
                  <a:lnTo>
                    <a:pt x="494372" y="250647"/>
                  </a:lnTo>
                  <a:lnTo>
                    <a:pt x="494372" y="142265"/>
                  </a:lnTo>
                  <a:lnTo>
                    <a:pt x="466001" y="94488"/>
                  </a:lnTo>
                  <a:lnTo>
                    <a:pt x="456780" y="83820"/>
                  </a:lnTo>
                  <a:lnTo>
                    <a:pt x="452513" y="78232"/>
                  </a:lnTo>
                  <a:lnTo>
                    <a:pt x="417766" y="47790"/>
                  </a:lnTo>
                  <a:lnTo>
                    <a:pt x="385140" y="27317"/>
                  </a:lnTo>
                  <a:lnTo>
                    <a:pt x="378104" y="23799"/>
                  </a:lnTo>
                  <a:lnTo>
                    <a:pt x="373799" y="21640"/>
                  </a:lnTo>
                  <a:lnTo>
                    <a:pt x="337629" y="8229"/>
                  </a:lnTo>
                  <a:lnTo>
                    <a:pt x="301155" y="0"/>
                  </a:lnTo>
                  <a:lnTo>
                    <a:pt x="221678" y="0"/>
                  </a:lnTo>
                  <a:lnTo>
                    <a:pt x="182994" y="8229"/>
                  </a:lnTo>
                  <a:lnTo>
                    <a:pt x="136182" y="27317"/>
                  </a:lnTo>
                  <a:lnTo>
                    <a:pt x="95046" y="54838"/>
                  </a:lnTo>
                  <a:lnTo>
                    <a:pt x="59575" y="89496"/>
                  </a:lnTo>
                  <a:lnTo>
                    <a:pt x="31203" y="129730"/>
                  </a:lnTo>
                  <a:lnTo>
                    <a:pt x="12065" y="174967"/>
                  </a:lnTo>
                  <a:lnTo>
                    <a:pt x="1422" y="224510"/>
                  </a:lnTo>
                  <a:lnTo>
                    <a:pt x="0" y="250647"/>
                  </a:lnTo>
                  <a:lnTo>
                    <a:pt x="1422" y="277469"/>
                  </a:lnTo>
                  <a:lnTo>
                    <a:pt x="12776" y="329069"/>
                  </a:lnTo>
                  <a:lnTo>
                    <a:pt x="34759" y="376453"/>
                  </a:lnTo>
                  <a:lnTo>
                    <a:pt x="66675" y="419544"/>
                  </a:lnTo>
                  <a:lnTo>
                    <a:pt x="85826" y="437908"/>
                  </a:lnTo>
                  <a:lnTo>
                    <a:pt x="95745" y="450621"/>
                  </a:lnTo>
                  <a:lnTo>
                    <a:pt x="108521" y="468985"/>
                  </a:lnTo>
                  <a:lnTo>
                    <a:pt x="122707" y="491604"/>
                  </a:lnTo>
                  <a:lnTo>
                    <a:pt x="137604" y="517055"/>
                  </a:lnTo>
                  <a:lnTo>
                    <a:pt x="144310" y="531139"/>
                  </a:lnTo>
                  <a:lnTo>
                    <a:pt x="139725" y="524827"/>
                  </a:lnTo>
                  <a:lnTo>
                    <a:pt x="138303" y="526237"/>
                  </a:lnTo>
                  <a:lnTo>
                    <a:pt x="133350" y="530479"/>
                  </a:lnTo>
                  <a:lnTo>
                    <a:pt x="126250" y="536130"/>
                  </a:lnTo>
                  <a:lnTo>
                    <a:pt x="117741" y="544614"/>
                  </a:lnTo>
                  <a:lnTo>
                    <a:pt x="90792" y="580656"/>
                  </a:lnTo>
                  <a:lnTo>
                    <a:pt x="78028" y="626592"/>
                  </a:lnTo>
                  <a:lnTo>
                    <a:pt x="80149" y="643547"/>
                  </a:lnTo>
                  <a:lnTo>
                    <a:pt x="116319" y="693724"/>
                  </a:lnTo>
                  <a:lnTo>
                    <a:pt x="171653" y="724839"/>
                  </a:lnTo>
                  <a:lnTo>
                    <a:pt x="171653" y="779945"/>
                  </a:lnTo>
                  <a:lnTo>
                    <a:pt x="207111" y="779945"/>
                  </a:lnTo>
                  <a:lnTo>
                    <a:pt x="208534" y="791248"/>
                  </a:lnTo>
                  <a:lnTo>
                    <a:pt x="211366" y="801141"/>
                  </a:lnTo>
                  <a:lnTo>
                    <a:pt x="240449" y="830834"/>
                  </a:lnTo>
                  <a:lnTo>
                    <a:pt x="261721" y="835063"/>
                  </a:lnTo>
                  <a:lnTo>
                    <a:pt x="272364" y="833653"/>
                  </a:lnTo>
                  <a:lnTo>
                    <a:pt x="307124" y="811047"/>
                  </a:lnTo>
                  <a:lnTo>
                    <a:pt x="316344" y="779945"/>
                  </a:lnTo>
                  <a:lnTo>
                    <a:pt x="353225" y="779945"/>
                  </a:lnTo>
                  <a:lnTo>
                    <a:pt x="353225" y="649198"/>
                  </a:lnTo>
                  <a:lnTo>
                    <a:pt x="353225" y="627888"/>
                  </a:lnTo>
                  <a:lnTo>
                    <a:pt x="353771" y="622350"/>
                  </a:lnTo>
                  <a:lnTo>
                    <a:pt x="365988" y="562279"/>
                  </a:lnTo>
                  <a:lnTo>
                    <a:pt x="399326" y="495147"/>
                  </a:lnTo>
                  <a:lnTo>
                    <a:pt x="432663" y="445668"/>
                  </a:lnTo>
                  <a:lnTo>
                    <a:pt x="449694" y="425221"/>
                  </a:lnTo>
                  <a:lnTo>
                    <a:pt x="454660" y="419544"/>
                  </a:lnTo>
                  <a:lnTo>
                    <a:pt x="459625" y="414540"/>
                  </a:lnTo>
                  <a:lnTo>
                    <a:pt x="463867" y="408965"/>
                  </a:lnTo>
                  <a:lnTo>
                    <a:pt x="468833" y="403288"/>
                  </a:lnTo>
                  <a:lnTo>
                    <a:pt x="473087" y="398297"/>
                  </a:lnTo>
                  <a:lnTo>
                    <a:pt x="472376" y="398297"/>
                  </a:lnTo>
                  <a:lnTo>
                    <a:pt x="483730" y="382041"/>
                  </a:lnTo>
                  <a:lnTo>
                    <a:pt x="502183" y="346697"/>
                  </a:lnTo>
                  <a:lnTo>
                    <a:pt x="514235" y="309295"/>
                  </a:lnTo>
                  <a:lnTo>
                    <a:pt x="520611" y="270421"/>
                  </a:lnTo>
                  <a:lnTo>
                    <a:pt x="521322" y="250647"/>
                  </a:lnTo>
                  <a:close/>
                </a:path>
                <a:path w="1116329" h="984885">
                  <a:moveTo>
                    <a:pt x="1115720" y="931887"/>
                  </a:moveTo>
                  <a:lnTo>
                    <a:pt x="1073124" y="784885"/>
                  </a:lnTo>
                  <a:lnTo>
                    <a:pt x="887260" y="837895"/>
                  </a:lnTo>
                  <a:lnTo>
                    <a:pt x="929868" y="984885"/>
                  </a:lnTo>
                  <a:lnTo>
                    <a:pt x="1115720" y="9318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339501" y="794524"/>
              <a:ext cx="131445" cy="121285"/>
            </a:xfrm>
            <a:custGeom>
              <a:avLst/>
              <a:gdLst/>
              <a:ahLst/>
              <a:cxnLst/>
              <a:rect l="l" t="t" r="r" b="b"/>
              <a:pathLst>
                <a:path w="131445" h="121284">
                  <a:moveTo>
                    <a:pt x="131216" y="92570"/>
                  </a:moveTo>
                  <a:lnTo>
                    <a:pt x="129794" y="89039"/>
                  </a:lnTo>
                  <a:lnTo>
                    <a:pt x="127673" y="86931"/>
                  </a:lnTo>
                  <a:lnTo>
                    <a:pt x="124828" y="85509"/>
                  </a:lnTo>
                  <a:lnTo>
                    <a:pt x="121285" y="85509"/>
                  </a:lnTo>
                  <a:lnTo>
                    <a:pt x="7797" y="103174"/>
                  </a:lnTo>
                  <a:lnTo>
                    <a:pt x="4254" y="104584"/>
                  </a:lnTo>
                  <a:lnTo>
                    <a:pt x="2133" y="106718"/>
                  </a:lnTo>
                  <a:lnTo>
                    <a:pt x="0" y="110248"/>
                  </a:lnTo>
                  <a:lnTo>
                    <a:pt x="0" y="113779"/>
                  </a:lnTo>
                  <a:lnTo>
                    <a:pt x="1409" y="117322"/>
                  </a:lnTo>
                  <a:lnTo>
                    <a:pt x="3556" y="119430"/>
                  </a:lnTo>
                  <a:lnTo>
                    <a:pt x="7099" y="120853"/>
                  </a:lnTo>
                  <a:lnTo>
                    <a:pt x="10642" y="120853"/>
                  </a:lnTo>
                  <a:lnTo>
                    <a:pt x="123418" y="103174"/>
                  </a:lnTo>
                  <a:lnTo>
                    <a:pt x="126961" y="101765"/>
                  </a:lnTo>
                  <a:lnTo>
                    <a:pt x="129794" y="99644"/>
                  </a:lnTo>
                  <a:lnTo>
                    <a:pt x="131216" y="96113"/>
                  </a:lnTo>
                  <a:lnTo>
                    <a:pt x="131216" y="92570"/>
                  </a:lnTo>
                  <a:close/>
                </a:path>
                <a:path w="131445" h="121284">
                  <a:moveTo>
                    <a:pt x="131216" y="49466"/>
                  </a:moveTo>
                  <a:lnTo>
                    <a:pt x="129794" y="45935"/>
                  </a:lnTo>
                  <a:lnTo>
                    <a:pt x="127673" y="43815"/>
                  </a:lnTo>
                  <a:lnTo>
                    <a:pt x="124828" y="42392"/>
                  </a:lnTo>
                  <a:lnTo>
                    <a:pt x="121285" y="42392"/>
                  </a:lnTo>
                  <a:lnTo>
                    <a:pt x="7797" y="60071"/>
                  </a:lnTo>
                  <a:lnTo>
                    <a:pt x="4254" y="61480"/>
                  </a:lnTo>
                  <a:lnTo>
                    <a:pt x="2133" y="63601"/>
                  </a:lnTo>
                  <a:lnTo>
                    <a:pt x="0" y="66433"/>
                  </a:lnTo>
                  <a:lnTo>
                    <a:pt x="0" y="69964"/>
                  </a:lnTo>
                  <a:lnTo>
                    <a:pt x="1409" y="73494"/>
                  </a:lnTo>
                  <a:lnTo>
                    <a:pt x="3556" y="75615"/>
                  </a:lnTo>
                  <a:lnTo>
                    <a:pt x="7099" y="77736"/>
                  </a:lnTo>
                  <a:lnTo>
                    <a:pt x="10642" y="77736"/>
                  </a:lnTo>
                  <a:lnTo>
                    <a:pt x="123418" y="60071"/>
                  </a:lnTo>
                  <a:lnTo>
                    <a:pt x="126961" y="58661"/>
                  </a:lnTo>
                  <a:lnTo>
                    <a:pt x="129794" y="56540"/>
                  </a:lnTo>
                  <a:lnTo>
                    <a:pt x="131216" y="52997"/>
                  </a:lnTo>
                  <a:lnTo>
                    <a:pt x="131216" y="49466"/>
                  </a:lnTo>
                  <a:close/>
                </a:path>
                <a:path w="131445" h="121284">
                  <a:moveTo>
                    <a:pt x="131216" y="7772"/>
                  </a:moveTo>
                  <a:lnTo>
                    <a:pt x="129794" y="4241"/>
                  </a:lnTo>
                  <a:lnTo>
                    <a:pt x="127673" y="1409"/>
                  </a:lnTo>
                  <a:lnTo>
                    <a:pt x="124828" y="0"/>
                  </a:lnTo>
                  <a:lnTo>
                    <a:pt x="121285" y="0"/>
                  </a:lnTo>
                  <a:lnTo>
                    <a:pt x="7797" y="17665"/>
                  </a:lnTo>
                  <a:lnTo>
                    <a:pt x="4254" y="19088"/>
                  </a:lnTo>
                  <a:lnTo>
                    <a:pt x="2133" y="21196"/>
                  </a:lnTo>
                  <a:lnTo>
                    <a:pt x="0" y="24739"/>
                  </a:lnTo>
                  <a:lnTo>
                    <a:pt x="0" y="28270"/>
                  </a:lnTo>
                  <a:lnTo>
                    <a:pt x="1409" y="31800"/>
                  </a:lnTo>
                  <a:lnTo>
                    <a:pt x="3556" y="33921"/>
                  </a:lnTo>
                  <a:lnTo>
                    <a:pt x="7099" y="36042"/>
                  </a:lnTo>
                  <a:lnTo>
                    <a:pt x="10642" y="36042"/>
                  </a:lnTo>
                  <a:lnTo>
                    <a:pt x="123418" y="17665"/>
                  </a:lnTo>
                  <a:lnTo>
                    <a:pt x="126961" y="16256"/>
                  </a:lnTo>
                  <a:lnTo>
                    <a:pt x="129794" y="14135"/>
                  </a:lnTo>
                  <a:lnTo>
                    <a:pt x="131216" y="11315"/>
                  </a:lnTo>
                  <a:lnTo>
                    <a:pt x="131216" y="7772"/>
                  </a:lnTo>
                  <a:close/>
                </a:path>
              </a:pathLst>
            </a:custGeom>
            <a:solidFill>
              <a:srgbClr val="7EBE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1106092" y="383540"/>
            <a:ext cx="1906728" cy="1442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81799" y="842392"/>
            <a:ext cx="1470730" cy="25439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66409" y="3505215"/>
            <a:ext cx="1744069" cy="18140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5376" y="4760214"/>
            <a:ext cx="2175603" cy="1488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47288" y="5269583"/>
            <a:ext cx="1513317" cy="12714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630682" y="2255520"/>
            <a:ext cx="554355" cy="658495"/>
            <a:chOff x="630682" y="2255520"/>
            <a:chExt cx="554355" cy="658495"/>
          </a:xfrm>
        </p:grpSpPr>
        <p:sp>
          <p:nvSpPr>
            <p:cNvPr id="21" name="object 21"/>
            <p:cNvSpPr/>
            <p:nvPr/>
          </p:nvSpPr>
          <p:spPr>
            <a:xfrm>
              <a:off x="636397" y="2261234"/>
              <a:ext cx="542925" cy="647065"/>
            </a:xfrm>
            <a:custGeom>
              <a:avLst/>
              <a:gdLst/>
              <a:ahLst/>
              <a:cxnLst/>
              <a:rect l="l" t="t" r="r" b="b"/>
              <a:pathLst>
                <a:path w="542925" h="647064">
                  <a:moveTo>
                    <a:pt x="464121" y="0"/>
                  </a:moveTo>
                  <a:lnTo>
                    <a:pt x="130517" y="78359"/>
                  </a:lnTo>
                  <a:lnTo>
                    <a:pt x="233527" y="142112"/>
                  </a:lnTo>
                  <a:lnTo>
                    <a:pt x="0" y="519175"/>
                  </a:lnTo>
                  <a:lnTo>
                    <a:pt x="206006" y="646811"/>
                  </a:lnTo>
                  <a:lnTo>
                    <a:pt x="439521" y="269748"/>
                  </a:lnTo>
                  <a:lnTo>
                    <a:pt x="542531" y="333501"/>
                  </a:lnTo>
                  <a:lnTo>
                    <a:pt x="464121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36397" y="2261234"/>
              <a:ext cx="542925" cy="647065"/>
            </a:xfrm>
            <a:custGeom>
              <a:avLst/>
              <a:gdLst/>
              <a:ahLst/>
              <a:cxnLst/>
              <a:rect l="l" t="t" r="r" b="b"/>
              <a:pathLst>
                <a:path w="542925" h="647064">
                  <a:moveTo>
                    <a:pt x="130517" y="78359"/>
                  </a:moveTo>
                  <a:lnTo>
                    <a:pt x="464121" y="0"/>
                  </a:lnTo>
                  <a:lnTo>
                    <a:pt x="542531" y="333501"/>
                  </a:lnTo>
                  <a:lnTo>
                    <a:pt x="439521" y="269748"/>
                  </a:lnTo>
                  <a:lnTo>
                    <a:pt x="206006" y="646811"/>
                  </a:lnTo>
                  <a:lnTo>
                    <a:pt x="0" y="519175"/>
                  </a:lnTo>
                  <a:lnTo>
                    <a:pt x="233527" y="142112"/>
                  </a:lnTo>
                  <a:lnTo>
                    <a:pt x="130517" y="78359"/>
                  </a:lnTo>
                  <a:close/>
                </a:path>
              </a:pathLst>
            </a:custGeom>
            <a:ln w="1142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5581777" y="847598"/>
            <a:ext cx="708025" cy="485775"/>
            <a:chOff x="5581777" y="847598"/>
            <a:chExt cx="708025" cy="485775"/>
          </a:xfrm>
        </p:grpSpPr>
        <p:sp>
          <p:nvSpPr>
            <p:cNvPr id="24" name="object 24"/>
            <p:cNvSpPr/>
            <p:nvPr/>
          </p:nvSpPr>
          <p:spPr>
            <a:xfrm>
              <a:off x="5587492" y="853313"/>
              <a:ext cx="696595" cy="474345"/>
            </a:xfrm>
            <a:custGeom>
              <a:avLst/>
              <a:gdLst/>
              <a:ahLst/>
              <a:cxnLst/>
              <a:rect l="l" t="t" r="r" b="b"/>
              <a:pathLst>
                <a:path w="696595" h="474344">
                  <a:moveTo>
                    <a:pt x="508888" y="0"/>
                  </a:moveTo>
                  <a:lnTo>
                    <a:pt x="483997" y="118617"/>
                  </a:lnTo>
                  <a:lnTo>
                    <a:pt x="49911" y="27304"/>
                  </a:lnTo>
                  <a:lnTo>
                    <a:pt x="0" y="264413"/>
                  </a:lnTo>
                  <a:lnTo>
                    <a:pt x="434086" y="355726"/>
                  </a:lnTo>
                  <a:lnTo>
                    <a:pt x="409067" y="474217"/>
                  </a:lnTo>
                  <a:lnTo>
                    <a:pt x="696087" y="287020"/>
                  </a:lnTo>
                  <a:lnTo>
                    <a:pt x="50888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587492" y="853313"/>
              <a:ext cx="696595" cy="474345"/>
            </a:xfrm>
            <a:custGeom>
              <a:avLst/>
              <a:gdLst/>
              <a:ahLst/>
              <a:cxnLst/>
              <a:rect l="l" t="t" r="r" b="b"/>
              <a:pathLst>
                <a:path w="696595" h="474344">
                  <a:moveTo>
                    <a:pt x="508888" y="0"/>
                  </a:moveTo>
                  <a:lnTo>
                    <a:pt x="696087" y="287020"/>
                  </a:lnTo>
                  <a:lnTo>
                    <a:pt x="409067" y="474217"/>
                  </a:lnTo>
                  <a:lnTo>
                    <a:pt x="434086" y="355726"/>
                  </a:lnTo>
                  <a:lnTo>
                    <a:pt x="0" y="264413"/>
                  </a:lnTo>
                  <a:lnTo>
                    <a:pt x="49911" y="27304"/>
                  </a:lnTo>
                  <a:lnTo>
                    <a:pt x="483997" y="118617"/>
                  </a:lnTo>
                  <a:lnTo>
                    <a:pt x="508888" y="0"/>
                  </a:lnTo>
                  <a:close/>
                </a:path>
              </a:pathLst>
            </a:custGeom>
            <a:ln w="1142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6779895" y="5420868"/>
            <a:ext cx="614045" cy="575310"/>
            <a:chOff x="6779895" y="5420868"/>
            <a:chExt cx="614045" cy="575310"/>
          </a:xfrm>
        </p:grpSpPr>
        <p:sp>
          <p:nvSpPr>
            <p:cNvPr id="27" name="object 27"/>
            <p:cNvSpPr/>
            <p:nvPr/>
          </p:nvSpPr>
          <p:spPr>
            <a:xfrm>
              <a:off x="6785609" y="5426582"/>
              <a:ext cx="602615" cy="563880"/>
            </a:xfrm>
            <a:custGeom>
              <a:avLst/>
              <a:gdLst/>
              <a:ahLst/>
              <a:cxnLst/>
              <a:rect l="l" t="t" r="r" b="b"/>
              <a:pathLst>
                <a:path w="602615" h="563879">
                  <a:moveTo>
                    <a:pt x="446278" y="0"/>
                  </a:moveTo>
                  <a:lnTo>
                    <a:pt x="107188" y="285851"/>
                  </a:lnTo>
                  <a:lnTo>
                    <a:pt x="29083" y="193205"/>
                  </a:lnTo>
                  <a:lnTo>
                    <a:pt x="0" y="534644"/>
                  </a:lnTo>
                  <a:lnTo>
                    <a:pt x="341375" y="563791"/>
                  </a:lnTo>
                  <a:lnTo>
                    <a:pt x="263271" y="471144"/>
                  </a:lnTo>
                  <a:lnTo>
                    <a:pt x="602488" y="185356"/>
                  </a:lnTo>
                  <a:lnTo>
                    <a:pt x="44627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785609" y="5426582"/>
              <a:ext cx="602615" cy="563880"/>
            </a:xfrm>
            <a:custGeom>
              <a:avLst/>
              <a:gdLst/>
              <a:ahLst/>
              <a:cxnLst/>
              <a:rect l="l" t="t" r="r" b="b"/>
              <a:pathLst>
                <a:path w="602615" h="563879">
                  <a:moveTo>
                    <a:pt x="341375" y="563791"/>
                  </a:moveTo>
                  <a:lnTo>
                    <a:pt x="0" y="534644"/>
                  </a:lnTo>
                  <a:lnTo>
                    <a:pt x="29083" y="193205"/>
                  </a:lnTo>
                  <a:lnTo>
                    <a:pt x="107188" y="285851"/>
                  </a:lnTo>
                  <a:lnTo>
                    <a:pt x="446278" y="0"/>
                  </a:lnTo>
                  <a:lnTo>
                    <a:pt x="602488" y="185356"/>
                  </a:lnTo>
                  <a:lnTo>
                    <a:pt x="263271" y="471144"/>
                  </a:lnTo>
                  <a:lnTo>
                    <a:pt x="341375" y="563791"/>
                  </a:lnTo>
                  <a:close/>
                </a:path>
              </a:pathLst>
            </a:custGeom>
            <a:ln w="1142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3461003" y="5385815"/>
            <a:ext cx="696595" cy="495300"/>
            <a:chOff x="3461003" y="5385815"/>
            <a:chExt cx="696595" cy="495300"/>
          </a:xfrm>
        </p:grpSpPr>
        <p:sp>
          <p:nvSpPr>
            <p:cNvPr id="30" name="object 30"/>
            <p:cNvSpPr/>
            <p:nvPr/>
          </p:nvSpPr>
          <p:spPr>
            <a:xfrm>
              <a:off x="3466337" y="5391149"/>
              <a:ext cx="685800" cy="485140"/>
            </a:xfrm>
            <a:custGeom>
              <a:avLst/>
              <a:gdLst/>
              <a:ahLst/>
              <a:cxnLst/>
              <a:rect l="l" t="t" r="r" b="b"/>
              <a:pathLst>
                <a:path w="685800" h="485139">
                  <a:moveTo>
                    <a:pt x="242315" y="0"/>
                  </a:moveTo>
                  <a:lnTo>
                    <a:pt x="0" y="242315"/>
                  </a:lnTo>
                  <a:lnTo>
                    <a:pt x="242315" y="484631"/>
                  </a:lnTo>
                  <a:lnTo>
                    <a:pt x="242315" y="363474"/>
                  </a:lnTo>
                  <a:lnTo>
                    <a:pt x="685800" y="363474"/>
                  </a:lnTo>
                  <a:lnTo>
                    <a:pt x="685800" y="121158"/>
                  </a:lnTo>
                  <a:lnTo>
                    <a:pt x="242315" y="121158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466337" y="5391149"/>
              <a:ext cx="685800" cy="485140"/>
            </a:xfrm>
            <a:custGeom>
              <a:avLst/>
              <a:gdLst/>
              <a:ahLst/>
              <a:cxnLst/>
              <a:rect l="l" t="t" r="r" b="b"/>
              <a:pathLst>
                <a:path w="685800" h="485139">
                  <a:moveTo>
                    <a:pt x="242315" y="484631"/>
                  </a:moveTo>
                  <a:lnTo>
                    <a:pt x="0" y="242315"/>
                  </a:lnTo>
                  <a:lnTo>
                    <a:pt x="242315" y="0"/>
                  </a:lnTo>
                  <a:lnTo>
                    <a:pt x="242315" y="121158"/>
                  </a:lnTo>
                  <a:lnTo>
                    <a:pt x="685800" y="121158"/>
                  </a:lnTo>
                  <a:lnTo>
                    <a:pt x="685800" y="363474"/>
                  </a:lnTo>
                  <a:lnTo>
                    <a:pt x="242315" y="363474"/>
                  </a:lnTo>
                  <a:lnTo>
                    <a:pt x="242315" y="484631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459740" y="4218813"/>
            <a:ext cx="1014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stom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82218" y="1855673"/>
            <a:ext cx="204470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0">
                <a:solidFill>
                  <a:srgbClr val="FFFFFF"/>
                </a:solidFill>
                <a:latin typeface="Arial"/>
                <a:cs typeface="Arial"/>
              </a:rPr>
              <a:t>Order placed </a:t>
            </a:r>
            <a:r>
              <a:rPr dirty="0" sz="1800" b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5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FFFFFF"/>
                </a:solidFill>
                <a:latin typeface="Arial"/>
                <a:cs typeface="Arial"/>
              </a:rPr>
              <a:t>EDI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60775" y="1627378"/>
            <a:ext cx="1595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er/S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04228" y="2694559"/>
            <a:ext cx="788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Factory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37629" y="5056708"/>
            <a:ext cx="11836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Warehouse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27575" y="4980508"/>
            <a:ext cx="11664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88794" y="4980508"/>
            <a:ext cx="84899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412492" y="2581655"/>
            <a:ext cx="3965575" cy="1877695"/>
            <a:chOff x="2412492" y="2581655"/>
            <a:chExt cx="3965575" cy="1877695"/>
          </a:xfrm>
        </p:grpSpPr>
        <p:sp>
          <p:nvSpPr>
            <p:cNvPr id="40" name="object 40"/>
            <p:cNvSpPr/>
            <p:nvPr/>
          </p:nvSpPr>
          <p:spPr>
            <a:xfrm>
              <a:off x="2763012" y="2581655"/>
              <a:ext cx="3375660" cy="9022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412492" y="3069336"/>
              <a:ext cx="3829811" cy="9022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705856" y="3069336"/>
              <a:ext cx="672084" cy="9022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642360" y="3557016"/>
              <a:ext cx="1507236" cy="9022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2653664" y="2688463"/>
            <a:ext cx="3455035" cy="1489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Value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chain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of  Amazon or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dirty="0" sz="32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E- 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tailer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7107" y="0"/>
            <a:ext cx="5332476" cy="1290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691" y="0"/>
            <a:ext cx="6690995" cy="141097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2177415">
              <a:lnSpc>
                <a:spcPct val="100000"/>
              </a:lnSpc>
              <a:spcBef>
                <a:spcPts val="745"/>
              </a:spcBef>
            </a:pPr>
            <a:r>
              <a:rPr dirty="0" sz="5000" spc="-459"/>
              <a:t>Just </a:t>
            </a:r>
            <a:r>
              <a:rPr dirty="0" sz="5000" spc="-200"/>
              <a:t>In </a:t>
            </a:r>
            <a:r>
              <a:rPr dirty="0" sz="5000" spc="-265"/>
              <a:t>Time</a:t>
            </a:r>
            <a:r>
              <a:rPr dirty="0" sz="5000" spc="140"/>
              <a:t> </a:t>
            </a:r>
            <a:r>
              <a:rPr dirty="0" sz="5000" spc="-400"/>
              <a:t>(JIT)</a:t>
            </a:r>
            <a:endParaRPr sz="500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pc="-5" b="0">
                <a:solidFill>
                  <a:srgbClr val="FFFFFF"/>
                </a:solidFill>
                <a:latin typeface="Arial"/>
                <a:cs typeface="Arial"/>
              </a:rPr>
              <a:t>Eliminating </a:t>
            </a: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waste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691" y="1858517"/>
            <a:ext cx="8443595" cy="5147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JIT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 inventory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strategy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companies employ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increase 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efficiency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decrease waste by receiving goods only as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they  are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needed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production process, there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reducing  inventory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2578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method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requires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producers are able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accurately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forecast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demand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40005">
              <a:lnSpc>
                <a:spcPct val="100000"/>
              </a:lnSpc>
              <a:spcBef>
                <a:spcPts val="5"/>
              </a:spcBef>
              <a:tabLst>
                <a:tab pos="612394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JIT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concept goes hand in hand</a:t>
            </a:r>
            <a:r>
              <a:rPr dirty="0" sz="2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concept	such as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Kanban,  continuous improvement and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(TQM)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728980">
              <a:lnSpc>
                <a:spcPct val="100000"/>
              </a:lnSpc>
              <a:tabLst>
                <a:tab pos="1724660" algn="l"/>
              </a:tabLst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Technology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plays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 important role in 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JIT,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 information  system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such as ERP is required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implement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JIT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any  organization.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7379" y="0"/>
            <a:ext cx="5332476" cy="1290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6982" y="62864"/>
            <a:ext cx="452628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459"/>
              <a:t>Just </a:t>
            </a:r>
            <a:r>
              <a:rPr dirty="0" sz="5000" spc="-200"/>
              <a:t>In </a:t>
            </a:r>
            <a:r>
              <a:rPr dirty="0" sz="5000" spc="-265"/>
              <a:t>Time</a:t>
            </a:r>
            <a:r>
              <a:rPr dirty="0" sz="5000" spc="145"/>
              <a:t> </a:t>
            </a:r>
            <a:r>
              <a:rPr dirty="0" sz="5000" spc="-400"/>
              <a:t>(JIT)</a:t>
            </a:r>
            <a:endParaRPr sz="5000"/>
          </a:p>
        </p:txBody>
      </p:sp>
      <p:grpSp>
        <p:nvGrpSpPr>
          <p:cNvPr id="4" name="object 4"/>
          <p:cNvGrpSpPr/>
          <p:nvPr/>
        </p:nvGrpSpPr>
        <p:grpSpPr>
          <a:xfrm>
            <a:off x="310895" y="1115567"/>
            <a:ext cx="4105910" cy="1560830"/>
            <a:chOff x="310895" y="1115567"/>
            <a:chExt cx="4105910" cy="1560830"/>
          </a:xfrm>
        </p:grpSpPr>
        <p:sp>
          <p:nvSpPr>
            <p:cNvPr id="5" name="object 5"/>
            <p:cNvSpPr/>
            <p:nvPr/>
          </p:nvSpPr>
          <p:spPr>
            <a:xfrm>
              <a:off x="310895" y="1216151"/>
              <a:ext cx="749807" cy="8519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9495" y="1115567"/>
              <a:ext cx="3877055" cy="10119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9495" y="1664207"/>
              <a:ext cx="1260348" cy="1011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5940" y="1235151"/>
            <a:ext cx="3449954" cy="530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3400" spc="-55">
                <a:solidFill>
                  <a:srgbClr val="FDB809"/>
                </a:solidFill>
                <a:latin typeface="Arial"/>
                <a:cs typeface="Arial"/>
              </a:rPr>
              <a:t></a:t>
            </a:r>
            <a:r>
              <a:rPr dirty="0" sz="3600" spc="-55" b="1">
                <a:solidFill>
                  <a:srgbClr val="FFFF00"/>
                </a:solidFill>
                <a:latin typeface="Arial"/>
                <a:cs typeface="Arial"/>
              </a:rPr>
              <a:t>Advantages</a:t>
            </a:r>
            <a:r>
              <a:rPr dirty="0" sz="3600" spc="-1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335" b="1">
                <a:solidFill>
                  <a:srgbClr val="FFFF00"/>
                </a:solidFill>
                <a:latin typeface="Arial"/>
                <a:cs typeface="Arial"/>
              </a:rPr>
              <a:t>of  </a:t>
            </a:r>
            <a:r>
              <a:rPr dirty="0" sz="3600" spc="-5" b="1">
                <a:solidFill>
                  <a:srgbClr val="FFFF00"/>
                </a:solidFill>
                <a:latin typeface="Arial"/>
                <a:cs typeface="Arial"/>
              </a:rPr>
              <a:t>JIT</a:t>
            </a:r>
            <a:endParaRPr sz="3600">
              <a:latin typeface="Arial"/>
              <a:cs typeface="Arial"/>
            </a:endParaRPr>
          </a:p>
          <a:p>
            <a:pPr marL="652780" marR="394335" indent="-247650">
              <a:lnSpc>
                <a:spcPct val="100000"/>
              </a:lnSpc>
              <a:spcBef>
                <a:spcPts val="695"/>
              </a:spcBef>
              <a:buClr>
                <a:srgbClr val="7ED13A"/>
              </a:buClr>
              <a:buSzPct val="83928"/>
              <a:buChar char=""/>
              <a:tabLst>
                <a:tab pos="653415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Lower on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stock 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holding</a:t>
            </a:r>
            <a:endParaRPr sz="2800">
              <a:latin typeface="Arial"/>
              <a:cs typeface="Arial"/>
            </a:endParaRPr>
          </a:p>
          <a:p>
            <a:pPr marL="652780" marR="396240" indent="-247650">
              <a:lnSpc>
                <a:spcPct val="100000"/>
              </a:lnSpc>
              <a:spcBef>
                <a:spcPts val="675"/>
              </a:spcBef>
              <a:buClr>
                <a:srgbClr val="7ED13A"/>
              </a:buClr>
              <a:buSzPct val="83928"/>
              <a:buChar char=""/>
              <a:tabLst>
                <a:tab pos="653415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Lesser 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working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endParaRPr sz="2800">
              <a:latin typeface="Arial"/>
              <a:cs typeface="Arial"/>
            </a:endParaRPr>
          </a:p>
          <a:p>
            <a:pPr marL="652780" marR="85090" indent="-247650">
              <a:lnSpc>
                <a:spcPct val="100000"/>
              </a:lnSpc>
              <a:spcBef>
                <a:spcPts val="670"/>
              </a:spcBef>
              <a:buClr>
                <a:srgbClr val="7ED13A"/>
              </a:buClr>
              <a:buSzPct val="83928"/>
              <a:buChar char=""/>
              <a:tabLst>
                <a:tab pos="653415" algn="l"/>
              </a:tabLst>
            </a:pP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Avoids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buildup </a:t>
            </a:r>
            <a:r>
              <a:rPr dirty="0" sz="2800" spc="-235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unsold finished  products</a:t>
            </a:r>
            <a:endParaRPr sz="2800">
              <a:latin typeface="Arial"/>
              <a:cs typeface="Arial"/>
            </a:endParaRPr>
          </a:p>
          <a:p>
            <a:pPr marL="652780" marR="58419" indent="-247650">
              <a:lnSpc>
                <a:spcPct val="100000"/>
              </a:lnSpc>
              <a:spcBef>
                <a:spcPts val="675"/>
              </a:spcBef>
              <a:buClr>
                <a:srgbClr val="7ED13A"/>
              </a:buClr>
              <a:buSzPct val="83928"/>
              <a:buChar char=""/>
              <a:tabLst>
                <a:tab pos="653415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Lesser time on  quality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inspection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75988" y="1097280"/>
            <a:ext cx="4185285" cy="1731645"/>
            <a:chOff x="4475988" y="1097280"/>
            <a:chExt cx="4185285" cy="1731645"/>
          </a:xfrm>
        </p:grpSpPr>
        <p:sp>
          <p:nvSpPr>
            <p:cNvPr id="10" name="object 10"/>
            <p:cNvSpPr/>
            <p:nvPr/>
          </p:nvSpPr>
          <p:spPr>
            <a:xfrm>
              <a:off x="4475988" y="1210056"/>
              <a:ext cx="830580" cy="9448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00016" y="1097280"/>
              <a:ext cx="3960876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700016" y="1706880"/>
              <a:ext cx="946403" cy="1121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</a:pPr>
            <a:r>
              <a:rPr dirty="0" sz="3800" spc="-940" b="0">
                <a:solidFill>
                  <a:srgbClr val="FDB809"/>
                </a:solidFill>
                <a:latin typeface="Arial"/>
                <a:cs typeface="Arial"/>
              </a:rPr>
              <a:t></a:t>
            </a:r>
            <a:r>
              <a:rPr dirty="0" spc="-5"/>
              <a:t>Disadvanta</a:t>
            </a:r>
            <a:r>
              <a:rPr dirty="0" spc="-20"/>
              <a:t>g</a:t>
            </a:r>
            <a:r>
              <a:rPr dirty="0" spc="-5"/>
              <a:t>e </a:t>
            </a:r>
            <a:r>
              <a:rPr dirty="0" spc="-5"/>
              <a:t>s</a:t>
            </a:r>
            <a:endParaRPr sz="3800">
              <a:latin typeface="Arial"/>
              <a:cs typeface="Arial"/>
            </a:endParaRPr>
          </a:p>
          <a:p>
            <a:pPr marL="652780" marR="457200" indent="-247015">
              <a:lnSpc>
                <a:spcPct val="100000"/>
              </a:lnSpc>
              <a:spcBef>
                <a:spcPts val="790"/>
              </a:spcBef>
              <a:buClr>
                <a:srgbClr val="7ED13A"/>
              </a:buClr>
              <a:buSzPct val="84375"/>
              <a:buChar char=""/>
              <a:tabLst>
                <a:tab pos="653415" algn="l"/>
              </a:tabLst>
            </a:pPr>
            <a:r>
              <a:rPr dirty="0" sz="3200" spc="-5" b="0">
                <a:solidFill>
                  <a:srgbClr val="FFFFFF"/>
                </a:solidFill>
                <a:latin typeface="Arial"/>
                <a:cs typeface="Arial"/>
              </a:rPr>
              <a:t>Little room </a:t>
            </a:r>
            <a:r>
              <a:rPr dirty="0" sz="3200" spc="-185" b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mistakes</a:t>
            </a:r>
            <a:endParaRPr sz="3200">
              <a:latin typeface="Arial"/>
              <a:cs typeface="Arial"/>
            </a:endParaRPr>
          </a:p>
          <a:p>
            <a:pPr marL="652780" marR="591820" indent="-247015">
              <a:lnSpc>
                <a:spcPct val="100000"/>
              </a:lnSpc>
              <a:spcBef>
                <a:spcPts val="775"/>
              </a:spcBef>
              <a:buClr>
                <a:srgbClr val="7ED13A"/>
              </a:buClr>
              <a:buSzPct val="84375"/>
              <a:buChar char=""/>
              <a:tabLst>
                <a:tab pos="653415" algn="l"/>
              </a:tabLst>
            </a:pPr>
            <a:r>
              <a:rPr dirty="0" sz="3200" spc="-5" b="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dirty="0" sz="3200" spc="-270" b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dirty="0" sz="3200" spc="-5" b="0">
                <a:solidFill>
                  <a:srgbClr val="FFFFFF"/>
                </a:solidFill>
                <a:latin typeface="Arial"/>
                <a:cs typeface="Arial"/>
              </a:rPr>
              <a:t>relied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dirty="0" sz="3200" spc="-5" b="0">
                <a:solidFill>
                  <a:srgbClr val="FFFFFF"/>
                </a:solidFill>
                <a:latin typeface="Arial"/>
                <a:cs typeface="Arial"/>
              </a:rPr>
              <a:t>suppliers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244" y="0"/>
            <a:ext cx="4459224" cy="1115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3476" y="9525"/>
            <a:ext cx="374142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25" b="0">
                <a:latin typeface="Trebuchet MS"/>
                <a:cs typeface="Trebuchet MS"/>
              </a:rPr>
              <a:t>JIT </a:t>
            </a:r>
            <a:r>
              <a:rPr dirty="0" sz="4500" spc="-30" b="0">
                <a:latin typeface="Trebuchet MS"/>
                <a:cs typeface="Trebuchet MS"/>
              </a:rPr>
              <a:t>can</a:t>
            </a:r>
            <a:r>
              <a:rPr dirty="0" sz="4500" spc="-215" b="0">
                <a:latin typeface="Trebuchet MS"/>
                <a:cs typeface="Trebuchet MS"/>
              </a:rPr>
              <a:t> </a:t>
            </a:r>
            <a:r>
              <a:rPr dirty="0" sz="4500" spc="-110" b="0">
                <a:latin typeface="Trebuchet MS"/>
                <a:cs typeface="Trebuchet MS"/>
              </a:rPr>
              <a:t>Achieve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74037"/>
            <a:ext cx="3998595" cy="309816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FDB809"/>
              </a:buClr>
              <a:buSzPct val="94642"/>
              <a:buChar char=""/>
              <a:tabLst>
                <a:tab pos="287020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Reducing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FDB809"/>
              </a:buClr>
              <a:buSzPct val="94642"/>
              <a:buChar char=""/>
              <a:tabLst>
                <a:tab pos="287020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FDB809"/>
              </a:buClr>
              <a:buSzPct val="94642"/>
              <a:buChar char=""/>
              <a:tabLst>
                <a:tab pos="287020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dirty="0" sz="2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FDB809"/>
              </a:buClr>
              <a:buSzPct val="94642"/>
              <a:buChar char=""/>
              <a:tabLst>
                <a:tab pos="287020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FDB809"/>
              </a:buClr>
              <a:buSzPct val="94642"/>
              <a:buChar char=""/>
              <a:tabLst>
                <a:tab pos="287020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Adding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Flexibility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FDB809"/>
              </a:buClr>
              <a:buSzPct val="94642"/>
              <a:buChar char=""/>
              <a:tabLst>
                <a:tab pos="28702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Increasing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1651" y="0"/>
            <a:ext cx="2723388" cy="130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1254" y="73278"/>
            <a:ext cx="192151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95"/>
              <a:t>Quality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364642" y="992885"/>
            <a:ext cx="6891655" cy="1121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Quality is assurance which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satisfies the customer’s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expectation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QC</a:t>
            </a:r>
            <a:r>
              <a:rPr dirty="0" sz="2400" spc="-5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342" y="2129938"/>
            <a:ext cx="2043430" cy="340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QA</a:t>
            </a:r>
            <a:r>
              <a:rPr dirty="0" sz="2400" spc="-5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0416" y="2129938"/>
            <a:ext cx="1236345" cy="340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sura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6499" y="2208148"/>
          <a:ext cx="8806180" cy="4432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465"/>
                <a:gridCol w="2196465"/>
                <a:gridCol w="2196464"/>
                <a:gridCol w="2196465"/>
              </a:tblGrid>
              <a:tr h="701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D13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Six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Sigma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D13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Lean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Thinking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D13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Theory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Constraint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D13A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Views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waste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15">
                          <a:latin typeface="Arial"/>
                          <a:cs typeface="Arial"/>
                        </a:rPr>
                        <a:t>Variation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2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waste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35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Non-value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adding  in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market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87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Constraint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drive 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waste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</a:tr>
              <a:tr h="22250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Application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055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Define 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Mea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ur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Analyze  Improve  Control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010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Identify value  Define value  stream  Determine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the  flow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 marR="19050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Define Pull  Improve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Process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16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Identify</a:t>
                      </a:r>
                      <a:r>
                        <a:rPr dirty="0" sz="2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constraint  Exploit</a:t>
                      </a:r>
                      <a:r>
                        <a:rPr dirty="0" sz="2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Constraint  Sub-ordinate  Cons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 marR="5721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Elevate Cons  Repeat</a:t>
                      </a:r>
                      <a:r>
                        <a:rPr dirty="0" sz="20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Cycle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7E8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 spc="-45">
                          <a:latin typeface="Arial"/>
                          <a:cs typeface="Arial"/>
                        </a:rPr>
                        <a:t>Tools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Math,</a:t>
                      </a:r>
                      <a:r>
                        <a:rPr dirty="0" sz="2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Stats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 spc="-5">
                          <a:latin typeface="Arial"/>
                          <a:cs typeface="Arial"/>
                        </a:rPr>
                        <a:t>Visualize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2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thinking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DCE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Focus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Problem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Process</a:t>
                      </a:r>
                      <a:r>
                        <a:rPr dirty="0" sz="2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Flow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Constraint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0451" y="0"/>
            <a:ext cx="6542532" cy="1290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0054" y="62864"/>
            <a:ext cx="5741035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70"/>
              <a:t>Project</a:t>
            </a:r>
            <a:r>
              <a:rPr dirty="0" sz="5000" spc="-204"/>
              <a:t> </a:t>
            </a:r>
            <a:r>
              <a:rPr dirty="0" sz="5000" spc="-195"/>
              <a:t>Management</a:t>
            </a:r>
            <a:endParaRPr sz="5000"/>
          </a:p>
        </p:txBody>
      </p:sp>
      <p:grpSp>
        <p:nvGrpSpPr>
          <p:cNvPr id="4" name="object 4"/>
          <p:cNvGrpSpPr/>
          <p:nvPr/>
        </p:nvGrpSpPr>
        <p:grpSpPr>
          <a:xfrm>
            <a:off x="-3111" y="2435288"/>
            <a:ext cx="1998345" cy="806450"/>
            <a:chOff x="-3111" y="2435288"/>
            <a:chExt cx="1998345" cy="806450"/>
          </a:xfrm>
        </p:grpSpPr>
        <p:sp>
          <p:nvSpPr>
            <p:cNvPr id="5" name="object 5"/>
            <p:cNvSpPr/>
            <p:nvPr/>
          </p:nvSpPr>
          <p:spPr>
            <a:xfrm>
              <a:off x="2286" y="2440686"/>
              <a:ext cx="1987550" cy="795655"/>
            </a:xfrm>
            <a:custGeom>
              <a:avLst/>
              <a:gdLst/>
              <a:ahLst/>
              <a:cxnLst/>
              <a:rect l="l" t="t" r="r" b="b"/>
              <a:pathLst>
                <a:path w="1987550" h="795655">
                  <a:moveTo>
                    <a:pt x="1589532" y="0"/>
                  </a:moveTo>
                  <a:lnTo>
                    <a:pt x="0" y="0"/>
                  </a:lnTo>
                  <a:lnTo>
                    <a:pt x="397764" y="397763"/>
                  </a:lnTo>
                  <a:lnTo>
                    <a:pt x="0" y="795527"/>
                  </a:lnTo>
                  <a:lnTo>
                    <a:pt x="1589532" y="795527"/>
                  </a:lnTo>
                  <a:lnTo>
                    <a:pt x="1987295" y="397763"/>
                  </a:lnTo>
                  <a:lnTo>
                    <a:pt x="158953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86" y="2440686"/>
              <a:ext cx="1987550" cy="795655"/>
            </a:xfrm>
            <a:custGeom>
              <a:avLst/>
              <a:gdLst/>
              <a:ahLst/>
              <a:cxnLst/>
              <a:rect l="l" t="t" r="r" b="b"/>
              <a:pathLst>
                <a:path w="1987550" h="795655">
                  <a:moveTo>
                    <a:pt x="0" y="0"/>
                  </a:moveTo>
                  <a:lnTo>
                    <a:pt x="1589532" y="0"/>
                  </a:lnTo>
                  <a:lnTo>
                    <a:pt x="1987295" y="397763"/>
                  </a:lnTo>
                  <a:lnTo>
                    <a:pt x="1589532" y="795527"/>
                  </a:lnTo>
                  <a:lnTo>
                    <a:pt x="0" y="795527"/>
                  </a:lnTo>
                  <a:lnTo>
                    <a:pt x="397764" y="39776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59104" y="2657982"/>
            <a:ext cx="92265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Initiation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86064" y="2435288"/>
            <a:ext cx="1998345" cy="806450"/>
            <a:chOff x="1786064" y="2435288"/>
            <a:chExt cx="1998345" cy="806450"/>
          </a:xfrm>
        </p:grpSpPr>
        <p:sp>
          <p:nvSpPr>
            <p:cNvPr id="9" name="object 9"/>
            <p:cNvSpPr/>
            <p:nvPr/>
          </p:nvSpPr>
          <p:spPr>
            <a:xfrm>
              <a:off x="1791461" y="2440686"/>
              <a:ext cx="1987550" cy="795655"/>
            </a:xfrm>
            <a:custGeom>
              <a:avLst/>
              <a:gdLst/>
              <a:ahLst/>
              <a:cxnLst/>
              <a:rect l="l" t="t" r="r" b="b"/>
              <a:pathLst>
                <a:path w="1987550" h="795655">
                  <a:moveTo>
                    <a:pt x="1589532" y="0"/>
                  </a:moveTo>
                  <a:lnTo>
                    <a:pt x="0" y="0"/>
                  </a:lnTo>
                  <a:lnTo>
                    <a:pt x="397763" y="397763"/>
                  </a:lnTo>
                  <a:lnTo>
                    <a:pt x="0" y="795527"/>
                  </a:lnTo>
                  <a:lnTo>
                    <a:pt x="1589532" y="795527"/>
                  </a:lnTo>
                  <a:lnTo>
                    <a:pt x="1987296" y="397763"/>
                  </a:lnTo>
                  <a:lnTo>
                    <a:pt x="158953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91461" y="2440686"/>
              <a:ext cx="1987550" cy="795655"/>
            </a:xfrm>
            <a:custGeom>
              <a:avLst/>
              <a:gdLst/>
              <a:ahLst/>
              <a:cxnLst/>
              <a:rect l="l" t="t" r="r" b="b"/>
              <a:pathLst>
                <a:path w="1987550" h="795655">
                  <a:moveTo>
                    <a:pt x="0" y="0"/>
                  </a:moveTo>
                  <a:lnTo>
                    <a:pt x="1589532" y="0"/>
                  </a:lnTo>
                  <a:lnTo>
                    <a:pt x="1987296" y="397763"/>
                  </a:lnTo>
                  <a:lnTo>
                    <a:pt x="1589532" y="795527"/>
                  </a:lnTo>
                  <a:lnTo>
                    <a:pt x="0" y="795527"/>
                  </a:lnTo>
                  <a:lnTo>
                    <a:pt x="397763" y="39776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307717" y="2533268"/>
            <a:ext cx="1003300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 indent="19685">
              <a:lnSpc>
                <a:spcPts val="1970"/>
              </a:lnSpc>
              <a:spcBef>
                <a:spcPts val="420"/>
              </a:spcBef>
            </a:pP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Planning  &amp;</a:t>
            </a:r>
            <a:r>
              <a:rPr dirty="0" sz="19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73716" y="2435288"/>
            <a:ext cx="1998345" cy="806450"/>
            <a:chOff x="3573716" y="2435288"/>
            <a:chExt cx="1998345" cy="806450"/>
          </a:xfrm>
        </p:grpSpPr>
        <p:sp>
          <p:nvSpPr>
            <p:cNvPr id="13" name="object 13"/>
            <p:cNvSpPr/>
            <p:nvPr/>
          </p:nvSpPr>
          <p:spPr>
            <a:xfrm>
              <a:off x="3579113" y="2440686"/>
              <a:ext cx="1987550" cy="795655"/>
            </a:xfrm>
            <a:custGeom>
              <a:avLst/>
              <a:gdLst/>
              <a:ahLst/>
              <a:cxnLst/>
              <a:rect l="l" t="t" r="r" b="b"/>
              <a:pathLst>
                <a:path w="1987550" h="795655">
                  <a:moveTo>
                    <a:pt x="1589532" y="0"/>
                  </a:moveTo>
                  <a:lnTo>
                    <a:pt x="0" y="0"/>
                  </a:lnTo>
                  <a:lnTo>
                    <a:pt x="397763" y="397763"/>
                  </a:lnTo>
                  <a:lnTo>
                    <a:pt x="0" y="795527"/>
                  </a:lnTo>
                  <a:lnTo>
                    <a:pt x="1589532" y="795527"/>
                  </a:lnTo>
                  <a:lnTo>
                    <a:pt x="1987296" y="397763"/>
                  </a:lnTo>
                  <a:lnTo>
                    <a:pt x="158953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79113" y="2440686"/>
              <a:ext cx="1987550" cy="795655"/>
            </a:xfrm>
            <a:custGeom>
              <a:avLst/>
              <a:gdLst/>
              <a:ahLst/>
              <a:cxnLst/>
              <a:rect l="l" t="t" r="r" b="b"/>
              <a:pathLst>
                <a:path w="1987550" h="795655">
                  <a:moveTo>
                    <a:pt x="0" y="0"/>
                  </a:moveTo>
                  <a:lnTo>
                    <a:pt x="1589532" y="0"/>
                  </a:lnTo>
                  <a:lnTo>
                    <a:pt x="1987296" y="397763"/>
                  </a:lnTo>
                  <a:lnTo>
                    <a:pt x="1589532" y="795527"/>
                  </a:lnTo>
                  <a:lnTo>
                    <a:pt x="0" y="795527"/>
                  </a:lnTo>
                  <a:lnTo>
                    <a:pt x="397763" y="39776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056634" y="2657982"/>
            <a:ext cx="108077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ecution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61368" y="2435288"/>
            <a:ext cx="1998345" cy="806450"/>
            <a:chOff x="5361368" y="2435288"/>
            <a:chExt cx="1998345" cy="806450"/>
          </a:xfrm>
        </p:grpSpPr>
        <p:sp>
          <p:nvSpPr>
            <p:cNvPr id="17" name="object 17"/>
            <p:cNvSpPr/>
            <p:nvPr/>
          </p:nvSpPr>
          <p:spPr>
            <a:xfrm>
              <a:off x="5366765" y="2440686"/>
              <a:ext cx="1987550" cy="795655"/>
            </a:xfrm>
            <a:custGeom>
              <a:avLst/>
              <a:gdLst/>
              <a:ahLst/>
              <a:cxnLst/>
              <a:rect l="l" t="t" r="r" b="b"/>
              <a:pathLst>
                <a:path w="1987550" h="795655">
                  <a:moveTo>
                    <a:pt x="1589532" y="0"/>
                  </a:moveTo>
                  <a:lnTo>
                    <a:pt x="0" y="0"/>
                  </a:lnTo>
                  <a:lnTo>
                    <a:pt x="397763" y="397763"/>
                  </a:lnTo>
                  <a:lnTo>
                    <a:pt x="0" y="795527"/>
                  </a:lnTo>
                  <a:lnTo>
                    <a:pt x="1589532" y="795527"/>
                  </a:lnTo>
                  <a:lnTo>
                    <a:pt x="1987295" y="397763"/>
                  </a:lnTo>
                  <a:lnTo>
                    <a:pt x="158953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366765" y="2440686"/>
              <a:ext cx="1987550" cy="795655"/>
            </a:xfrm>
            <a:custGeom>
              <a:avLst/>
              <a:gdLst/>
              <a:ahLst/>
              <a:cxnLst/>
              <a:rect l="l" t="t" r="r" b="b"/>
              <a:pathLst>
                <a:path w="1987550" h="795655">
                  <a:moveTo>
                    <a:pt x="0" y="0"/>
                  </a:moveTo>
                  <a:lnTo>
                    <a:pt x="1589532" y="0"/>
                  </a:lnTo>
                  <a:lnTo>
                    <a:pt x="1987295" y="397763"/>
                  </a:lnTo>
                  <a:lnTo>
                    <a:pt x="1589532" y="795527"/>
                  </a:lnTo>
                  <a:lnTo>
                    <a:pt x="0" y="795527"/>
                  </a:lnTo>
                  <a:lnTo>
                    <a:pt x="397763" y="397763"/>
                  </a:lnTo>
                  <a:lnTo>
                    <a:pt x="0" y="0"/>
                  </a:lnTo>
                  <a:close/>
                </a:path>
              </a:pathLst>
            </a:custGeom>
            <a:ln w="10667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877305" y="2533268"/>
            <a:ext cx="1017269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441959" marR="5080" indent="-429895">
              <a:lnSpc>
                <a:spcPts val="1970"/>
              </a:lnSpc>
              <a:spcBef>
                <a:spcPts val="420"/>
              </a:spcBef>
            </a:pP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Monito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150544" y="2435288"/>
            <a:ext cx="1998345" cy="806450"/>
            <a:chOff x="7150544" y="2435288"/>
            <a:chExt cx="1998345" cy="806450"/>
          </a:xfrm>
        </p:grpSpPr>
        <p:sp>
          <p:nvSpPr>
            <p:cNvPr id="21" name="object 21"/>
            <p:cNvSpPr/>
            <p:nvPr/>
          </p:nvSpPr>
          <p:spPr>
            <a:xfrm>
              <a:off x="7155941" y="2440686"/>
              <a:ext cx="1987550" cy="795655"/>
            </a:xfrm>
            <a:custGeom>
              <a:avLst/>
              <a:gdLst/>
              <a:ahLst/>
              <a:cxnLst/>
              <a:rect l="l" t="t" r="r" b="b"/>
              <a:pathLst>
                <a:path w="1987550" h="795655">
                  <a:moveTo>
                    <a:pt x="1589531" y="0"/>
                  </a:moveTo>
                  <a:lnTo>
                    <a:pt x="0" y="0"/>
                  </a:lnTo>
                  <a:lnTo>
                    <a:pt x="397763" y="397763"/>
                  </a:lnTo>
                  <a:lnTo>
                    <a:pt x="0" y="795527"/>
                  </a:lnTo>
                  <a:lnTo>
                    <a:pt x="1589531" y="795527"/>
                  </a:lnTo>
                  <a:lnTo>
                    <a:pt x="1987296" y="397763"/>
                  </a:lnTo>
                  <a:lnTo>
                    <a:pt x="1589531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155941" y="2440686"/>
              <a:ext cx="1987550" cy="795655"/>
            </a:xfrm>
            <a:custGeom>
              <a:avLst/>
              <a:gdLst/>
              <a:ahLst/>
              <a:cxnLst/>
              <a:rect l="l" t="t" r="r" b="b"/>
              <a:pathLst>
                <a:path w="1987550" h="795655">
                  <a:moveTo>
                    <a:pt x="0" y="0"/>
                  </a:moveTo>
                  <a:lnTo>
                    <a:pt x="1589531" y="0"/>
                  </a:lnTo>
                  <a:lnTo>
                    <a:pt x="1987296" y="397763"/>
                  </a:lnTo>
                  <a:lnTo>
                    <a:pt x="1589531" y="795527"/>
                  </a:lnTo>
                  <a:lnTo>
                    <a:pt x="0" y="795527"/>
                  </a:lnTo>
                  <a:lnTo>
                    <a:pt x="397763" y="39776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746238" y="2657982"/>
            <a:ext cx="85598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FFFFFF"/>
                </a:solidFill>
                <a:latin typeface="Arial"/>
                <a:cs typeface="Arial"/>
              </a:rPr>
              <a:t>Closure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0063" y="1168653"/>
            <a:ext cx="87731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It is temporary endeavor with 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defined beginning &amp; 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end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undertaken to meet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your need, goals, and objectives, typically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 bring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about beneficial change or add</a:t>
            </a:r>
            <a:r>
              <a:rPr dirty="0" sz="2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3716" y="3217164"/>
            <a:ext cx="5279390" cy="2147570"/>
            <a:chOff x="13716" y="3217164"/>
            <a:chExt cx="5279390" cy="2147570"/>
          </a:xfrm>
        </p:grpSpPr>
        <p:sp>
          <p:nvSpPr>
            <p:cNvPr id="26" name="object 26"/>
            <p:cNvSpPr/>
            <p:nvPr/>
          </p:nvSpPr>
          <p:spPr>
            <a:xfrm>
              <a:off x="13716" y="3217164"/>
              <a:ext cx="4768596" cy="789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01517" y="3858006"/>
              <a:ext cx="2214880" cy="571500"/>
            </a:xfrm>
            <a:custGeom>
              <a:avLst/>
              <a:gdLst/>
              <a:ahLst/>
              <a:cxnLst/>
              <a:rect l="l" t="t" r="r" b="b"/>
              <a:pathLst>
                <a:path w="2214879" h="571500">
                  <a:moveTo>
                    <a:pt x="2119122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119122" y="571500"/>
                  </a:lnTo>
                  <a:lnTo>
                    <a:pt x="2156186" y="564010"/>
                  </a:lnTo>
                  <a:lnTo>
                    <a:pt x="2186463" y="543591"/>
                  </a:lnTo>
                  <a:lnTo>
                    <a:pt x="2206882" y="513314"/>
                  </a:lnTo>
                  <a:lnTo>
                    <a:pt x="2214372" y="476250"/>
                  </a:lnTo>
                  <a:lnTo>
                    <a:pt x="2214372" y="95250"/>
                  </a:lnTo>
                  <a:lnTo>
                    <a:pt x="2206882" y="58185"/>
                  </a:lnTo>
                  <a:lnTo>
                    <a:pt x="2186463" y="27908"/>
                  </a:lnTo>
                  <a:lnTo>
                    <a:pt x="2156186" y="7489"/>
                  </a:lnTo>
                  <a:lnTo>
                    <a:pt x="211912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01517" y="3858006"/>
              <a:ext cx="2214880" cy="571500"/>
            </a:xfrm>
            <a:custGeom>
              <a:avLst/>
              <a:gdLst/>
              <a:ahLst/>
              <a:cxnLst/>
              <a:rect l="l" t="t" r="r" b="b"/>
              <a:pathLst>
                <a:path w="2214879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119122" y="0"/>
                  </a:lnTo>
                  <a:lnTo>
                    <a:pt x="2156186" y="7489"/>
                  </a:lnTo>
                  <a:lnTo>
                    <a:pt x="2186463" y="27908"/>
                  </a:lnTo>
                  <a:lnTo>
                    <a:pt x="2206882" y="58185"/>
                  </a:lnTo>
                  <a:lnTo>
                    <a:pt x="2214372" y="95250"/>
                  </a:lnTo>
                  <a:lnTo>
                    <a:pt x="2214372" y="476250"/>
                  </a:lnTo>
                  <a:lnTo>
                    <a:pt x="2206882" y="513314"/>
                  </a:lnTo>
                  <a:lnTo>
                    <a:pt x="2186463" y="543591"/>
                  </a:lnTo>
                  <a:lnTo>
                    <a:pt x="2156186" y="564010"/>
                  </a:lnTo>
                  <a:lnTo>
                    <a:pt x="2119122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01517" y="4644390"/>
              <a:ext cx="2286000" cy="715010"/>
            </a:xfrm>
            <a:custGeom>
              <a:avLst/>
              <a:gdLst/>
              <a:ahLst/>
              <a:cxnLst/>
              <a:rect l="l" t="t" r="r" b="b"/>
              <a:pathLst>
                <a:path w="2286000" h="715010">
                  <a:moveTo>
                    <a:pt x="2166873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6"/>
                  </a:lnTo>
                  <a:lnTo>
                    <a:pt x="0" y="595630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6"/>
                  </a:lnTo>
                  <a:lnTo>
                    <a:pt x="2166873" y="714756"/>
                  </a:lnTo>
                  <a:lnTo>
                    <a:pt x="2213240" y="705393"/>
                  </a:lnTo>
                  <a:lnTo>
                    <a:pt x="2251106" y="679862"/>
                  </a:lnTo>
                  <a:lnTo>
                    <a:pt x="2276637" y="641996"/>
                  </a:lnTo>
                  <a:lnTo>
                    <a:pt x="2285999" y="595630"/>
                  </a:lnTo>
                  <a:lnTo>
                    <a:pt x="2285999" y="119126"/>
                  </a:lnTo>
                  <a:lnTo>
                    <a:pt x="2276637" y="72759"/>
                  </a:lnTo>
                  <a:lnTo>
                    <a:pt x="2251106" y="34893"/>
                  </a:lnTo>
                  <a:lnTo>
                    <a:pt x="2213240" y="9362"/>
                  </a:lnTo>
                  <a:lnTo>
                    <a:pt x="2166873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01517" y="4644390"/>
              <a:ext cx="2286000" cy="715010"/>
            </a:xfrm>
            <a:custGeom>
              <a:avLst/>
              <a:gdLst/>
              <a:ahLst/>
              <a:cxnLst/>
              <a:rect l="l" t="t" r="r" b="b"/>
              <a:pathLst>
                <a:path w="2286000" h="715010">
                  <a:moveTo>
                    <a:pt x="0" y="119126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2166873" y="0"/>
                  </a:lnTo>
                  <a:lnTo>
                    <a:pt x="2213240" y="9362"/>
                  </a:lnTo>
                  <a:lnTo>
                    <a:pt x="2251106" y="34893"/>
                  </a:lnTo>
                  <a:lnTo>
                    <a:pt x="2276637" y="72759"/>
                  </a:lnTo>
                  <a:lnTo>
                    <a:pt x="2285999" y="119126"/>
                  </a:lnTo>
                  <a:lnTo>
                    <a:pt x="2285999" y="595630"/>
                  </a:lnTo>
                  <a:lnTo>
                    <a:pt x="2276637" y="641996"/>
                  </a:lnTo>
                  <a:lnTo>
                    <a:pt x="2251106" y="679862"/>
                  </a:lnTo>
                  <a:lnTo>
                    <a:pt x="2213240" y="705393"/>
                  </a:lnTo>
                  <a:lnTo>
                    <a:pt x="2166873" y="714756"/>
                  </a:lnTo>
                  <a:lnTo>
                    <a:pt x="119125" y="714756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30"/>
                  </a:lnTo>
                  <a:lnTo>
                    <a:pt x="0" y="119126"/>
                  </a:lnTo>
                  <a:close/>
                </a:path>
              </a:pathLst>
            </a:custGeom>
            <a:ln w="10667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50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dirty="0" spc="-5"/>
              <a:t>BAU (Business As</a:t>
            </a:r>
            <a:r>
              <a:rPr dirty="0" spc="-70"/>
              <a:t> </a:t>
            </a:r>
            <a:r>
              <a:rPr dirty="0" spc="-5"/>
              <a:t>Usual)</a:t>
            </a:r>
          </a:p>
          <a:p>
            <a:pPr algn="ctr" marL="3102610">
              <a:lnSpc>
                <a:spcPct val="100000"/>
              </a:lnSpc>
              <a:spcBef>
                <a:spcPts val="1605"/>
              </a:spcBef>
            </a:pP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Initiation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Arial"/>
              <a:cs typeface="Arial"/>
            </a:endParaRPr>
          </a:p>
          <a:p>
            <a:pPr algn="ctr" marL="3170555">
              <a:lnSpc>
                <a:spcPct val="100000"/>
              </a:lnSpc>
            </a:pP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dirty="0" sz="2400" spc="-4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2400">
              <a:latin typeface="Arial"/>
              <a:cs typeface="Arial"/>
            </a:endParaRPr>
          </a:p>
          <a:p>
            <a:pPr algn="ctr" marL="3171825">
              <a:lnSpc>
                <a:spcPct val="100000"/>
              </a:lnSpc>
            </a:pP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80352" y="5425376"/>
            <a:ext cx="2226945" cy="724535"/>
            <a:chOff x="280352" y="5425376"/>
            <a:chExt cx="2226945" cy="724535"/>
          </a:xfrm>
        </p:grpSpPr>
        <p:sp>
          <p:nvSpPr>
            <p:cNvPr id="33" name="object 33"/>
            <p:cNvSpPr/>
            <p:nvPr/>
          </p:nvSpPr>
          <p:spPr>
            <a:xfrm>
              <a:off x="285750" y="5430774"/>
              <a:ext cx="2216150" cy="713740"/>
            </a:xfrm>
            <a:custGeom>
              <a:avLst/>
              <a:gdLst/>
              <a:ahLst/>
              <a:cxnLst/>
              <a:rect l="l" t="t" r="r" b="b"/>
              <a:pathLst>
                <a:path w="2216150" h="713739">
                  <a:moveTo>
                    <a:pt x="2097024" y="0"/>
                  </a:moveTo>
                  <a:lnTo>
                    <a:pt x="118872" y="0"/>
                  </a:lnTo>
                  <a:lnTo>
                    <a:pt x="72603" y="9340"/>
                  </a:lnTo>
                  <a:lnTo>
                    <a:pt x="34818" y="34813"/>
                  </a:lnTo>
                  <a:lnTo>
                    <a:pt x="9342" y="72598"/>
                  </a:lnTo>
                  <a:lnTo>
                    <a:pt x="0" y="118872"/>
                  </a:lnTo>
                  <a:lnTo>
                    <a:pt x="0" y="594360"/>
                  </a:lnTo>
                  <a:lnTo>
                    <a:pt x="9342" y="640628"/>
                  </a:lnTo>
                  <a:lnTo>
                    <a:pt x="34818" y="678413"/>
                  </a:lnTo>
                  <a:lnTo>
                    <a:pt x="72603" y="703889"/>
                  </a:lnTo>
                  <a:lnTo>
                    <a:pt x="118872" y="713232"/>
                  </a:lnTo>
                  <a:lnTo>
                    <a:pt x="2097024" y="713232"/>
                  </a:lnTo>
                  <a:lnTo>
                    <a:pt x="2143297" y="703889"/>
                  </a:lnTo>
                  <a:lnTo>
                    <a:pt x="2181082" y="678413"/>
                  </a:lnTo>
                  <a:lnTo>
                    <a:pt x="2206555" y="640628"/>
                  </a:lnTo>
                  <a:lnTo>
                    <a:pt x="2215896" y="594360"/>
                  </a:lnTo>
                  <a:lnTo>
                    <a:pt x="2215896" y="118872"/>
                  </a:lnTo>
                  <a:lnTo>
                    <a:pt x="2206555" y="72598"/>
                  </a:lnTo>
                  <a:lnTo>
                    <a:pt x="2181082" y="34813"/>
                  </a:lnTo>
                  <a:lnTo>
                    <a:pt x="2143297" y="9340"/>
                  </a:lnTo>
                  <a:lnTo>
                    <a:pt x="209702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85750" y="5430774"/>
              <a:ext cx="2216150" cy="713740"/>
            </a:xfrm>
            <a:custGeom>
              <a:avLst/>
              <a:gdLst/>
              <a:ahLst/>
              <a:cxnLst/>
              <a:rect l="l" t="t" r="r" b="b"/>
              <a:pathLst>
                <a:path w="2216150" h="713739">
                  <a:moveTo>
                    <a:pt x="0" y="118872"/>
                  </a:moveTo>
                  <a:lnTo>
                    <a:pt x="9342" y="72598"/>
                  </a:lnTo>
                  <a:lnTo>
                    <a:pt x="34818" y="34813"/>
                  </a:lnTo>
                  <a:lnTo>
                    <a:pt x="72603" y="9340"/>
                  </a:lnTo>
                  <a:lnTo>
                    <a:pt x="118872" y="0"/>
                  </a:lnTo>
                  <a:lnTo>
                    <a:pt x="2097024" y="0"/>
                  </a:lnTo>
                  <a:lnTo>
                    <a:pt x="2143297" y="9340"/>
                  </a:lnTo>
                  <a:lnTo>
                    <a:pt x="2181082" y="34813"/>
                  </a:lnTo>
                  <a:lnTo>
                    <a:pt x="2206555" y="72598"/>
                  </a:lnTo>
                  <a:lnTo>
                    <a:pt x="2215896" y="118872"/>
                  </a:lnTo>
                  <a:lnTo>
                    <a:pt x="2215896" y="594360"/>
                  </a:lnTo>
                  <a:lnTo>
                    <a:pt x="2206555" y="640628"/>
                  </a:lnTo>
                  <a:lnTo>
                    <a:pt x="2181082" y="678413"/>
                  </a:lnTo>
                  <a:lnTo>
                    <a:pt x="2143297" y="703889"/>
                  </a:lnTo>
                  <a:lnTo>
                    <a:pt x="2097024" y="713232"/>
                  </a:lnTo>
                  <a:lnTo>
                    <a:pt x="118872" y="713232"/>
                  </a:lnTo>
                  <a:lnTo>
                    <a:pt x="72603" y="703889"/>
                  </a:lnTo>
                  <a:lnTo>
                    <a:pt x="34818" y="678413"/>
                  </a:lnTo>
                  <a:lnTo>
                    <a:pt x="9342" y="640628"/>
                  </a:lnTo>
                  <a:lnTo>
                    <a:pt x="0" y="594360"/>
                  </a:lnTo>
                  <a:lnTo>
                    <a:pt x="0" y="118872"/>
                  </a:lnTo>
                  <a:close/>
                </a:path>
              </a:pathLst>
            </a:custGeom>
            <a:ln w="10667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712723" y="5584342"/>
            <a:ext cx="1362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ecution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996876" y="5353748"/>
            <a:ext cx="2225675" cy="795655"/>
            <a:chOff x="5996876" y="5353748"/>
            <a:chExt cx="2225675" cy="795655"/>
          </a:xfrm>
        </p:grpSpPr>
        <p:sp>
          <p:nvSpPr>
            <p:cNvPr id="37" name="object 37"/>
            <p:cNvSpPr/>
            <p:nvPr/>
          </p:nvSpPr>
          <p:spPr>
            <a:xfrm>
              <a:off x="6002274" y="5359145"/>
              <a:ext cx="2214880" cy="784860"/>
            </a:xfrm>
            <a:custGeom>
              <a:avLst/>
              <a:gdLst/>
              <a:ahLst/>
              <a:cxnLst/>
              <a:rect l="l" t="t" r="r" b="b"/>
              <a:pathLst>
                <a:path w="2214879" h="784860">
                  <a:moveTo>
                    <a:pt x="2083561" y="0"/>
                  </a:moveTo>
                  <a:lnTo>
                    <a:pt x="130810" y="0"/>
                  </a:lnTo>
                  <a:lnTo>
                    <a:pt x="79884" y="10277"/>
                  </a:lnTo>
                  <a:lnTo>
                    <a:pt x="38306" y="38306"/>
                  </a:lnTo>
                  <a:lnTo>
                    <a:pt x="10277" y="79884"/>
                  </a:lnTo>
                  <a:lnTo>
                    <a:pt x="0" y="130809"/>
                  </a:lnTo>
                  <a:lnTo>
                    <a:pt x="0" y="654049"/>
                  </a:lnTo>
                  <a:lnTo>
                    <a:pt x="10277" y="704964"/>
                  </a:lnTo>
                  <a:lnTo>
                    <a:pt x="38306" y="746544"/>
                  </a:lnTo>
                  <a:lnTo>
                    <a:pt x="79884" y="774579"/>
                  </a:lnTo>
                  <a:lnTo>
                    <a:pt x="130810" y="784859"/>
                  </a:lnTo>
                  <a:lnTo>
                    <a:pt x="2083561" y="784859"/>
                  </a:lnTo>
                  <a:lnTo>
                    <a:pt x="2134487" y="774579"/>
                  </a:lnTo>
                  <a:lnTo>
                    <a:pt x="2176065" y="746544"/>
                  </a:lnTo>
                  <a:lnTo>
                    <a:pt x="2204094" y="704964"/>
                  </a:lnTo>
                  <a:lnTo>
                    <a:pt x="2214372" y="654049"/>
                  </a:lnTo>
                  <a:lnTo>
                    <a:pt x="2214372" y="130809"/>
                  </a:lnTo>
                  <a:lnTo>
                    <a:pt x="2204094" y="79884"/>
                  </a:lnTo>
                  <a:lnTo>
                    <a:pt x="2176065" y="38306"/>
                  </a:lnTo>
                  <a:lnTo>
                    <a:pt x="2134487" y="10277"/>
                  </a:lnTo>
                  <a:lnTo>
                    <a:pt x="2083561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002274" y="5359145"/>
              <a:ext cx="2214880" cy="784860"/>
            </a:xfrm>
            <a:custGeom>
              <a:avLst/>
              <a:gdLst/>
              <a:ahLst/>
              <a:cxnLst/>
              <a:rect l="l" t="t" r="r" b="b"/>
              <a:pathLst>
                <a:path w="2214879" h="784860">
                  <a:moveTo>
                    <a:pt x="0" y="130809"/>
                  </a:moveTo>
                  <a:lnTo>
                    <a:pt x="10277" y="79884"/>
                  </a:lnTo>
                  <a:lnTo>
                    <a:pt x="38306" y="38306"/>
                  </a:lnTo>
                  <a:lnTo>
                    <a:pt x="79884" y="10277"/>
                  </a:lnTo>
                  <a:lnTo>
                    <a:pt x="130810" y="0"/>
                  </a:lnTo>
                  <a:lnTo>
                    <a:pt x="2083561" y="0"/>
                  </a:lnTo>
                  <a:lnTo>
                    <a:pt x="2134487" y="10277"/>
                  </a:lnTo>
                  <a:lnTo>
                    <a:pt x="2176065" y="38306"/>
                  </a:lnTo>
                  <a:lnTo>
                    <a:pt x="2204094" y="79884"/>
                  </a:lnTo>
                  <a:lnTo>
                    <a:pt x="2214372" y="130809"/>
                  </a:lnTo>
                  <a:lnTo>
                    <a:pt x="2214372" y="654049"/>
                  </a:lnTo>
                  <a:lnTo>
                    <a:pt x="2204094" y="704964"/>
                  </a:lnTo>
                  <a:lnTo>
                    <a:pt x="2176065" y="746544"/>
                  </a:lnTo>
                  <a:lnTo>
                    <a:pt x="2134487" y="774579"/>
                  </a:lnTo>
                  <a:lnTo>
                    <a:pt x="2083561" y="784859"/>
                  </a:lnTo>
                  <a:lnTo>
                    <a:pt x="130810" y="784859"/>
                  </a:lnTo>
                  <a:lnTo>
                    <a:pt x="79884" y="774579"/>
                  </a:lnTo>
                  <a:lnTo>
                    <a:pt x="38306" y="746544"/>
                  </a:lnTo>
                  <a:lnTo>
                    <a:pt x="10277" y="704964"/>
                  </a:lnTo>
                  <a:lnTo>
                    <a:pt x="0" y="654049"/>
                  </a:lnTo>
                  <a:lnTo>
                    <a:pt x="0" y="130809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6239636" y="5365800"/>
            <a:ext cx="173926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1605" marR="5080" indent="-129539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Controlling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067748" y="5996876"/>
            <a:ext cx="2225675" cy="795655"/>
            <a:chOff x="3067748" y="5996876"/>
            <a:chExt cx="2225675" cy="795655"/>
          </a:xfrm>
        </p:grpSpPr>
        <p:sp>
          <p:nvSpPr>
            <p:cNvPr id="41" name="object 41"/>
            <p:cNvSpPr/>
            <p:nvPr/>
          </p:nvSpPr>
          <p:spPr>
            <a:xfrm>
              <a:off x="3073145" y="6002274"/>
              <a:ext cx="2214880" cy="784860"/>
            </a:xfrm>
            <a:custGeom>
              <a:avLst/>
              <a:gdLst/>
              <a:ahLst/>
              <a:cxnLst/>
              <a:rect l="l" t="t" r="r" b="b"/>
              <a:pathLst>
                <a:path w="2214879" h="784859">
                  <a:moveTo>
                    <a:pt x="2083562" y="0"/>
                  </a:moveTo>
                  <a:lnTo>
                    <a:pt x="130810" y="0"/>
                  </a:lnTo>
                  <a:lnTo>
                    <a:pt x="79884" y="10280"/>
                  </a:lnTo>
                  <a:lnTo>
                    <a:pt x="38306" y="38315"/>
                  </a:lnTo>
                  <a:lnTo>
                    <a:pt x="10277" y="79895"/>
                  </a:lnTo>
                  <a:lnTo>
                    <a:pt x="0" y="130809"/>
                  </a:lnTo>
                  <a:lnTo>
                    <a:pt x="0" y="654049"/>
                  </a:lnTo>
                  <a:lnTo>
                    <a:pt x="10277" y="704964"/>
                  </a:lnTo>
                  <a:lnTo>
                    <a:pt x="38306" y="746544"/>
                  </a:lnTo>
                  <a:lnTo>
                    <a:pt x="79884" y="774579"/>
                  </a:lnTo>
                  <a:lnTo>
                    <a:pt x="130810" y="784860"/>
                  </a:lnTo>
                  <a:lnTo>
                    <a:pt x="2083562" y="784860"/>
                  </a:lnTo>
                  <a:lnTo>
                    <a:pt x="2134487" y="774579"/>
                  </a:lnTo>
                  <a:lnTo>
                    <a:pt x="2176065" y="746544"/>
                  </a:lnTo>
                  <a:lnTo>
                    <a:pt x="2204094" y="704964"/>
                  </a:lnTo>
                  <a:lnTo>
                    <a:pt x="2214372" y="654049"/>
                  </a:lnTo>
                  <a:lnTo>
                    <a:pt x="2214372" y="130809"/>
                  </a:lnTo>
                  <a:lnTo>
                    <a:pt x="2204094" y="79895"/>
                  </a:lnTo>
                  <a:lnTo>
                    <a:pt x="2176065" y="38315"/>
                  </a:lnTo>
                  <a:lnTo>
                    <a:pt x="2134487" y="10280"/>
                  </a:lnTo>
                  <a:lnTo>
                    <a:pt x="208356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073145" y="6002274"/>
              <a:ext cx="2214880" cy="784860"/>
            </a:xfrm>
            <a:custGeom>
              <a:avLst/>
              <a:gdLst/>
              <a:ahLst/>
              <a:cxnLst/>
              <a:rect l="l" t="t" r="r" b="b"/>
              <a:pathLst>
                <a:path w="2214879" h="784859">
                  <a:moveTo>
                    <a:pt x="0" y="130809"/>
                  </a:moveTo>
                  <a:lnTo>
                    <a:pt x="10277" y="79895"/>
                  </a:lnTo>
                  <a:lnTo>
                    <a:pt x="38306" y="38315"/>
                  </a:lnTo>
                  <a:lnTo>
                    <a:pt x="79884" y="10280"/>
                  </a:lnTo>
                  <a:lnTo>
                    <a:pt x="130810" y="0"/>
                  </a:lnTo>
                  <a:lnTo>
                    <a:pt x="2083562" y="0"/>
                  </a:lnTo>
                  <a:lnTo>
                    <a:pt x="2134487" y="10280"/>
                  </a:lnTo>
                  <a:lnTo>
                    <a:pt x="2176065" y="38315"/>
                  </a:lnTo>
                  <a:lnTo>
                    <a:pt x="2204094" y="79895"/>
                  </a:lnTo>
                  <a:lnTo>
                    <a:pt x="2214372" y="130809"/>
                  </a:lnTo>
                  <a:lnTo>
                    <a:pt x="2214372" y="654049"/>
                  </a:lnTo>
                  <a:lnTo>
                    <a:pt x="2204094" y="704964"/>
                  </a:lnTo>
                  <a:lnTo>
                    <a:pt x="2176065" y="746544"/>
                  </a:lnTo>
                  <a:lnTo>
                    <a:pt x="2134487" y="774579"/>
                  </a:lnTo>
                  <a:lnTo>
                    <a:pt x="2083562" y="784860"/>
                  </a:lnTo>
                  <a:lnTo>
                    <a:pt x="130810" y="784860"/>
                  </a:lnTo>
                  <a:lnTo>
                    <a:pt x="79884" y="774579"/>
                  </a:lnTo>
                  <a:lnTo>
                    <a:pt x="38306" y="746544"/>
                  </a:lnTo>
                  <a:lnTo>
                    <a:pt x="10277" y="704964"/>
                  </a:lnTo>
                  <a:lnTo>
                    <a:pt x="0" y="654049"/>
                  </a:lnTo>
                  <a:lnTo>
                    <a:pt x="0" y="130809"/>
                  </a:lnTo>
                  <a:close/>
                </a:path>
              </a:pathLst>
            </a:custGeom>
            <a:ln w="10667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3642486" y="6191808"/>
            <a:ext cx="10744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osure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71346" y="4427728"/>
            <a:ext cx="6287770" cy="1409065"/>
            <a:chOff x="1071346" y="4427728"/>
            <a:chExt cx="6287770" cy="1409065"/>
          </a:xfrm>
        </p:grpSpPr>
        <p:sp>
          <p:nvSpPr>
            <p:cNvPr id="45" name="object 45"/>
            <p:cNvSpPr/>
            <p:nvPr/>
          </p:nvSpPr>
          <p:spPr>
            <a:xfrm>
              <a:off x="4077335" y="4427728"/>
              <a:ext cx="101980" cy="2153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071346" y="4993894"/>
              <a:ext cx="6287770" cy="843280"/>
            </a:xfrm>
            <a:custGeom>
              <a:avLst/>
              <a:gdLst/>
              <a:ahLst/>
              <a:cxnLst/>
              <a:rect l="l" t="t" r="r" b="b"/>
              <a:pathLst>
                <a:path w="6287770" h="843279">
                  <a:moveTo>
                    <a:pt x="1930044" y="12573"/>
                  </a:moveTo>
                  <a:lnTo>
                    <a:pt x="1927758" y="127"/>
                  </a:lnTo>
                  <a:lnTo>
                    <a:pt x="34340" y="350685"/>
                  </a:lnTo>
                  <a:lnTo>
                    <a:pt x="86017" y="306197"/>
                  </a:lnTo>
                  <a:lnTo>
                    <a:pt x="86321" y="302133"/>
                  </a:lnTo>
                  <a:lnTo>
                    <a:pt x="84035" y="299466"/>
                  </a:lnTo>
                  <a:lnTo>
                    <a:pt x="81737" y="296926"/>
                  </a:lnTo>
                  <a:lnTo>
                    <a:pt x="77736" y="296545"/>
                  </a:lnTo>
                  <a:lnTo>
                    <a:pt x="0" y="363601"/>
                  </a:lnTo>
                  <a:lnTo>
                    <a:pt x="93256" y="397002"/>
                  </a:lnTo>
                  <a:lnTo>
                    <a:pt x="96558" y="398272"/>
                  </a:lnTo>
                  <a:lnTo>
                    <a:pt x="100203" y="396494"/>
                  </a:lnTo>
                  <a:lnTo>
                    <a:pt x="102565" y="389890"/>
                  </a:lnTo>
                  <a:lnTo>
                    <a:pt x="100850" y="386334"/>
                  </a:lnTo>
                  <a:lnTo>
                    <a:pt x="97561" y="385064"/>
                  </a:lnTo>
                  <a:lnTo>
                    <a:pt x="48806" y="367538"/>
                  </a:lnTo>
                  <a:lnTo>
                    <a:pt x="36804" y="363232"/>
                  </a:lnTo>
                  <a:lnTo>
                    <a:pt x="13512" y="367538"/>
                  </a:lnTo>
                  <a:lnTo>
                    <a:pt x="21729" y="366014"/>
                  </a:lnTo>
                  <a:lnTo>
                    <a:pt x="36804" y="363232"/>
                  </a:lnTo>
                  <a:lnTo>
                    <a:pt x="1930044" y="12573"/>
                  </a:lnTo>
                  <a:close/>
                </a:path>
                <a:path w="6287770" h="843279">
                  <a:moveTo>
                    <a:pt x="4930038" y="756158"/>
                  </a:moveTo>
                  <a:lnTo>
                    <a:pt x="4919116" y="749935"/>
                  </a:lnTo>
                  <a:lnTo>
                    <a:pt x="4840884" y="705358"/>
                  </a:lnTo>
                  <a:lnTo>
                    <a:pt x="4836947" y="706424"/>
                  </a:lnTo>
                  <a:lnTo>
                    <a:pt x="4835296" y="709472"/>
                  </a:lnTo>
                  <a:lnTo>
                    <a:pt x="4833518" y="712520"/>
                  </a:lnTo>
                  <a:lnTo>
                    <a:pt x="4834534" y="716394"/>
                  </a:lnTo>
                  <a:lnTo>
                    <a:pt x="4893856" y="750176"/>
                  </a:lnTo>
                  <a:lnTo>
                    <a:pt x="1465580" y="785164"/>
                  </a:lnTo>
                  <a:lnTo>
                    <a:pt x="1454746" y="791629"/>
                  </a:lnTo>
                  <a:lnTo>
                    <a:pt x="1463776" y="786231"/>
                  </a:lnTo>
                  <a:lnTo>
                    <a:pt x="1465580" y="785164"/>
                  </a:lnTo>
                  <a:lnTo>
                    <a:pt x="1524152" y="750176"/>
                  </a:lnTo>
                  <a:lnTo>
                    <a:pt x="1525041" y="746277"/>
                  </a:lnTo>
                  <a:lnTo>
                    <a:pt x="1521485" y="740257"/>
                  </a:lnTo>
                  <a:lnTo>
                    <a:pt x="1517548" y="739279"/>
                  </a:lnTo>
                  <a:lnTo>
                    <a:pt x="1514627" y="741070"/>
                  </a:lnTo>
                  <a:lnTo>
                    <a:pt x="1429537" y="791883"/>
                  </a:lnTo>
                  <a:lnTo>
                    <a:pt x="1518691" y="842670"/>
                  </a:lnTo>
                  <a:lnTo>
                    <a:pt x="1522501" y="841603"/>
                  </a:lnTo>
                  <a:lnTo>
                    <a:pt x="1526057" y="835520"/>
                  </a:lnTo>
                  <a:lnTo>
                    <a:pt x="1524914" y="831634"/>
                  </a:lnTo>
                  <a:lnTo>
                    <a:pt x="1466088" y="798093"/>
                  </a:lnTo>
                  <a:lnTo>
                    <a:pt x="1465656" y="797864"/>
                  </a:lnTo>
                  <a:lnTo>
                    <a:pt x="4894008" y="762876"/>
                  </a:lnTo>
                  <a:lnTo>
                    <a:pt x="4835423" y="797852"/>
                  </a:lnTo>
                  <a:lnTo>
                    <a:pt x="4834407" y="801751"/>
                  </a:lnTo>
                  <a:lnTo>
                    <a:pt x="4836185" y="804760"/>
                  </a:lnTo>
                  <a:lnTo>
                    <a:pt x="4838090" y="807783"/>
                  </a:lnTo>
                  <a:lnTo>
                    <a:pt x="4841900" y="808761"/>
                  </a:lnTo>
                  <a:lnTo>
                    <a:pt x="4930038" y="756158"/>
                  </a:lnTo>
                  <a:close/>
                </a:path>
                <a:path w="6287770" h="843279">
                  <a:moveTo>
                    <a:pt x="6287160" y="292100"/>
                  </a:moveTo>
                  <a:lnTo>
                    <a:pt x="6209182" y="230886"/>
                  </a:lnTo>
                  <a:lnTo>
                    <a:pt x="6206388" y="228727"/>
                  </a:lnTo>
                  <a:lnTo>
                    <a:pt x="6202451" y="229247"/>
                  </a:lnTo>
                  <a:lnTo>
                    <a:pt x="6198133" y="234835"/>
                  </a:lnTo>
                  <a:lnTo>
                    <a:pt x="6198514" y="238760"/>
                  </a:lnTo>
                  <a:lnTo>
                    <a:pt x="6201308" y="240919"/>
                  </a:lnTo>
                  <a:lnTo>
                    <a:pt x="6252248" y="280885"/>
                  </a:lnTo>
                  <a:lnTo>
                    <a:pt x="4216298" y="0"/>
                  </a:lnTo>
                  <a:lnTo>
                    <a:pt x="4214520" y="12700"/>
                  </a:lnTo>
                  <a:lnTo>
                    <a:pt x="6250444" y="293458"/>
                  </a:lnTo>
                  <a:lnTo>
                    <a:pt x="6190640" y="318135"/>
                  </a:lnTo>
                  <a:lnTo>
                    <a:pt x="6187465" y="319532"/>
                  </a:lnTo>
                  <a:lnTo>
                    <a:pt x="6185941" y="323215"/>
                  </a:lnTo>
                  <a:lnTo>
                    <a:pt x="6187211" y="326390"/>
                  </a:lnTo>
                  <a:lnTo>
                    <a:pt x="6188608" y="329692"/>
                  </a:lnTo>
                  <a:lnTo>
                    <a:pt x="6192291" y="331216"/>
                  </a:lnTo>
                  <a:lnTo>
                    <a:pt x="6195466" y="329819"/>
                  </a:lnTo>
                  <a:lnTo>
                    <a:pt x="6276035" y="296672"/>
                  </a:lnTo>
                  <a:lnTo>
                    <a:pt x="6287160" y="29210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/>
          <p:nvPr/>
        </p:nvSpPr>
        <p:spPr>
          <a:xfrm>
            <a:off x="5286755" y="6208814"/>
            <a:ext cx="1144905" cy="386715"/>
          </a:xfrm>
          <a:custGeom>
            <a:avLst/>
            <a:gdLst/>
            <a:ahLst/>
            <a:cxnLst/>
            <a:rect l="l" t="t" r="r" b="b"/>
            <a:pathLst>
              <a:path w="1144904" h="386715">
                <a:moveTo>
                  <a:pt x="73152" y="287286"/>
                </a:moveTo>
                <a:lnTo>
                  <a:pt x="69088" y="287464"/>
                </a:lnTo>
                <a:lnTo>
                  <a:pt x="66802" y="290055"/>
                </a:lnTo>
                <a:lnTo>
                  <a:pt x="0" y="363258"/>
                </a:lnTo>
                <a:lnTo>
                  <a:pt x="99949" y="386168"/>
                </a:lnTo>
                <a:lnTo>
                  <a:pt x="103378" y="384035"/>
                </a:lnTo>
                <a:lnTo>
                  <a:pt x="104902" y="377190"/>
                </a:lnTo>
                <a:lnTo>
                  <a:pt x="102870" y="373786"/>
                </a:lnTo>
                <a:lnTo>
                  <a:pt x="66951" y="365556"/>
                </a:lnTo>
                <a:lnTo>
                  <a:pt x="13843" y="365556"/>
                </a:lnTo>
                <a:lnTo>
                  <a:pt x="10160" y="353441"/>
                </a:lnTo>
                <a:lnTo>
                  <a:pt x="32455" y="346473"/>
                </a:lnTo>
                <a:lnTo>
                  <a:pt x="76200" y="298615"/>
                </a:lnTo>
                <a:lnTo>
                  <a:pt x="78486" y="296037"/>
                </a:lnTo>
                <a:lnTo>
                  <a:pt x="78359" y="292011"/>
                </a:lnTo>
                <a:lnTo>
                  <a:pt x="75692" y="289648"/>
                </a:lnTo>
                <a:lnTo>
                  <a:pt x="73152" y="287286"/>
                </a:lnTo>
                <a:close/>
              </a:path>
              <a:path w="1144904" h="386715">
                <a:moveTo>
                  <a:pt x="32455" y="346473"/>
                </a:moveTo>
                <a:lnTo>
                  <a:pt x="10160" y="353441"/>
                </a:lnTo>
                <a:lnTo>
                  <a:pt x="13843" y="365556"/>
                </a:lnTo>
                <a:lnTo>
                  <a:pt x="19532" y="363778"/>
                </a:lnTo>
                <a:lnTo>
                  <a:pt x="16637" y="363778"/>
                </a:lnTo>
                <a:lnTo>
                  <a:pt x="13462" y="353301"/>
                </a:lnTo>
                <a:lnTo>
                  <a:pt x="26213" y="353301"/>
                </a:lnTo>
                <a:lnTo>
                  <a:pt x="32455" y="346473"/>
                </a:lnTo>
                <a:close/>
              </a:path>
              <a:path w="1144904" h="386715">
                <a:moveTo>
                  <a:pt x="36309" y="358536"/>
                </a:moveTo>
                <a:lnTo>
                  <a:pt x="13843" y="365556"/>
                </a:lnTo>
                <a:lnTo>
                  <a:pt x="66951" y="365556"/>
                </a:lnTo>
                <a:lnTo>
                  <a:pt x="36309" y="358536"/>
                </a:lnTo>
                <a:close/>
              </a:path>
              <a:path w="1144904" h="386715">
                <a:moveTo>
                  <a:pt x="13462" y="353301"/>
                </a:moveTo>
                <a:lnTo>
                  <a:pt x="16637" y="363778"/>
                </a:lnTo>
                <a:lnTo>
                  <a:pt x="24005" y="355717"/>
                </a:lnTo>
                <a:lnTo>
                  <a:pt x="13462" y="353301"/>
                </a:lnTo>
                <a:close/>
              </a:path>
              <a:path w="1144904" h="386715">
                <a:moveTo>
                  <a:pt x="24005" y="355717"/>
                </a:moveTo>
                <a:lnTo>
                  <a:pt x="16637" y="363778"/>
                </a:lnTo>
                <a:lnTo>
                  <a:pt x="19532" y="363778"/>
                </a:lnTo>
                <a:lnTo>
                  <a:pt x="36309" y="358536"/>
                </a:lnTo>
                <a:lnTo>
                  <a:pt x="24005" y="355717"/>
                </a:lnTo>
                <a:close/>
              </a:path>
              <a:path w="1144904" h="386715">
                <a:moveTo>
                  <a:pt x="1141095" y="0"/>
                </a:moveTo>
                <a:lnTo>
                  <a:pt x="32455" y="346473"/>
                </a:lnTo>
                <a:lnTo>
                  <a:pt x="24005" y="355717"/>
                </a:lnTo>
                <a:lnTo>
                  <a:pt x="36309" y="358536"/>
                </a:lnTo>
                <a:lnTo>
                  <a:pt x="1144905" y="12115"/>
                </a:lnTo>
                <a:lnTo>
                  <a:pt x="1141095" y="0"/>
                </a:lnTo>
                <a:close/>
              </a:path>
              <a:path w="1144904" h="386715">
                <a:moveTo>
                  <a:pt x="26213" y="353301"/>
                </a:moveTo>
                <a:lnTo>
                  <a:pt x="13462" y="353301"/>
                </a:lnTo>
                <a:lnTo>
                  <a:pt x="24005" y="355717"/>
                </a:lnTo>
                <a:lnTo>
                  <a:pt x="26213" y="353301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5688" y="0"/>
            <a:ext cx="5052060" cy="1362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5291" y="133934"/>
            <a:ext cx="4255135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265"/>
              <a:t>Project</a:t>
            </a:r>
            <a:r>
              <a:rPr dirty="0" sz="5000" spc="-240"/>
              <a:t> </a:t>
            </a:r>
            <a:r>
              <a:rPr dirty="0" sz="5000" spc="-315"/>
              <a:t>Triangle</a:t>
            </a:r>
            <a:endParaRPr sz="5000"/>
          </a:p>
        </p:txBody>
      </p:sp>
      <p:grpSp>
        <p:nvGrpSpPr>
          <p:cNvPr id="4" name="object 4"/>
          <p:cNvGrpSpPr/>
          <p:nvPr/>
        </p:nvGrpSpPr>
        <p:grpSpPr>
          <a:xfrm>
            <a:off x="923480" y="1423352"/>
            <a:ext cx="7084059" cy="4798060"/>
            <a:chOff x="923480" y="1423352"/>
            <a:chExt cx="7084059" cy="4798060"/>
          </a:xfrm>
        </p:grpSpPr>
        <p:sp>
          <p:nvSpPr>
            <p:cNvPr id="5" name="object 5"/>
            <p:cNvSpPr/>
            <p:nvPr/>
          </p:nvSpPr>
          <p:spPr>
            <a:xfrm>
              <a:off x="928877" y="1428749"/>
              <a:ext cx="7073265" cy="4787265"/>
            </a:xfrm>
            <a:custGeom>
              <a:avLst/>
              <a:gdLst/>
              <a:ahLst/>
              <a:cxnLst/>
              <a:rect l="l" t="t" r="r" b="b"/>
              <a:pathLst>
                <a:path w="7073265" h="4787265">
                  <a:moveTo>
                    <a:pt x="3536442" y="0"/>
                  </a:moveTo>
                  <a:lnTo>
                    <a:pt x="0" y="4786884"/>
                  </a:lnTo>
                  <a:lnTo>
                    <a:pt x="7072883" y="4786884"/>
                  </a:lnTo>
                  <a:lnTo>
                    <a:pt x="353644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28877" y="1428749"/>
              <a:ext cx="7073265" cy="4787265"/>
            </a:xfrm>
            <a:custGeom>
              <a:avLst/>
              <a:gdLst/>
              <a:ahLst/>
              <a:cxnLst/>
              <a:rect l="l" t="t" r="r" b="b"/>
              <a:pathLst>
                <a:path w="7073265" h="4787265">
                  <a:moveTo>
                    <a:pt x="0" y="4786884"/>
                  </a:moveTo>
                  <a:lnTo>
                    <a:pt x="3536442" y="0"/>
                  </a:lnTo>
                  <a:lnTo>
                    <a:pt x="7072883" y="4786884"/>
                  </a:lnTo>
                  <a:lnTo>
                    <a:pt x="0" y="4786884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385820" y="4576648"/>
            <a:ext cx="21609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23409" y="963041"/>
            <a:ext cx="3512185" cy="5901690"/>
            <a:chOff x="4423409" y="963041"/>
            <a:chExt cx="3512185" cy="5901690"/>
          </a:xfrm>
        </p:grpSpPr>
        <p:sp>
          <p:nvSpPr>
            <p:cNvPr id="9" name="object 9"/>
            <p:cNvSpPr/>
            <p:nvPr/>
          </p:nvSpPr>
          <p:spPr>
            <a:xfrm>
              <a:off x="4429124" y="968756"/>
              <a:ext cx="1723389" cy="1889125"/>
            </a:xfrm>
            <a:custGeom>
              <a:avLst/>
              <a:gdLst/>
              <a:ahLst/>
              <a:cxnLst/>
              <a:rect l="l" t="t" r="r" b="b"/>
              <a:pathLst>
                <a:path w="1723389" h="1889125">
                  <a:moveTo>
                    <a:pt x="616838" y="0"/>
                  </a:moveTo>
                  <a:lnTo>
                    <a:pt x="0" y="486664"/>
                  </a:lnTo>
                  <a:lnTo>
                    <a:pt x="1106297" y="1888744"/>
                  </a:lnTo>
                  <a:lnTo>
                    <a:pt x="1723263" y="1401953"/>
                  </a:lnTo>
                  <a:lnTo>
                    <a:pt x="61683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29124" y="968756"/>
              <a:ext cx="1723389" cy="1889125"/>
            </a:xfrm>
            <a:custGeom>
              <a:avLst/>
              <a:gdLst/>
              <a:ahLst/>
              <a:cxnLst/>
              <a:rect l="l" t="t" r="r" b="b"/>
              <a:pathLst>
                <a:path w="1723389" h="1889125">
                  <a:moveTo>
                    <a:pt x="616838" y="0"/>
                  </a:moveTo>
                  <a:lnTo>
                    <a:pt x="1723263" y="1401953"/>
                  </a:lnTo>
                  <a:lnTo>
                    <a:pt x="1106297" y="1888744"/>
                  </a:lnTo>
                  <a:lnTo>
                    <a:pt x="0" y="486664"/>
                  </a:lnTo>
                  <a:lnTo>
                    <a:pt x="616838" y="0"/>
                  </a:lnTo>
                  <a:close/>
                </a:path>
              </a:pathLst>
            </a:custGeom>
            <a:ln w="1142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63861" y="1427948"/>
              <a:ext cx="786130" cy="985519"/>
            </a:xfrm>
            <a:custGeom>
              <a:avLst/>
              <a:gdLst/>
              <a:ahLst/>
              <a:cxnLst/>
              <a:rect l="l" t="t" r="r" b="b"/>
              <a:pathLst>
                <a:path w="786129" h="985519">
                  <a:moveTo>
                    <a:pt x="697595" y="772159"/>
                  </a:moveTo>
                  <a:lnTo>
                    <a:pt x="677473" y="772159"/>
                  </a:lnTo>
                  <a:lnTo>
                    <a:pt x="657113" y="777239"/>
                  </a:lnTo>
                  <a:lnTo>
                    <a:pt x="615680" y="801369"/>
                  </a:lnTo>
                  <a:lnTo>
                    <a:pt x="584025" y="834389"/>
                  </a:lnTo>
                  <a:lnTo>
                    <a:pt x="569706" y="872489"/>
                  </a:lnTo>
                  <a:lnTo>
                    <a:pt x="569085" y="891539"/>
                  </a:lnTo>
                  <a:lnTo>
                    <a:pt x="572738" y="910589"/>
                  </a:lnTo>
                  <a:lnTo>
                    <a:pt x="592820" y="947419"/>
                  </a:lnTo>
                  <a:lnTo>
                    <a:pt x="630324" y="979169"/>
                  </a:lnTo>
                  <a:lnTo>
                    <a:pt x="658758" y="985519"/>
                  </a:lnTo>
                  <a:lnTo>
                    <a:pt x="673512" y="985519"/>
                  </a:lnTo>
                  <a:lnTo>
                    <a:pt x="688528" y="982979"/>
                  </a:lnTo>
                  <a:lnTo>
                    <a:pt x="703818" y="977899"/>
                  </a:lnTo>
                  <a:lnTo>
                    <a:pt x="687602" y="951229"/>
                  </a:lnTo>
                  <a:lnTo>
                    <a:pt x="653706" y="951229"/>
                  </a:lnTo>
                  <a:lnTo>
                    <a:pt x="645017" y="948689"/>
                  </a:lnTo>
                  <a:lnTo>
                    <a:pt x="609109" y="918209"/>
                  </a:lnTo>
                  <a:lnTo>
                    <a:pt x="602684" y="895349"/>
                  </a:lnTo>
                  <a:lnTo>
                    <a:pt x="603234" y="882649"/>
                  </a:lnTo>
                  <a:lnTo>
                    <a:pt x="606428" y="871219"/>
                  </a:lnTo>
                  <a:lnTo>
                    <a:pt x="612409" y="858519"/>
                  </a:lnTo>
                  <a:lnTo>
                    <a:pt x="621200" y="847089"/>
                  </a:lnTo>
                  <a:lnTo>
                    <a:pt x="632825" y="834389"/>
                  </a:lnTo>
                  <a:lnTo>
                    <a:pt x="670190" y="834389"/>
                  </a:lnTo>
                  <a:lnTo>
                    <a:pt x="657209" y="817879"/>
                  </a:lnTo>
                  <a:lnTo>
                    <a:pt x="668591" y="811529"/>
                  </a:lnTo>
                  <a:lnTo>
                    <a:pt x="680069" y="807719"/>
                  </a:lnTo>
                  <a:lnTo>
                    <a:pt x="691641" y="805179"/>
                  </a:lnTo>
                  <a:lnTo>
                    <a:pt x="761189" y="805179"/>
                  </a:lnTo>
                  <a:lnTo>
                    <a:pt x="750423" y="793749"/>
                  </a:lnTo>
                  <a:lnTo>
                    <a:pt x="734425" y="782319"/>
                  </a:lnTo>
                  <a:lnTo>
                    <a:pt x="716807" y="774699"/>
                  </a:lnTo>
                  <a:lnTo>
                    <a:pt x="697595" y="772159"/>
                  </a:lnTo>
                  <a:close/>
                </a:path>
                <a:path w="786129" h="985519">
                  <a:moveTo>
                    <a:pt x="670190" y="834389"/>
                  </a:moveTo>
                  <a:lnTo>
                    <a:pt x="632825" y="834389"/>
                  </a:lnTo>
                  <a:lnTo>
                    <a:pt x="730361" y="958849"/>
                  </a:lnTo>
                  <a:lnTo>
                    <a:pt x="736330" y="953769"/>
                  </a:lnTo>
                  <a:lnTo>
                    <a:pt x="737981" y="952499"/>
                  </a:lnTo>
                  <a:lnTo>
                    <a:pt x="756271" y="935989"/>
                  </a:lnTo>
                  <a:lnTo>
                    <a:pt x="770191" y="918209"/>
                  </a:lnTo>
                  <a:lnTo>
                    <a:pt x="774289" y="910589"/>
                  </a:lnTo>
                  <a:lnTo>
                    <a:pt x="730107" y="910589"/>
                  </a:lnTo>
                  <a:lnTo>
                    <a:pt x="670190" y="834389"/>
                  </a:lnTo>
                  <a:close/>
                </a:path>
                <a:path w="786129" h="985519">
                  <a:moveTo>
                    <a:pt x="684514" y="946149"/>
                  </a:moveTo>
                  <a:lnTo>
                    <a:pt x="673467" y="948689"/>
                  </a:lnTo>
                  <a:lnTo>
                    <a:pt x="663193" y="951229"/>
                  </a:lnTo>
                  <a:lnTo>
                    <a:pt x="687602" y="951229"/>
                  </a:lnTo>
                  <a:lnTo>
                    <a:pt x="684514" y="946149"/>
                  </a:lnTo>
                  <a:close/>
                </a:path>
                <a:path w="786129" h="985519">
                  <a:moveTo>
                    <a:pt x="761189" y="805179"/>
                  </a:moveTo>
                  <a:lnTo>
                    <a:pt x="703310" y="805179"/>
                  </a:lnTo>
                  <a:lnTo>
                    <a:pt x="714450" y="807719"/>
                  </a:lnTo>
                  <a:lnTo>
                    <a:pt x="724614" y="812799"/>
                  </a:lnTo>
                  <a:lnTo>
                    <a:pt x="753125" y="850899"/>
                  </a:lnTo>
                  <a:lnTo>
                    <a:pt x="754526" y="862329"/>
                  </a:lnTo>
                  <a:lnTo>
                    <a:pt x="753094" y="875029"/>
                  </a:lnTo>
                  <a:lnTo>
                    <a:pt x="750359" y="883919"/>
                  </a:lnTo>
                  <a:lnTo>
                    <a:pt x="745601" y="892809"/>
                  </a:lnTo>
                  <a:lnTo>
                    <a:pt x="738842" y="901699"/>
                  </a:lnTo>
                  <a:lnTo>
                    <a:pt x="730107" y="910589"/>
                  </a:lnTo>
                  <a:lnTo>
                    <a:pt x="774289" y="910589"/>
                  </a:lnTo>
                  <a:lnTo>
                    <a:pt x="779754" y="900429"/>
                  </a:lnTo>
                  <a:lnTo>
                    <a:pt x="784971" y="881379"/>
                  </a:lnTo>
                  <a:lnTo>
                    <a:pt x="785923" y="862329"/>
                  </a:lnTo>
                  <a:lnTo>
                    <a:pt x="782875" y="843279"/>
                  </a:lnTo>
                  <a:lnTo>
                    <a:pt x="775827" y="826769"/>
                  </a:lnTo>
                  <a:lnTo>
                    <a:pt x="764778" y="808989"/>
                  </a:lnTo>
                  <a:lnTo>
                    <a:pt x="761189" y="805179"/>
                  </a:lnTo>
                  <a:close/>
                </a:path>
                <a:path w="786129" h="985519">
                  <a:moveTo>
                    <a:pt x="466452" y="712469"/>
                  </a:moveTo>
                  <a:lnTo>
                    <a:pt x="441309" y="712469"/>
                  </a:lnTo>
                  <a:lnTo>
                    <a:pt x="439997" y="720089"/>
                  </a:lnTo>
                  <a:lnTo>
                    <a:pt x="439483" y="726439"/>
                  </a:lnTo>
                  <a:lnTo>
                    <a:pt x="439755" y="734059"/>
                  </a:lnTo>
                  <a:lnTo>
                    <a:pt x="454771" y="772159"/>
                  </a:lnTo>
                  <a:lnTo>
                    <a:pt x="494395" y="800099"/>
                  </a:lnTo>
                  <a:lnTo>
                    <a:pt x="519731" y="805179"/>
                  </a:lnTo>
                  <a:lnTo>
                    <a:pt x="532971" y="805179"/>
                  </a:lnTo>
                  <a:lnTo>
                    <a:pt x="546592" y="802639"/>
                  </a:lnTo>
                  <a:lnTo>
                    <a:pt x="573547" y="792479"/>
                  </a:lnTo>
                  <a:lnTo>
                    <a:pt x="586668" y="784859"/>
                  </a:lnTo>
                  <a:lnTo>
                    <a:pt x="602742" y="772159"/>
                  </a:lnTo>
                  <a:lnTo>
                    <a:pt x="517509" y="772159"/>
                  </a:lnTo>
                  <a:lnTo>
                    <a:pt x="505007" y="769619"/>
                  </a:lnTo>
                  <a:lnTo>
                    <a:pt x="470282" y="742949"/>
                  </a:lnTo>
                  <a:lnTo>
                    <a:pt x="465556" y="721359"/>
                  </a:lnTo>
                  <a:lnTo>
                    <a:pt x="466452" y="712469"/>
                  </a:lnTo>
                  <a:close/>
                </a:path>
                <a:path w="786129" h="985519">
                  <a:moveTo>
                    <a:pt x="567674" y="567689"/>
                  </a:moveTo>
                  <a:lnTo>
                    <a:pt x="338439" y="748029"/>
                  </a:lnTo>
                  <a:lnTo>
                    <a:pt x="360664" y="775969"/>
                  </a:lnTo>
                  <a:lnTo>
                    <a:pt x="441309" y="712469"/>
                  </a:lnTo>
                  <a:lnTo>
                    <a:pt x="466452" y="712469"/>
                  </a:lnTo>
                  <a:lnTo>
                    <a:pt x="489606" y="670559"/>
                  </a:lnTo>
                  <a:lnTo>
                    <a:pt x="534812" y="640079"/>
                  </a:lnTo>
                  <a:lnTo>
                    <a:pt x="563610" y="633729"/>
                  </a:lnTo>
                  <a:lnTo>
                    <a:pt x="626122" y="633729"/>
                  </a:lnTo>
                  <a:lnTo>
                    <a:pt x="622849" y="629919"/>
                  </a:lnTo>
                  <a:lnTo>
                    <a:pt x="575897" y="609599"/>
                  </a:lnTo>
                  <a:lnTo>
                    <a:pt x="566277" y="609599"/>
                  </a:lnTo>
                  <a:lnTo>
                    <a:pt x="587740" y="593089"/>
                  </a:lnTo>
                  <a:lnTo>
                    <a:pt x="567674" y="567689"/>
                  </a:lnTo>
                  <a:close/>
                </a:path>
                <a:path w="786129" h="985519">
                  <a:moveTo>
                    <a:pt x="626122" y="633729"/>
                  </a:moveTo>
                  <a:lnTo>
                    <a:pt x="563610" y="633729"/>
                  </a:lnTo>
                  <a:lnTo>
                    <a:pt x="576568" y="634999"/>
                  </a:lnTo>
                  <a:lnTo>
                    <a:pt x="587835" y="638809"/>
                  </a:lnTo>
                  <a:lnTo>
                    <a:pt x="614727" y="671829"/>
                  </a:lnTo>
                  <a:lnTo>
                    <a:pt x="615680" y="683259"/>
                  </a:lnTo>
                  <a:lnTo>
                    <a:pt x="614156" y="695959"/>
                  </a:lnTo>
                  <a:lnTo>
                    <a:pt x="591242" y="734059"/>
                  </a:lnTo>
                  <a:lnTo>
                    <a:pt x="560853" y="758189"/>
                  </a:lnTo>
                  <a:lnTo>
                    <a:pt x="517509" y="772159"/>
                  </a:lnTo>
                  <a:lnTo>
                    <a:pt x="602742" y="772159"/>
                  </a:lnTo>
                  <a:lnTo>
                    <a:pt x="629251" y="744219"/>
                  </a:lnTo>
                  <a:lnTo>
                    <a:pt x="646160" y="708659"/>
                  </a:lnTo>
                  <a:lnTo>
                    <a:pt x="648065" y="695959"/>
                  </a:lnTo>
                  <a:lnTo>
                    <a:pt x="648065" y="683259"/>
                  </a:lnTo>
                  <a:lnTo>
                    <a:pt x="646183" y="671829"/>
                  </a:lnTo>
                  <a:lnTo>
                    <a:pt x="642445" y="660399"/>
                  </a:lnTo>
                  <a:lnTo>
                    <a:pt x="636849" y="648969"/>
                  </a:lnTo>
                  <a:lnTo>
                    <a:pt x="629396" y="637539"/>
                  </a:lnTo>
                  <a:lnTo>
                    <a:pt x="626122" y="633729"/>
                  </a:lnTo>
                  <a:close/>
                </a:path>
                <a:path w="786129" h="985519">
                  <a:moveTo>
                    <a:pt x="403796" y="415289"/>
                  </a:moveTo>
                  <a:lnTo>
                    <a:pt x="359600" y="429259"/>
                  </a:lnTo>
                  <a:lnTo>
                    <a:pt x="318119" y="462279"/>
                  </a:lnTo>
                  <a:lnTo>
                    <a:pt x="294497" y="497839"/>
                  </a:lnTo>
                  <a:lnTo>
                    <a:pt x="288851" y="535939"/>
                  </a:lnTo>
                  <a:lnTo>
                    <a:pt x="292290" y="554989"/>
                  </a:lnTo>
                  <a:lnTo>
                    <a:pt x="311515" y="590549"/>
                  </a:lnTo>
                  <a:lnTo>
                    <a:pt x="341465" y="617219"/>
                  </a:lnTo>
                  <a:lnTo>
                    <a:pt x="378174" y="629919"/>
                  </a:lnTo>
                  <a:lnTo>
                    <a:pt x="390856" y="629919"/>
                  </a:lnTo>
                  <a:lnTo>
                    <a:pt x="431149" y="618489"/>
                  </a:lnTo>
                  <a:lnTo>
                    <a:pt x="465689" y="594359"/>
                  </a:lnTo>
                  <a:lnTo>
                    <a:pt x="377936" y="594359"/>
                  </a:lnTo>
                  <a:lnTo>
                    <a:pt x="365168" y="593089"/>
                  </a:lnTo>
                  <a:lnTo>
                    <a:pt x="327677" y="561339"/>
                  </a:lnTo>
                  <a:lnTo>
                    <a:pt x="321823" y="538479"/>
                  </a:lnTo>
                  <a:lnTo>
                    <a:pt x="322945" y="525779"/>
                  </a:lnTo>
                  <a:lnTo>
                    <a:pt x="345412" y="486409"/>
                  </a:lnTo>
                  <a:lnTo>
                    <a:pt x="375223" y="462279"/>
                  </a:lnTo>
                  <a:lnTo>
                    <a:pt x="418068" y="449579"/>
                  </a:lnTo>
                  <a:lnTo>
                    <a:pt x="480066" y="449579"/>
                  </a:lnTo>
                  <a:lnTo>
                    <a:pt x="471882" y="440689"/>
                  </a:lnTo>
                  <a:lnTo>
                    <a:pt x="457676" y="429259"/>
                  </a:lnTo>
                  <a:lnTo>
                    <a:pt x="442112" y="421639"/>
                  </a:lnTo>
                  <a:lnTo>
                    <a:pt x="425180" y="416559"/>
                  </a:lnTo>
                  <a:lnTo>
                    <a:pt x="403796" y="415289"/>
                  </a:lnTo>
                  <a:close/>
                </a:path>
                <a:path w="786129" h="985519">
                  <a:moveTo>
                    <a:pt x="480066" y="449579"/>
                  </a:moveTo>
                  <a:lnTo>
                    <a:pt x="418068" y="449579"/>
                  </a:lnTo>
                  <a:lnTo>
                    <a:pt x="430837" y="452119"/>
                  </a:lnTo>
                  <a:lnTo>
                    <a:pt x="442309" y="455929"/>
                  </a:lnTo>
                  <a:lnTo>
                    <a:pt x="468306" y="483869"/>
                  </a:lnTo>
                  <a:lnTo>
                    <a:pt x="474057" y="506729"/>
                  </a:lnTo>
                  <a:lnTo>
                    <a:pt x="472932" y="519429"/>
                  </a:lnTo>
                  <a:lnTo>
                    <a:pt x="451215" y="558799"/>
                  </a:lnTo>
                  <a:lnTo>
                    <a:pt x="406288" y="589279"/>
                  </a:lnTo>
                  <a:lnTo>
                    <a:pt x="391743" y="594359"/>
                  </a:lnTo>
                  <a:lnTo>
                    <a:pt x="465689" y="594359"/>
                  </a:lnTo>
                  <a:lnTo>
                    <a:pt x="492553" y="565149"/>
                  </a:lnTo>
                  <a:lnTo>
                    <a:pt x="506333" y="528319"/>
                  </a:lnTo>
                  <a:lnTo>
                    <a:pt x="506978" y="507999"/>
                  </a:lnTo>
                  <a:lnTo>
                    <a:pt x="503586" y="490219"/>
                  </a:lnTo>
                  <a:lnTo>
                    <a:pt x="496171" y="471169"/>
                  </a:lnTo>
                  <a:lnTo>
                    <a:pt x="484743" y="454659"/>
                  </a:lnTo>
                  <a:lnTo>
                    <a:pt x="480066" y="449579"/>
                  </a:lnTo>
                  <a:close/>
                </a:path>
                <a:path w="786129" h="985519">
                  <a:moveTo>
                    <a:pt x="291560" y="256539"/>
                  </a:moveTo>
                  <a:lnTo>
                    <a:pt x="278520" y="256539"/>
                  </a:lnTo>
                  <a:lnTo>
                    <a:pt x="265160" y="259079"/>
                  </a:lnTo>
                  <a:lnTo>
                    <a:pt x="224619" y="276859"/>
                  </a:lnTo>
                  <a:lnTo>
                    <a:pt x="192657" y="303529"/>
                  </a:lnTo>
                  <a:lnTo>
                    <a:pt x="168983" y="339089"/>
                  </a:lnTo>
                  <a:lnTo>
                    <a:pt x="162889" y="377189"/>
                  </a:lnTo>
                  <a:lnTo>
                    <a:pt x="166036" y="394969"/>
                  </a:lnTo>
                  <a:lnTo>
                    <a:pt x="184642" y="430529"/>
                  </a:lnTo>
                  <a:lnTo>
                    <a:pt x="222128" y="458469"/>
                  </a:lnTo>
                  <a:lnTo>
                    <a:pt x="252470" y="464819"/>
                  </a:lnTo>
                  <a:lnTo>
                    <a:pt x="268128" y="463549"/>
                  </a:lnTo>
                  <a:lnTo>
                    <a:pt x="283954" y="458469"/>
                  </a:lnTo>
                  <a:lnTo>
                    <a:pt x="299958" y="450849"/>
                  </a:lnTo>
                  <a:lnTo>
                    <a:pt x="288528" y="431799"/>
                  </a:lnTo>
                  <a:lnTo>
                    <a:pt x="239379" y="431799"/>
                  </a:lnTo>
                  <a:lnTo>
                    <a:pt x="230326" y="429259"/>
                  </a:lnTo>
                  <a:lnTo>
                    <a:pt x="200719" y="401319"/>
                  </a:lnTo>
                  <a:lnTo>
                    <a:pt x="195107" y="378459"/>
                  </a:lnTo>
                  <a:lnTo>
                    <a:pt x="196326" y="365759"/>
                  </a:lnTo>
                  <a:lnTo>
                    <a:pt x="219775" y="328929"/>
                  </a:lnTo>
                  <a:lnTo>
                    <a:pt x="250705" y="303529"/>
                  </a:lnTo>
                  <a:lnTo>
                    <a:pt x="293354" y="290829"/>
                  </a:lnTo>
                  <a:lnTo>
                    <a:pt x="355655" y="290829"/>
                  </a:lnTo>
                  <a:lnTo>
                    <a:pt x="349011" y="283209"/>
                  </a:lnTo>
                  <a:lnTo>
                    <a:pt x="339201" y="275589"/>
                  </a:lnTo>
                  <a:lnTo>
                    <a:pt x="328437" y="267969"/>
                  </a:lnTo>
                  <a:lnTo>
                    <a:pt x="316722" y="261619"/>
                  </a:lnTo>
                  <a:lnTo>
                    <a:pt x="304290" y="257809"/>
                  </a:lnTo>
                  <a:lnTo>
                    <a:pt x="291560" y="256539"/>
                  </a:lnTo>
                  <a:close/>
                </a:path>
                <a:path w="786129" h="985519">
                  <a:moveTo>
                    <a:pt x="281670" y="420369"/>
                  </a:moveTo>
                  <a:lnTo>
                    <a:pt x="270257" y="426719"/>
                  </a:lnTo>
                  <a:lnTo>
                    <a:pt x="259429" y="430529"/>
                  </a:lnTo>
                  <a:lnTo>
                    <a:pt x="249148" y="431799"/>
                  </a:lnTo>
                  <a:lnTo>
                    <a:pt x="288528" y="431799"/>
                  </a:lnTo>
                  <a:lnTo>
                    <a:pt x="281670" y="420369"/>
                  </a:lnTo>
                  <a:close/>
                </a:path>
                <a:path w="786129" h="985519">
                  <a:moveTo>
                    <a:pt x="355655" y="290829"/>
                  </a:moveTo>
                  <a:lnTo>
                    <a:pt x="293354" y="290829"/>
                  </a:lnTo>
                  <a:lnTo>
                    <a:pt x="305587" y="292099"/>
                  </a:lnTo>
                  <a:lnTo>
                    <a:pt x="316738" y="297179"/>
                  </a:lnTo>
                  <a:lnTo>
                    <a:pt x="343868" y="327659"/>
                  </a:lnTo>
                  <a:lnTo>
                    <a:pt x="346186" y="344169"/>
                  </a:lnTo>
                  <a:lnTo>
                    <a:pt x="345070" y="351789"/>
                  </a:lnTo>
                  <a:lnTo>
                    <a:pt x="342312" y="360679"/>
                  </a:lnTo>
                  <a:lnTo>
                    <a:pt x="337935" y="368299"/>
                  </a:lnTo>
                  <a:lnTo>
                    <a:pt x="331962" y="377189"/>
                  </a:lnTo>
                  <a:lnTo>
                    <a:pt x="357743" y="401319"/>
                  </a:lnTo>
                  <a:lnTo>
                    <a:pt x="367077" y="388619"/>
                  </a:lnTo>
                  <a:lnTo>
                    <a:pt x="373745" y="375919"/>
                  </a:lnTo>
                  <a:lnTo>
                    <a:pt x="377745" y="361949"/>
                  </a:lnTo>
                  <a:lnTo>
                    <a:pt x="379079" y="347979"/>
                  </a:lnTo>
                  <a:lnTo>
                    <a:pt x="377819" y="335279"/>
                  </a:lnTo>
                  <a:lnTo>
                    <a:pt x="373856" y="321309"/>
                  </a:lnTo>
                  <a:lnTo>
                    <a:pt x="367202" y="307339"/>
                  </a:lnTo>
                  <a:lnTo>
                    <a:pt x="357870" y="293369"/>
                  </a:lnTo>
                  <a:lnTo>
                    <a:pt x="355655" y="290829"/>
                  </a:lnTo>
                  <a:close/>
                </a:path>
                <a:path w="786129" h="985519">
                  <a:moveTo>
                    <a:pt x="35925" y="82550"/>
                  </a:moveTo>
                  <a:lnTo>
                    <a:pt x="9921" y="115569"/>
                  </a:lnTo>
                  <a:lnTo>
                    <a:pt x="0" y="154939"/>
                  </a:lnTo>
                  <a:lnTo>
                    <a:pt x="700" y="167639"/>
                  </a:lnTo>
                  <a:lnTo>
                    <a:pt x="15224" y="210819"/>
                  </a:lnTo>
                  <a:lnTo>
                    <a:pt x="45424" y="252729"/>
                  </a:lnTo>
                  <a:lnTo>
                    <a:pt x="79232" y="278129"/>
                  </a:lnTo>
                  <a:lnTo>
                    <a:pt x="115808" y="288289"/>
                  </a:lnTo>
                  <a:lnTo>
                    <a:pt x="128000" y="288289"/>
                  </a:lnTo>
                  <a:lnTo>
                    <a:pt x="170672" y="271779"/>
                  </a:lnTo>
                  <a:lnTo>
                    <a:pt x="186856" y="253999"/>
                  </a:lnTo>
                  <a:lnTo>
                    <a:pt x="120380" y="253999"/>
                  </a:lnTo>
                  <a:lnTo>
                    <a:pt x="105917" y="251459"/>
                  </a:lnTo>
                  <a:lnTo>
                    <a:pt x="68429" y="226059"/>
                  </a:lnTo>
                  <a:lnTo>
                    <a:pt x="43878" y="187959"/>
                  </a:lnTo>
                  <a:lnTo>
                    <a:pt x="37742" y="157479"/>
                  </a:lnTo>
                  <a:lnTo>
                    <a:pt x="38264" y="149859"/>
                  </a:lnTo>
                  <a:lnTo>
                    <a:pt x="60944" y="109219"/>
                  </a:lnTo>
                  <a:lnTo>
                    <a:pt x="35925" y="82550"/>
                  </a:lnTo>
                  <a:close/>
                </a:path>
                <a:path w="786129" h="985519">
                  <a:moveTo>
                    <a:pt x="190335" y="0"/>
                  </a:moveTo>
                  <a:lnTo>
                    <a:pt x="178927" y="0"/>
                  </a:lnTo>
                  <a:lnTo>
                    <a:pt x="167905" y="1269"/>
                  </a:lnTo>
                  <a:lnTo>
                    <a:pt x="157527" y="5079"/>
                  </a:lnTo>
                  <a:lnTo>
                    <a:pt x="147816" y="10159"/>
                  </a:lnTo>
                  <a:lnTo>
                    <a:pt x="138795" y="15239"/>
                  </a:lnTo>
                  <a:lnTo>
                    <a:pt x="131556" y="22859"/>
                  </a:lnTo>
                  <a:lnTo>
                    <a:pt x="125460" y="29209"/>
                  </a:lnTo>
                  <a:lnTo>
                    <a:pt x="120507" y="38100"/>
                  </a:lnTo>
                  <a:lnTo>
                    <a:pt x="116697" y="45719"/>
                  </a:lnTo>
                  <a:lnTo>
                    <a:pt x="114200" y="55879"/>
                  </a:lnTo>
                  <a:lnTo>
                    <a:pt x="113014" y="66039"/>
                  </a:lnTo>
                  <a:lnTo>
                    <a:pt x="113160" y="76200"/>
                  </a:lnTo>
                  <a:lnTo>
                    <a:pt x="127452" y="125729"/>
                  </a:lnTo>
                  <a:lnTo>
                    <a:pt x="135239" y="142239"/>
                  </a:lnTo>
                  <a:lnTo>
                    <a:pt x="143049" y="160019"/>
                  </a:lnTo>
                  <a:lnTo>
                    <a:pt x="158577" y="200659"/>
                  </a:lnTo>
                  <a:lnTo>
                    <a:pt x="159962" y="217169"/>
                  </a:lnTo>
                  <a:lnTo>
                    <a:pt x="158988" y="223519"/>
                  </a:lnTo>
                  <a:lnTo>
                    <a:pt x="127214" y="252729"/>
                  </a:lnTo>
                  <a:lnTo>
                    <a:pt x="120380" y="253999"/>
                  </a:lnTo>
                  <a:lnTo>
                    <a:pt x="186856" y="253999"/>
                  </a:lnTo>
                  <a:lnTo>
                    <a:pt x="191567" y="246379"/>
                  </a:lnTo>
                  <a:lnTo>
                    <a:pt x="195564" y="236219"/>
                  </a:lnTo>
                  <a:lnTo>
                    <a:pt x="198066" y="226059"/>
                  </a:lnTo>
                  <a:lnTo>
                    <a:pt x="198913" y="214629"/>
                  </a:lnTo>
                  <a:lnTo>
                    <a:pt x="198118" y="201929"/>
                  </a:lnTo>
                  <a:lnTo>
                    <a:pt x="187039" y="163829"/>
                  </a:lnTo>
                  <a:lnTo>
                    <a:pt x="170291" y="127000"/>
                  </a:lnTo>
                  <a:lnTo>
                    <a:pt x="161286" y="106679"/>
                  </a:lnTo>
                  <a:lnTo>
                    <a:pt x="155019" y="90169"/>
                  </a:lnTo>
                  <a:lnTo>
                    <a:pt x="151467" y="77469"/>
                  </a:lnTo>
                  <a:lnTo>
                    <a:pt x="150606" y="68579"/>
                  </a:lnTo>
                  <a:lnTo>
                    <a:pt x="151796" y="60959"/>
                  </a:lnTo>
                  <a:lnTo>
                    <a:pt x="179546" y="35559"/>
                  </a:lnTo>
                  <a:lnTo>
                    <a:pt x="256004" y="35559"/>
                  </a:lnTo>
                  <a:lnTo>
                    <a:pt x="246046" y="25400"/>
                  </a:lnTo>
                  <a:lnTo>
                    <a:pt x="235517" y="17779"/>
                  </a:lnTo>
                  <a:lnTo>
                    <a:pt x="224393" y="10159"/>
                  </a:lnTo>
                  <a:lnTo>
                    <a:pt x="213056" y="5079"/>
                  </a:lnTo>
                  <a:lnTo>
                    <a:pt x="201707" y="1269"/>
                  </a:lnTo>
                  <a:lnTo>
                    <a:pt x="190335" y="0"/>
                  </a:lnTo>
                  <a:close/>
                </a:path>
                <a:path w="786129" h="985519">
                  <a:moveTo>
                    <a:pt x="256004" y="35559"/>
                  </a:moveTo>
                  <a:lnTo>
                    <a:pt x="188462" y="35559"/>
                  </a:lnTo>
                  <a:lnTo>
                    <a:pt x="198104" y="36829"/>
                  </a:lnTo>
                  <a:lnTo>
                    <a:pt x="208147" y="40639"/>
                  </a:lnTo>
                  <a:lnTo>
                    <a:pt x="239633" y="68579"/>
                  </a:lnTo>
                  <a:lnTo>
                    <a:pt x="258956" y="105409"/>
                  </a:lnTo>
                  <a:lnTo>
                    <a:pt x="260080" y="116839"/>
                  </a:lnTo>
                  <a:lnTo>
                    <a:pt x="258655" y="128269"/>
                  </a:lnTo>
                  <a:lnTo>
                    <a:pt x="254777" y="138429"/>
                  </a:lnTo>
                  <a:lnTo>
                    <a:pt x="248471" y="148589"/>
                  </a:lnTo>
                  <a:lnTo>
                    <a:pt x="239760" y="158750"/>
                  </a:lnTo>
                  <a:lnTo>
                    <a:pt x="264906" y="186689"/>
                  </a:lnTo>
                  <a:lnTo>
                    <a:pt x="292084" y="146050"/>
                  </a:lnTo>
                  <a:lnTo>
                    <a:pt x="296005" y="123189"/>
                  </a:lnTo>
                  <a:lnTo>
                    <a:pt x="295209" y="110489"/>
                  </a:lnTo>
                  <a:lnTo>
                    <a:pt x="282193" y="72389"/>
                  </a:lnTo>
                  <a:lnTo>
                    <a:pt x="265414" y="46989"/>
                  </a:lnTo>
                  <a:lnTo>
                    <a:pt x="256004" y="35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44005" y="6072377"/>
              <a:ext cx="1786255" cy="786765"/>
            </a:xfrm>
            <a:custGeom>
              <a:avLst/>
              <a:gdLst/>
              <a:ahLst/>
              <a:cxnLst/>
              <a:rect l="l" t="t" r="r" b="b"/>
              <a:pathLst>
                <a:path w="1786254" h="786765">
                  <a:moveTo>
                    <a:pt x="1786127" y="0"/>
                  </a:moveTo>
                  <a:lnTo>
                    <a:pt x="0" y="0"/>
                  </a:lnTo>
                  <a:lnTo>
                    <a:pt x="0" y="786384"/>
                  </a:lnTo>
                  <a:lnTo>
                    <a:pt x="1786127" y="786384"/>
                  </a:lnTo>
                  <a:lnTo>
                    <a:pt x="178612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144005" y="6072377"/>
              <a:ext cx="1786255" cy="786765"/>
            </a:xfrm>
            <a:custGeom>
              <a:avLst/>
              <a:gdLst/>
              <a:ahLst/>
              <a:cxnLst/>
              <a:rect l="l" t="t" r="r" b="b"/>
              <a:pathLst>
                <a:path w="1786254" h="786765">
                  <a:moveTo>
                    <a:pt x="0" y="786384"/>
                  </a:moveTo>
                  <a:lnTo>
                    <a:pt x="1786127" y="786384"/>
                  </a:lnTo>
                  <a:lnTo>
                    <a:pt x="1786127" y="0"/>
                  </a:lnTo>
                  <a:lnTo>
                    <a:pt x="0" y="0"/>
                  </a:lnTo>
                  <a:lnTo>
                    <a:pt x="0" y="786384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149340" y="6197600"/>
            <a:ext cx="177546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dirty="0" sz="3200" spc="-3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9407" y="4859218"/>
            <a:ext cx="662940" cy="742950"/>
          </a:xfrm>
          <a:custGeom>
            <a:avLst/>
            <a:gdLst/>
            <a:ahLst/>
            <a:cxnLst/>
            <a:rect l="l" t="t" r="r" b="b"/>
            <a:pathLst>
              <a:path w="662940" h="742950">
                <a:moveTo>
                  <a:pt x="125253" y="457199"/>
                </a:moveTo>
                <a:lnTo>
                  <a:pt x="71649" y="469899"/>
                </a:lnTo>
                <a:lnTo>
                  <a:pt x="41169" y="492759"/>
                </a:lnTo>
                <a:lnTo>
                  <a:pt x="17673" y="524509"/>
                </a:lnTo>
                <a:lnTo>
                  <a:pt x="857" y="576579"/>
                </a:lnTo>
                <a:lnTo>
                  <a:pt x="0" y="594359"/>
                </a:lnTo>
                <a:lnTo>
                  <a:pt x="1866" y="612139"/>
                </a:lnTo>
                <a:lnTo>
                  <a:pt x="23683" y="662939"/>
                </a:lnTo>
                <a:lnTo>
                  <a:pt x="50843" y="693419"/>
                </a:lnTo>
                <a:lnTo>
                  <a:pt x="85324" y="718819"/>
                </a:lnTo>
                <a:lnTo>
                  <a:pt x="121524" y="735329"/>
                </a:lnTo>
                <a:lnTo>
                  <a:pt x="159393" y="742949"/>
                </a:lnTo>
                <a:lnTo>
                  <a:pt x="177576" y="742949"/>
                </a:lnTo>
                <a:lnTo>
                  <a:pt x="227852" y="727709"/>
                </a:lnTo>
                <a:lnTo>
                  <a:pt x="254301" y="706119"/>
                </a:lnTo>
                <a:lnTo>
                  <a:pt x="164260" y="706119"/>
                </a:lnTo>
                <a:lnTo>
                  <a:pt x="150120" y="703579"/>
                </a:lnTo>
                <a:lnTo>
                  <a:pt x="106120" y="684529"/>
                </a:lnTo>
                <a:lnTo>
                  <a:pt x="69399" y="656589"/>
                </a:lnTo>
                <a:lnTo>
                  <a:pt x="43738" y="622299"/>
                </a:lnTo>
                <a:lnTo>
                  <a:pt x="34436" y="584199"/>
                </a:lnTo>
                <a:lnTo>
                  <a:pt x="35695" y="570229"/>
                </a:lnTo>
                <a:lnTo>
                  <a:pt x="54108" y="528319"/>
                </a:lnTo>
                <a:lnTo>
                  <a:pt x="83042" y="502919"/>
                </a:lnTo>
                <a:lnTo>
                  <a:pt x="106235" y="495299"/>
                </a:lnTo>
                <a:lnTo>
                  <a:pt x="151503" y="495299"/>
                </a:lnTo>
                <a:lnTo>
                  <a:pt x="163810" y="464819"/>
                </a:lnTo>
                <a:lnTo>
                  <a:pt x="144275" y="459739"/>
                </a:lnTo>
                <a:lnTo>
                  <a:pt x="125253" y="457199"/>
                </a:lnTo>
                <a:close/>
              </a:path>
              <a:path w="662940" h="742950">
                <a:moveTo>
                  <a:pt x="263366" y="530859"/>
                </a:moveTo>
                <a:lnTo>
                  <a:pt x="232962" y="556259"/>
                </a:lnTo>
                <a:lnTo>
                  <a:pt x="244125" y="570229"/>
                </a:lnTo>
                <a:lnTo>
                  <a:pt x="252393" y="584199"/>
                </a:lnTo>
                <a:lnTo>
                  <a:pt x="257765" y="598169"/>
                </a:lnTo>
                <a:lnTo>
                  <a:pt x="260242" y="613409"/>
                </a:lnTo>
                <a:lnTo>
                  <a:pt x="259968" y="627379"/>
                </a:lnTo>
                <a:lnTo>
                  <a:pt x="243414" y="668019"/>
                </a:lnTo>
                <a:lnTo>
                  <a:pt x="215089" y="694689"/>
                </a:lnTo>
                <a:lnTo>
                  <a:pt x="177855" y="706119"/>
                </a:lnTo>
                <a:lnTo>
                  <a:pt x="254301" y="706119"/>
                </a:lnTo>
                <a:lnTo>
                  <a:pt x="283552" y="666749"/>
                </a:lnTo>
                <a:lnTo>
                  <a:pt x="295888" y="627379"/>
                </a:lnTo>
                <a:lnTo>
                  <a:pt x="296729" y="608329"/>
                </a:lnTo>
                <a:lnTo>
                  <a:pt x="293943" y="588009"/>
                </a:lnTo>
                <a:lnTo>
                  <a:pt x="287453" y="568959"/>
                </a:lnTo>
                <a:lnTo>
                  <a:pt x="277260" y="549909"/>
                </a:lnTo>
                <a:lnTo>
                  <a:pt x="263366" y="530859"/>
                </a:lnTo>
                <a:close/>
              </a:path>
              <a:path w="662940" h="742950">
                <a:moveTo>
                  <a:pt x="322725" y="312419"/>
                </a:moveTo>
                <a:lnTo>
                  <a:pt x="302990" y="312419"/>
                </a:lnTo>
                <a:lnTo>
                  <a:pt x="284225" y="317500"/>
                </a:lnTo>
                <a:lnTo>
                  <a:pt x="251898" y="337819"/>
                </a:lnTo>
                <a:lnTo>
                  <a:pt x="228540" y="369569"/>
                </a:lnTo>
                <a:lnTo>
                  <a:pt x="218649" y="421639"/>
                </a:lnTo>
                <a:lnTo>
                  <a:pt x="223333" y="441959"/>
                </a:lnTo>
                <a:lnTo>
                  <a:pt x="249083" y="481329"/>
                </a:lnTo>
                <a:lnTo>
                  <a:pt x="291579" y="511809"/>
                </a:lnTo>
                <a:lnTo>
                  <a:pt x="332789" y="524509"/>
                </a:lnTo>
                <a:lnTo>
                  <a:pt x="352571" y="524509"/>
                </a:lnTo>
                <a:lnTo>
                  <a:pt x="371258" y="519429"/>
                </a:lnTo>
                <a:lnTo>
                  <a:pt x="388294" y="510539"/>
                </a:lnTo>
                <a:lnTo>
                  <a:pt x="403689" y="499109"/>
                </a:lnTo>
                <a:lnTo>
                  <a:pt x="411102" y="490219"/>
                </a:lnTo>
                <a:lnTo>
                  <a:pt x="351212" y="490219"/>
                </a:lnTo>
                <a:lnTo>
                  <a:pt x="337477" y="488949"/>
                </a:lnTo>
                <a:lnTo>
                  <a:pt x="291598" y="468629"/>
                </a:lnTo>
                <a:lnTo>
                  <a:pt x="257378" y="431799"/>
                </a:lnTo>
                <a:lnTo>
                  <a:pt x="251072" y="406399"/>
                </a:lnTo>
                <a:lnTo>
                  <a:pt x="252137" y="393699"/>
                </a:lnTo>
                <a:lnTo>
                  <a:pt x="280630" y="354329"/>
                </a:lnTo>
                <a:lnTo>
                  <a:pt x="304552" y="346709"/>
                </a:lnTo>
                <a:lnTo>
                  <a:pt x="396585" y="346709"/>
                </a:lnTo>
                <a:lnTo>
                  <a:pt x="383038" y="336550"/>
                </a:lnTo>
                <a:lnTo>
                  <a:pt x="362753" y="323850"/>
                </a:lnTo>
                <a:lnTo>
                  <a:pt x="342647" y="316229"/>
                </a:lnTo>
                <a:lnTo>
                  <a:pt x="322725" y="312419"/>
                </a:lnTo>
                <a:close/>
              </a:path>
              <a:path w="662940" h="742950">
                <a:moveTo>
                  <a:pt x="151503" y="495299"/>
                </a:moveTo>
                <a:lnTo>
                  <a:pt x="119381" y="495299"/>
                </a:lnTo>
                <a:lnTo>
                  <a:pt x="133615" y="496569"/>
                </a:lnTo>
                <a:lnTo>
                  <a:pt x="148939" y="501649"/>
                </a:lnTo>
                <a:lnTo>
                  <a:pt x="151503" y="495299"/>
                </a:lnTo>
                <a:close/>
              </a:path>
              <a:path w="662940" h="742950">
                <a:moveTo>
                  <a:pt x="396585" y="346709"/>
                </a:moveTo>
                <a:lnTo>
                  <a:pt x="318241" y="346709"/>
                </a:lnTo>
                <a:lnTo>
                  <a:pt x="332562" y="350519"/>
                </a:lnTo>
                <a:lnTo>
                  <a:pt x="347511" y="356869"/>
                </a:lnTo>
                <a:lnTo>
                  <a:pt x="378236" y="379729"/>
                </a:lnTo>
                <a:lnTo>
                  <a:pt x="402977" y="417829"/>
                </a:lnTo>
                <a:lnTo>
                  <a:pt x="404670" y="430529"/>
                </a:lnTo>
                <a:lnTo>
                  <a:pt x="403659" y="441959"/>
                </a:lnTo>
                <a:lnTo>
                  <a:pt x="375162" y="482599"/>
                </a:lnTo>
                <a:lnTo>
                  <a:pt x="351212" y="490219"/>
                </a:lnTo>
                <a:lnTo>
                  <a:pt x="411102" y="490219"/>
                </a:lnTo>
                <a:lnTo>
                  <a:pt x="434278" y="447039"/>
                </a:lnTo>
                <a:lnTo>
                  <a:pt x="437234" y="421639"/>
                </a:lnTo>
                <a:lnTo>
                  <a:pt x="437178" y="419099"/>
                </a:lnTo>
                <a:lnTo>
                  <a:pt x="420757" y="372109"/>
                </a:lnTo>
                <a:lnTo>
                  <a:pt x="398278" y="347979"/>
                </a:lnTo>
                <a:lnTo>
                  <a:pt x="396585" y="346709"/>
                </a:lnTo>
                <a:close/>
              </a:path>
              <a:path w="662940" h="742950">
                <a:moveTo>
                  <a:pt x="451872" y="308609"/>
                </a:moveTo>
                <a:lnTo>
                  <a:pt x="435743" y="340359"/>
                </a:lnTo>
                <a:lnTo>
                  <a:pt x="450816" y="346709"/>
                </a:lnTo>
                <a:lnTo>
                  <a:pt x="465366" y="350519"/>
                </a:lnTo>
                <a:lnTo>
                  <a:pt x="479391" y="350519"/>
                </a:lnTo>
                <a:lnTo>
                  <a:pt x="492893" y="347979"/>
                </a:lnTo>
                <a:lnTo>
                  <a:pt x="505968" y="342900"/>
                </a:lnTo>
                <a:lnTo>
                  <a:pt x="518721" y="334009"/>
                </a:lnTo>
                <a:lnTo>
                  <a:pt x="531165" y="322579"/>
                </a:lnTo>
                <a:lnTo>
                  <a:pt x="536226" y="316229"/>
                </a:lnTo>
                <a:lnTo>
                  <a:pt x="479250" y="316229"/>
                </a:lnTo>
                <a:lnTo>
                  <a:pt x="470334" y="314959"/>
                </a:lnTo>
                <a:lnTo>
                  <a:pt x="461204" y="312419"/>
                </a:lnTo>
                <a:lnTo>
                  <a:pt x="451872" y="308609"/>
                </a:lnTo>
                <a:close/>
              </a:path>
              <a:path w="662940" h="742950">
                <a:moveTo>
                  <a:pt x="559521" y="226059"/>
                </a:moveTo>
                <a:lnTo>
                  <a:pt x="513848" y="226059"/>
                </a:lnTo>
                <a:lnTo>
                  <a:pt x="520452" y="231139"/>
                </a:lnTo>
                <a:lnTo>
                  <a:pt x="525284" y="236219"/>
                </a:lnTo>
                <a:lnTo>
                  <a:pt x="528913" y="241300"/>
                </a:lnTo>
                <a:lnTo>
                  <a:pt x="531328" y="247650"/>
                </a:lnTo>
                <a:lnTo>
                  <a:pt x="532517" y="255269"/>
                </a:lnTo>
                <a:lnTo>
                  <a:pt x="532187" y="262889"/>
                </a:lnTo>
                <a:lnTo>
                  <a:pt x="512104" y="299719"/>
                </a:lnTo>
                <a:lnTo>
                  <a:pt x="479250" y="316229"/>
                </a:lnTo>
                <a:lnTo>
                  <a:pt x="536226" y="316229"/>
                </a:lnTo>
                <a:lnTo>
                  <a:pt x="559475" y="276859"/>
                </a:lnTo>
                <a:lnTo>
                  <a:pt x="563981" y="246379"/>
                </a:lnTo>
                <a:lnTo>
                  <a:pt x="562719" y="236219"/>
                </a:lnTo>
                <a:lnTo>
                  <a:pt x="560076" y="227329"/>
                </a:lnTo>
                <a:lnTo>
                  <a:pt x="559521" y="226059"/>
                </a:lnTo>
                <a:close/>
              </a:path>
              <a:path w="662940" h="742950">
                <a:moveTo>
                  <a:pt x="423551" y="140969"/>
                </a:moveTo>
                <a:lnTo>
                  <a:pt x="383437" y="158750"/>
                </a:lnTo>
                <a:lnTo>
                  <a:pt x="355925" y="190500"/>
                </a:lnTo>
                <a:lnTo>
                  <a:pt x="340988" y="228600"/>
                </a:lnTo>
                <a:lnTo>
                  <a:pt x="341033" y="232409"/>
                </a:lnTo>
                <a:lnTo>
                  <a:pt x="354396" y="273050"/>
                </a:lnTo>
                <a:lnTo>
                  <a:pt x="364483" y="281939"/>
                </a:lnTo>
                <a:lnTo>
                  <a:pt x="370922" y="287019"/>
                </a:lnTo>
                <a:lnTo>
                  <a:pt x="377655" y="289559"/>
                </a:lnTo>
                <a:lnTo>
                  <a:pt x="384695" y="292100"/>
                </a:lnTo>
                <a:lnTo>
                  <a:pt x="399556" y="292100"/>
                </a:lnTo>
                <a:lnTo>
                  <a:pt x="440648" y="273050"/>
                </a:lnTo>
                <a:lnTo>
                  <a:pt x="453116" y="262889"/>
                </a:lnTo>
                <a:lnTo>
                  <a:pt x="462785" y="255269"/>
                </a:lnTo>
                <a:lnTo>
                  <a:pt x="389261" y="255269"/>
                </a:lnTo>
                <a:lnTo>
                  <a:pt x="385070" y="254000"/>
                </a:lnTo>
                <a:lnTo>
                  <a:pt x="375291" y="247650"/>
                </a:lnTo>
                <a:lnTo>
                  <a:pt x="372243" y="241300"/>
                </a:lnTo>
                <a:lnTo>
                  <a:pt x="372025" y="236219"/>
                </a:lnTo>
                <a:lnTo>
                  <a:pt x="372107" y="229869"/>
                </a:lnTo>
                <a:lnTo>
                  <a:pt x="392047" y="191769"/>
                </a:lnTo>
                <a:lnTo>
                  <a:pt x="419195" y="176529"/>
                </a:lnTo>
                <a:lnTo>
                  <a:pt x="443464" y="176529"/>
                </a:lnTo>
                <a:lnTo>
                  <a:pt x="457333" y="149859"/>
                </a:lnTo>
                <a:lnTo>
                  <a:pt x="448233" y="146050"/>
                </a:lnTo>
                <a:lnTo>
                  <a:pt x="439585" y="143509"/>
                </a:lnTo>
                <a:lnTo>
                  <a:pt x="423551" y="140969"/>
                </a:lnTo>
                <a:close/>
              </a:path>
              <a:path w="662940" h="742950">
                <a:moveTo>
                  <a:pt x="508895" y="187959"/>
                </a:moveTo>
                <a:lnTo>
                  <a:pt x="471942" y="201929"/>
                </a:lnTo>
                <a:lnTo>
                  <a:pt x="461873" y="209550"/>
                </a:lnTo>
                <a:lnTo>
                  <a:pt x="449757" y="218439"/>
                </a:lnTo>
                <a:lnTo>
                  <a:pt x="435616" y="229869"/>
                </a:lnTo>
                <a:lnTo>
                  <a:pt x="426067" y="237489"/>
                </a:lnTo>
                <a:lnTo>
                  <a:pt x="418566" y="243839"/>
                </a:lnTo>
                <a:lnTo>
                  <a:pt x="413113" y="247650"/>
                </a:lnTo>
                <a:lnTo>
                  <a:pt x="409708" y="250189"/>
                </a:lnTo>
                <a:lnTo>
                  <a:pt x="403993" y="254000"/>
                </a:lnTo>
                <a:lnTo>
                  <a:pt x="398786" y="255269"/>
                </a:lnTo>
                <a:lnTo>
                  <a:pt x="462785" y="255269"/>
                </a:lnTo>
                <a:lnTo>
                  <a:pt x="467620" y="251459"/>
                </a:lnTo>
                <a:lnTo>
                  <a:pt x="478197" y="242569"/>
                </a:lnTo>
                <a:lnTo>
                  <a:pt x="486892" y="236219"/>
                </a:lnTo>
                <a:lnTo>
                  <a:pt x="493730" y="231139"/>
                </a:lnTo>
                <a:lnTo>
                  <a:pt x="498735" y="228600"/>
                </a:lnTo>
                <a:lnTo>
                  <a:pt x="506609" y="226059"/>
                </a:lnTo>
                <a:lnTo>
                  <a:pt x="559521" y="226059"/>
                </a:lnTo>
                <a:lnTo>
                  <a:pt x="556188" y="218439"/>
                </a:lnTo>
                <a:lnTo>
                  <a:pt x="545556" y="204469"/>
                </a:lnTo>
                <a:lnTo>
                  <a:pt x="538740" y="199389"/>
                </a:lnTo>
                <a:lnTo>
                  <a:pt x="531308" y="194309"/>
                </a:lnTo>
                <a:lnTo>
                  <a:pt x="516398" y="189229"/>
                </a:lnTo>
                <a:lnTo>
                  <a:pt x="508895" y="187959"/>
                </a:lnTo>
                <a:close/>
              </a:path>
              <a:path w="662940" h="742950">
                <a:moveTo>
                  <a:pt x="443464" y="176529"/>
                </a:moveTo>
                <a:lnTo>
                  <a:pt x="426329" y="176529"/>
                </a:lnTo>
                <a:lnTo>
                  <a:pt x="440823" y="181609"/>
                </a:lnTo>
                <a:lnTo>
                  <a:pt x="443464" y="176529"/>
                </a:lnTo>
                <a:close/>
              </a:path>
              <a:path w="662940" h="742950">
                <a:moveTo>
                  <a:pt x="529591" y="87629"/>
                </a:moveTo>
                <a:lnTo>
                  <a:pt x="469398" y="87629"/>
                </a:lnTo>
                <a:lnTo>
                  <a:pt x="568077" y="158750"/>
                </a:lnTo>
                <a:lnTo>
                  <a:pt x="580154" y="167639"/>
                </a:lnTo>
                <a:lnTo>
                  <a:pt x="590302" y="173989"/>
                </a:lnTo>
                <a:lnTo>
                  <a:pt x="598545" y="177800"/>
                </a:lnTo>
                <a:lnTo>
                  <a:pt x="604907" y="180339"/>
                </a:lnTo>
                <a:lnTo>
                  <a:pt x="612019" y="181609"/>
                </a:lnTo>
                <a:lnTo>
                  <a:pt x="619258" y="180339"/>
                </a:lnTo>
                <a:lnTo>
                  <a:pt x="626878" y="176529"/>
                </a:lnTo>
                <a:lnTo>
                  <a:pt x="632500" y="173989"/>
                </a:lnTo>
                <a:lnTo>
                  <a:pt x="643791" y="163829"/>
                </a:lnTo>
                <a:lnTo>
                  <a:pt x="649484" y="156209"/>
                </a:lnTo>
                <a:lnTo>
                  <a:pt x="652885" y="151129"/>
                </a:lnTo>
                <a:lnTo>
                  <a:pt x="656215" y="144779"/>
                </a:lnTo>
                <a:lnTo>
                  <a:pt x="657832" y="142239"/>
                </a:lnTo>
                <a:lnTo>
                  <a:pt x="610622" y="142239"/>
                </a:lnTo>
                <a:lnTo>
                  <a:pt x="607447" y="140969"/>
                </a:lnTo>
                <a:lnTo>
                  <a:pt x="604399" y="140969"/>
                </a:lnTo>
                <a:lnTo>
                  <a:pt x="598684" y="137159"/>
                </a:lnTo>
                <a:lnTo>
                  <a:pt x="590429" y="130809"/>
                </a:lnTo>
                <a:lnTo>
                  <a:pt x="529591" y="87629"/>
                </a:lnTo>
                <a:close/>
              </a:path>
              <a:path w="662940" h="742950">
                <a:moveTo>
                  <a:pt x="633990" y="118109"/>
                </a:moveTo>
                <a:lnTo>
                  <a:pt x="630942" y="124459"/>
                </a:lnTo>
                <a:lnTo>
                  <a:pt x="628275" y="128269"/>
                </a:lnTo>
                <a:lnTo>
                  <a:pt x="625989" y="132079"/>
                </a:lnTo>
                <a:lnTo>
                  <a:pt x="622814" y="135889"/>
                </a:lnTo>
                <a:lnTo>
                  <a:pt x="619766" y="138429"/>
                </a:lnTo>
                <a:lnTo>
                  <a:pt x="610622" y="142239"/>
                </a:lnTo>
                <a:lnTo>
                  <a:pt x="657832" y="142239"/>
                </a:lnTo>
                <a:lnTo>
                  <a:pt x="659449" y="139700"/>
                </a:lnTo>
                <a:lnTo>
                  <a:pt x="662565" y="132079"/>
                </a:lnTo>
                <a:lnTo>
                  <a:pt x="633990" y="118109"/>
                </a:lnTo>
                <a:close/>
              </a:path>
              <a:path w="662940" h="742950">
                <a:moveTo>
                  <a:pt x="407676" y="0"/>
                </a:moveTo>
                <a:lnTo>
                  <a:pt x="404374" y="41909"/>
                </a:lnTo>
                <a:lnTo>
                  <a:pt x="446792" y="72389"/>
                </a:lnTo>
                <a:lnTo>
                  <a:pt x="431552" y="92709"/>
                </a:lnTo>
                <a:lnTo>
                  <a:pt x="454158" y="109219"/>
                </a:lnTo>
                <a:lnTo>
                  <a:pt x="469398" y="87629"/>
                </a:lnTo>
                <a:lnTo>
                  <a:pt x="529591" y="87629"/>
                </a:lnTo>
                <a:lnTo>
                  <a:pt x="490226" y="59689"/>
                </a:lnTo>
                <a:lnTo>
                  <a:pt x="502070" y="43179"/>
                </a:lnTo>
                <a:lnTo>
                  <a:pt x="467620" y="43179"/>
                </a:lnTo>
                <a:lnTo>
                  <a:pt x="407676" y="0"/>
                </a:lnTo>
                <a:close/>
              </a:path>
              <a:path w="662940" h="742950">
                <a:moveTo>
                  <a:pt x="488575" y="13969"/>
                </a:moveTo>
                <a:lnTo>
                  <a:pt x="467620" y="43179"/>
                </a:lnTo>
                <a:lnTo>
                  <a:pt x="502070" y="43179"/>
                </a:lnTo>
                <a:lnTo>
                  <a:pt x="511181" y="30479"/>
                </a:lnTo>
                <a:lnTo>
                  <a:pt x="488575" y="13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351447" y="1392936"/>
            <a:ext cx="7643495" cy="4841875"/>
            <a:chOff x="351447" y="1392936"/>
            <a:chExt cx="7643495" cy="4841875"/>
          </a:xfrm>
        </p:grpSpPr>
        <p:sp>
          <p:nvSpPr>
            <p:cNvPr id="17" name="object 17"/>
            <p:cNvSpPr/>
            <p:nvPr/>
          </p:nvSpPr>
          <p:spPr>
            <a:xfrm>
              <a:off x="357162" y="4286250"/>
              <a:ext cx="1680845" cy="1909445"/>
            </a:xfrm>
            <a:custGeom>
              <a:avLst/>
              <a:gdLst/>
              <a:ahLst/>
              <a:cxnLst/>
              <a:rect l="l" t="t" r="r" b="b"/>
              <a:pathLst>
                <a:path w="1680845" h="1909445">
                  <a:moveTo>
                    <a:pt x="1042123" y="0"/>
                  </a:moveTo>
                  <a:lnTo>
                    <a:pt x="0" y="1450378"/>
                  </a:lnTo>
                  <a:lnTo>
                    <a:pt x="638162" y="1908911"/>
                  </a:lnTo>
                  <a:lnTo>
                    <a:pt x="1680298" y="458597"/>
                  </a:lnTo>
                  <a:lnTo>
                    <a:pt x="1042123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57162" y="4286250"/>
              <a:ext cx="1680845" cy="1909445"/>
            </a:xfrm>
            <a:custGeom>
              <a:avLst/>
              <a:gdLst/>
              <a:ahLst/>
              <a:cxnLst/>
              <a:rect l="l" t="t" r="r" b="b"/>
              <a:pathLst>
                <a:path w="1680845" h="1909445">
                  <a:moveTo>
                    <a:pt x="0" y="1450378"/>
                  </a:moveTo>
                  <a:lnTo>
                    <a:pt x="1042123" y="0"/>
                  </a:lnTo>
                  <a:lnTo>
                    <a:pt x="1680298" y="458597"/>
                  </a:lnTo>
                  <a:lnTo>
                    <a:pt x="638162" y="1908911"/>
                  </a:lnTo>
                  <a:lnTo>
                    <a:pt x="0" y="1450378"/>
                  </a:lnTo>
                  <a:close/>
                </a:path>
              </a:pathLst>
            </a:custGeom>
            <a:ln w="1142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364735" y="1539240"/>
              <a:ext cx="1629156" cy="4695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014728" y="4748783"/>
              <a:ext cx="5980176" cy="14142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93876" y="1392936"/>
              <a:ext cx="3197352" cy="2983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3311" y="2630423"/>
            <a:ext cx="7790815" cy="2369820"/>
            <a:chOff x="1353311" y="2630423"/>
            <a:chExt cx="7790815" cy="2369820"/>
          </a:xfrm>
        </p:grpSpPr>
        <p:sp>
          <p:nvSpPr>
            <p:cNvPr id="3" name="object 3"/>
            <p:cNvSpPr/>
            <p:nvPr/>
          </p:nvSpPr>
          <p:spPr>
            <a:xfrm>
              <a:off x="1353311" y="2630423"/>
              <a:ext cx="7437120" cy="586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247900" y="3098291"/>
              <a:ext cx="6896100" cy="1231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775959" y="3768851"/>
              <a:ext cx="3368040" cy="12313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1401" y="3247136"/>
            <a:ext cx="6228080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WBS </a:t>
            </a:r>
            <a:r>
              <a:rPr dirty="0" sz="4400" spc="-20"/>
              <a:t>(Work</a:t>
            </a:r>
            <a:r>
              <a:rPr dirty="0" sz="4400" spc="-70"/>
              <a:t> </a:t>
            </a:r>
            <a:r>
              <a:rPr dirty="0" sz="4400"/>
              <a:t>Breakdown</a:t>
            </a:r>
            <a:endParaRPr sz="4400"/>
          </a:p>
          <a:p>
            <a:pPr algn="r" marR="6350">
              <a:lnSpc>
                <a:spcPct val="100000"/>
              </a:lnSpc>
            </a:pPr>
            <a:r>
              <a:rPr dirty="0" sz="4400"/>
              <a:t>Struct</a:t>
            </a:r>
            <a:r>
              <a:rPr dirty="0" sz="4400" spc="-15"/>
              <a:t>u</a:t>
            </a:r>
            <a:r>
              <a:rPr dirty="0" sz="4400"/>
              <a:t>re)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1" y="0"/>
            <a:ext cx="8830056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800" y="95834"/>
            <a:ext cx="81273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25"/>
              <a:t>Defining </a:t>
            </a:r>
            <a:r>
              <a:rPr dirty="0" sz="4400" spc="-265"/>
              <a:t>Operations</a:t>
            </a:r>
            <a:r>
              <a:rPr dirty="0" sz="4400" spc="-160"/>
              <a:t> </a:t>
            </a:r>
            <a:r>
              <a:rPr dirty="0" sz="4400" spc="-170"/>
              <a:t>Management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025778"/>
            <a:ext cx="8073390" cy="2420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87020" indent="-274320">
              <a:lnSpc>
                <a:spcPct val="100000"/>
              </a:lnSpc>
              <a:spcBef>
                <a:spcPts val="100"/>
              </a:spcBef>
              <a:buClr>
                <a:srgbClr val="FDB809"/>
              </a:buClr>
              <a:buSzPct val="93750"/>
              <a:buChar char=""/>
              <a:tabLst>
                <a:tab pos="28702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management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systems or</a:t>
            </a:r>
            <a:r>
              <a:rPr dirty="0" sz="2400" spc="3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  <a:p>
            <a:pPr algn="just" marL="286385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400" spc="-5" b="1" i="1">
                <a:solidFill>
                  <a:srgbClr val="FFFFFF"/>
                </a:solidFill>
                <a:latin typeface="Arial"/>
                <a:cs typeface="Arial"/>
              </a:rPr>
              <a:t>create goods </a:t>
            </a:r>
            <a:r>
              <a:rPr dirty="0" sz="2400" spc="-5" i="1">
                <a:solidFill>
                  <a:srgbClr val="FFFFFF"/>
                </a:solidFill>
                <a:latin typeface="Arial"/>
                <a:cs typeface="Arial"/>
              </a:rPr>
              <a:t>and/or </a:t>
            </a:r>
            <a:r>
              <a:rPr dirty="0" sz="2400" spc="-5" b="1" i="1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dirty="0" sz="2400" spc="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 algn="just" marL="286385" marR="5080" indent="-274320">
              <a:lnSpc>
                <a:spcPct val="100000"/>
              </a:lnSpc>
              <a:spcBef>
                <a:spcPts val="615"/>
              </a:spcBef>
              <a:buClr>
                <a:srgbClr val="FDB80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Operations management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concerned 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converting materials and labour into goods and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services as efficiently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as possible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maximize the  profit of an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organization.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2872" y="3428999"/>
            <a:ext cx="5925312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7395" y="45719"/>
            <a:ext cx="3912107" cy="1397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118127"/>
            <a:ext cx="8488680" cy="2762250"/>
          </a:xfrm>
          <a:prstGeom prst="rect"/>
        </p:spPr>
        <p:txBody>
          <a:bodyPr wrap="square" lIns="0" tIns="111125" rIns="0" bIns="0" rtlCol="0" vert="horz">
            <a:spAutoFit/>
          </a:bodyPr>
          <a:lstStyle/>
          <a:p>
            <a:pPr algn="ctr" marL="369570">
              <a:lnSpc>
                <a:spcPct val="100000"/>
              </a:lnSpc>
              <a:spcBef>
                <a:spcPts val="875"/>
              </a:spcBef>
            </a:pPr>
            <a:r>
              <a:rPr dirty="0" sz="5000" spc="-505"/>
              <a:t>PERT</a:t>
            </a:r>
            <a:r>
              <a:rPr dirty="0" sz="5000" spc="-175"/>
              <a:t> </a:t>
            </a:r>
            <a:r>
              <a:rPr dirty="0" sz="5000" spc="-275"/>
              <a:t>Chart</a:t>
            </a:r>
            <a:endParaRPr sz="5000"/>
          </a:p>
          <a:p>
            <a:pPr algn="just" marL="12700" marR="5080">
              <a:lnSpc>
                <a:spcPct val="100000"/>
              </a:lnSpc>
              <a:spcBef>
                <a:spcPts val="370"/>
              </a:spcBef>
            </a:pP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400" spc="-5">
                <a:solidFill>
                  <a:srgbClr val="FFFFFF"/>
                </a:solidFill>
              </a:rPr>
              <a:t>PERT chart 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is a project management tool used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schedule, 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organize, 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coordinate tasks within a project. </a:t>
            </a:r>
            <a:r>
              <a:rPr dirty="0" sz="2400" spc="-10">
                <a:solidFill>
                  <a:srgbClr val="FFFFFF"/>
                </a:solidFill>
              </a:rPr>
              <a:t>PERT 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stands 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Program Evaluation Review </a:t>
            </a:r>
            <a:r>
              <a:rPr dirty="0" sz="2400" spc="-30" b="0">
                <a:solidFill>
                  <a:srgbClr val="FFFFFF"/>
                </a:solidFill>
                <a:latin typeface="Arial"/>
                <a:cs typeface="Arial"/>
              </a:rPr>
              <a:t>Technique, 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a methodology 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developed 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U.S. Navy in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1950s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manage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Polaris submarine missile</a:t>
            </a:r>
            <a:r>
              <a:rPr dirty="0" sz="2400" spc="7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program.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615" y="2929127"/>
            <a:ext cx="8519160" cy="3572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372" y="0"/>
            <a:ext cx="4296156" cy="1290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6117" y="62864"/>
            <a:ext cx="3494404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575"/>
              <a:t>GANTT</a:t>
            </a:r>
            <a:r>
              <a:rPr dirty="0" sz="5000" spc="-235"/>
              <a:t> </a:t>
            </a:r>
            <a:r>
              <a:rPr dirty="0" sz="5000" spc="-275"/>
              <a:t>Chart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221691" y="882777"/>
            <a:ext cx="848804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Gantt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chart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is 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horizontal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bar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chart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developed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as a  production control tool in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1917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Henry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L.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Gantt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, an  American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engineer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social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scientist.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Frequently used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management,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Gantt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chart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provides 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graphical  illustration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of a schedule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helps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plan, coordinate,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track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specific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tasks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project.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988" y="2785871"/>
            <a:ext cx="8574024" cy="4072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8104" y="0"/>
            <a:ext cx="3110484" cy="1290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7707" y="62864"/>
            <a:ext cx="2306955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355"/>
              <a:t>S</a:t>
            </a:r>
            <a:r>
              <a:rPr dirty="0" sz="5000" spc="-270"/>
              <a:t>e</a:t>
            </a:r>
            <a:r>
              <a:rPr dirty="0" sz="5000" spc="-170"/>
              <a:t>r</a:t>
            </a:r>
            <a:r>
              <a:rPr dirty="0" sz="5000" spc="-360"/>
              <a:t>vi</a:t>
            </a:r>
            <a:r>
              <a:rPr dirty="0" sz="5000" spc="-465"/>
              <a:t>c</a:t>
            </a:r>
            <a:r>
              <a:rPr dirty="0" sz="5000" spc="-340"/>
              <a:t>es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175260" y="2869692"/>
            <a:ext cx="5379720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5965" y="952880"/>
            <a:ext cx="8273415" cy="4592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Any activity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benefit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that one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party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offer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another that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is essentially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intangible and does not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result the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ownership of anything.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is production  may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be tied up to a physical</a:t>
            </a:r>
            <a:r>
              <a:rPr dirty="0" sz="28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dirty="0" sz="4400" spc="-65" b="1">
                <a:solidFill>
                  <a:srgbClr val="FFFF00"/>
                </a:solidFill>
                <a:latin typeface="Arial"/>
                <a:cs typeface="Arial"/>
              </a:rPr>
              <a:t>Types </a:t>
            </a:r>
            <a:r>
              <a:rPr dirty="0" sz="4400" b="1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4400" spc="5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00"/>
                </a:solidFill>
                <a:latin typeface="Arial"/>
                <a:cs typeface="Arial"/>
              </a:rPr>
              <a:t>services</a:t>
            </a:r>
            <a:endParaRPr sz="4400">
              <a:latin typeface="Arial"/>
              <a:cs typeface="Arial"/>
            </a:endParaRPr>
          </a:p>
          <a:p>
            <a:pPr marL="487680" indent="-404495">
              <a:lnSpc>
                <a:spcPct val="100000"/>
              </a:lnSpc>
              <a:spcBef>
                <a:spcPts val="5"/>
              </a:spcBef>
              <a:buSzPct val="97500"/>
              <a:buFont typeface="Wingdings"/>
              <a:buChar char=""/>
              <a:tabLst>
                <a:tab pos="488315" algn="l"/>
              </a:tabLst>
            </a:pP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Pure Service</a:t>
            </a:r>
            <a:endParaRPr sz="4000">
              <a:latin typeface="Arial"/>
              <a:cs typeface="Arial"/>
            </a:endParaRPr>
          </a:p>
          <a:p>
            <a:pPr marL="487680" indent="-404495">
              <a:lnSpc>
                <a:spcPct val="100000"/>
              </a:lnSpc>
              <a:spcBef>
                <a:spcPts val="5"/>
              </a:spcBef>
              <a:buSzPct val="97500"/>
              <a:buFont typeface="Wingdings"/>
              <a:buChar char=""/>
              <a:tabLst>
                <a:tab pos="488315" algn="l"/>
              </a:tabLst>
            </a:pP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Product Linked</a:t>
            </a:r>
            <a:r>
              <a:rPr dirty="0" sz="4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endParaRPr sz="4000">
              <a:latin typeface="Arial"/>
              <a:cs typeface="Arial"/>
            </a:endParaRPr>
          </a:p>
          <a:p>
            <a:pPr marL="487680" indent="-404495">
              <a:lnSpc>
                <a:spcPct val="100000"/>
              </a:lnSpc>
              <a:buSzPct val="97500"/>
              <a:buFont typeface="Wingdings"/>
              <a:buChar char=""/>
              <a:tabLst>
                <a:tab pos="488315" algn="l"/>
              </a:tabLst>
            </a:pP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Product Based</a:t>
            </a:r>
            <a:r>
              <a:rPr dirty="0" sz="4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1388745"/>
            <a:chOff x="-828" y="0"/>
            <a:chExt cx="9145905" cy="1388745"/>
          </a:xfrm>
        </p:grpSpPr>
        <p:sp>
          <p:nvSpPr>
            <p:cNvPr id="3" name="object 3"/>
            <p:cNvSpPr/>
            <p:nvPr/>
          </p:nvSpPr>
          <p:spPr>
            <a:xfrm>
              <a:off x="336803" y="576072"/>
              <a:ext cx="669036" cy="7589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9976" y="486155"/>
              <a:ext cx="2052827" cy="902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760" b="0">
                <a:solidFill>
                  <a:srgbClr val="FDB809"/>
                </a:solidFill>
                <a:latin typeface="Arial"/>
                <a:cs typeface="Arial"/>
              </a:rPr>
              <a:t></a:t>
            </a:r>
            <a:r>
              <a:rPr dirty="0" sz="3000" spc="-710" b="0">
                <a:solidFill>
                  <a:srgbClr val="FDB809"/>
                </a:solidFill>
                <a:latin typeface="Arial"/>
                <a:cs typeface="Arial"/>
              </a:rPr>
              <a:t> </a:t>
            </a:r>
            <a:r>
              <a:rPr dirty="0" spc="-100"/>
              <a:t>GOODS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3523" y="1074419"/>
            <a:ext cx="3319779" cy="3406140"/>
            <a:chOff x="763523" y="1074419"/>
            <a:chExt cx="3319779" cy="3406140"/>
          </a:xfrm>
        </p:grpSpPr>
        <p:sp>
          <p:nvSpPr>
            <p:cNvPr id="7" name="object 7"/>
            <p:cNvSpPr/>
            <p:nvPr/>
          </p:nvSpPr>
          <p:spPr>
            <a:xfrm>
              <a:off x="763523" y="1200911"/>
              <a:ext cx="566927" cy="6431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2499" y="1074419"/>
              <a:ext cx="2040636" cy="845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63523" y="1749551"/>
              <a:ext cx="566927" cy="6431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52499" y="1623059"/>
              <a:ext cx="2939796" cy="8458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63523" y="2298191"/>
              <a:ext cx="566927" cy="6431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52499" y="2171700"/>
              <a:ext cx="3130296" cy="8458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52499" y="2628900"/>
              <a:ext cx="1772412" cy="8458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63523" y="3304031"/>
              <a:ext cx="566927" cy="6431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52499" y="3177540"/>
              <a:ext cx="2577083" cy="8458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2499" y="3634740"/>
              <a:ext cx="2407920" cy="8458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929132" y="1082163"/>
            <a:ext cx="2794000" cy="313499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259715" indent="-247650">
              <a:lnSpc>
                <a:spcPct val="100000"/>
              </a:lnSpc>
              <a:spcBef>
                <a:spcPts val="815"/>
              </a:spcBef>
              <a:buClr>
                <a:srgbClr val="7ED13A"/>
              </a:buClr>
              <a:buSzPct val="85000"/>
              <a:buFont typeface="Arial"/>
              <a:buChar char=""/>
              <a:tabLst>
                <a:tab pos="260350" algn="l"/>
              </a:tabLst>
            </a:pPr>
            <a:r>
              <a:rPr dirty="0" sz="3000" spc="-30" b="1">
                <a:solidFill>
                  <a:srgbClr val="FFFF00"/>
                </a:solidFill>
                <a:latin typeface="Arial"/>
                <a:cs typeface="Arial"/>
              </a:rPr>
              <a:t>Tangible</a:t>
            </a:r>
            <a:endParaRPr sz="3000">
              <a:latin typeface="Arial"/>
              <a:cs typeface="Arial"/>
            </a:endParaRPr>
          </a:p>
          <a:p>
            <a:pPr marL="259715" indent="-247650">
              <a:lnSpc>
                <a:spcPct val="100000"/>
              </a:lnSpc>
              <a:spcBef>
                <a:spcPts val="720"/>
              </a:spcBef>
              <a:buClr>
                <a:srgbClr val="7ED13A"/>
              </a:buClr>
              <a:buSzPct val="85000"/>
              <a:buFont typeface="Arial"/>
              <a:buChar char=""/>
              <a:tabLst>
                <a:tab pos="260350" algn="l"/>
              </a:tabLst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Homogenous</a:t>
            </a:r>
            <a:endParaRPr sz="3000">
              <a:latin typeface="Arial"/>
              <a:cs typeface="Arial"/>
            </a:endParaRPr>
          </a:p>
          <a:p>
            <a:pPr marL="259715" marR="5080" indent="-247650">
              <a:lnSpc>
                <a:spcPct val="100000"/>
              </a:lnSpc>
              <a:spcBef>
                <a:spcPts val="725"/>
              </a:spcBef>
              <a:buClr>
                <a:srgbClr val="7ED13A"/>
              </a:buClr>
              <a:buSzPct val="85000"/>
              <a:buFont typeface="Arial"/>
              <a:buChar char=""/>
              <a:tabLst>
                <a:tab pos="260350" algn="l"/>
              </a:tabLst>
            </a:pP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Produced </a:t>
            </a:r>
            <a:r>
              <a:rPr dirty="0" sz="3000" spc="-10" b="1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dirty="0" sz="3000" spc="-500" b="1">
                <a:solidFill>
                  <a:srgbClr val="FFFF00"/>
                </a:solidFill>
                <a:latin typeface="Arial"/>
                <a:cs typeface="Arial"/>
              </a:rPr>
              <a:t>a  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factory</a:t>
            </a:r>
            <a:endParaRPr sz="3000">
              <a:latin typeface="Arial"/>
              <a:cs typeface="Arial"/>
            </a:endParaRPr>
          </a:p>
          <a:p>
            <a:pPr marL="259715" marR="558165" indent="-247650">
              <a:lnSpc>
                <a:spcPct val="100000"/>
              </a:lnSpc>
              <a:spcBef>
                <a:spcPts val="720"/>
              </a:spcBef>
              <a:buClr>
                <a:srgbClr val="7ED13A"/>
              </a:buClr>
              <a:buSzPct val="85000"/>
              <a:buFont typeface="Arial"/>
              <a:buChar char=""/>
              <a:tabLst>
                <a:tab pos="260350" algn="l"/>
              </a:tabLst>
            </a:pPr>
            <a:r>
              <a:rPr dirty="0" sz="3000" spc="-25" b="1">
                <a:solidFill>
                  <a:srgbClr val="FFFF00"/>
                </a:solidFill>
                <a:latin typeface="Arial"/>
                <a:cs typeface="Arial"/>
              </a:rPr>
              <a:t>Transfer </a:t>
            </a:r>
            <a:r>
              <a:rPr dirty="0" sz="3000" spc="-250" b="1">
                <a:solidFill>
                  <a:srgbClr val="FFFF00"/>
                </a:solidFill>
                <a:latin typeface="Arial"/>
                <a:cs typeface="Arial"/>
              </a:rPr>
              <a:t>of  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ownership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27803" y="486155"/>
            <a:ext cx="4255135" cy="4909185"/>
            <a:chOff x="4527803" y="486155"/>
            <a:chExt cx="4255135" cy="4909185"/>
          </a:xfrm>
        </p:grpSpPr>
        <p:sp>
          <p:nvSpPr>
            <p:cNvPr id="19" name="object 19"/>
            <p:cNvSpPr/>
            <p:nvPr/>
          </p:nvSpPr>
          <p:spPr>
            <a:xfrm>
              <a:off x="4527803" y="576071"/>
              <a:ext cx="669036" cy="7589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760975" y="486155"/>
              <a:ext cx="2586228" cy="902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954523" y="1200911"/>
              <a:ext cx="566927" cy="6431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143499" y="1074419"/>
              <a:ext cx="2301240" cy="845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954523" y="1749552"/>
              <a:ext cx="566927" cy="6431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143499" y="1623059"/>
              <a:ext cx="3278124" cy="8458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954523" y="2298191"/>
              <a:ext cx="566927" cy="6431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143499" y="2171700"/>
              <a:ext cx="3637788" cy="8458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954523" y="2846832"/>
              <a:ext cx="566927" cy="6431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143499" y="2720339"/>
              <a:ext cx="2727959" cy="8458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143499" y="3177539"/>
              <a:ext cx="3639311" cy="8458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143499" y="3634739"/>
              <a:ext cx="3066288" cy="8458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143499" y="4091940"/>
              <a:ext cx="2660904" cy="84581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143499" y="4549140"/>
              <a:ext cx="3275076" cy="84582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4727575" y="493947"/>
            <a:ext cx="3799840" cy="463740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80"/>
              </a:spcBef>
              <a:buClr>
                <a:srgbClr val="FDB80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SERVICES</a:t>
            </a:r>
            <a:endParaRPr sz="3200">
              <a:latin typeface="Arial"/>
              <a:cs typeface="Arial"/>
            </a:endParaRPr>
          </a:p>
          <a:p>
            <a:pPr lvl="1" marL="652780" indent="-247650">
              <a:lnSpc>
                <a:spcPct val="100000"/>
              </a:lnSpc>
              <a:spcBef>
                <a:spcPts val="725"/>
              </a:spcBef>
              <a:buClr>
                <a:srgbClr val="7ED13A"/>
              </a:buClr>
              <a:buSzPct val="85000"/>
              <a:buFont typeface="Arial"/>
              <a:buChar char=""/>
              <a:tabLst>
                <a:tab pos="653415" algn="l"/>
              </a:tabLst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Intangible</a:t>
            </a:r>
            <a:endParaRPr sz="3000">
              <a:latin typeface="Arial"/>
              <a:cs typeface="Arial"/>
            </a:endParaRPr>
          </a:p>
          <a:p>
            <a:pPr lvl="1" marL="652780" indent="-247650">
              <a:lnSpc>
                <a:spcPct val="100000"/>
              </a:lnSpc>
              <a:spcBef>
                <a:spcPts val="720"/>
              </a:spcBef>
              <a:buClr>
                <a:srgbClr val="7ED13A"/>
              </a:buClr>
              <a:buSzPct val="85000"/>
              <a:buFont typeface="Arial"/>
              <a:buChar char=""/>
              <a:tabLst>
                <a:tab pos="653415" algn="l"/>
              </a:tabLst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Heterogeneous</a:t>
            </a:r>
            <a:endParaRPr sz="3000">
              <a:latin typeface="Arial"/>
              <a:cs typeface="Arial"/>
            </a:endParaRPr>
          </a:p>
          <a:p>
            <a:pPr lvl="1" marL="652780" indent="-247650">
              <a:lnSpc>
                <a:spcPct val="100000"/>
              </a:lnSpc>
              <a:spcBef>
                <a:spcPts val="725"/>
              </a:spcBef>
              <a:buClr>
                <a:srgbClr val="7ED13A"/>
              </a:buClr>
              <a:buSzPct val="85000"/>
              <a:buFont typeface="Arial"/>
              <a:buChar char=""/>
              <a:tabLst>
                <a:tab pos="653415" algn="l"/>
              </a:tabLst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Cannot 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be</a:t>
            </a:r>
            <a:r>
              <a:rPr dirty="0" sz="30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spc="-75" b="1">
                <a:solidFill>
                  <a:srgbClr val="FFFF00"/>
                </a:solidFill>
                <a:latin typeface="Arial"/>
                <a:cs typeface="Arial"/>
              </a:rPr>
              <a:t>stored</a:t>
            </a:r>
            <a:endParaRPr sz="3000">
              <a:latin typeface="Arial"/>
              <a:cs typeface="Arial"/>
            </a:endParaRPr>
          </a:p>
          <a:p>
            <a:pPr lvl="1" marL="652780" marR="107950" indent="-247015">
              <a:lnSpc>
                <a:spcPct val="100000"/>
              </a:lnSpc>
              <a:spcBef>
                <a:spcPts val="720"/>
              </a:spcBef>
              <a:buClr>
                <a:srgbClr val="7ED13A"/>
              </a:buClr>
              <a:buSzPct val="85000"/>
              <a:buFont typeface="Arial"/>
              <a:buChar char=""/>
              <a:tabLst>
                <a:tab pos="653415" algn="l"/>
              </a:tabLst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Production,  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Distribution,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and  Consumption  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takes place  simultaneously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4619" y="0"/>
            <a:ext cx="3933444" cy="1362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4476" y="133934"/>
            <a:ext cx="297561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375"/>
              <a:t>Produ</a:t>
            </a:r>
            <a:r>
              <a:rPr dirty="0" sz="5000" spc="-350"/>
              <a:t>c</a:t>
            </a:r>
            <a:r>
              <a:rPr dirty="0" sz="5000" spc="-250"/>
              <a:t>tion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535940" y="1167130"/>
            <a:ext cx="7743825" cy="43681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The action of making or manufacturing from raw  materials, or the process of being so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manufactured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TYPES of Production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2600">
              <a:latin typeface="Arial"/>
              <a:cs typeface="Arial"/>
            </a:endParaRPr>
          </a:p>
          <a:p>
            <a:pPr lvl="1" marL="652780" indent="-247650">
              <a:lnSpc>
                <a:spcPct val="100000"/>
              </a:lnSpc>
              <a:spcBef>
                <a:spcPts val="585"/>
              </a:spcBef>
              <a:buClr>
                <a:srgbClr val="7ED13A"/>
              </a:buClr>
              <a:buSzPct val="85416"/>
              <a:buChar char=""/>
              <a:tabLst>
                <a:tab pos="653415" algn="l"/>
              </a:tabLst>
            </a:pP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T-Type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7ED13A"/>
              </a:buClr>
              <a:buFont typeface="Arial"/>
              <a:buChar char=""/>
            </a:pPr>
            <a:endParaRPr sz="3500">
              <a:latin typeface="Arial"/>
              <a:cs typeface="Arial"/>
            </a:endParaRPr>
          </a:p>
          <a:p>
            <a:pPr lvl="1" marL="652780" indent="-247650">
              <a:lnSpc>
                <a:spcPct val="100000"/>
              </a:lnSpc>
              <a:buClr>
                <a:srgbClr val="7ED13A"/>
              </a:buClr>
              <a:buSzPct val="85416"/>
              <a:buChar char=""/>
              <a:tabLst>
                <a:tab pos="653415" algn="l"/>
              </a:tabLst>
            </a:pP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Y-Type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7ED13A"/>
              </a:buClr>
              <a:buFont typeface="Arial"/>
              <a:buChar char=""/>
            </a:pPr>
            <a:endParaRPr sz="3500">
              <a:latin typeface="Arial"/>
              <a:cs typeface="Arial"/>
            </a:endParaRPr>
          </a:p>
          <a:p>
            <a:pPr lvl="1" marL="652780" indent="-247650">
              <a:lnSpc>
                <a:spcPct val="100000"/>
              </a:lnSpc>
              <a:buClr>
                <a:srgbClr val="7ED13A"/>
              </a:buClr>
              <a:buSzPct val="85416"/>
              <a:buChar char=""/>
              <a:tabLst>
                <a:tab pos="653415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Reverse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Y-Type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7ED13A"/>
              </a:buClr>
              <a:buFont typeface="Arial"/>
              <a:buChar char=""/>
            </a:pPr>
            <a:endParaRPr sz="3500">
              <a:latin typeface="Arial"/>
              <a:cs typeface="Arial"/>
            </a:endParaRPr>
          </a:p>
          <a:p>
            <a:pPr lvl="1" marL="652780" indent="-247650">
              <a:lnSpc>
                <a:spcPct val="100000"/>
              </a:lnSpc>
              <a:spcBef>
                <a:spcPts val="5"/>
              </a:spcBef>
              <a:buClr>
                <a:srgbClr val="7ED13A"/>
              </a:buClr>
              <a:buSzPct val="85416"/>
              <a:buChar char=""/>
              <a:tabLst>
                <a:tab pos="653415" algn="l"/>
              </a:tabLst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I-Type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32404" y="2462783"/>
            <a:ext cx="1047115" cy="771525"/>
            <a:chOff x="3232404" y="2462783"/>
            <a:chExt cx="1047115" cy="771525"/>
          </a:xfrm>
        </p:grpSpPr>
        <p:sp>
          <p:nvSpPr>
            <p:cNvPr id="6" name="object 6"/>
            <p:cNvSpPr/>
            <p:nvPr/>
          </p:nvSpPr>
          <p:spPr>
            <a:xfrm>
              <a:off x="3232404" y="2462783"/>
              <a:ext cx="10469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49980" y="2471927"/>
              <a:ext cx="131063" cy="76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2589276" y="2962655"/>
            <a:ext cx="4753610" cy="3274060"/>
            <a:chOff x="2589276" y="2962655"/>
            <a:chExt cx="4753610" cy="3274060"/>
          </a:xfrm>
        </p:grpSpPr>
        <p:sp>
          <p:nvSpPr>
            <p:cNvPr id="9" name="object 9"/>
            <p:cNvSpPr/>
            <p:nvPr/>
          </p:nvSpPr>
          <p:spPr>
            <a:xfrm>
              <a:off x="2804160" y="3605783"/>
              <a:ext cx="2048256" cy="131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27448" y="2962655"/>
              <a:ext cx="1267968" cy="7711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28972" y="3605783"/>
              <a:ext cx="1338072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14088" y="4105655"/>
              <a:ext cx="909827" cy="4861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14088" y="4462272"/>
              <a:ext cx="909827" cy="556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94376" y="4390644"/>
              <a:ext cx="2048255" cy="1996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60904" y="4962144"/>
              <a:ext cx="1261871" cy="1310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21736" y="4972811"/>
              <a:ext cx="131063" cy="12633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589276" y="6105144"/>
              <a:ext cx="1476755" cy="1310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5008" y="2359151"/>
            <a:ext cx="4099560" cy="705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133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927" y="148590"/>
            <a:ext cx="90195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5"/>
              <a:t>The </a:t>
            </a:r>
            <a:r>
              <a:rPr dirty="0" sz="4000" spc="-285"/>
              <a:t>Evolution </a:t>
            </a:r>
            <a:r>
              <a:rPr dirty="0" sz="4000" spc="-200"/>
              <a:t>of </a:t>
            </a:r>
            <a:r>
              <a:rPr dirty="0" sz="4000" spc="-245"/>
              <a:t>Operations</a:t>
            </a:r>
            <a:r>
              <a:rPr dirty="0" sz="4000" spc="229"/>
              <a:t> </a:t>
            </a:r>
            <a:r>
              <a:rPr dirty="0" sz="4000" spc="-160"/>
              <a:t>Management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535940" y="944303"/>
            <a:ext cx="7670165" cy="487426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0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One of the oldest management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technique</a:t>
            </a:r>
            <a:endParaRPr sz="2600">
              <a:latin typeface="Arial"/>
              <a:cs typeface="Arial"/>
            </a:endParaRPr>
          </a:p>
          <a:p>
            <a:pPr lvl="1" marL="652780" indent="-247650">
              <a:lnSpc>
                <a:spcPct val="100000"/>
              </a:lnSpc>
              <a:spcBef>
                <a:spcPts val="585"/>
              </a:spcBef>
              <a:buClr>
                <a:srgbClr val="7ED13A"/>
              </a:buClr>
              <a:buSzPct val="85416"/>
              <a:buChar char=""/>
              <a:tabLst>
                <a:tab pos="653415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The Pyramids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Egypt</a:t>
            </a:r>
            <a:endParaRPr sz="2400">
              <a:latin typeface="Arial"/>
              <a:cs typeface="Arial"/>
            </a:endParaRPr>
          </a:p>
          <a:p>
            <a:pPr lvl="1" marL="652780" indent="-247650">
              <a:lnSpc>
                <a:spcPct val="100000"/>
              </a:lnSpc>
              <a:spcBef>
                <a:spcPts val="580"/>
              </a:spcBef>
              <a:buClr>
                <a:srgbClr val="7ED13A"/>
              </a:buClr>
              <a:buSzPct val="85416"/>
              <a:buChar char=""/>
              <a:tabLst>
                <a:tab pos="65341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Great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Wall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China</a:t>
            </a:r>
            <a:endParaRPr sz="2400">
              <a:latin typeface="Arial"/>
              <a:cs typeface="Arial"/>
            </a:endParaRPr>
          </a:p>
          <a:p>
            <a:pPr lvl="1" marL="652780" indent="-247650">
              <a:lnSpc>
                <a:spcPct val="100000"/>
              </a:lnSpc>
              <a:spcBef>
                <a:spcPts val="575"/>
              </a:spcBef>
              <a:buClr>
                <a:srgbClr val="7ED13A"/>
              </a:buClr>
              <a:buSzPct val="85416"/>
              <a:buChar char=""/>
              <a:tabLst>
                <a:tab pos="65341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Roads and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Aqueducts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Rome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7ED13A"/>
              </a:buClr>
              <a:buFont typeface="Arial"/>
              <a:buChar char=""/>
            </a:pPr>
            <a:endParaRPr sz="3500">
              <a:latin typeface="Arial"/>
              <a:cs typeface="Arial"/>
            </a:endParaRPr>
          </a:p>
          <a:p>
            <a:pPr marL="286385" marR="132715" indent="-274320">
              <a:lnSpc>
                <a:spcPct val="100000"/>
              </a:lnSpc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Operations Management begin with Industrial  Revolution in the 1700s, when Craft Production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is  converted into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factory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B809"/>
              </a:buClr>
              <a:buFont typeface="Arial"/>
              <a:buChar char=""/>
            </a:pPr>
            <a:endParaRPr sz="3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When a series of industrial inventions and  mechanically powered machines have taken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1025525"/>
            <a:chOff x="-828" y="0"/>
            <a:chExt cx="9145905" cy="1025525"/>
          </a:xfrm>
        </p:grpSpPr>
        <p:sp>
          <p:nvSpPr>
            <p:cNvPr id="3" name="object 3"/>
            <p:cNvSpPr/>
            <p:nvPr/>
          </p:nvSpPr>
          <p:spPr>
            <a:xfrm>
              <a:off x="2501645" y="762"/>
              <a:ext cx="4072254" cy="856615"/>
            </a:xfrm>
            <a:custGeom>
              <a:avLst/>
              <a:gdLst/>
              <a:ahLst/>
              <a:cxnLst/>
              <a:rect l="l" t="t" r="r" b="b"/>
              <a:pathLst>
                <a:path w="4072254" h="856615">
                  <a:moveTo>
                    <a:pt x="4072128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4072128" y="856488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01645" y="762"/>
              <a:ext cx="4072254" cy="856615"/>
            </a:xfrm>
            <a:custGeom>
              <a:avLst/>
              <a:gdLst/>
              <a:ahLst/>
              <a:cxnLst/>
              <a:rect l="l" t="t" r="r" b="b"/>
              <a:pathLst>
                <a:path w="4072254" h="856615">
                  <a:moveTo>
                    <a:pt x="0" y="856488"/>
                  </a:moveTo>
                  <a:lnTo>
                    <a:pt x="4072128" y="856488"/>
                  </a:lnTo>
                  <a:lnTo>
                    <a:pt x="4072128" y="0"/>
                  </a:lnTo>
                  <a:lnTo>
                    <a:pt x="0" y="0"/>
                  </a:lnTo>
                  <a:lnTo>
                    <a:pt x="0" y="856488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2630" y="0"/>
            <a:ext cx="100711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 b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2595" y="399415"/>
            <a:ext cx="31076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ROADMAP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90143"/>
            <a:ext cx="2566670" cy="3321050"/>
            <a:chOff x="0" y="390143"/>
            <a:chExt cx="2566670" cy="3321050"/>
          </a:xfrm>
        </p:grpSpPr>
        <p:sp>
          <p:nvSpPr>
            <p:cNvPr id="8" name="object 8"/>
            <p:cNvSpPr/>
            <p:nvPr/>
          </p:nvSpPr>
          <p:spPr>
            <a:xfrm>
              <a:off x="160020" y="390143"/>
              <a:ext cx="2406396" cy="1996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0876" y="470915"/>
              <a:ext cx="131064" cy="24063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2511551"/>
              <a:ext cx="516636" cy="1199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4268" y="2678041"/>
            <a:ext cx="309880" cy="8877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1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Qual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0876" y="2074164"/>
            <a:ext cx="8993505" cy="4784090"/>
            <a:chOff x="150876" y="2074164"/>
            <a:chExt cx="8993505" cy="4784090"/>
          </a:xfrm>
        </p:grpSpPr>
        <p:sp>
          <p:nvSpPr>
            <p:cNvPr id="13" name="object 13"/>
            <p:cNvSpPr/>
            <p:nvPr/>
          </p:nvSpPr>
          <p:spPr>
            <a:xfrm>
              <a:off x="150876" y="3543300"/>
              <a:ext cx="129539" cy="31196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1544" y="6519672"/>
              <a:ext cx="2878836" cy="1432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906268" y="6320026"/>
              <a:ext cx="3590544" cy="537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018276" y="6519672"/>
              <a:ext cx="2976372" cy="1432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863583" y="4399788"/>
              <a:ext cx="131064" cy="22479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612123" y="2074164"/>
              <a:ext cx="531876" cy="25450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786028" y="2222373"/>
            <a:ext cx="309880" cy="222948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31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20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0352" y="390143"/>
            <a:ext cx="8728075" cy="1772920"/>
            <a:chOff x="280352" y="390143"/>
            <a:chExt cx="8728075" cy="1772920"/>
          </a:xfrm>
        </p:grpSpPr>
        <p:sp>
          <p:nvSpPr>
            <p:cNvPr id="21" name="object 21"/>
            <p:cNvSpPr/>
            <p:nvPr/>
          </p:nvSpPr>
          <p:spPr>
            <a:xfrm>
              <a:off x="6519672" y="390143"/>
              <a:ext cx="2476500" cy="1295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865108" y="399287"/>
              <a:ext cx="143255" cy="17632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85750" y="1157477"/>
              <a:ext cx="2144395" cy="914400"/>
            </a:xfrm>
            <a:custGeom>
              <a:avLst/>
              <a:gdLst/>
              <a:ahLst/>
              <a:cxnLst/>
              <a:rect l="l" t="t" r="r" b="b"/>
              <a:pathLst>
                <a:path w="2144395" h="914400">
                  <a:moveTo>
                    <a:pt x="1991868" y="0"/>
                  </a:moveTo>
                  <a:lnTo>
                    <a:pt x="152400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400" y="914400"/>
                  </a:lnTo>
                  <a:lnTo>
                    <a:pt x="1991868" y="914400"/>
                  </a:lnTo>
                  <a:lnTo>
                    <a:pt x="2040050" y="906633"/>
                  </a:lnTo>
                  <a:lnTo>
                    <a:pt x="2081887" y="885005"/>
                  </a:lnTo>
                  <a:lnTo>
                    <a:pt x="2114873" y="852019"/>
                  </a:lnTo>
                  <a:lnTo>
                    <a:pt x="2136501" y="810182"/>
                  </a:lnTo>
                  <a:lnTo>
                    <a:pt x="2144268" y="762000"/>
                  </a:lnTo>
                  <a:lnTo>
                    <a:pt x="2144268" y="152400"/>
                  </a:lnTo>
                  <a:lnTo>
                    <a:pt x="2136501" y="104217"/>
                  </a:lnTo>
                  <a:lnTo>
                    <a:pt x="2114873" y="62380"/>
                  </a:lnTo>
                  <a:lnTo>
                    <a:pt x="2081887" y="29394"/>
                  </a:lnTo>
                  <a:lnTo>
                    <a:pt x="2040050" y="7766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85750" y="1157477"/>
              <a:ext cx="2144395" cy="914400"/>
            </a:xfrm>
            <a:custGeom>
              <a:avLst/>
              <a:gdLst/>
              <a:ahLst/>
              <a:cxnLst/>
              <a:rect l="l" t="t" r="r" b="b"/>
              <a:pathLst>
                <a:path w="2144395" h="914400">
                  <a:moveTo>
                    <a:pt x="0" y="152400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1991868" y="0"/>
                  </a:lnTo>
                  <a:lnTo>
                    <a:pt x="2040050" y="7766"/>
                  </a:lnTo>
                  <a:lnTo>
                    <a:pt x="2081887" y="29394"/>
                  </a:lnTo>
                  <a:lnTo>
                    <a:pt x="2114873" y="62380"/>
                  </a:lnTo>
                  <a:lnTo>
                    <a:pt x="2136501" y="104217"/>
                  </a:lnTo>
                  <a:lnTo>
                    <a:pt x="2144268" y="152400"/>
                  </a:lnTo>
                  <a:lnTo>
                    <a:pt x="2144268" y="762000"/>
                  </a:lnTo>
                  <a:lnTo>
                    <a:pt x="2136501" y="810182"/>
                  </a:lnTo>
                  <a:lnTo>
                    <a:pt x="2114873" y="852019"/>
                  </a:lnTo>
                  <a:lnTo>
                    <a:pt x="2081887" y="885005"/>
                  </a:lnTo>
                  <a:lnTo>
                    <a:pt x="2040050" y="906633"/>
                  </a:lnTo>
                  <a:lnTo>
                    <a:pt x="1991868" y="914400"/>
                  </a:lnTo>
                  <a:lnTo>
                    <a:pt x="152400" y="914400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0667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65048" y="1226819"/>
              <a:ext cx="1269491" cy="5699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19100" y="1531619"/>
              <a:ext cx="1895856" cy="5699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66724" y="1289684"/>
            <a:ext cx="157924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345440">
              <a:lnSpc>
                <a:spcPct val="100000"/>
              </a:lnSpc>
              <a:spcBef>
                <a:spcPts val="105"/>
              </a:spcBef>
            </a:pPr>
            <a:r>
              <a:rPr dirty="0" sz="2000" b="1" i="1">
                <a:latin typeface="Arial"/>
                <a:cs typeface="Arial"/>
              </a:rPr>
              <a:t>Quality  </a:t>
            </a:r>
            <a:r>
              <a:rPr dirty="0" sz="2000" spc="-15" b="1" i="1">
                <a:latin typeface="Arial"/>
                <a:cs typeface="Arial"/>
              </a:rPr>
              <a:t>M</a:t>
            </a:r>
            <a:r>
              <a:rPr dirty="0" sz="2000" b="1" i="1">
                <a:latin typeface="Arial"/>
                <a:cs typeface="Arial"/>
              </a:rPr>
              <a:t>anagement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24492" y="1138364"/>
            <a:ext cx="2082164" cy="948055"/>
            <a:chOff x="2924492" y="1138364"/>
            <a:chExt cx="2082164" cy="948055"/>
          </a:xfrm>
        </p:grpSpPr>
        <p:sp>
          <p:nvSpPr>
            <p:cNvPr id="29" name="object 29"/>
            <p:cNvSpPr/>
            <p:nvPr/>
          </p:nvSpPr>
          <p:spPr>
            <a:xfrm>
              <a:off x="2929889" y="1143762"/>
              <a:ext cx="2071370" cy="914400"/>
            </a:xfrm>
            <a:custGeom>
              <a:avLst/>
              <a:gdLst/>
              <a:ahLst/>
              <a:cxnLst/>
              <a:rect l="l" t="t" r="r" b="b"/>
              <a:pathLst>
                <a:path w="2071370" h="914400">
                  <a:moveTo>
                    <a:pt x="1918715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1918715" y="914400"/>
                  </a:lnTo>
                  <a:lnTo>
                    <a:pt x="1966898" y="906633"/>
                  </a:lnTo>
                  <a:lnTo>
                    <a:pt x="2008735" y="885005"/>
                  </a:lnTo>
                  <a:lnTo>
                    <a:pt x="2041721" y="852019"/>
                  </a:lnTo>
                  <a:lnTo>
                    <a:pt x="2063349" y="810182"/>
                  </a:lnTo>
                  <a:lnTo>
                    <a:pt x="2071115" y="762000"/>
                  </a:lnTo>
                  <a:lnTo>
                    <a:pt x="2071115" y="152400"/>
                  </a:lnTo>
                  <a:lnTo>
                    <a:pt x="2063349" y="104217"/>
                  </a:lnTo>
                  <a:lnTo>
                    <a:pt x="2041721" y="62380"/>
                  </a:lnTo>
                  <a:lnTo>
                    <a:pt x="2008735" y="29394"/>
                  </a:lnTo>
                  <a:lnTo>
                    <a:pt x="1966898" y="7766"/>
                  </a:lnTo>
                  <a:lnTo>
                    <a:pt x="191871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929889" y="1143762"/>
              <a:ext cx="2071370" cy="914400"/>
            </a:xfrm>
            <a:custGeom>
              <a:avLst/>
              <a:gdLst/>
              <a:ahLst/>
              <a:cxnLst/>
              <a:rect l="l" t="t" r="r" b="b"/>
              <a:pathLst>
                <a:path w="207137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1918715" y="0"/>
                  </a:lnTo>
                  <a:lnTo>
                    <a:pt x="1966898" y="7766"/>
                  </a:lnTo>
                  <a:lnTo>
                    <a:pt x="2008735" y="29394"/>
                  </a:lnTo>
                  <a:lnTo>
                    <a:pt x="2041721" y="62380"/>
                  </a:lnTo>
                  <a:lnTo>
                    <a:pt x="2063349" y="104217"/>
                  </a:lnTo>
                  <a:lnTo>
                    <a:pt x="2071115" y="152400"/>
                  </a:lnTo>
                  <a:lnTo>
                    <a:pt x="2071115" y="762000"/>
                  </a:lnTo>
                  <a:lnTo>
                    <a:pt x="2063349" y="810182"/>
                  </a:lnTo>
                  <a:lnTo>
                    <a:pt x="2041721" y="852019"/>
                  </a:lnTo>
                  <a:lnTo>
                    <a:pt x="2008735" y="885005"/>
                  </a:lnTo>
                  <a:lnTo>
                    <a:pt x="1966898" y="906633"/>
                  </a:lnTo>
                  <a:lnTo>
                    <a:pt x="1918715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197351" y="1211580"/>
              <a:ext cx="1626107" cy="5699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281171" y="1516380"/>
              <a:ext cx="1388364" cy="5699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3344417" y="1275333"/>
            <a:ext cx="123952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105"/>
              </a:spcBef>
            </a:pPr>
            <a:r>
              <a:rPr dirty="0" sz="2000" b="1" i="1">
                <a:latin typeface="Arial"/>
                <a:cs typeface="Arial"/>
              </a:rPr>
              <a:t>Product</a:t>
            </a:r>
            <a:r>
              <a:rPr dirty="0" sz="2000" spc="-10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&amp;  </a:t>
            </a:r>
            <a:r>
              <a:rPr dirty="0" sz="2000" b="1" i="1"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495736" y="2352992"/>
            <a:ext cx="1797050" cy="1438910"/>
            <a:chOff x="4495736" y="2352992"/>
            <a:chExt cx="1797050" cy="1438910"/>
          </a:xfrm>
        </p:grpSpPr>
        <p:sp>
          <p:nvSpPr>
            <p:cNvPr id="35" name="object 35"/>
            <p:cNvSpPr/>
            <p:nvPr/>
          </p:nvSpPr>
          <p:spPr>
            <a:xfrm>
              <a:off x="4501133" y="2358389"/>
              <a:ext cx="1786255" cy="1428115"/>
            </a:xfrm>
            <a:custGeom>
              <a:avLst/>
              <a:gdLst/>
              <a:ahLst/>
              <a:cxnLst/>
              <a:rect l="l" t="t" r="r" b="b"/>
              <a:pathLst>
                <a:path w="1786254" h="1428114">
                  <a:moveTo>
                    <a:pt x="1548129" y="0"/>
                  </a:moveTo>
                  <a:lnTo>
                    <a:pt x="237998" y="0"/>
                  </a:lnTo>
                  <a:lnTo>
                    <a:pt x="190032" y="4835"/>
                  </a:lnTo>
                  <a:lnTo>
                    <a:pt x="145357" y="18702"/>
                  </a:lnTo>
                  <a:lnTo>
                    <a:pt x="104930" y="40645"/>
                  </a:lnTo>
                  <a:lnTo>
                    <a:pt x="69707" y="69707"/>
                  </a:lnTo>
                  <a:lnTo>
                    <a:pt x="40645" y="104930"/>
                  </a:lnTo>
                  <a:lnTo>
                    <a:pt x="18702" y="145357"/>
                  </a:lnTo>
                  <a:lnTo>
                    <a:pt x="4835" y="190032"/>
                  </a:lnTo>
                  <a:lnTo>
                    <a:pt x="0" y="237998"/>
                  </a:lnTo>
                  <a:lnTo>
                    <a:pt x="0" y="1189989"/>
                  </a:lnTo>
                  <a:lnTo>
                    <a:pt x="4835" y="1237955"/>
                  </a:lnTo>
                  <a:lnTo>
                    <a:pt x="18702" y="1282630"/>
                  </a:lnTo>
                  <a:lnTo>
                    <a:pt x="40645" y="1323057"/>
                  </a:lnTo>
                  <a:lnTo>
                    <a:pt x="69707" y="1358280"/>
                  </a:lnTo>
                  <a:lnTo>
                    <a:pt x="104930" y="1387342"/>
                  </a:lnTo>
                  <a:lnTo>
                    <a:pt x="145357" y="1409285"/>
                  </a:lnTo>
                  <a:lnTo>
                    <a:pt x="190032" y="1423152"/>
                  </a:lnTo>
                  <a:lnTo>
                    <a:pt x="237998" y="1427988"/>
                  </a:lnTo>
                  <a:lnTo>
                    <a:pt x="1548129" y="1427988"/>
                  </a:lnTo>
                  <a:lnTo>
                    <a:pt x="1596095" y="1423152"/>
                  </a:lnTo>
                  <a:lnTo>
                    <a:pt x="1640770" y="1409285"/>
                  </a:lnTo>
                  <a:lnTo>
                    <a:pt x="1681197" y="1387342"/>
                  </a:lnTo>
                  <a:lnTo>
                    <a:pt x="1716420" y="1358280"/>
                  </a:lnTo>
                  <a:lnTo>
                    <a:pt x="1745482" y="1323057"/>
                  </a:lnTo>
                  <a:lnTo>
                    <a:pt x="1767425" y="1282630"/>
                  </a:lnTo>
                  <a:lnTo>
                    <a:pt x="1781292" y="1237955"/>
                  </a:lnTo>
                  <a:lnTo>
                    <a:pt x="1786127" y="1189989"/>
                  </a:lnTo>
                  <a:lnTo>
                    <a:pt x="1786127" y="237998"/>
                  </a:lnTo>
                  <a:lnTo>
                    <a:pt x="1781292" y="190032"/>
                  </a:lnTo>
                  <a:lnTo>
                    <a:pt x="1767425" y="145357"/>
                  </a:lnTo>
                  <a:lnTo>
                    <a:pt x="1745482" y="104930"/>
                  </a:lnTo>
                  <a:lnTo>
                    <a:pt x="1716420" y="69707"/>
                  </a:lnTo>
                  <a:lnTo>
                    <a:pt x="1681197" y="40645"/>
                  </a:lnTo>
                  <a:lnTo>
                    <a:pt x="1640770" y="18702"/>
                  </a:lnTo>
                  <a:lnTo>
                    <a:pt x="1596095" y="4835"/>
                  </a:lnTo>
                  <a:lnTo>
                    <a:pt x="154812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501133" y="2358389"/>
              <a:ext cx="1786255" cy="1428115"/>
            </a:xfrm>
            <a:custGeom>
              <a:avLst/>
              <a:gdLst/>
              <a:ahLst/>
              <a:cxnLst/>
              <a:rect l="l" t="t" r="r" b="b"/>
              <a:pathLst>
                <a:path w="1786254" h="1428114">
                  <a:moveTo>
                    <a:pt x="0" y="237998"/>
                  </a:moveTo>
                  <a:lnTo>
                    <a:pt x="4835" y="190032"/>
                  </a:lnTo>
                  <a:lnTo>
                    <a:pt x="18702" y="145357"/>
                  </a:lnTo>
                  <a:lnTo>
                    <a:pt x="40645" y="104930"/>
                  </a:lnTo>
                  <a:lnTo>
                    <a:pt x="69707" y="69707"/>
                  </a:lnTo>
                  <a:lnTo>
                    <a:pt x="104930" y="40645"/>
                  </a:lnTo>
                  <a:lnTo>
                    <a:pt x="145357" y="18702"/>
                  </a:lnTo>
                  <a:lnTo>
                    <a:pt x="190032" y="4835"/>
                  </a:lnTo>
                  <a:lnTo>
                    <a:pt x="237998" y="0"/>
                  </a:lnTo>
                  <a:lnTo>
                    <a:pt x="1548129" y="0"/>
                  </a:lnTo>
                  <a:lnTo>
                    <a:pt x="1596095" y="4835"/>
                  </a:lnTo>
                  <a:lnTo>
                    <a:pt x="1640770" y="18702"/>
                  </a:lnTo>
                  <a:lnTo>
                    <a:pt x="1681197" y="40645"/>
                  </a:lnTo>
                  <a:lnTo>
                    <a:pt x="1716420" y="69707"/>
                  </a:lnTo>
                  <a:lnTo>
                    <a:pt x="1745482" y="104930"/>
                  </a:lnTo>
                  <a:lnTo>
                    <a:pt x="1767425" y="145357"/>
                  </a:lnTo>
                  <a:lnTo>
                    <a:pt x="1781292" y="190032"/>
                  </a:lnTo>
                  <a:lnTo>
                    <a:pt x="1786127" y="237998"/>
                  </a:lnTo>
                  <a:lnTo>
                    <a:pt x="1786127" y="1189989"/>
                  </a:lnTo>
                  <a:lnTo>
                    <a:pt x="1781292" y="1237955"/>
                  </a:lnTo>
                  <a:lnTo>
                    <a:pt x="1767425" y="1282630"/>
                  </a:lnTo>
                  <a:lnTo>
                    <a:pt x="1745482" y="1323057"/>
                  </a:lnTo>
                  <a:lnTo>
                    <a:pt x="1716420" y="1358280"/>
                  </a:lnTo>
                  <a:lnTo>
                    <a:pt x="1681197" y="1387342"/>
                  </a:lnTo>
                  <a:lnTo>
                    <a:pt x="1640770" y="1409285"/>
                  </a:lnTo>
                  <a:lnTo>
                    <a:pt x="1596095" y="1423152"/>
                  </a:lnTo>
                  <a:lnTo>
                    <a:pt x="1548129" y="1427988"/>
                  </a:lnTo>
                  <a:lnTo>
                    <a:pt x="237998" y="1427988"/>
                  </a:lnTo>
                  <a:lnTo>
                    <a:pt x="190032" y="1423152"/>
                  </a:lnTo>
                  <a:lnTo>
                    <a:pt x="145357" y="1409285"/>
                  </a:lnTo>
                  <a:lnTo>
                    <a:pt x="104930" y="1387342"/>
                  </a:lnTo>
                  <a:lnTo>
                    <a:pt x="69707" y="1358280"/>
                  </a:lnTo>
                  <a:lnTo>
                    <a:pt x="40645" y="1323057"/>
                  </a:lnTo>
                  <a:lnTo>
                    <a:pt x="18702" y="1282630"/>
                  </a:lnTo>
                  <a:lnTo>
                    <a:pt x="4835" y="1237955"/>
                  </a:lnTo>
                  <a:lnTo>
                    <a:pt x="0" y="1189989"/>
                  </a:lnTo>
                  <a:lnTo>
                    <a:pt x="0" y="237998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4671821" y="2594863"/>
            <a:ext cx="144462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36195">
              <a:lnSpc>
                <a:spcPct val="100000"/>
              </a:lnSpc>
              <a:spcBef>
                <a:spcPts val="105"/>
              </a:spcBef>
            </a:pPr>
            <a:r>
              <a:rPr dirty="0" sz="2000" b="1" i="1">
                <a:latin typeface="Arial"/>
                <a:cs typeface="Arial"/>
              </a:rPr>
              <a:t>Processes,  </a:t>
            </a:r>
            <a:r>
              <a:rPr dirty="0" sz="2000" b="1" i="1">
                <a:latin typeface="Arial"/>
                <a:cs typeface="Arial"/>
              </a:rPr>
              <a:t>Capacity &amp;  </a:t>
            </a:r>
            <a:r>
              <a:rPr dirty="0" sz="2000" spc="-75" b="1" i="1">
                <a:latin typeface="Arial"/>
                <a:cs typeface="Arial"/>
              </a:rPr>
              <a:t>T</a:t>
            </a:r>
            <a:r>
              <a:rPr dirty="0" sz="2000" b="1" i="1">
                <a:latin typeface="Arial"/>
                <a:cs typeface="Arial"/>
              </a:rPr>
              <a:t>echno</a:t>
            </a:r>
            <a:r>
              <a:rPr dirty="0" sz="2000" spc="-10" b="1" i="1">
                <a:latin typeface="Arial"/>
                <a:cs typeface="Arial"/>
              </a:rPr>
              <a:t>l</a:t>
            </a:r>
            <a:r>
              <a:rPr dirty="0" sz="2000" b="1" i="1">
                <a:latin typeface="Arial"/>
                <a:cs typeface="Arial"/>
              </a:rPr>
              <a:t>ogy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66736" y="3352736"/>
            <a:ext cx="7655559" cy="3083560"/>
            <a:chOff x="1066736" y="3352736"/>
            <a:chExt cx="7655559" cy="3083560"/>
          </a:xfrm>
        </p:grpSpPr>
        <p:sp>
          <p:nvSpPr>
            <p:cNvPr id="39" name="object 39"/>
            <p:cNvSpPr/>
            <p:nvPr/>
          </p:nvSpPr>
          <p:spPr>
            <a:xfrm>
              <a:off x="6858762" y="5215889"/>
              <a:ext cx="1858010" cy="1214755"/>
            </a:xfrm>
            <a:custGeom>
              <a:avLst/>
              <a:gdLst/>
              <a:ahLst/>
              <a:cxnLst/>
              <a:rect l="l" t="t" r="r" b="b"/>
              <a:pathLst>
                <a:path w="1858009" h="1214754">
                  <a:moveTo>
                    <a:pt x="1655318" y="0"/>
                  </a:moveTo>
                  <a:lnTo>
                    <a:pt x="202438" y="0"/>
                  </a:lnTo>
                  <a:lnTo>
                    <a:pt x="156034" y="5348"/>
                  </a:lnTo>
                  <a:lnTo>
                    <a:pt x="113429" y="20583"/>
                  </a:lnTo>
                  <a:lnTo>
                    <a:pt x="75841" y="44487"/>
                  </a:lnTo>
                  <a:lnTo>
                    <a:pt x="44487" y="75841"/>
                  </a:lnTo>
                  <a:lnTo>
                    <a:pt x="20583" y="113429"/>
                  </a:lnTo>
                  <a:lnTo>
                    <a:pt x="5348" y="156034"/>
                  </a:lnTo>
                  <a:lnTo>
                    <a:pt x="0" y="202438"/>
                  </a:lnTo>
                  <a:lnTo>
                    <a:pt x="0" y="1012190"/>
                  </a:lnTo>
                  <a:lnTo>
                    <a:pt x="5348" y="1058605"/>
                  </a:lnTo>
                  <a:lnTo>
                    <a:pt x="20583" y="1101214"/>
                  </a:lnTo>
                  <a:lnTo>
                    <a:pt x="44487" y="1138802"/>
                  </a:lnTo>
                  <a:lnTo>
                    <a:pt x="75841" y="1170152"/>
                  </a:lnTo>
                  <a:lnTo>
                    <a:pt x="113429" y="1194051"/>
                  </a:lnTo>
                  <a:lnTo>
                    <a:pt x="156034" y="1209281"/>
                  </a:lnTo>
                  <a:lnTo>
                    <a:pt x="202438" y="1214628"/>
                  </a:lnTo>
                  <a:lnTo>
                    <a:pt x="1655318" y="1214628"/>
                  </a:lnTo>
                  <a:lnTo>
                    <a:pt x="1701721" y="1209281"/>
                  </a:lnTo>
                  <a:lnTo>
                    <a:pt x="1744326" y="1194051"/>
                  </a:lnTo>
                  <a:lnTo>
                    <a:pt x="1781914" y="1170152"/>
                  </a:lnTo>
                  <a:lnTo>
                    <a:pt x="1813268" y="1138802"/>
                  </a:lnTo>
                  <a:lnTo>
                    <a:pt x="1837172" y="1101214"/>
                  </a:lnTo>
                  <a:lnTo>
                    <a:pt x="1852407" y="1058605"/>
                  </a:lnTo>
                  <a:lnTo>
                    <a:pt x="1857756" y="1012190"/>
                  </a:lnTo>
                  <a:lnTo>
                    <a:pt x="1857756" y="202438"/>
                  </a:lnTo>
                  <a:lnTo>
                    <a:pt x="1852407" y="156034"/>
                  </a:lnTo>
                  <a:lnTo>
                    <a:pt x="1837172" y="113429"/>
                  </a:lnTo>
                  <a:lnTo>
                    <a:pt x="1813268" y="75841"/>
                  </a:lnTo>
                  <a:lnTo>
                    <a:pt x="1781914" y="44487"/>
                  </a:lnTo>
                  <a:lnTo>
                    <a:pt x="1744326" y="20583"/>
                  </a:lnTo>
                  <a:lnTo>
                    <a:pt x="1701721" y="5348"/>
                  </a:lnTo>
                  <a:lnTo>
                    <a:pt x="165531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858762" y="5215889"/>
              <a:ext cx="1858010" cy="1214755"/>
            </a:xfrm>
            <a:custGeom>
              <a:avLst/>
              <a:gdLst/>
              <a:ahLst/>
              <a:cxnLst/>
              <a:rect l="l" t="t" r="r" b="b"/>
              <a:pathLst>
                <a:path w="1858009" h="1214754">
                  <a:moveTo>
                    <a:pt x="0" y="202438"/>
                  </a:moveTo>
                  <a:lnTo>
                    <a:pt x="5348" y="156034"/>
                  </a:lnTo>
                  <a:lnTo>
                    <a:pt x="20583" y="113429"/>
                  </a:lnTo>
                  <a:lnTo>
                    <a:pt x="44487" y="75841"/>
                  </a:lnTo>
                  <a:lnTo>
                    <a:pt x="75841" y="44487"/>
                  </a:lnTo>
                  <a:lnTo>
                    <a:pt x="113429" y="20583"/>
                  </a:lnTo>
                  <a:lnTo>
                    <a:pt x="156034" y="5348"/>
                  </a:lnTo>
                  <a:lnTo>
                    <a:pt x="202438" y="0"/>
                  </a:lnTo>
                  <a:lnTo>
                    <a:pt x="1655318" y="0"/>
                  </a:lnTo>
                  <a:lnTo>
                    <a:pt x="1701721" y="5348"/>
                  </a:lnTo>
                  <a:lnTo>
                    <a:pt x="1744326" y="20583"/>
                  </a:lnTo>
                  <a:lnTo>
                    <a:pt x="1781914" y="44487"/>
                  </a:lnTo>
                  <a:lnTo>
                    <a:pt x="1813268" y="75841"/>
                  </a:lnTo>
                  <a:lnTo>
                    <a:pt x="1837172" y="113429"/>
                  </a:lnTo>
                  <a:lnTo>
                    <a:pt x="1852407" y="156034"/>
                  </a:lnTo>
                  <a:lnTo>
                    <a:pt x="1857756" y="202438"/>
                  </a:lnTo>
                  <a:lnTo>
                    <a:pt x="1857756" y="1012190"/>
                  </a:lnTo>
                  <a:lnTo>
                    <a:pt x="1852407" y="1058605"/>
                  </a:lnTo>
                  <a:lnTo>
                    <a:pt x="1837172" y="1101214"/>
                  </a:lnTo>
                  <a:lnTo>
                    <a:pt x="1813268" y="1138802"/>
                  </a:lnTo>
                  <a:lnTo>
                    <a:pt x="1781914" y="1170152"/>
                  </a:lnTo>
                  <a:lnTo>
                    <a:pt x="1744326" y="1194051"/>
                  </a:lnTo>
                  <a:lnTo>
                    <a:pt x="1701721" y="1209281"/>
                  </a:lnTo>
                  <a:lnTo>
                    <a:pt x="1655318" y="1214628"/>
                  </a:lnTo>
                  <a:lnTo>
                    <a:pt x="202438" y="1214628"/>
                  </a:lnTo>
                  <a:lnTo>
                    <a:pt x="156034" y="1209281"/>
                  </a:lnTo>
                  <a:lnTo>
                    <a:pt x="113429" y="1194051"/>
                  </a:lnTo>
                  <a:lnTo>
                    <a:pt x="75841" y="1170152"/>
                  </a:lnTo>
                  <a:lnTo>
                    <a:pt x="44487" y="1138802"/>
                  </a:lnTo>
                  <a:lnTo>
                    <a:pt x="20583" y="1101214"/>
                  </a:lnTo>
                  <a:lnTo>
                    <a:pt x="5348" y="1058605"/>
                  </a:lnTo>
                  <a:lnTo>
                    <a:pt x="0" y="1012190"/>
                  </a:lnTo>
                  <a:lnTo>
                    <a:pt x="0" y="202438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194803" y="5434583"/>
              <a:ext cx="1272540" cy="5699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975347" y="5739383"/>
              <a:ext cx="1644396" cy="5699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72134" y="3358133"/>
              <a:ext cx="1571625" cy="1358265"/>
            </a:xfrm>
            <a:custGeom>
              <a:avLst/>
              <a:gdLst/>
              <a:ahLst/>
              <a:cxnLst/>
              <a:rect l="l" t="t" r="r" b="b"/>
              <a:pathLst>
                <a:path w="1571625" h="1358264">
                  <a:moveTo>
                    <a:pt x="1344930" y="0"/>
                  </a:moveTo>
                  <a:lnTo>
                    <a:pt x="226313" y="0"/>
                  </a:lnTo>
                  <a:lnTo>
                    <a:pt x="180702" y="4598"/>
                  </a:lnTo>
                  <a:lnTo>
                    <a:pt x="138220" y="17787"/>
                  </a:lnTo>
                  <a:lnTo>
                    <a:pt x="99778" y="38656"/>
                  </a:lnTo>
                  <a:lnTo>
                    <a:pt x="66284" y="66294"/>
                  </a:lnTo>
                  <a:lnTo>
                    <a:pt x="38649" y="99789"/>
                  </a:lnTo>
                  <a:lnTo>
                    <a:pt x="17784" y="138231"/>
                  </a:lnTo>
                  <a:lnTo>
                    <a:pt x="4597" y="180710"/>
                  </a:lnTo>
                  <a:lnTo>
                    <a:pt x="0" y="226313"/>
                  </a:lnTo>
                  <a:lnTo>
                    <a:pt x="0" y="1131570"/>
                  </a:lnTo>
                  <a:lnTo>
                    <a:pt x="4597" y="1177173"/>
                  </a:lnTo>
                  <a:lnTo>
                    <a:pt x="17784" y="1219652"/>
                  </a:lnTo>
                  <a:lnTo>
                    <a:pt x="38649" y="1258094"/>
                  </a:lnTo>
                  <a:lnTo>
                    <a:pt x="66284" y="1291590"/>
                  </a:lnTo>
                  <a:lnTo>
                    <a:pt x="99778" y="1319227"/>
                  </a:lnTo>
                  <a:lnTo>
                    <a:pt x="138220" y="1340096"/>
                  </a:lnTo>
                  <a:lnTo>
                    <a:pt x="180702" y="1353285"/>
                  </a:lnTo>
                  <a:lnTo>
                    <a:pt x="226313" y="1357883"/>
                  </a:lnTo>
                  <a:lnTo>
                    <a:pt x="1344930" y="1357883"/>
                  </a:lnTo>
                  <a:lnTo>
                    <a:pt x="1390533" y="1353285"/>
                  </a:lnTo>
                  <a:lnTo>
                    <a:pt x="1433012" y="1340096"/>
                  </a:lnTo>
                  <a:lnTo>
                    <a:pt x="1471454" y="1319227"/>
                  </a:lnTo>
                  <a:lnTo>
                    <a:pt x="1504950" y="1291590"/>
                  </a:lnTo>
                  <a:lnTo>
                    <a:pt x="1532587" y="1258094"/>
                  </a:lnTo>
                  <a:lnTo>
                    <a:pt x="1553456" y="1219652"/>
                  </a:lnTo>
                  <a:lnTo>
                    <a:pt x="1566645" y="1177173"/>
                  </a:lnTo>
                  <a:lnTo>
                    <a:pt x="1571243" y="1131570"/>
                  </a:lnTo>
                  <a:lnTo>
                    <a:pt x="1571243" y="226313"/>
                  </a:lnTo>
                  <a:lnTo>
                    <a:pt x="1566645" y="180710"/>
                  </a:lnTo>
                  <a:lnTo>
                    <a:pt x="1553456" y="138231"/>
                  </a:lnTo>
                  <a:lnTo>
                    <a:pt x="1532587" y="99789"/>
                  </a:lnTo>
                  <a:lnTo>
                    <a:pt x="1504950" y="66294"/>
                  </a:lnTo>
                  <a:lnTo>
                    <a:pt x="1471454" y="38656"/>
                  </a:lnTo>
                  <a:lnTo>
                    <a:pt x="1433012" y="17787"/>
                  </a:lnTo>
                  <a:lnTo>
                    <a:pt x="1390533" y="4598"/>
                  </a:lnTo>
                  <a:lnTo>
                    <a:pt x="134493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72134" y="3358133"/>
              <a:ext cx="1571625" cy="1358265"/>
            </a:xfrm>
            <a:custGeom>
              <a:avLst/>
              <a:gdLst/>
              <a:ahLst/>
              <a:cxnLst/>
              <a:rect l="l" t="t" r="r" b="b"/>
              <a:pathLst>
                <a:path w="1571625" h="1358264">
                  <a:moveTo>
                    <a:pt x="0" y="226313"/>
                  </a:moveTo>
                  <a:lnTo>
                    <a:pt x="4597" y="180710"/>
                  </a:lnTo>
                  <a:lnTo>
                    <a:pt x="17784" y="138231"/>
                  </a:lnTo>
                  <a:lnTo>
                    <a:pt x="38649" y="99789"/>
                  </a:lnTo>
                  <a:lnTo>
                    <a:pt x="66284" y="66294"/>
                  </a:lnTo>
                  <a:lnTo>
                    <a:pt x="99778" y="38656"/>
                  </a:lnTo>
                  <a:lnTo>
                    <a:pt x="138220" y="17787"/>
                  </a:lnTo>
                  <a:lnTo>
                    <a:pt x="180702" y="4598"/>
                  </a:lnTo>
                  <a:lnTo>
                    <a:pt x="226313" y="0"/>
                  </a:lnTo>
                  <a:lnTo>
                    <a:pt x="1344930" y="0"/>
                  </a:lnTo>
                  <a:lnTo>
                    <a:pt x="1390533" y="4598"/>
                  </a:lnTo>
                  <a:lnTo>
                    <a:pt x="1433012" y="17787"/>
                  </a:lnTo>
                  <a:lnTo>
                    <a:pt x="1471454" y="38656"/>
                  </a:lnTo>
                  <a:lnTo>
                    <a:pt x="1504950" y="66294"/>
                  </a:lnTo>
                  <a:lnTo>
                    <a:pt x="1532587" y="99789"/>
                  </a:lnTo>
                  <a:lnTo>
                    <a:pt x="1553456" y="138231"/>
                  </a:lnTo>
                  <a:lnTo>
                    <a:pt x="1566645" y="180710"/>
                  </a:lnTo>
                  <a:lnTo>
                    <a:pt x="1571243" y="226313"/>
                  </a:lnTo>
                  <a:lnTo>
                    <a:pt x="1571243" y="1131570"/>
                  </a:lnTo>
                  <a:lnTo>
                    <a:pt x="1566645" y="1177173"/>
                  </a:lnTo>
                  <a:lnTo>
                    <a:pt x="1553456" y="1219652"/>
                  </a:lnTo>
                  <a:lnTo>
                    <a:pt x="1532587" y="1258094"/>
                  </a:lnTo>
                  <a:lnTo>
                    <a:pt x="1504950" y="1291590"/>
                  </a:lnTo>
                  <a:lnTo>
                    <a:pt x="1471454" y="1319227"/>
                  </a:lnTo>
                  <a:lnTo>
                    <a:pt x="1433012" y="1340096"/>
                  </a:lnTo>
                  <a:lnTo>
                    <a:pt x="1390533" y="1353285"/>
                  </a:lnTo>
                  <a:lnTo>
                    <a:pt x="1344930" y="1357883"/>
                  </a:lnTo>
                  <a:lnTo>
                    <a:pt x="226313" y="1357883"/>
                  </a:lnTo>
                  <a:lnTo>
                    <a:pt x="180702" y="1353285"/>
                  </a:lnTo>
                  <a:lnTo>
                    <a:pt x="138220" y="1340096"/>
                  </a:lnTo>
                  <a:lnTo>
                    <a:pt x="99778" y="1319227"/>
                  </a:lnTo>
                  <a:lnTo>
                    <a:pt x="66284" y="1291590"/>
                  </a:lnTo>
                  <a:lnTo>
                    <a:pt x="38649" y="1258094"/>
                  </a:lnTo>
                  <a:lnTo>
                    <a:pt x="17784" y="1219652"/>
                  </a:lnTo>
                  <a:lnTo>
                    <a:pt x="4597" y="1177173"/>
                  </a:lnTo>
                  <a:lnTo>
                    <a:pt x="0" y="1131570"/>
                  </a:lnTo>
                  <a:lnTo>
                    <a:pt x="0" y="226313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97280" y="3496055"/>
              <a:ext cx="1607820" cy="5699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202436" y="3800855"/>
              <a:ext cx="1400556" cy="56997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245108" y="4105655"/>
              <a:ext cx="1246631" cy="5699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1244600" y="3559555"/>
            <a:ext cx="1228725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 i="1">
                <a:latin typeface="Arial"/>
                <a:cs typeface="Arial"/>
              </a:rPr>
              <a:t>Statistical </a:t>
            </a:r>
            <a:r>
              <a:rPr dirty="0" sz="200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Process  Control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853620" y="4210748"/>
            <a:ext cx="2010410" cy="795655"/>
            <a:chOff x="5853620" y="4210748"/>
            <a:chExt cx="2010410" cy="795655"/>
          </a:xfrm>
        </p:grpSpPr>
        <p:sp>
          <p:nvSpPr>
            <p:cNvPr id="50" name="object 50"/>
            <p:cNvSpPr/>
            <p:nvPr/>
          </p:nvSpPr>
          <p:spPr>
            <a:xfrm>
              <a:off x="5859018" y="4216145"/>
              <a:ext cx="1999614" cy="784860"/>
            </a:xfrm>
            <a:custGeom>
              <a:avLst/>
              <a:gdLst/>
              <a:ahLst/>
              <a:cxnLst/>
              <a:rect l="l" t="t" r="r" b="b"/>
              <a:pathLst>
                <a:path w="1999615" h="784860">
                  <a:moveTo>
                    <a:pt x="1868678" y="0"/>
                  </a:moveTo>
                  <a:lnTo>
                    <a:pt x="130810" y="0"/>
                  </a:lnTo>
                  <a:lnTo>
                    <a:pt x="79884" y="10277"/>
                  </a:lnTo>
                  <a:lnTo>
                    <a:pt x="38306" y="38306"/>
                  </a:lnTo>
                  <a:lnTo>
                    <a:pt x="10277" y="79884"/>
                  </a:lnTo>
                  <a:lnTo>
                    <a:pt x="0" y="130809"/>
                  </a:lnTo>
                  <a:lnTo>
                    <a:pt x="0" y="654049"/>
                  </a:lnTo>
                  <a:lnTo>
                    <a:pt x="10277" y="704975"/>
                  </a:lnTo>
                  <a:lnTo>
                    <a:pt x="38306" y="746553"/>
                  </a:lnTo>
                  <a:lnTo>
                    <a:pt x="79884" y="774582"/>
                  </a:lnTo>
                  <a:lnTo>
                    <a:pt x="130810" y="784859"/>
                  </a:lnTo>
                  <a:lnTo>
                    <a:pt x="1868678" y="784859"/>
                  </a:lnTo>
                  <a:lnTo>
                    <a:pt x="1919603" y="774582"/>
                  </a:lnTo>
                  <a:lnTo>
                    <a:pt x="1961181" y="746553"/>
                  </a:lnTo>
                  <a:lnTo>
                    <a:pt x="1989210" y="704975"/>
                  </a:lnTo>
                  <a:lnTo>
                    <a:pt x="1999488" y="654049"/>
                  </a:lnTo>
                  <a:lnTo>
                    <a:pt x="1999488" y="130809"/>
                  </a:lnTo>
                  <a:lnTo>
                    <a:pt x="1989210" y="79884"/>
                  </a:lnTo>
                  <a:lnTo>
                    <a:pt x="1961181" y="38306"/>
                  </a:lnTo>
                  <a:lnTo>
                    <a:pt x="1919603" y="10277"/>
                  </a:lnTo>
                  <a:lnTo>
                    <a:pt x="186867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859018" y="4216145"/>
              <a:ext cx="1999614" cy="784860"/>
            </a:xfrm>
            <a:custGeom>
              <a:avLst/>
              <a:gdLst/>
              <a:ahLst/>
              <a:cxnLst/>
              <a:rect l="l" t="t" r="r" b="b"/>
              <a:pathLst>
                <a:path w="1999615" h="784860">
                  <a:moveTo>
                    <a:pt x="0" y="130809"/>
                  </a:moveTo>
                  <a:lnTo>
                    <a:pt x="10277" y="79884"/>
                  </a:lnTo>
                  <a:lnTo>
                    <a:pt x="38306" y="38306"/>
                  </a:lnTo>
                  <a:lnTo>
                    <a:pt x="79884" y="10277"/>
                  </a:lnTo>
                  <a:lnTo>
                    <a:pt x="130810" y="0"/>
                  </a:lnTo>
                  <a:lnTo>
                    <a:pt x="1868678" y="0"/>
                  </a:lnTo>
                  <a:lnTo>
                    <a:pt x="1919603" y="10277"/>
                  </a:lnTo>
                  <a:lnTo>
                    <a:pt x="1961181" y="38306"/>
                  </a:lnTo>
                  <a:lnTo>
                    <a:pt x="1989210" y="79884"/>
                  </a:lnTo>
                  <a:lnTo>
                    <a:pt x="1999488" y="130809"/>
                  </a:lnTo>
                  <a:lnTo>
                    <a:pt x="1999488" y="654049"/>
                  </a:lnTo>
                  <a:lnTo>
                    <a:pt x="1989210" y="704975"/>
                  </a:lnTo>
                  <a:lnTo>
                    <a:pt x="1961181" y="746553"/>
                  </a:lnTo>
                  <a:lnTo>
                    <a:pt x="1919603" y="774582"/>
                  </a:lnTo>
                  <a:lnTo>
                    <a:pt x="1868678" y="784859"/>
                  </a:lnTo>
                  <a:lnTo>
                    <a:pt x="130810" y="784859"/>
                  </a:lnTo>
                  <a:lnTo>
                    <a:pt x="79884" y="774582"/>
                  </a:lnTo>
                  <a:lnTo>
                    <a:pt x="38306" y="746553"/>
                  </a:lnTo>
                  <a:lnTo>
                    <a:pt x="10277" y="704975"/>
                  </a:lnTo>
                  <a:lnTo>
                    <a:pt x="0" y="654049"/>
                  </a:lnTo>
                  <a:lnTo>
                    <a:pt x="0" y="130809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153912" y="4372355"/>
              <a:ext cx="1429512" cy="5699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 txBox="1"/>
          <p:nvPr/>
        </p:nvSpPr>
        <p:spPr>
          <a:xfrm>
            <a:off x="3054223" y="4435855"/>
            <a:ext cx="5398770" cy="2280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60725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Arial"/>
                <a:cs typeface="Arial"/>
              </a:rPr>
              <a:t>Facilities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Arial"/>
              <a:cs typeface="Arial"/>
            </a:endParaRPr>
          </a:p>
          <a:p>
            <a:pPr marL="4081779" marR="5080" indent="219710">
              <a:lnSpc>
                <a:spcPct val="100000"/>
              </a:lnSpc>
            </a:pPr>
            <a:r>
              <a:rPr dirty="0" sz="2000" b="1" i="1">
                <a:latin typeface="Arial"/>
                <a:cs typeface="Arial"/>
              </a:rPr>
              <a:t>Human  </a:t>
            </a:r>
            <a:r>
              <a:rPr dirty="0" sz="2000" spc="5" b="1" i="1">
                <a:latin typeface="Arial"/>
                <a:cs typeface="Arial"/>
              </a:rPr>
              <a:t>R</a:t>
            </a:r>
            <a:r>
              <a:rPr dirty="0" sz="2000" b="1" i="1">
                <a:latin typeface="Arial"/>
                <a:cs typeface="Arial"/>
              </a:rPr>
              <a:t>e</a:t>
            </a:r>
            <a:r>
              <a:rPr dirty="0" sz="2000" spc="5" b="1" i="1">
                <a:latin typeface="Arial"/>
                <a:cs typeface="Arial"/>
              </a:rPr>
              <a:t>s</a:t>
            </a:r>
            <a:r>
              <a:rPr dirty="0" sz="2000" b="1" i="1">
                <a:latin typeface="Arial"/>
                <a:cs typeface="Arial"/>
              </a:rPr>
              <a:t>our</a:t>
            </a:r>
            <a:r>
              <a:rPr dirty="0" sz="2000" spc="5" b="1" i="1">
                <a:latin typeface="Arial"/>
                <a:cs typeface="Arial"/>
              </a:rPr>
              <a:t>c</a:t>
            </a:r>
            <a:r>
              <a:rPr dirty="0" sz="2000" b="1" i="1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Supply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Chain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924992" y="2496248"/>
            <a:ext cx="1814195" cy="1214755"/>
            <a:chOff x="6924992" y="2496248"/>
            <a:chExt cx="1814195" cy="1214755"/>
          </a:xfrm>
        </p:grpSpPr>
        <p:sp>
          <p:nvSpPr>
            <p:cNvPr id="55" name="object 55"/>
            <p:cNvSpPr/>
            <p:nvPr/>
          </p:nvSpPr>
          <p:spPr>
            <a:xfrm>
              <a:off x="6930390" y="2501645"/>
              <a:ext cx="1786255" cy="1143000"/>
            </a:xfrm>
            <a:custGeom>
              <a:avLst/>
              <a:gdLst/>
              <a:ahLst/>
              <a:cxnLst/>
              <a:rect l="l" t="t" r="r" b="b"/>
              <a:pathLst>
                <a:path w="1786254" h="1143000">
                  <a:moveTo>
                    <a:pt x="1595627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4" y="996162"/>
                  </a:lnTo>
                  <a:lnTo>
                    <a:pt x="19372" y="1036253"/>
                  </a:lnTo>
                  <a:lnTo>
                    <a:pt x="41867" y="1071625"/>
                  </a:lnTo>
                  <a:lnTo>
                    <a:pt x="71374" y="1101132"/>
                  </a:lnTo>
                  <a:lnTo>
                    <a:pt x="106746" y="1123627"/>
                  </a:lnTo>
                  <a:lnTo>
                    <a:pt x="146837" y="1137965"/>
                  </a:lnTo>
                  <a:lnTo>
                    <a:pt x="190500" y="1142999"/>
                  </a:lnTo>
                  <a:lnTo>
                    <a:pt x="1595627" y="1142999"/>
                  </a:lnTo>
                  <a:lnTo>
                    <a:pt x="1639290" y="1137965"/>
                  </a:lnTo>
                  <a:lnTo>
                    <a:pt x="1679381" y="1123627"/>
                  </a:lnTo>
                  <a:lnTo>
                    <a:pt x="1714753" y="1101132"/>
                  </a:lnTo>
                  <a:lnTo>
                    <a:pt x="1744260" y="1071625"/>
                  </a:lnTo>
                  <a:lnTo>
                    <a:pt x="1766755" y="1036253"/>
                  </a:lnTo>
                  <a:lnTo>
                    <a:pt x="1781093" y="996162"/>
                  </a:lnTo>
                  <a:lnTo>
                    <a:pt x="1786127" y="952500"/>
                  </a:lnTo>
                  <a:lnTo>
                    <a:pt x="1786127" y="190500"/>
                  </a:lnTo>
                  <a:lnTo>
                    <a:pt x="1781093" y="146837"/>
                  </a:lnTo>
                  <a:lnTo>
                    <a:pt x="1766755" y="106746"/>
                  </a:lnTo>
                  <a:lnTo>
                    <a:pt x="1744260" y="71374"/>
                  </a:lnTo>
                  <a:lnTo>
                    <a:pt x="1714753" y="41867"/>
                  </a:lnTo>
                  <a:lnTo>
                    <a:pt x="1679381" y="19372"/>
                  </a:lnTo>
                  <a:lnTo>
                    <a:pt x="1639290" y="5034"/>
                  </a:lnTo>
                  <a:lnTo>
                    <a:pt x="159562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930390" y="2501645"/>
              <a:ext cx="1786255" cy="1143000"/>
            </a:xfrm>
            <a:custGeom>
              <a:avLst/>
              <a:gdLst/>
              <a:ahLst/>
              <a:cxnLst/>
              <a:rect l="l" t="t" r="r" b="b"/>
              <a:pathLst>
                <a:path w="1786254" h="1143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1595627" y="0"/>
                  </a:lnTo>
                  <a:lnTo>
                    <a:pt x="1639290" y="5034"/>
                  </a:lnTo>
                  <a:lnTo>
                    <a:pt x="1679381" y="19372"/>
                  </a:lnTo>
                  <a:lnTo>
                    <a:pt x="1714753" y="41867"/>
                  </a:lnTo>
                  <a:lnTo>
                    <a:pt x="1744260" y="71374"/>
                  </a:lnTo>
                  <a:lnTo>
                    <a:pt x="1766755" y="106746"/>
                  </a:lnTo>
                  <a:lnTo>
                    <a:pt x="1781093" y="146837"/>
                  </a:lnTo>
                  <a:lnTo>
                    <a:pt x="1786127" y="190500"/>
                  </a:lnTo>
                  <a:lnTo>
                    <a:pt x="1786127" y="952500"/>
                  </a:lnTo>
                  <a:lnTo>
                    <a:pt x="1781093" y="996162"/>
                  </a:lnTo>
                  <a:lnTo>
                    <a:pt x="1766755" y="1036253"/>
                  </a:lnTo>
                  <a:lnTo>
                    <a:pt x="1744260" y="1071625"/>
                  </a:lnTo>
                  <a:lnTo>
                    <a:pt x="1714753" y="1101132"/>
                  </a:lnTo>
                  <a:lnTo>
                    <a:pt x="1679381" y="1123627"/>
                  </a:lnTo>
                  <a:lnTo>
                    <a:pt x="1639290" y="1137965"/>
                  </a:lnTo>
                  <a:lnTo>
                    <a:pt x="1595627" y="1142999"/>
                  </a:lnTo>
                  <a:lnTo>
                    <a:pt x="190500" y="1142999"/>
                  </a:lnTo>
                  <a:lnTo>
                    <a:pt x="146837" y="1137965"/>
                  </a:lnTo>
                  <a:lnTo>
                    <a:pt x="106746" y="1123627"/>
                  </a:lnTo>
                  <a:lnTo>
                    <a:pt x="71374" y="1101132"/>
                  </a:lnTo>
                  <a:lnTo>
                    <a:pt x="41867" y="1071625"/>
                  </a:lnTo>
                  <a:lnTo>
                    <a:pt x="19372" y="1036253"/>
                  </a:lnTo>
                  <a:lnTo>
                    <a:pt x="5034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231380" y="2531363"/>
              <a:ext cx="1271016" cy="5699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928104" y="2836163"/>
              <a:ext cx="1810511" cy="56997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7620000" y="3140963"/>
              <a:ext cx="426720" cy="56997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7076058" y="2594863"/>
            <a:ext cx="149479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 i="1">
                <a:latin typeface="Arial"/>
                <a:cs typeface="Arial"/>
              </a:rPr>
              <a:t>Project  </a:t>
            </a:r>
            <a:r>
              <a:rPr dirty="0" sz="2000" spc="-15" b="1" i="1">
                <a:latin typeface="Arial"/>
                <a:cs typeface="Arial"/>
              </a:rPr>
              <a:t>M</a:t>
            </a:r>
            <a:r>
              <a:rPr dirty="0" sz="2000" b="1" i="1">
                <a:latin typeface="Arial"/>
                <a:cs typeface="Arial"/>
              </a:rPr>
              <a:t>anagemen  </a:t>
            </a:r>
            <a:r>
              <a:rPr dirty="0" sz="2000" b="1" i="1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348483" y="1303019"/>
            <a:ext cx="662940" cy="734695"/>
            <a:chOff x="2348483" y="1303019"/>
            <a:chExt cx="662940" cy="734695"/>
          </a:xfrm>
        </p:grpSpPr>
        <p:sp>
          <p:nvSpPr>
            <p:cNvPr id="62" name="object 62"/>
            <p:cNvSpPr/>
            <p:nvPr/>
          </p:nvSpPr>
          <p:spPr>
            <a:xfrm>
              <a:off x="2375915" y="1303019"/>
              <a:ext cx="635507" cy="30632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348483" y="1731263"/>
              <a:ext cx="637032" cy="30632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4" name="object 64"/>
          <p:cNvGrpSpPr/>
          <p:nvPr/>
        </p:nvGrpSpPr>
        <p:grpSpPr>
          <a:xfrm>
            <a:off x="533400" y="1946148"/>
            <a:ext cx="6408420" cy="4305300"/>
            <a:chOff x="533400" y="1946148"/>
            <a:chExt cx="6408420" cy="4305300"/>
          </a:xfrm>
        </p:grpSpPr>
        <p:sp>
          <p:nvSpPr>
            <p:cNvPr id="65" name="object 65"/>
            <p:cNvSpPr/>
            <p:nvPr/>
          </p:nvSpPr>
          <p:spPr>
            <a:xfrm>
              <a:off x="533400" y="2104644"/>
              <a:ext cx="6406896" cy="414680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722376" y="5748527"/>
              <a:ext cx="6192012" cy="16459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33984" y="2017776"/>
              <a:ext cx="306324" cy="385114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490472" y="2115312"/>
              <a:ext cx="306323" cy="142189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705355" y="1946148"/>
              <a:ext cx="306324" cy="149351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901440" y="2028444"/>
              <a:ext cx="752856" cy="122224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491483" y="2016252"/>
              <a:ext cx="1074419" cy="135026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589276" y="3159252"/>
              <a:ext cx="2065020" cy="64617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2561844" y="3747516"/>
              <a:ext cx="2065020" cy="64617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875276" y="3677412"/>
              <a:ext cx="1135379" cy="96773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919471" y="3659124"/>
              <a:ext cx="1074420" cy="113538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5948171" y="4962144"/>
              <a:ext cx="993648" cy="85953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348984" y="4873752"/>
              <a:ext cx="574547" cy="70713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307" y="0"/>
            <a:ext cx="5641848" cy="1362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800" y="133934"/>
            <a:ext cx="484378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300"/>
              <a:t>Learning</a:t>
            </a:r>
            <a:r>
              <a:rPr dirty="0" sz="5000" spc="-229"/>
              <a:t> </a:t>
            </a:r>
            <a:r>
              <a:rPr dirty="0" sz="5000" spc="-295"/>
              <a:t>Includes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535940" y="1088491"/>
            <a:ext cx="4928235" cy="430593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Supply Chain</a:t>
            </a:r>
            <a:r>
              <a:rPr dirty="0" sz="2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JIT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PERT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Diagram &amp; GANTT</a:t>
            </a:r>
            <a:r>
              <a:rPr dirty="0" sz="26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80">
                <a:solidFill>
                  <a:srgbClr val="FFFFFF"/>
                </a:solidFill>
                <a:latin typeface="Arial"/>
                <a:cs typeface="Arial"/>
              </a:rPr>
              <a:t>Chart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FDB809"/>
              </a:buClr>
              <a:buSzPct val="94230"/>
              <a:buChar char=""/>
              <a:tabLst>
                <a:tab pos="287020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8871"/>
            <a:ext cx="9144000" cy="1175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260426"/>
            <a:ext cx="914717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254"/>
              <a:t>Operations </a:t>
            </a:r>
            <a:r>
              <a:rPr dirty="0" sz="4200" spc="-250"/>
              <a:t>as </a:t>
            </a:r>
            <a:r>
              <a:rPr dirty="0" sz="4200" spc="-65"/>
              <a:t>a </a:t>
            </a:r>
            <a:r>
              <a:rPr dirty="0" sz="4200" spc="-245"/>
              <a:t>Transformation</a:t>
            </a:r>
            <a:r>
              <a:rPr dirty="0" sz="4200" spc="15"/>
              <a:t> </a:t>
            </a:r>
            <a:r>
              <a:rPr dirty="0" sz="4200" spc="-320"/>
              <a:t>Process</a:t>
            </a:r>
            <a:endParaRPr sz="4200"/>
          </a:p>
        </p:txBody>
      </p:sp>
      <p:grpSp>
        <p:nvGrpSpPr>
          <p:cNvPr id="4" name="object 4"/>
          <p:cNvGrpSpPr/>
          <p:nvPr/>
        </p:nvGrpSpPr>
        <p:grpSpPr>
          <a:xfrm>
            <a:off x="3067748" y="1335024"/>
            <a:ext cx="3368675" cy="2456815"/>
            <a:chOff x="3067748" y="1335024"/>
            <a:chExt cx="3368675" cy="2456815"/>
          </a:xfrm>
        </p:grpSpPr>
        <p:sp>
          <p:nvSpPr>
            <p:cNvPr id="5" name="object 5"/>
            <p:cNvSpPr/>
            <p:nvPr/>
          </p:nvSpPr>
          <p:spPr>
            <a:xfrm>
              <a:off x="3073145" y="1428750"/>
              <a:ext cx="3357879" cy="2357755"/>
            </a:xfrm>
            <a:custGeom>
              <a:avLst/>
              <a:gdLst/>
              <a:ahLst/>
              <a:cxnLst/>
              <a:rect l="l" t="t" r="r" b="b"/>
              <a:pathLst>
                <a:path w="3357879" h="2357754">
                  <a:moveTo>
                    <a:pt x="2964434" y="0"/>
                  </a:moveTo>
                  <a:lnTo>
                    <a:pt x="392938" y="0"/>
                  </a:lnTo>
                  <a:lnTo>
                    <a:pt x="343642" y="3061"/>
                  </a:lnTo>
                  <a:lnTo>
                    <a:pt x="296176" y="11998"/>
                  </a:lnTo>
                  <a:lnTo>
                    <a:pt x="250907" y="26445"/>
                  </a:lnTo>
                  <a:lnTo>
                    <a:pt x="208202" y="46033"/>
                  </a:lnTo>
                  <a:lnTo>
                    <a:pt x="168431" y="70393"/>
                  </a:lnTo>
                  <a:lnTo>
                    <a:pt x="131960" y="99158"/>
                  </a:lnTo>
                  <a:lnTo>
                    <a:pt x="99158" y="131960"/>
                  </a:lnTo>
                  <a:lnTo>
                    <a:pt x="70393" y="168431"/>
                  </a:lnTo>
                  <a:lnTo>
                    <a:pt x="46033" y="208202"/>
                  </a:lnTo>
                  <a:lnTo>
                    <a:pt x="26445" y="250907"/>
                  </a:lnTo>
                  <a:lnTo>
                    <a:pt x="11998" y="296176"/>
                  </a:lnTo>
                  <a:lnTo>
                    <a:pt x="3061" y="343642"/>
                  </a:lnTo>
                  <a:lnTo>
                    <a:pt x="0" y="392938"/>
                  </a:lnTo>
                  <a:lnTo>
                    <a:pt x="0" y="1964689"/>
                  </a:lnTo>
                  <a:lnTo>
                    <a:pt x="3061" y="2013985"/>
                  </a:lnTo>
                  <a:lnTo>
                    <a:pt x="11998" y="2061451"/>
                  </a:lnTo>
                  <a:lnTo>
                    <a:pt x="26445" y="2106720"/>
                  </a:lnTo>
                  <a:lnTo>
                    <a:pt x="46033" y="2149425"/>
                  </a:lnTo>
                  <a:lnTo>
                    <a:pt x="70393" y="2189196"/>
                  </a:lnTo>
                  <a:lnTo>
                    <a:pt x="99158" y="2225667"/>
                  </a:lnTo>
                  <a:lnTo>
                    <a:pt x="131960" y="2258469"/>
                  </a:lnTo>
                  <a:lnTo>
                    <a:pt x="168431" y="2287234"/>
                  </a:lnTo>
                  <a:lnTo>
                    <a:pt x="208202" y="2311594"/>
                  </a:lnTo>
                  <a:lnTo>
                    <a:pt x="250907" y="2331182"/>
                  </a:lnTo>
                  <a:lnTo>
                    <a:pt x="296176" y="2345629"/>
                  </a:lnTo>
                  <a:lnTo>
                    <a:pt x="343642" y="2354566"/>
                  </a:lnTo>
                  <a:lnTo>
                    <a:pt x="392938" y="2357628"/>
                  </a:lnTo>
                  <a:lnTo>
                    <a:pt x="2964434" y="2357628"/>
                  </a:lnTo>
                  <a:lnTo>
                    <a:pt x="3013729" y="2354566"/>
                  </a:lnTo>
                  <a:lnTo>
                    <a:pt x="3061195" y="2345629"/>
                  </a:lnTo>
                  <a:lnTo>
                    <a:pt x="3106464" y="2331182"/>
                  </a:lnTo>
                  <a:lnTo>
                    <a:pt x="3149169" y="2311594"/>
                  </a:lnTo>
                  <a:lnTo>
                    <a:pt x="3188940" y="2287234"/>
                  </a:lnTo>
                  <a:lnTo>
                    <a:pt x="3225411" y="2258469"/>
                  </a:lnTo>
                  <a:lnTo>
                    <a:pt x="3258213" y="2225667"/>
                  </a:lnTo>
                  <a:lnTo>
                    <a:pt x="3286978" y="2189196"/>
                  </a:lnTo>
                  <a:lnTo>
                    <a:pt x="3311338" y="2149425"/>
                  </a:lnTo>
                  <a:lnTo>
                    <a:pt x="3330926" y="2106720"/>
                  </a:lnTo>
                  <a:lnTo>
                    <a:pt x="3345373" y="2061451"/>
                  </a:lnTo>
                  <a:lnTo>
                    <a:pt x="3354310" y="2013985"/>
                  </a:lnTo>
                  <a:lnTo>
                    <a:pt x="3357372" y="1964689"/>
                  </a:lnTo>
                  <a:lnTo>
                    <a:pt x="3357372" y="392938"/>
                  </a:lnTo>
                  <a:lnTo>
                    <a:pt x="3354310" y="343642"/>
                  </a:lnTo>
                  <a:lnTo>
                    <a:pt x="3345373" y="296176"/>
                  </a:lnTo>
                  <a:lnTo>
                    <a:pt x="3330926" y="250907"/>
                  </a:lnTo>
                  <a:lnTo>
                    <a:pt x="3311338" y="208202"/>
                  </a:lnTo>
                  <a:lnTo>
                    <a:pt x="3286978" y="168431"/>
                  </a:lnTo>
                  <a:lnTo>
                    <a:pt x="3258213" y="131960"/>
                  </a:lnTo>
                  <a:lnTo>
                    <a:pt x="3225411" y="99158"/>
                  </a:lnTo>
                  <a:lnTo>
                    <a:pt x="3188940" y="70393"/>
                  </a:lnTo>
                  <a:lnTo>
                    <a:pt x="3149169" y="46033"/>
                  </a:lnTo>
                  <a:lnTo>
                    <a:pt x="3106464" y="26445"/>
                  </a:lnTo>
                  <a:lnTo>
                    <a:pt x="3061195" y="11998"/>
                  </a:lnTo>
                  <a:lnTo>
                    <a:pt x="3013729" y="3061"/>
                  </a:lnTo>
                  <a:lnTo>
                    <a:pt x="296443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73145" y="1428750"/>
              <a:ext cx="3357879" cy="2357755"/>
            </a:xfrm>
            <a:custGeom>
              <a:avLst/>
              <a:gdLst/>
              <a:ahLst/>
              <a:cxnLst/>
              <a:rect l="l" t="t" r="r" b="b"/>
              <a:pathLst>
                <a:path w="3357879" h="2357754">
                  <a:moveTo>
                    <a:pt x="0" y="392938"/>
                  </a:moveTo>
                  <a:lnTo>
                    <a:pt x="3061" y="343642"/>
                  </a:lnTo>
                  <a:lnTo>
                    <a:pt x="11998" y="296176"/>
                  </a:lnTo>
                  <a:lnTo>
                    <a:pt x="26445" y="250907"/>
                  </a:lnTo>
                  <a:lnTo>
                    <a:pt x="46033" y="208202"/>
                  </a:lnTo>
                  <a:lnTo>
                    <a:pt x="70393" y="168431"/>
                  </a:lnTo>
                  <a:lnTo>
                    <a:pt x="99158" y="131960"/>
                  </a:lnTo>
                  <a:lnTo>
                    <a:pt x="131960" y="99158"/>
                  </a:lnTo>
                  <a:lnTo>
                    <a:pt x="168431" y="70393"/>
                  </a:lnTo>
                  <a:lnTo>
                    <a:pt x="208202" y="46033"/>
                  </a:lnTo>
                  <a:lnTo>
                    <a:pt x="250907" y="26445"/>
                  </a:lnTo>
                  <a:lnTo>
                    <a:pt x="296176" y="11998"/>
                  </a:lnTo>
                  <a:lnTo>
                    <a:pt x="343642" y="3061"/>
                  </a:lnTo>
                  <a:lnTo>
                    <a:pt x="392938" y="0"/>
                  </a:lnTo>
                  <a:lnTo>
                    <a:pt x="2964434" y="0"/>
                  </a:lnTo>
                  <a:lnTo>
                    <a:pt x="3013729" y="3061"/>
                  </a:lnTo>
                  <a:lnTo>
                    <a:pt x="3061195" y="11998"/>
                  </a:lnTo>
                  <a:lnTo>
                    <a:pt x="3106464" y="26445"/>
                  </a:lnTo>
                  <a:lnTo>
                    <a:pt x="3149169" y="46033"/>
                  </a:lnTo>
                  <a:lnTo>
                    <a:pt x="3188940" y="70393"/>
                  </a:lnTo>
                  <a:lnTo>
                    <a:pt x="3225411" y="99158"/>
                  </a:lnTo>
                  <a:lnTo>
                    <a:pt x="3258213" y="131960"/>
                  </a:lnTo>
                  <a:lnTo>
                    <a:pt x="3286978" y="168431"/>
                  </a:lnTo>
                  <a:lnTo>
                    <a:pt x="3311338" y="208202"/>
                  </a:lnTo>
                  <a:lnTo>
                    <a:pt x="3330926" y="250907"/>
                  </a:lnTo>
                  <a:lnTo>
                    <a:pt x="3345373" y="296176"/>
                  </a:lnTo>
                  <a:lnTo>
                    <a:pt x="3354310" y="343642"/>
                  </a:lnTo>
                  <a:lnTo>
                    <a:pt x="3357372" y="392938"/>
                  </a:lnTo>
                  <a:lnTo>
                    <a:pt x="3357372" y="1964689"/>
                  </a:lnTo>
                  <a:lnTo>
                    <a:pt x="3354310" y="2013985"/>
                  </a:lnTo>
                  <a:lnTo>
                    <a:pt x="3345373" y="2061451"/>
                  </a:lnTo>
                  <a:lnTo>
                    <a:pt x="3330926" y="2106720"/>
                  </a:lnTo>
                  <a:lnTo>
                    <a:pt x="3311338" y="2149425"/>
                  </a:lnTo>
                  <a:lnTo>
                    <a:pt x="3286978" y="2189196"/>
                  </a:lnTo>
                  <a:lnTo>
                    <a:pt x="3258213" y="2225667"/>
                  </a:lnTo>
                  <a:lnTo>
                    <a:pt x="3225411" y="2258469"/>
                  </a:lnTo>
                  <a:lnTo>
                    <a:pt x="3188940" y="2287234"/>
                  </a:lnTo>
                  <a:lnTo>
                    <a:pt x="3149169" y="2311594"/>
                  </a:lnTo>
                  <a:lnTo>
                    <a:pt x="3106464" y="2331182"/>
                  </a:lnTo>
                  <a:lnTo>
                    <a:pt x="3061195" y="2345629"/>
                  </a:lnTo>
                  <a:lnTo>
                    <a:pt x="3013729" y="2354566"/>
                  </a:lnTo>
                  <a:lnTo>
                    <a:pt x="2964434" y="2357628"/>
                  </a:lnTo>
                  <a:lnTo>
                    <a:pt x="392938" y="2357628"/>
                  </a:lnTo>
                  <a:lnTo>
                    <a:pt x="343642" y="2354566"/>
                  </a:lnTo>
                  <a:lnTo>
                    <a:pt x="296176" y="2345629"/>
                  </a:lnTo>
                  <a:lnTo>
                    <a:pt x="250907" y="2331182"/>
                  </a:lnTo>
                  <a:lnTo>
                    <a:pt x="208202" y="2311594"/>
                  </a:lnTo>
                  <a:lnTo>
                    <a:pt x="168431" y="2287234"/>
                  </a:lnTo>
                  <a:lnTo>
                    <a:pt x="131960" y="2258469"/>
                  </a:lnTo>
                  <a:lnTo>
                    <a:pt x="99158" y="2225667"/>
                  </a:lnTo>
                  <a:lnTo>
                    <a:pt x="70393" y="2189196"/>
                  </a:lnTo>
                  <a:lnTo>
                    <a:pt x="46033" y="2149425"/>
                  </a:lnTo>
                  <a:lnTo>
                    <a:pt x="26445" y="2106720"/>
                  </a:lnTo>
                  <a:lnTo>
                    <a:pt x="11998" y="2061451"/>
                  </a:lnTo>
                  <a:lnTo>
                    <a:pt x="3061" y="2013985"/>
                  </a:lnTo>
                  <a:lnTo>
                    <a:pt x="0" y="1964689"/>
                  </a:lnTo>
                  <a:lnTo>
                    <a:pt x="0" y="392938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36975" y="1335024"/>
              <a:ext cx="3159252" cy="7894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37431" y="1761744"/>
              <a:ext cx="1853184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326129" y="1427734"/>
            <a:ext cx="2848610" cy="2342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31445" marR="123189">
              <a:lnSpc>
                <a:spcPct val="100000"/>
              </a:lnSpc>
              <a:spcBef>
                <a:spcPts val="95"/>
              </a:spcBef>
            </a:pPr>
            <a:r>
              <a:rPr dirty="0" sz="2800" spc="-16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nsform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tion 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4635" y="1670304"/>
            <a:ext cx="2868295" cy="2051685"/>
            <a:chOff x="-4635" y="1670304"/>
            <a:chExt cx="2868295" cy="2051685"/>
          </a:xfrm>
        </p:grpSpPr>
        <p:sp>
          <p:nvSpPr>
            <p:cNvPr id="11" name="object 11"/>
            <p:cNvSpPr/>
            <p:nvPr/>
          </p:nvSpPr>
          <p:spPr>
            <a:xfrm>
              <a:off x="762" y="1715262"/>
              <a:ext cx="2857500" cy="2001520"/>
            </a:xfrm>
            <a:custGeom>
              <a:avLst/>
              <a:gdLst/>
              <a:ahLst/>
              <a:cxnLst/>
              <a:rect l="l" t="t" r="r" b="b"/>
              <a:pathLst>
                <a:path w="2857500" h="2001520">
                  <a:moveTo>
                    <a:pt x="2857500" y="0"/>
                  </a:moveTo>
                  <a:lnTo>
                    <a:pt x="571500" y="0"/>
                  </a:lnTo>
                  <a:lnTo>
                    <a:pt x="0" y="2001012"/>
                  </a:lnTo>
                  <a:lnTo>
                    <a:pt x="2286000" y="2001012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62" y="1715262"/>
              <a:ext cx="2857500" cy="2001520"/>
            </a:xfrm>
            <a:custGeom>
              <a:avLst/>
              <a:gdLst/>
              <a:ahLst/>
              <a:cxnLst/>
              <a:rect l="l" t="t" r="r" b="b"/>
              <a:pathLst>
                <a:path w="2857500" h="2001520">
                  <a:moveTo>
                    <a:pt x="0" y="2001012"/>
                  </a:moveTo>
                  <a:lnTo>
                    <a:pt x="571500" y="0"/>
                  </a:lnTo>
                  <a:lnTo>
                    <a:pt x="2857500" y="0"/>
                  </a:lnTo>
                  <a:lnTo>
                    <a:pt x="2286000" y="2001012"/>
                  </a:lnTo>
                  <a:lnTo>
                    <a:pt x="0" y="2001012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5632" y="1670304"/>
              <a:ext cx="1150620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53897" y="1749933"/>
            <a:ext cx="1548765" cy="1916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endParaRPr sz="2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endParaRPr sz="2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endParaRPr sz="2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5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ormation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68376" y="1566608"/>
            <a:ext cx="2581910" cy="1868805"/>
            <a:chOff x="6568376" y="1566608"/>
            <a:chExt cx="2581910" cy="1868805"/>
          </a:xfrm>
        </p:grpSpPr>
        <p:sp>
          <p:nvSpPr>
            <p:cNvPr id="16" name="object 16"/>
            <p:cNvSpPr/>
            <p:nvPr/>
          </p:nvSpPr>
          <p:spPr>
            <a:xfrm>
              <a:off x="6573774" y="1572006"/>
              <a:ext cx="2571115" cy="1858010"/>
            </a:xfrm>
            <a:custGeom>
              <a:avLst/>
              <a:gdLst/>
              <a:ahLst/>
              <a:cxnLst/>
              <a:rect l="l" t="t" r="r" b="b"/>
              <a:pathLst>
                <a:path w="2571115" h="1858010">
                  <a:moveTo>
                    <a:pt x="2570987" y="0"/>
                  </a:moveTo>
                  <a:lnTo>
                    <a:pt x="514223" y="0"/>
                  </a:lnTo>
                  <a:lnTo>
                    <a:pt x="0" y="1857756"/>
                  </a:lnTo>
                  <a:lnTo>
                    <a:pt x="2056765" y="1857756"/>
                  </a:lnTo>
                  <a:lnTo>
                    <a:pt x="257098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573774" y="1572006"/>
              <a:ext cx="2571115" cy="1858010"/>
            </a:xfrm>
            <a:custGeom>
              <a:avLst/>
              <a:gdLst/>
              <a:ahLst/>
              <a:cxnLst/>
              <a:rect l="l" t="t" r="r" b="b"/>
              <a:pathLst>
                <a:path w="2571115" h="1858010">
                  <a:moveTo>
                    <a:pt x="0" y="1857756"/>
                  </a:moveTo>
                  <a:lnTo>
                    <a:pt x="514223" y="0"/>
                  </a:lnTo>
                  <a:lnTo>
                    <a:pt x="2570987" y="0"/>
                  </a:lnTo>
                  <a:lnTo>
                    <a:pt x="2056765" y="1857756"/>
                  </a:lnTo>
                  <a:lnTo>
                    <a:pt x="0" y="1857756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168896" y="1914144"/>
              <a:ext cx="1405127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232650" y="1992884"/>
            <a:ext cx="125158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endParaRPr sz="24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5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58134" y="4859273"/>
            <a:ext cx="2644140" cy="1784985"/>
            <a:chOff x="3358134" y="4859273"/>
            <a:chExt cx="2644140" cy="1784985"/>
          </a:xfrm>
        </p:grpSpPr>
        <p:sp>
          <p:nvSpPr>
            <p:cNvPr id="21" name="object 21"/>
            <p:cNvSpPr/>
            <p:nvPr/>
          </p:nvSpPr>
          <p:spPr>
            <a:xfrm>
              <a:off x="3358134" y="4859273"/>
              <a:ext cx="2644140" cy="1784985"/>
            </a:xfrm>
            <a:custGeom>
              <a:avLst/>
              <a:gdLst/>
              <a:ahLst/>
              <a:cxnLst/>
              <a:rect l="l" t="t" r="r" b="b"/>
              <a:pathLst>
                <a:path w="2644140" h="1784984">
                  <a:moveTo>
                    <a:pt x="2644140" y="0"/>
                  </a:moveTo>
                  <a:lnTo>
                    <a:pt x="0" y="0"/>
                  </a:lnTo>
                  <a:lnTo>
                    <a:pt x="0" y="1784603"/>
                  </a:lnTo>
                  <a:lnTo>
                    <a:pt x="2644140" y="1784603"/>
                  </a:lnTo>
                  <a:lnTo>
                    <a:pt x="264414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590544" y="4875275"/>
              <a:ext cx="2205228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358134" y="4859273"/>
            <a:ext cx="2644140" cy="1784985"/>
          </a:xfrm>
          <a:prstGeom prst="rect">
            <a:avLst/>
          </a:prstGeom>
          <a:ln w="10668">
            <a:solidFill>
              <a:srgbClr val="5C9929"/>
            </a:solidFill>
          </a:ln>
        </p:spPr>
        <p:txBody>
          <a:bodyPr wrap="square" lIns="0" tIns="1206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Continues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Quantity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1474" y="3500628"/>
            <a:ext cx="7858125" cy="2501265"/>
            <a:chOff x="571474" y="3500628"/>
            <a:chExt cx="7858125" cy="2501265"/>
          </a:xfrm>
        </p:grpSpPr>
        <p:sp>
          <p:nvSpPr>
            <p:cNvPr id="25" name="object 25"/>
            <p:cNvSpPr/>
            <p:nvPr/>
          </p:nvSpPr>
          <p:spPr>
            <a:xfrm>
              <a:off x="571474" y="3500628"/>
              <a:ext cx="7858125" cy="2501265"/>
            </a:xfrm>
            <a:custGeom>
              <a:avLst/>
              <a:gdLst/>
              <a:ahLst/>
              <a:cxnLst/>
              <a:rect l="l" t="t" r="r" b="b"/>
              <a:pathLst>
                <a:path w="7858125" h="2501265">
                  <a:moveTo>
                    <a:pt x="2786151" y="2500922"/>
                  </a:moveTo>
                  <a:lnTo>
                    <a:pt x="2785021" y="2497886"/>
                  </a:lnTo>
                  <a:lnTo>
                    <a:pt x="2751607" y="2408009"/>
                  </a:lnTo>
                  <a:lnTo>
                    <a:pt x="2750464" y="2404719"/>
                  </a:lnTo>
                  <a:lnTo>
                    <a:pt x="2746768" y="2403056"/>
                  </a:lnTo>
                  <a:lnTo>
                    <a:pt x="2740177" y="2405494"/>
                  </a:lnTo>
                  <a:lnTo>
                    <a:pt x="2738526" y="2409152"/>
                  </a:lnTo>
                  <a:lnTo>
                    <a:pt x="2739669" y="2412428"/>
                  </a:lnTo>
                  <a:lnTo>
                    <a:pt x="2762224" y="2473134"/>
                  </a:lnTo>
                  <a:lnTo>
                    <a:pt x="31940" y="232841"/>
                  </a:lnTo>
                  <a:lnTo>
                    <a:pt x="95846" y="243078"/>
                  </a:lnTo>
                  <a:lnTo>
                    <a:pt x="99301" y="243713"/>
                  </a:lnTo>
                  <a:lnTo>
                    <a:pt x="102565" y="241300"/>
                  </a:lnTo>
                  <a:lnTo>
                    <a:pt x="103124" y="237871"/>
                  </a:lnTo>
                  <a:lnTo>
                    <a:pt x="103670" y="234315"/>
                  </a:lnTo>
                  <a:lnTo>
                    <a:pt x="101320" y="231140"/>
                  </a:lnTo>
                  <a:lnTo>
                    <a:pt x="97853" y="230505"/>
                  </a:lnTo>
                  <a:lnTo>
                    <a:pt x="19088" y="217932"/>
                  </a:lnTo>
                  <a:lnTo>
                    <a:pt x="0" y="214884"/>
                  </a:lnTo>
                  <a:lnTo>
                    <a:pt x="35725" y="311023"/>
                  </a:lnTo>
                  <a:lnTo>
                    <a:pt x="39382" y="312674"/>
                  </a:lnTo>
                  <a:lnTo>
                    <a:pt x="42672" y="311531"/>
                  </a:lnTo>
                  <a:lnTo>
                    <a:pt x="45961" y="310261"/>
                  </a:lnTo>
                  <a:lnTo>
                    <a:pt x="47637" y="306578"/>
                  </a:lnTo>
                  <a:lnTo>
                    <a:pt x="46405" y="303403"/>
                  </a:lnTo>
                  <a:lnTo>
                    <a:pt x="23901" y="242747"/>
                  </a:lnTo>
                  <a:lnTo>
                    <a:pt x="2754198" y="2482939"/>
                  </a:lnTo>
                  <a:lnTo>
                    <a:pt x="2686837" y="2472118"/>
                  </a:lnTo>
                  <a:lnTo>
                    <a:pt x="2683535" y="2474480"/>
                  </a:lnTo>
                  <a:lnTo>
                    <a:pt x="2682519" y="2481402"/>
                  </a:lnTo>
                  <a:lnTo>
                    <a:pt x="2684792" y="2484666"/>
                  </a:lnTo>
                  <a:lnTo>
                    <a:pt x="2786151" y="2500922"/>
                  </a:lnTo>
                  <a:close/>
                </a:path>
                <a:path w="7858125" h="2501265">
                  <a:moveTo>
                    <a:pt x="4263288" y="1266317"/>
                  </a:moveTo>
                  <a:lnTo>
                    <a:pt x="4262145" y="1262380"/>
                  </a:lnTo>
                  <a:lnTo>
                    <a:pt x="4259097" y="1260729"/>
                  </a:lnTo>
                  <a:lnTo>
                    <a:pt x="4255922" y="1259078"/>
                  </a:lnTo>
                  <a:lnTo>
                    <a:pt x="4252112" y="1260221"/>
                  </a:lnTo>
                  <a:lnTo>
                    <a:pt x="4250461" y="1263396"/>
                  </a:lnTo>
                  <a:lnTo>
                    <a:pt x="4219702" y="1320342"/>
                  </a:lnTo>
                  <a:lnTo>
                    <a:pt x="4186339" y="320814"/>
                  </a:lnTo>
                  <a:lnTo>
                    <a:pt x="4220946" y="375793"/>
                  </a:lnTo>
                  <a:lnTo>
                    <a:pt x="4222648" y="378587"/>
                  </a:lnTo>
                  <a:lnTo>
                    <a:pt x="4226585" y="379476"/>
                  </a:lnTo>
                  <a:lnTo>
                    <a:pt x="4229633" y="377571"/>
                  </a:lnTo>
                  <a:lnTo>
                    <a:pt x="4232554" y="375793"/>
                  </a:lnTo>
                  <a:lnTo>
                    <a:pt x="4233443" y="371856"/>
                  </a:lnTo>
                  <a:lnTo>
                    <a:pt x="4186567" y="297307"/>
                  </a:lnTo>
                  <a:lnTo>
                    <a:pt x="4178833" y="284988"/>
                  </a:lnTo>
                  <a:lnTo>
                    <a:pt x="4130065" y="375285"/>
                  </a:lnTo>
                  <a:lnTo>
                    <a:pt x="4131208" y="379095"/>
                  </a:lnTo>
                  <a:lnTo>
                    <a:pt x="4134383" y="380746"/>
                  </a:lnTo>
                  <a:lnTo>
                    <a:pt x="4137431" y="382397"/>
                  </a:lnTo>
                  <a:lnTo>
                    <a:pt x="4141241" y="381254"/>
                  </a:lnTo>
                  <a:lnTo>
                    <a:pt x="4173639" y="321271"/>
                  </a:lnTo>
                  <a:lnTo>
                    <a:pt x="4207002" y="1320812"/>
                  </a:lnTo>
                  <a:lnTo>
                    <a:pt x="4172394" y="1265809"/>
                  </a:lnTo>
                  <a:lnTo>
                    <a:pt x="4170705" y="1263015"/>
                  </a:lnTo>
                  <a:lnTo>
                    <a:pt x="4166768" y="1262126"/>
                  </a:lnTo>
                  <a:lnTo>
                    <a:pt x="4163847" y="1263904"/>
                  </a:lnTo>
                  <a:lnTo>
                    <a:pt x="4160799" y="1265809"/>
                  </a:lnTo>
                  <a:lnTo>
                    <a:pt x="4159910" y="1269746"/>
                  </a:lnTo>
                  <a:lnTo>
                    <a:pt x="4161815" y="1272667"/>
                  </a:lnTo>
                  <a:lnTo>
                    <a:pt x="4214520" y="1356614"/>
                  </a:lnTo>
                  <a:lnTo>
                    <a:pt x="4221238" y="1344168"/>
                  </a:lnTo>
                  <a:lnTo>
                    <a:pt x="4263288" y="1266317"/>
                  </a:lnTo>
                  <a:close/>
                </a:path>
                <a:path w="7858125" h="2501265">
                  <a:moveTo>
                    <a:pt x="7857642" y="0"/>
                  </a:moveTo>
                  <a:lnTo>
                    <a:pt x="7762519" y="28067"/>
                  </a:lnTo>
                  <a:lnTo>
                    <a:pt x="7759217" y="28968"/>
                  </a:lnTo>
                  <a:lnTo>
                    <a:pt x="7757312" y="32512"/>
                  </a:lnTo>
                  <a:lnTo>
                    <a:pt x="7758201" y="35953"/>
                  </a:lnTo>
                  <a:lnTo>
                    <a:pt x="7759217" y="39255"/>
                  </a:lnTo>
                  <a:lnTo>
                    <a:pt x="7762773" y="41148"/>
                  </a:lnTo>
                  <a:lnTo>
                    <a:pt x="7828216" y="21882"/>
                  </a:lnTo>
                  <a:lnTo>
                    <a:pt x="5520309" y="2469705"/>
                  </a:lnTo>
                  <a:lnTo>
                    <a:pt x="5534939" y="2406675"/>
                  </a:lnTo>
                  <a:lnTo>
                    <a:pt x="5535701" y="2403259"/>
                  </a:lnTo>
                  <a:lnTo>
                    <a:pt x="5533542" y="2399855"/>
                  </a:lnTo>
                  <a:lnTo>
                    <a:pt x="5526684" y="2398268"/>
                  </a:lnTo>
                  <a:lnTo>
                    <a:pt x="5523255" y="2400389"/>
                  </a:lnTo>
                  <a:lnTo>
                    <a:pt x="5522493" y="2403805"/>
                  </a:lnTo>
                  <a:lnTo>
                    <a:pt x="5500141" y="2500350"/>
                  </a:lnTo>
                  <a:lnTo>
                    <a:pt x="5516105" y="2495639"/>
                  </a:lnTo>
                  <a:lnTo>
                    <a:pt x="5598566" y="2471331"/>
                  </a:lnTo>
                  <a:lnTo>
                    <a:pt x="5600471" y="2467800"/>
                  </a:lnTo>
                  <a:lnTo>
                    <a:pt x="5598439" y="2461069"/>
                  </a:lnTo>
                  <a:lnTo>
                    <a:pt x="5595010" y="2459151"/>
                  </a:lnTo>
                  <a:lnTo>
                    <a:pt x="5529567" y="2478430"/>
                  </a:lnTo>
                  <a:lnTo>
                    <a:pt x="7837449" y="30695"/>
                  </a:lnTo>
                  <a:lnTo>
                    <a:pt x="7822844" y="93599"/>
                  </a:lnTo>
                  <a:lnTo>
                    <a:pt x="7822082" y="97028"/>
                  </a:lnTo>
                  <a:lnTo>
                    <a:pt x="7824241" y="100457"/>
                  </a:lnTo>
                  <a:lnTo>
                    <a:pt x="7827543" y="101219"/>
                  </a:lnTo>
                  <a:lnTo>
                    <a:pt x="7830972" y="102108"/>
                  </a:lnTo>
                  <a:lnTo>
                    <a:pt x="7834401" y="99949"/>
                  </a:lnTo>
                  <a:lnTo>
                    <a:pt x="7835163" y="96520"/>
                  </a:lnTo>
                  <a:lnTo>
                    <a:pt x="7856512" y="4826"/>
                  </a:lnTo>
                  <a:lnTo>
                    <a:pt x="785764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92225" y="3990467"/>
              <a:ext cx="6424295" cy="834390"/>
            </a:xfrm>
            <a:custGeom>
              <a:avLst/>
              <a:gdLst/>
              <a:ahLst/>
              <a:cxnLst/>
              <a:rect l="l" t="t" r="r" b="b"/>
              <a:pathLst>
                <a:path w="6424295" h="834389">
                  <a:moveTo>
                    <a:pt x="188722" y="159639"/>
                  </a:moveTo>
                  <a:lnTo>
                    <a:pt x="138836" y="118999"/>
                  </a:lnTo>
                  <a:lnTo>
                    <a:pt x="102997" y="89789"/>
                  </a:lnTo>
                  <a:lnTo>
                    <a:pt x="0" y="216789"/>
                  </a:lnTo>
                  <a:lnTo>
                    <a:pt x="16891" y="230759"/>
                  </a:lnTo>
                  <a:lnTo>
                    <a:pt x="63627" y="172339"/>
                  </a:lnTo>
                  <a:lnTo>
                    <a:pt x="123317" y="221869"/>
                  </a:lnTo>
                  <a:lnTo>
                    <a:pt x="135509" y="206629"/>
                  </a:lnTo>
                  <a:lnTo>
                    <a:pt x="93091" y="172339"/>
                  </a:lnTo>
                  <a:lnTo>
                    <a:pt x="75819" y="158369"/>
                  </a:lnTo>
                  <a:lnTo>
                    <a:pt x="107696" y="118999"/>
                  </a:lnTo>
                  <a:lnTo>
                    <a:pt x="176657" y="174879"/>
                  </a:lnTo>
                  <a:lnTo>
                    <a:pt x="188722" y="159639"/>
                  </a:lnTo>
                  <a:close/>
                </a:path>
                <a:path w="6424295" h="834389">
                  <a:moveTo>
                    <a:pt x="240284" y="276479"/>
                  </a:moveTo>
                  <a:lnTo>
                    <a:pt x="238442" y="266319"/>
                  </a:lnTo>
                  <a:lnTo>
                    <a:pt x="234480" y="256159"/>
                  </a:lnTo>
                  <a:lnTo>
                    <a:pt x="228396" y="247269"/>
                  </a:lnTo>
                  <a:lnTo>
                    <a:pt x="225666" y="244729"/>
                  </a:lnTo>
                  <a:lnTo>
                    <a:pt x="222123" y="241427"/>
                  </a:lnTo>
                  <a:lnTo>
                    <a:pt x="222123" y="282829"/>
                  </a:lnTo>
                  <a:lnTo>
                    <a:pt x="219456" y="290449"/>
                  </a:lnTo>
                  <a:lnTo>
                    <a:pt x="213868" y="299339"/>
                  </a:lnTo>
                  <a:lnTo>
                    <a:pt x="178015" y="270129"/>
                  </a:lnTo>
                  <a:lnTo>
                    <a:pt x="162433" y="257429"/>
                  </a:lnTo>
                  <a:lnTo>
                    <a:pt x="167830" y="252349"/>
                  </a:lnTo>
                  <a:lnTo>
                    <a:pt x="210058" y="252349"/>
                  </a:lnTo>
                  <a:lnTo>
                    <a:pt x="222123" y="282829"/>
                  </a:lnTo>
                  <a:lnTo>
                    <a:pt x="222123" y="241427"/>
                  </a:lnTo>
                  <a:lnTo>
                    <a:pt x="220218" y="239649"/>
                  </a:lnTo>
                  <a:lnTo>
                    <a:pt x="210477" y="233299"/>
                  </a:lnTo>
                  <a:lnTo>
                    <a:pt x="200317" y="228219"/>
                  </a:lnTo>
                  <a:lnTo>
                    <a:pt x="189763" y="226949"/>
                  </a:lnTo>
                  <a:lnTo>
                    <a:pt x="178816" y="226949"/>
                  </a:lnTo>
                  <a:lnTo>
                    <a:pt x="137541" y="253619"/>
                  </a:lnTo>
                  <a:lnTo>
                    <a:pt x="121158" y="298069"/>
                  </a:lnTo>
                  <a:lnTo>
                    <a:pt x="123177" y="308229"/>
                  </a:lnTo>
                  <a:lnTo>
                    <a:pt x="151168" y="342519"/>
                  </a:lnTo>
                  <a:lnTo>
                    <a:pt x="175895" y="350139"/>
                  </a:lnTo>
                  <a:lnTo>
                    <a:pt x="192163" y="347599"/>
                  </a:lnTo>
                  <a:lnTo>
                    <a:pt x="200050" y="343789"/>
                  </a:lnTo>
                  <a:lnTo>
                    <a:pt x="207772" y="338709"/>
                  </a:lnTo>
                  <a:lnTo>
                    <a:pt x="199796" y="331089"/>
                  </a:lnTo>
                  <a:lnTo>
                    <a:pt x="193167" y="324739"/>
                  </a:lnTo>
                  <a:lnTo>
                    <a:pt x="185547" y="328549"/>
                  </a:lnTo>
                  <a:lnTo>
                    <a:pt x="178435" y="331089"/>
                  </a:lnTo>
                  <a:lnTo>
                    <a:pt x="165481" y="331089"/>
                  </a:lnTo>
                  <a:lnTo>
                    <a:pt x="140843" y="300609"/>
                  </a:lnTo>
                  <a:lnTo>
                    <a:pt x="141046" y="292989"/>
                  </a:lnTo>
                  <a:lnTo>
                    <a:pt x="142836" y="285369"/>
                  </a:lnTo>
                  <a:lnTo>
                    <a:pt x="146189" y="277749"/>
                  </a:lnTo>
                  <a:lnTo>
                    <a:pt x="151130" y="270129"/>
                  </a:lnTo>
                  <a:lnTo>
                    <a:pt x="219837" y="326009"/>
                  </a:lnTo>
                  <a:lnTo>
                    <a:pt x="221361" y="323469"/>
                  </a:lnTo>
                  <a:lnTo>
                    <a:pt x="222504" y="322199"/>
                  </a:lnTo>
                  <a:lnTo>
                    <a:pt x="223266" y="320929"/>
                  </a:lnTo>
                  <a:lnTo>
                    <a:pt x="231254" y="309499"/>
                  </a:lnTo>
                  <a:lnTo>
                    <a:pt x="236156" y="299339"/>
                  </a:lnTo>
                  <a:lnTo>
                    <a:pt x="236766" y="298069"/>
                  </a:lnTo>
                  <a:lnTo>
                    <a:pt x="239776" y="287909"/>
                  </a:lnTo>
                  <a:lnTo>
                    <a:pt x="240284" y="276479"/>
                  </a:lnTo>
                  <a:close/>
                </a:path>
                <a:path w="6424295" h="834389">
                  <a:moveTo>
                    <a:pt x="338582" y="356489"/>
                  </a:moveTo>
                  <a:lnTo>
                    <a:pt x="320421" y="320471"/>
                  </a:lnTo>
                  <a:lnTo>
                    <a:pt x="320421" y="356489"/>
                  </a:lnTo>
                  <a:lnTo>
                    <a:pt x="320421" y="362839"/>
                  </a:lnTo>
                  <a:lnTo>
                    <a:pt x="317754" y="370459"/>
                  </a:lnTo>
                  <a:lnTo>
                    <a:pt x="312166" y="379349"/>
                  </a:lnTo>
                  <a:lnTo>
                    <a:pt x="274751" y="348869"/>
                  </a:lnTo>
                  <a:lnTo>
                    <a:pt x="260731" y="337439"/>
                  </a:lnTo>
                  <a:lnTo>
                    <a:pt x="266128" y="332359"/>
                  </a:lnTo>
                  <a:lnTo>
                    <a:pt x="271868" y="328549"/>
                  </a:lnTo>
                  <a:lnTo>
                    <a:pt x="277939" y="326009"/>
                  </a:lnTo>
                  <a:lnTo>
                    <a:pt x="284353" y="324739"/>
                  </a:lnTo>
                  <a:lnTo>
                    <a:pt x="290779" y="324739"/>
                  </a:lnTo>
                  <a:lnTo>
                    <a:pt x="320421" y="356489"/>
                  </a:lnTo>
                  <a:lnTo>
                    <a:pt x="320421" y="320471"/>
                  </a:lnTo>
                  <a:lnTo>
                    <a:pt x="318516" y="318389"/>
                  </a:lnTo>
                  <a:lnTo>
                    <a:pt x="308775" y="312039"/>
                  </a:lnTo>
                  <a:lnTo>
                    <a:pt x="298615" y="308229"/>
                  </a:lnTo>
                  <a:lnTo>
                    <a:pt x="288061" y="305689"/>
                  </a:lnTo>
                  <a:lnTo>
                    <a:pt x="277114" y="306959"/>
                  </a:lnTo>
                  <a:lnTo>
                    <a:pt x="235839" y="332359"/>
                  </a:lnTo>
                  <a:lnTo>
                    <a:pt x="219456" y="378079"/>
                  </a:lnTo>
                  <a:lnTo>
                    <a:pt x="221475" y="388239"/>
                  </a:lnTo>
                  <a:lnTo>
                    <a:pt x="257619" y="426339"/>
                  </a:lnTo>
                  <a:lnTo>
                    <a:pt x="265849" y="428879"/>
                  </a:lnTo>
                  <a:lnTo>
                    <a:pt x="282397" y="428879"/>
                  </a:lnTo>
                  <a:lnTo>
                    <a:pt x="290461" y="427609"/>
                  </a:lnTo>
                  <a:lnTo>
                    <a:pt x="298348" y="423799"/>
                  </a:lnTo>
                  <a:lnTo>
                    <a:pt x="306070" y="418719"/>
                  </a:lnTo>
                  <a:lnTo>
                    <a:pt x="298818" y="411099"/>
                  </a:lnTo>
                  <a:lnTo>
                    <a:pt x="291592" y="403479"/>
                  </a:lnTo>
                  <a:lnTo>
                    <a:pt x="283845" y="408559"/>
                  </a:lnTo>
                  <a:lnTo>
                    <a:pt x="276733" y="411099"/>
                  </a:lnTo>
                  <a:lnTo>
                    <a:pt x="270256" y="409829"/>
                  </a:lnTo>
                  <a:lnTo>
                    <a:pt x="263779" y="409829"/>
                  </a:lnTo>
                  <a:lnTo>
                    <a:pt x="239268" y="379349"/>
                  </a:lnTo>
                  <a:lnTo>
                    <a:pt x="239407" y="371729"/>
                  </a:lnTo>
                  <a:lnTo>
                    <a:pt x="241147" y="365379"/>
                  </a:lnTo>
                  <a:lnTo>
                    <a:pt x="244500" y="357759"/>
                  </a:lnTo>
                  <a:lnTo>
                    <a:pt x="249428" y="348869"/>
                  </a:lnTo>
                  <a:lnTo>
                    <a:pt x="318135" y="404749"/>
                  </a:lnTo>
                  <a:lnTo>
                    <a:pt x="319659" y="403479"/>
                  </a:lnTo>
                  <a:lnTo>
                    <a:pt x="320802" y="402209"/>
                  </a:lnTo>
                  <a:lnTo>
                    <a:pt x="321564" y="400939"/>
                  </a:lnTo>
                  <a:lnTo>
                    <a:pt x="329552" y="389509"/>
                  </a:lnTo>
                  <a:lnTo>
                    <a:pt x="334454" y="379349"/>
                  </a:lnTo>
                  <a:lnTo>
                    <a:pt x="335064" y="378079"/>
                  </a:lnTo>
                  <a:lnTo>
                    <a:pt x="338074" y="366649"/>
                  </a:lnTo>
                  <a:lnTo>
                    <a:pt x="338582" y="356489"/>
                  </a:lnTo>
                  <a:close/>
                </a:path>
                <a:path w="6424295" h="834389">
                  <a:moveTo>
                    <a:pt x="479933" y="394589"/>
                  </a:moveTo>
                  <a:lnTo>
                    <a:pt x="464439" y="383159"/>
                  </a:lnTo>
                  <a:lnTo>
                    <a:pt x="427482" y="427609"/>
                  </a:lnTo>
                  <a:lnTo>
                    <a:pt x="427863" y="422529"/>
                  </a:lnTo>
                  <a:lnTo>
                    <a:pt x="426720" y="416179"/>
                  </a:lnTo>
                  <a:lnTo>
                    <a:pt x="421894" y="404749"/>
                  </a:lnTo>
                  <a:lnTo>
                    <a:pt x="419925" y="402209"/>
                  </a:lnTo>
                  <a:lnTo>
                    <a:pt x="417957" y="399669"/>
                  </a:lnTo>
                  <a:lnTo>
                    <a:pt x="414147" y="396214"/>
                  </a:lnTo>
                  <a:lnTo>
                    <a:pt x="414147" y="432689"/>
                  </a:lnTo>
                  <a:lnTo>
                    <a:pt x="413258" y="440309"/>
                  </a:lnTo>
                  <a:lnTo>
                    <a:pt x="391947" y="473329"/>
                  </a:lnTo>
                  <a:lnTo>
                    <a:pt x="371094" y="486029"/>
                  </a:lnTo>
                  <a:lnTo>
                    <a:pt x="358114" y="486029"/>
                  </a:lnTo>
                  <a:lnTo>
                    <a:pt x="336537" y="455549"/>
                  </a:lnTo>
                  <a:lnTo>
                    <a:pt x="337146" y="449199"/>
                  </a:lnTo>
                  <a:lnTo>
                    <a:pt x="357746" y="416179"/>
                  </a:lnTo>
                  <a:lnTo>
                    <a:pt x="385813" y="402209"/>
                  </a:lnTo>
                  <a:lnTo>
                    <a:pt x="392074" y="403479"/>
                  </a:lnTo>
                  <a:lnTo>
                    <a:pt x="414147" y="432689"/>
                  </a:lnTo>
                  <a:lnTo>
                    <a:pt x="414147" y="396214"/>
                  </a:lnTo>
                  <a:lnTo>
                    <a:pt x="386969" y="384429"/>
                  </a:lnTo>
                  <a:lnTo>
                    <a:pt x="372960" y="384429"/>
                  </a:lnTo>
                  <a:lnTo>
                    <a:pt x="340080" y="404749"/>
                  </a:lnTo>
                  <a:lnTo>
                    <a:pt x="319151" y="440309"/>
                  </a:lnTo>
                  <a:lnTo>
                    <a:pt x="317411" y="455549"/>
                  </a:lnTo>
                  <a:lnTo>
                    <a:pt x="318096" y="461899"/>
                  </a:lnTo>
                  <a:lnTo>
                    <a:pt x="343738" y="497459"/>
                  </a:lnTo>
                  <a:lnTo>
                    <a:pt x="362178" y="501269"/>
                  </a:lnTo>
                  <a:lnTo>
                    <a:pt x="371970" y="498729"/>
                  </a:lnTo>
                  <a:lnTo>
                    <a:pt x="362585" y="510159"/>
                  </a:lnTo>
                  <a:lnTo>
                    <a:pt x="377063" y="522859"/>
                  </a:lnTo>
                  <a:lnTo>
                    <a:pt x="396405" y="498729"/>
                  </a:lnTo>
                  <a:lnTo>
                    <a:pt x="406590" y="486029"/>
                  </a:lnTo>
                  <a:lnTo>
                    <a:pt x="453440" y="427609"/>
                  </a:lnTo>
                  <a:lnTo>
                    <a:pt x="479933" y="394589"/>
                  </a:lnTo>
                  <a:close/>
                </a:path>
                <a:path w="6424295" h="834389">
                  <a:moveTo>
                    <a:pt x="536194" y="510159"/>
                  </a:moveTo>
                  <a:lnTo>
                    <a:pt x="534670" y="503809"/>
                  </a:lnTo>
                  <a:lnTo>
                    <a:pt x="531495" y="497459"/>
                  </a:lnTo>
                  <a:lnTo>
                    <a:pt x="528193" y="491109"/>
                  </a:lnTo>
                  <a:lnTo>
                    <a:pt x="524637" y="486029"/>
                  </a:lnTo>
                  <a:lnTo>
                    <a:pt x="523748" y="484759"/>
                  </a:lnTo>
                  <a:lnTo>
                    <a:pt x="518160" y="480949"/>
                  </a:lnTo>
                  <a:lnTo>
                    <a:pt x="516509" y="479907"/>
                  </a:lnTo>
                  <a:lnTo>
                    <a:pt x="516509" y="505079"/>
                  </a:lnTo>
                  <a:lnTo>
                    <a:pt x="516509" y="516509"/>
                  </a:lnTo>
                  <a:lnTo>
                    <a:pt x="495109" y="554609"/>
                  </a:lnTo>
                  <a:lnTo>
                    <a:pt x="466267" y="568579"/>
                  </a:lnTo>
                  <a:lnTo>
                    <a:pt x="459778" y="567309"/>
                  </a:lnTo>
                  <a:lnTo>
                    <a:pt x="438035" y="543179"/>
                  </a:lnTo>
                  <a:lnTo>
                    <a:pt x="438073" y="541909"/>
                  </a:lnTo>
                  <a:lnTo>
                    <a:pt x="438277" y="534289"/>
                  </a:lnTo>
                  <a:lnTo>
                    <a:pt x="460032" y="498729"/>
                  </a:lnTo>
                  <a:lnTo>
                    <a:pt x="488505" y="486029"/>
                  </a:lnTo>
                  <a:lnTo>
                    <a:pt x="494995" y="487299"/>
                  </a:lnTo>
                  <a:lnTo>
                    <a:pt x="500938" y="488569"/>
                  </a:lnTo>
                  <a:lnTo>
                    <a:pt x="506349" y="492379"/>
                  </a:lnTo>
                  <a:lnTo>
                    <a:pt x="513080" y="497459"/>
                  </a:lnTo>
                  <a:lnTo>
                    <a:pt x="516509" y="505079"/>
                  </a:lnTo>
                  <a:lnTo>
                    <a:pt x="516509" y="479907"/>
                  </a:lnTo>
                  <a:lnTo>
                    <a:pt x="510159" y="475869"/>
                  </a:lnTo>
                  <a:lnTo>
                    <a:pt x="501599" y="472059"/>
                  </a:lnTo>
                  <a:lnTo>
                    <a:pt x="492493" y="470789"/>
                  </a:lnTo>
                  <a:lnTo>
                    <a:pt x="482854" y="472059"/>
                  </a:lnTo>
                  <a:lnTo>
                    <a:pt x="519557" y="427609"/>
                  </a:lnTo>
                  <a:lnTo>
                    <a:pt x="503936" y="414909"/>
                  </a:lnTo>
                  <a:lnTo>
                    <a:pt x="400939" y="541909"/>
                  </a:lnTo>
                  <a:lnTo>
                    <a:pt x="415417" y="553339"/>
                  </a:lnTo>
                  <a:lnTo>
                    <a:pt x="424815" y="541909"/>
                  </a:lnTo>
                  <a:lnTo>
                    <a:pt x="425069" y="552069"/>
                  </a:lnTo>
                  <a:lnTo>
                    <a:pt x="457225" y="585089"/>
                  </a:lnTo>
                  <a:lnTo>
                    <a:pt x="467207" y="586359"/>
                  </a:lnTo>
                  <a:lnTo>
                    <a:pt x="477901" y="586359"/>
                  </a:lnTo>
                  <a:lnTo>
                    <a:pt x="488823" y="582549"/>
                  </a:lnTo>
                  <a:lnTo>
                    <a:pt x="499364" y="577469"/>
                  </a:lnTo>
                  <a:lnTo>
                    <a:pt x="509511" y="569849"/>
                  </a:lnTo>
                  <a:lnTo>
                    <a:pt x="510590" y="568579"/>
                  </a:lnTo>
                  <a:lnTo>
                    <a:pt x="519303" y="558419"/>
                  </a:lnTo>
                  <a:lnTo>
                    <a:pt x="536067" y="522859"/>
                  </a:lnTo>
                  <a:lnTo>
                    <a:pt x="536194" y="510159"/>
                  </a:lnTo>
                  <a:close/>
                </a:path>
                <a:path w="6424295" h="834389">
                  <a:moveTo>
                    <a:pt x="636778" y="597789"/>
                  </a:moveTo>
                  <a:lnTo>
                    <a:pt x="636651" y="587629"/>
                  </a:lnTo>
                  <a:lnTo>
                    <a:pt x="635000" y="582549"/>
                  </a:lnTo>
                  <a:lnTo>
                    <a:pt x="631571" y="577469"/>
                  </a:lnTo>
                  <a:lnTo>
                    <a:pt x="628142" y="571119"/>
                  </a:lnTo>
                  <a:lnTo>
                    <a:pt x="622427" y="564769"/>
                  </a:lnTo>
                  <a:lnTo>
                    <a:pt x="616229" y="559689"/>
                  </a:lnTo>
                  <a:lnTo>
                    <a:pt x="614680" y="558419"/>
                  </a:lnTo>
                  <a:lnTo>
                    <a:pt x="596887" y="546989"/>
                  </a:lnTo>
                  <a:lnTo>
                    <a:pt x="591058" y="544449"/>
                  </a:lnTo>
                  <a:lnTo>
                    <a:pt x="583311" y="541909"/>
                  </a:lnTo>
                  <a:lnTo>
                    <a:pt x="576199" y="541909"/>
                  </a:lnTo>
                  <a:lnTo>
                    <a:pt x="563372" y="544449"/>
                  </a:lnTo>
                  <a:lnTo>
                    <a:pt x="556768" y="548259"/>
                  </a:lnTo>
                  <a:lnTo>
                    <a:pt x="550037" y="553339"/>
                  </a:lnTo>
                  <a:lnTo>
                    <a:pt x="563626" y="567309"/>
                  </a:lnTo>
                  <a:lnTo>
                    <a:pt x="570611" y="562229"/>
                  </a:lnTo>
                  <a:lnTo>
                    <a:pt x="576961" y="559689"/>
                  </a:lnTo>
                  <a:lnTo>
                    <a:pt x="588137" y="560959"/>
                  </a:lnTo>
                  <a:lnTo>
                    <a:pt x="594614" y="563499"/>
                  </a:lnTo>
                  <a:lnTo>
                    <a:pt x="601853" y="569849"/>
                  </a:lnTo>
                  <a:lnTo>
                    <a:pt x="609727" y="576199"/>
                  </a:lnTo>
                  <a:lnTo>
                    <a:pt x="614299" y="582549"/>
                  </a:lnTo>
                  <a:lnTo>
                    <a:pt x="615442" y="588899"/>
                  </a:lnTo>
                  <a:lnTo>
                    <a:pt x="616204" y="593979"/>
                  </a:lnTo>
                  <a:lnTo>
                    <a:pt x="614045" y="600329"/>
                  </a:lnTo>
                  <a:lnTo>
                    <a:pt x="608457" y="606679"/>
                  </a:lnTo>
                  <a:lnTo>
                    <a:pt x="607314" y="607949"/>
                  </a:lnTo>
                  <a:lnTo>
                    <a:pt x="605536" y="610489"/>
                  </a:lnTo>
                  <a:lnTo>
                    <a:pt x="599224" y="607949"/>
                  </a:lnTo>
                  <a:lnTo>
                    <a:pt x="595630" y="606120"/>
                  </a:lnTo>
                  <a:lnTo>
                    <a:pt x="595630" y="623189"/>
                  </a:lnTo>
                  <a:lnTo>
                    <a:pt x="591058" y="628269"/>
                  </a:lnTo>
                  <a:lnTo>
                    <a:pt x="585470" y="635889"/>
                  </a:lnTo>
                  <a:lnTo>
                    <a:pt x="580390" y="639699"/>
                  </a:lnTo>
                  <a:lnTo>
                    <a:pt x="575818" y="642239"/>
                  </a:lnTo>
                  <a:lnTo>
                    <a:pt x="569976" y="644779"/>
                  </a:lnTo>
                  <a:lnTo>
                    <a:pt x="563626" y="646049"/>
                  </a:lnTo>
                  <a:lnTo>
                    <a:pt x="550037" y="643509"/>
                  </a:lnTo>
                  <a:lnTo>
                    <a:pt x="543560" y="639699"/>
                  </a:lnTo>
                  <a:lnTo>
                    <a:pt x="531495" y="630809"/>
                  </a:lnTo>
                  <a:lnTo>
                    <a:pt x="527939" y="625729"/>
                  </a:lnTo>
                  <a:lnTo>
                    <a:pt x="526161" y="614299"/>
                  </a:lnTo>
                  <a:lnTo>
                    <a:pt x="527431" y="610489"/>
                  </a:lnTo>
                  <a:lnTo>
                    <a:pt x="530733" y="605409"/>
                  </a:lnTo>
                  <a:lnTo>
                    <a:pt x="533019" y="602869"/>
                  </a:lnTo>
                  <a:lnTo>
                    <a:pt x="535686" y="601599"/>
                  </a:lnTo>
                  <a:lnTo>
                    <a:pt x="538988" y="600329"/>
                  </a:lnTo>
                  <a:lnTo>
                    <a:pt x="542163" y="599059"/>
                  </a:lnTo>
                  <a:lnTo>
                    <a:pt x="545592" y="599059"/>
                  </a:lnTo>
                  <a:lnTo>
                    <a:pt x="549275" y="600329"/>
                  </a:lnTo>
                  <a:lnTo>
                    <a:pt x="552831" y="600329"/>
                  </a:lnTo>
                  <a:lnTo>
                    <a:pt x="558165" y="604139"/>
                  </a:lnTo>
                  <a:lnTo>
                    <a:pt x="565404" y="607949"/>
                  </a:lnTo>
                  <a:lnTo>
                    <a:pt x="574370" y="613029"/>
                  </a:lnTo>
                  <a:lnTo>
                    <a:pt x="582422" y="616839"/>
                  </a:lnTo>
                  <a:lnTo>
                    <a:pt x="589508" y="620649"/>
                  </a:lnTo>
                  <a:lnTo>
                    <a:pt x="595630" y="623189"/>
                  </a:lnTo>
                  <a:lnTo>
                    <a:pt x="595630" y="606120"/>
                  </a:lnTo>
                  <a:lnTo>
                    <a:pt x="591756" y="604139"/>
                  </a:lnTo>
                  <a:lnTo>
                    <a:pt x="583133" y="599059"/>
                  </a:lnTo>
                  <a:lnTo>
                    <a:pt x="573405" y="592709"/>
                  </a:lnTo>
                  <a:lnTo>
                    <a:pt x="566547" y="588899"/>
                  </a:lnTo>
                  <a:lnTo>
                    <a:pt x="561340" y="586359"/>
                  </a:lnTo>
                  <a:lnTo>
                    <a:pt x="557530" y="583819"/>
                  </a:lnTo>
                  <a:lnTo>
                    <a:pt x="547370" y="581279"/>
                  </a:lnTo>
                  <a:lnTo>
                    <a:pt x="537083" y="580009"/>
                  </a:lnTo>
                  <a:lnTo>
                    <a:pt x="526796" y="582549"/>
                  </a:lnTo>
                  <a:lnTo>
                    <a:pt x="506247" y="611759"/>
                  </a:lnTo>
                  <a:lnTo>
                    <a:pt x="506603" y="618109"/>
                  </a:lnTo>
                  <a:lnTo>
                    <a:pt x="530098" y="649859"/>
                  </a:lnTo>
                  <a:lnTo>
                    <a:pt x="543560" y="654939"/>
                  </a:lnTo>
                  <a:lnTo>
                    <a:pt x="549059" y="657479"/>
                  </a:lnTo>
                  <a:lnTo>
                    <a:pt x="555078" y="657479"/>
                  </a:lnTo>
                  <a:lnTo>
                    <a:pt x="561632" y="658749"/>
                  </a:lnTo>
                  <a:lnTo>
                    <a:pt x="568706" y="658749"/>
                  </a:lnTo>
                  <a:lnTo>
                    <a:pt x="565658" y="663829"/>
                  </a:lnTo>
                  <a:lnTo>
                    <a:pt x="563626" y="667639"/>
                  </a:lnTo>
                  <a:lnTo>
                    <a:pt x="562610" y="672719"/>
                  </a:lnTo>
                  <a:lnTo>
                    <a:pt x="578993" y="685419"/>
                  </a:lnTo>
                  <a:lnTo>
                    <a:pt x="579882" y="680339"/>
                  </a:lnTo>
                  <a:lnTo>
                    <a:pt x="581533" y="675259"/>
                  </a:lnTo>
                  <a:lnTo>
                    <a:pt x="583946" y="671449"/>
                  </a:lnTo>
                  <a:lnTo>
                    <a:pt x="591083" y="661289"/>
                  </a:lnTo>
                  <a:lnTo>
                    <a:pt x="597293" y="653669"/>
                  </a:lnTo>
                  <a:lnTo>
                    <a:pt x="603275" y="646049"/>
                  </a:lnTo>
                  <a:lnTo>
                    <a:pt x="622173" y="621919"/>
                  </a:lnTo>
                  <a:lnTo>
                    <a:pt x="627761" y="615569"/>
                  </a:lnTo>
                  <a:lnTo>
                    <a:pt x="631317" y="610489"/>
                  </a:lnTo>
                  <a:lnTo>
                    <a:pt x="635508" y="602869"/>
                  </a:lnTo>
                  <a:lnTo>
                    <a:pt x="636778" y="597789"/>
                  </a:lnTo>
                  <a:close/>
                </a:path>
                <a:path w="6424295" h="834389">
                  <a:moveTo>
                    <a:pt x="730567" y="671449"/>
                  </a:moveTo>
                  <a:lnTo>
                    <a:pt x="716622" y="642239"/>
                  </a:lnTo>
                  <a:lnTo>
                    <a:pt x="711200" y="637159"/>
                  </a:lnTo>
                  <a:lnTo>
                    <a:pt x="705104" y="632079"/>
                  </a:lnTo>
                  <a:lnTo>
                    <a:pt x="698639" y="629539"/>
                  </a:lnTo>
                  <a:lnTo>
                    <a:pt x="691819" y="625729"/>
                  </a:lnTo>
                  <a:lnTo>
                    <a:pt x="684657" y="624459"/>
                  </a:lnTo>
                  <a:lnTo>
                    <a:pt x="670166" y="624459"/>
                  </a:lnTo>
                  <a:lnTo>
                    <a:pt x="636104" y="644779"/>
                  </a:lnTo>
                  <a:lnTo>
                    <a:pt x="613270" y="685419"/>
                  </a:lnTo>
                  <a:lnTo>
                    <a:pt x="612775" y="695579"/>
                  </a:lnTo>
                  <a:lnTo>
                    <a:pt x="614603" y="707009"/>
                  </a:lnTo>
                  <a:lnTo>
                    <a:pt x="640905" y="738759"/>
                  </a:lnTo>
                  <a:lnTo>
                    <a:pt x="665861" y="745109"/>
                  </a:lnTo>
                  <a:lnTo>
                    <a:pt x="674547" y="743839"/>
                  </a:lnTo>
                  <a:lnTo>
                    <a:pt x="682942" y="741299"/>
                  </a:lnTo>
                  <a:lnTo>
                    <a:pt x="691032" y="736219"/>
                  </a:lnTo>
                  <a:lnTo>
                    <a:pt x="698881" y="729869"/>
                  </a:lnTo>
                  <a:lnTo>
                    <a:pt x="696379" y="727329"/>
                  </a:lnTo>
                  <a:lnTo>
                    <a:pt x="685165" y="715899"/>
                  </a:lnTo>
                  <a:lnTo>
                    <a:pt x="677672" y="722249"/>
                  </a:lnTo>
                  <a:lnTo>
                    <a:pt x="670433" y="726059"/>
                  </a:lnTo>
                  <a:lnTo>
                    <a:pt x="656209" y="727329"/>
                  </a:lnTo>
                  <a:lnTo>
                    <a:pt x="649478" y="724789"/>
                  </a:lnTo>
                  <a:lnTo>
                    <a:pt x="631571" y="696849"/>
                  </a:lnTo>
                  <a:lnTo>
                    <a:pt x="632396" y="689229"/>
                  </a:lnTo>
                  <a:lnTo>
                    <a:pt x="653681" y="656209"/>
                  </a:lnTo>
                  <a:lnTo>
                    <a:pt x="682358" y="642239"/>
                  </a:lnTo>
                  <a:lnTo>
                    <a:pt x="689013" y="643509"/>
                  </a:lnTo>
                  <a:lnTo>
                    <a:pt x="712089" y="671449"/>
                  </a:lnTo>
                  <a:lnTo>
                    <a:pt x="710819" y="679069"/>
                  </a:lnTo>
                  <a:lnTo>
                    <a:pt x="707263" y="685419"/>
                  </a:lnTo>
                  <a:lnTo>
                    <a:pt x="724408" y="695579"/>
                  </a:lnTo>
                  <a:lnTo>
                    <a:pt x="727951" y="687959"/>
                  </a:lnTo>
                  <a:lnTo>
                    <a:pt x="730008" y="680339"/>
                  </a:lnTo>
                  <a:lnTo>
                    <a:pt x="730567" y="671449"/>
                  </a:lnTo>
                  <a:close/>
                </a:path>
                <a:path w="6424295" h="834389">
                  <a:moveTo>
                    <a:pt x="834009" y="740029"/>
                  </a:moveTo>
                  <a:lnTo>
                    <a:pt x="823125" y="731139"/>
                  </a:lnTo>
                  <a:lnTo>
                    <a:pt x="813816" y="723519"/>
                  </a:lnTo>
                  <a:lnTo>
                    <a:pt x="746506" y="731139"/>
                  </a:lnTo>
                  <a:lnTo>
                    <a:pt x="805180" y="658749"/>
                  </a:lnTo>
                  <a:lnTo>
                    <a:pt x="789559" y="646049"/>
                  </a:lnTo>
                  <a:lnTo>
                    <a:pt x="686689" y="773049"/>
                  </a:lnTo>
                  <a:lnTo>
                    <a:pt x="702310" y="785749"/>
                  </a:lnTo>
                  <a:lnTo>
                    <a:pt x="731774" y="748919"/>
                  </a:lnTo>
                  <a:lnTo>
                    <a:pt x="751459" y="747649"/>
                  </a:lnTo>
                  <a:lnTo>
                    <a:pt x="743712" y="818769"/>
                  </a:lnTo>
                  <a:lnTo>
                    <a:pt x="763016" y="834009"/>
                  </a:lnTo>
                  <a:lnTo>
                    <a:pt x="770902" y="747649"/>
                  </a:lnTo>
                  <a:lnTo>
                    <a:pt x="771144" y="745109"/>
                  </a:lnTo>
                  <a:lnTo>
                    <a:pt x="834009" y="740029"/>
                  </a:lnTo>
                  <a:close/>
                </a:path>
                <a:path w="6424295" h="834389">
                  <a:moveTo>
                    <a:pt x="5781929" y="789051"/>
                  </a:moveTo>
                  <a:lnTo>
                    <a:pt x="5726684" y="739267"/>
                  </a:lnTo>
                  <a:lnTo>
                    <a:pt x="5738304" y="726313"/>
                  </a:lnTo>
                  <a:lnTo>
                    <a:pt x="5777992" y="682117"/>
                  </a:lnTo>
                  <a:lnTo>
                    <a:pt x="5763641" y="669290"/>
                  </a:lnTo>
                  <a:lnTo>
                    <a:pt x="5712333" y="726313"/>
                  </a:lnTo>
                  <a:lnTo>
                    <a:pt x="5674614" y="692404"/>
                  </a:lnTo>
                  <a:lnTo>
                    <a:pt x="5734050" y="626491"/>
                  </a:lnTo>
                  <a:lnTo>
                    <a:pt x="5719699" y="613537"/>
                  </a:lnTo>
                  <a:lnTo>
                    <a:pt x="5645785" y="695579"/>
                  </a:lnTo>
                  <a:lnTo>
                    <a:pt x="5767451" y="805053"/>
                  </a:lnTo>
                  <a:lnTo>
                    <a:pt x="5781929" y="789051"/>
                  </a:lnTo>
                  <a:close/>
                </a:path>
                <a:path w="6424295" h="834389">
                  <a:moveTo>
                    <a:pt x="5909310" y="637540"/>
                  </a:moveTo>
                  <a:lnTo>
                    <a:pt x="5909259" y="628650"/>
                  </a:lnTo>
                  <a:lnTo>
                    <a:pt x="5907760" y="621030"/>
                  </a:lnTo>
                  <a:lnTo>
                    <a:pt x="5904827" y="612140"/>
                  </a:lnTo>
                  <a:lnTo>
                    <a:pt x="5900420" y="604520"/>
                  </a:lnTo>
                  <a:lnTo>
                    <a:pt x="5884672" y="618490"/>
                  </a:lnTo>
                  <a:lnTo>
                    <a:pt x="5888990" y="626110"/>
                  </a:lnTo>
                  <a:lnTo>
                    <a:pt x="5890768" y="633730"/>
                  </a:lnTo>
                  <a:lnTo>
                    <a:pt x="5870841" y="666750"/>
                  </a:lnTo>
                  <a:lnTo>
                    <a:pt x="5857621" y="669290"/>
                  </a:lnTo>
                  <a:lnTo>
                    <a:pt x="5850331" y="669290"/>
                  </a:lnTo>
                  <a:lnTo>
                    <a:pt x="5842952" y="666750"/>
                  </a:lnTo>
                  <a:lnTo>
                    <a:pt x="5835472" y="662940"/>
                  </a:lnTo>
                  <a:lnTo>
                    <a:pt x="5827903" y="657860"/>
                  </a:lnTo>
                  <a:lnTo>
                    <a:pt x="5839282" y="645160"/>
                  </a:lnTo>
                  <a:lnTo>
                    <a:pt x="5887085" y="591820"/>
                  </a:lnTo>
                  <a:lnTo>
                    <a:pt x="5885307" y="590550"/>
                  </a:lnTo>
                  <a:lnTo>
                    <a:pt x="5884037" y="589280"/>
                  </a:lnTo>
                  <a:lnTo>
                    <a:pt x="5883148" y="588010"/>
                  </a:lnTo>
                  <a:lnTo>
                    <a:pt x="5881586" y="586740"/>
                  </a:lnTo>
                  <a:lnTo>
                    <a:pt x="5872238" y="579120"/>
                  </a:lnTo>
                  <a:lnTo>
                    <a:pt x="5861266" y="574040"/>
                  </a:lnTo>
                  <a:lnTo>
                    <a:pt x="5860669" y="573836"/>
                  </a:lnTo>
                  <a:lnTo>
                    <a:pt x="5860669" y="596900"/>
                  </a:lnTo>
                  <a:lnTo>
                    <a:pt x="5816346" y="645160"/>
                  </a:lnTo>
                  <a:lnTo>
                    <a:pt x="5804535" y="612140"/>
                  </a:lnTo>
                  <a:lnTo>
                    <a:pt x="5807456" y="604520"/>
                  </a:lnTo>
                  <a:lnTo>
                    <a:pt x="5838952" y="586740"/>
                  </a:lnTo>
                  <a:lnTo>
                    <a:pt x="5845429" y="586740"/>
                  </a:lnTo>
                  <a:lnTo>
                    <a:pt x="5852668" y="590550"/>
                  </a:lnTo>
                  <a:lnTo>
                    <a:pt x="5860669" y="596900"/>
                  </a:lnTo>
                  <a:lnTo>
                    <a:pt x="5860669" y="573836"/>
                  </a:lnTo>
                  <a:lnTo>
                    <a:pt x="5850242" y="570230"/>
                  </a:lnTo>
                  <a:lnTo>
                    <a:pt x="5839206" y="568960"/>
                  </a:lnTo>
                  <a:lnTo>
                    <a:pt x="5828538" y="570230"/>
                  </a:lnTo>
                  <a:lnTo>
                    <a:pt x="5794172" y="596900"/>
                  </a:lnTo>
                  <a:lnTo>
                    <a:pt x="5786755" y="627380"/>
                  </a:lnTo>
                  <a:lnTo>
                    <a:pt x="5788990" y="638810"/>
                  </a:lnTo>
                  <a:lnTo>
                    <a:pt x="5811012" y="670560"/>
                  </a:lnTo>
                  <a:lnTo>
                    <a:pt x="5843562" y="688340"/>
                  </a:lnTo>
                  <a:lnTo>
                    <a:pt x="5854573" y="688340"/>
                  </a:lnTo>
                  <a:lnTo>
                    <a:pt x="5894070" y="669290"/>
                  </a:lnTo>
                  <a:lnTo>
                    <a:pt x="5907786" y="645160"/>
                  </a:lnTo>
                  <a:lnTo>
                    <a:pt x="5909310" y="637540"/>
                  </a:lnTo>
                  <a:close/>
                </a:path>
                <a:path w="6424295" h="834389">
                  <a:moveTo>
                    <a:pt x="5993892" y="534670"/>
                  </a:moveTo>
                  <a:lnTo>
                    <a:pt x="5992406" y="527050"/>
                  </a:lnTo>
                  <a:lnTo>
                    <a:pt x="5989472" y="518160"/>
                  </a:lnTo>
                  <a:lnTo>
                    <a:pt x="5985129" y="510540"/>
                  </a:lnTo>
                  <a:lnTo>
                    <a:pt x="5969254" y="524510"/>
                  </a:lnTo>
                  <a:lnTo>
                    <a:pt x="5973572" y="532130"/>
                  </a:lnTo>
                  <a:lnTo>
                    <a:pt x="5975350" y="539750"/>
                  </a:lnTo>
                  <a:lnTo>
                    <a:pt x="5974715" y="546100"/>
                  </a:lnTo>
                  <a:lnTo>
                    <a:pt x="5974207" y="552450"/>
                  </a:lnTo>
                  <a:lnTo>
                    <a:pt x="5971413" y="558800"/>
                  </a:lnTo>
                  <a:lnTo>
                    <a:pt x="5942203" y="575310"/>
                  </a:lnTo>
                  <a:lnTo>
                    <a:pt x="5934926" y="575310"/>
                  </a:lnTo>
                  <a:lnTo>
                    <a:pt x="5927598" y="572770"/>
                  </a:lnTo>
                  <a:lnTo>
                    <a:pt x="5920156" y="568960"/>
                  </a:lnTo>
                  <a:lnTo>
                    <a:pt x="5912612" y="563880"/>
                  </a:lnTo>
                  <a:lnTo>
                    <a:pt x="5923966" y="551180"/>
                  </a:lnTo>
                  <a:lnTo>
                    <a:pt x="5971667" y="497840"/>
                  </a:lnTo>
                  <a:lnTo>
                    <a:pt x="5970016" y="496570"/>
                  </a:lnTo>
                  <a:lnTo>
                    <a:pt x="5968619" y="495300"/>
                  </a:lnTo>
                  <a:lnTo>
                    <a:pt x="5967730" y="494030"/>
                  </a:lnTo>
                  <a:lnTo>
                    <a:pt x="5966168" y="492760"/>
                  </a:lnTo>
                  <a:lnTo>
                    <a:pt x="5956833" y="485140"/>
                  </a:lnTo>
                  <a:lnTo>
                    <a:pt x="5945898" y="480060"/>
                  </a:lnTo>
                  <a:lnTo>
                    <a:pt x="5945251" y="479844"/>
                  </a:lnTo>
                  <a:lnTo>
                    <a:pt x="5945251" y="502920"/>
                  </a:lnTo>
                  <a:lnTo>
                    <a:pt x="5901055" y="551180"/>
                  </a:lnTo>
                  <a:lnTo>
                    <a:pt x="5889244" y="518160"/>
                  </a:lnTo>
                  <a:lnTo>
                    <a:pt x="5892038" y="510540"/>
                  </a:lnTo>
                  <a:lnTo>
                    <a:pt x="5923534" y="492760"/>
                  </a:lnTo>
                  <a:lnTo>
                    <a:pt x="5930011" y="492760"/>
                  </a:lnTo>
                  <a:lnTo>
                    <a:pt x="5937250" y="496570"/>
                  </a:lnTo>
                  <a:lnTo>
                    <a:pt x="5945251" y="502920"/>
                  </a:lnTo>
                  <a:lnTo>
                    <a:pt x="5945251" y="479844"/>
                  </a:lnTo>
                  <a:lnTo>
                    <a:pt x="5934875" y="476250"/>
                  </a:lnTo>
                  <a:lnTo>
                    <a:pt x="5923788" y="474980"/>
                  </a:lnTo>
                  <a:lnTo>
                    <a:pt x="5913132" y="476250"/>
                  </a:lnTo>
                  <a:lnTo>
                    <a:pt x="5878766" y="502920"/>
                  </a:lnTo>
                  <a:lnTo>
                    <a:pt x="5871337" y="533400"/>
                  </a:lnTo>
                  <a:lnTo>
                    <a:pt x="5873623" y="544830"/>
                  </a:lnTo>
                  <a:lnTo>
                    <a:pt x="5895594" y="576580"/>
                  </a:lnTo>
                  <a:lnTo>
                    <a:pt x="5928144" y="594360"/>
                  </a:lnTo>
                  <a:lnTo>
                    <a:pt x="5939155" y="594360"/>
                  </a:lnTo>
                  <a:lnTo>
                    <a:pt x="5978652" y="575310"/>
                  </a:lnTo>
                  <a:lnTo>
                    <a:pt x="5993892" y="543560"/>
                  </a:lnTo>
                  <a:lnTo>
                    <a:pt x="5993892" y="534670"/>
                  </a:lnTo>
                  <a:close/>
                </a:path>
                <a:path w="6424295" h="834389">
                  <a:moveTo>
                    <a:pt x="6091936" y="445770"/>
                  </a:moveTo>
                  <a:lnTo>
                    <a:pt x="6055487" y="412673"/>
                  </a:lnTo>
                  <a:lnTo>
                    <a:pt x="6055487" y="455930"/>
                  </a:lnTo>
                  <a:lnTo>
                    <a:pt x="6054407" y="462280"/>
                  </a:lnTo>
                  <a:lnTo>
                    <a:pt x="6024753" y="482600"/>
                  </a:lnTo>
                  <a:lnTo>
                    <a:pt x="6017196" y="481330"/>
                  </a:lnTo>
                  <a:lnTo>
                    <a:pt x="5985192" y="458470"/>
                  </a:lnTo>
                  <a:lnTo>
                    <a:pt x="5972949" y="430530"/>
                  </a:lnTo>
                  <a:lnTo>
                    <a:pt x="5973978" y="424180"/>
                  </a:lnTo>
                  <a:lnTo>
                    <a:pt x="5997105" y="403860"/>
                  </a:lnTo>
                  <a:lnTo>
                    <a:pt x="6004179" y="403860"/>
                  </a:lnTo>
                  <a:lnTo>
                    <a:pt x="6044222" y="427990"/>
                  </a:lnTo>
                  <a:lnTo>
                    <a:pt x="6055487" y="455930"/>
                  </a:lnTo>
                  <a:lnTo>
                    <a:pt x="6055487" y="412673"/>
                  </a:lnTo>
                  <a:lnTo>
                    <a:pt x="6045784" y="403860"/>
                  </a:lnTo>
                  <a:lnTo>
                    <a:pt x="5970270" y="335280"/>
                  </a:lnTo>
                  <a:lnTo>
                    <a:pt x="5956935" y="350520"/>
                  </a:lnTo>
                  <a:lnTo>
                    <a:pt x="6000623" y="389890"/>
                  </a:lnTo>
                  <a:lnTo>
                    <a:pt x="5988685" y="389890"/>
                  </a:lnTo>
                  <a:lnTo>
                    <a:pt x="5958700" y="415290"/>
                  </a:lnTo>
                  <a:lnTo>
                    <a:pt x="5954166" y="434340"/>
                  </a:lnTo>
                  <a:lnTo>
                    <a:pt x="5954192" y="436880"/>
                  </a:lnTo>
                  <a:lnTo>
                    <a:pt x="5972962" y="476250"/>
                  </a:lnTo>
                  <a:lnTo>
                    <a:pt x="6007481" y="499110"/>
                  </a:lnTo>
                  <a:lnTo>
                    <a:pt x="6021997" y="501650"/>
                  </a:lnTo>
                  <a:lnTo>
                    <a:pt x="6036056" y="499110"/>
                  </a:lnTo>
                  <a:lnTo>
                    <a:pt x="6061303" y="482600"/>
                  </a:lnTo>
                  <a:lnTo>
                    <a:pt x="6065342" y="477520"/>
                  </a:lnTo>
                  <a:lnTo>
                    <a:pt x="6068847" y="468630"/>
                  </a:lnTo>
                  <a:lnTo>
                    <a:pt x="6069825" y="458470"/>
                  </a:lnTo>
                  <a:lnTo>
                    <a:pt x="6068314" y="449580"/>
                  </a:lnTo>
                  <a:lnTo>
                    <a:pt x="6079490" y="458470"/>
                  </a:lnTo>
                  <a:lnTo>
                    <a:pt x="6088202" y="449580"/>
                  </a:lnTo>
                  <a:lnTo>
                    <a:pt x="6091936" y="445770"/>
                  </a:lnTo>
                  <a:close/>
                </a:path>
                <a:path w="6424295" h="834389">
                  <a:moveTo>
                    <a:pt x="6161011" y="358140"/>
                  </a:moveTo>
                  <a:lnTo>
                    <a:pt x="6145936" y="314960"/>
                  </a:lnTo>
                  <a:lnTo>
                    <a:pt x="6142710" y="311708"/>
                  </a:lnTo>
                  <a:lnTo>
                    <a:pt x="6142710" y="358140"/>
                  </a:lnTo>
                  <a:lnTo>
                    <a:pt x="6141694" y="364490"/>
                  </a:lnTo>
                  <a:lnTo>
                    <a:pt x="6115418" y="384810"/>
                  </a:lnTo>
                  <a:lnTo>
                    <a:pt x="6106922" y="384810"/>
                  </a:lnTo>
                  <a:lnTo>
                    <a:pt x="6101156" y="382270"/>
                  </a:lnTo>
                  <a:lnTo>
                    <a:pt x="6094755" y="379730"/>
                  </a:lnTo>
                  <a:lnTo>
                    <a:pt x="6063881" y="346710"/>
                  </a:lnTo>
                  <a:lnTo>
                    <a:pt x="6061595" y="331470"/>
                  </a:lnTo>
                  <a:lnTo>
                    <a:pt x="6062611" y="325120"/>
                  </a:lnTo>
                  <a:lnTo>
                    <a:pt x="6064974" y="320040"/>
                  </a:lnTo>
                  <a:lnTo>
                    <a:pt x="6068695" y="314960"/>
                  </a:lnTo>
                  <a:lnTo>
                    <a:pt x="6074537" y="307340"/>
                  </a:lnTo>
                  <a:lnTo>
                    <a:pt x="6082157" y="304800"/>
                  </a:lnTo>
                  <a:lnTo>
                    <a:pt x="6091809" y="304800"/>
                  </a:lnTo>
                  <a:lnTo>
                    <a:pt x="6130899" y="328930"/>
                  </a:lnTo>
                  <a:lnTo>
                    <a:pt x="6142710" y="358140"/>
                  </a:lnTo>
                  <a:lnTo>
                    <a:pt x="6142710" y="311708"/>
                  </a:lnTo>
                  <a:lnTo>
                    <a:pt x="6135878" y="304800"/>
                  </a:lnTo>
                  <a:lnTo>
                    <a:pt x="6129528" y="299720"/>
                  </a:lnTo>
                  <a:lnTo>
                    <a:pt x="6122797" y="294640"/>
                  </a:lnTo>
                  <a:lnTo>
                    <a:pt x="6115558" y="292100"/>
                  </a:lnTo>
                  <a:lnTo>
                    <a:pt x="6108446" y="288290"/>
                  </a:lnTo>
                  <a:lnTo>
                    <a:pt x="6094730" y="285750"/>
                  </a:lnTo>
                  <a:lnTo>
                    <a:pt x="6087872" y="285750"/>
                  </a:lnTo>
                  <a:lnTo>
                    <a:pt x="6052020" y="309880"/>
                  </a:lnTo>
                  <a:lnTo>
                    <a:pt x="6047168" y="328930"/>
                  </a:lnTo>
                  <a:lnTo>
                    <a:pt x="6047740" y="336550"/>
                  </a:lnTo>
                  <a:lnTo>
                    <a:pt x="6004306" y="298450"/>
                  </a:lnTo>
                  <a:lnTo>
                    <a:pt x="5990971" y="312420"/>
                  </a:lnTo>
                  <a:lnTo>
                    <a:pt x="6112510" y="421640"/>
                  </a:lnTo>
                  <a:lnTo>
                    <a:pt x="6124956" y="408940"/>
                  </a:lnTo>
                  <a:lnTo>
                    <a:pt x="6114034" y="398780"/>
                  </a:lnTo>
                  <a:lnTo>
                    <a:pt x="6124079" y="398780"/>
                  </a:lnTo>
                  <a:lnTo>
                    <a:pt x="6133274" y="396240"/>
                  </a:lnTo>
                  <a:lnTo>
                    <a:pt x="6141605" y="392430"/>
                  </a:lnTo>
                  <a:lnTo>
                    <a:pt x="6149086" y="386080"/>
                  </a:lnTo>
                  <a:lnTo>
                    <a:pt x="6149937" y="384810"/>
                  </a:lnTo>
                  <a:lnTo>
                    <a:pt x="6155106" y="377190"/>
                  </a:lnTo>
                  <a:lnTo>
                    <a:pt x="6159081" y="368300"/>
                  </a:lnTo>
                  <a:lnTo>
                    <a:pt x="6161011" y="358140"/>
                  </a:lnTo>
                  <a:close/>
                </a:path>
                <a:path w="6424295" h="834389">
                  <a:moveTo>
                    <a:pt x="6265672" y="251460"/>
                  </a:moveTo>
                  <a:lnTo>
                    <a:pt x="6260592" y="251460"/>
                  </a:lnTo>
                  <a:lnTo>
                    <a:pt x="6256020" y="248920"/>
                  </a:lnTo>
                  <a:lnTo>
                    <a:pt x="6251702" y="246380"/>
                  </a:lnTo>
                  <a:lnTo>
                    <a:pt x="6247625" y="243840"/>
                  </a:lnTo>
                  <a:lnTo>
                    <a:pt x="6241732" y="238760"/>
                  </a:lnTo>
                  <a:lnTo>
                    <a:pt x="6234011" y="232410"/>
                  </a:lnTo>
                  <a:lnTo>
                    <a:pt x="6224905" y="223888"/>
                  </a:lnTo>
                  <a:lnTo>
                    <a:pt x="6224905" y="265430"/>
                  </a:lnTo>
                  <a:lnTo>
                    <a:pt x="6221857" y="279400"/>
                  </a:lnTo>
                  <a:lnTo>
                    <a:pt x="6192012" y="300990"/>
                  </a:lnTo>
                  <a:lnTo>
                    <a:pt x="6187313" y="299720"/>
                  </a:lnTo>
                  <a:lnTo>
                    <a:pt x="6180709" y="293370"/>
                  </a:lnTo>
                  <a:lnTo>
                    <a:pt x="6179058" y="290830"/>
                  </a:lnTo>
                  <a:lnTo>
                    <a:pt x="6177280" y="284480"/>
                  </a:lnTo>
                  <a:lnTo>
                    <a:pt x="6177407" y="280670"/>
                  </a:lnTo>
                  <a:lnTo>
                    <a:pt x="6178550" y="276860"/>
                  </a:lnTo>
                  <a:lnTo>
                    <a:pt x="6179820" y="274320"/>
                  </a:lnTo>
                  <a:lnTo>
                    <a:pt x="6182741" y="267970"/>
                  </a:lnTo>
                  <a:lnTo>
                    <a:pt x="6203696" y="232410"/>
                  </a:lnTo>
                  <a:lnTo>
                    <a:pt x="6209157" y="237490"/>
                  </a:lnTo>
                  <a:lnTo>
                    <a:pt x="6215634" y="242570"/>
                  </a:lnTo>
                  <a:lnTo>
                    <a:pt x="6219952" y="248920"/>
                  </a:lnTo>
                  <a:lnTo>
                    <a:pt x="6224397" y="259080"/>
                  </a:lnTo>
                  <a:lnTo>
                    <a:pt x="6224905" y="265430"/>
                  </a:lnTo>
                  <a:lnTo>
                    <a:pt x="6224905" y="223888"/>
                  </a:lnTo>
                  <a:lnTo>
                    <a:pt x="6224524" y="223520"/>
                  </a:lnTo>
                  <a:lnTo>
                    <a:pt x="6208852" y="209550"/>
                  </a:lnTo>
                  <a:lnTo>
                    <a:pt x="6204585" y="205740"/>
                  </a:lnTo>
                  <a:lnTo>
                    <a:pt x="6197981" y="199390"/>
                  </a:lnTo>
                  <a:lnTo>
                    <a:pt x="6193155" y="195580"/>
                  </a:lnTo>
                  <a:lnTo>
                    <a:pt x="6190234" y="194310"/>
                  </a:lnTo>
                  <a:lnTo>
                    <a:pt x="6185281" y="191770"/>
                  </a:lnTo>
                  <a:lnTo>
                    <a:pt x="6180455" y="189230"/>
                  </a:lnTo>
                  <a:lnTo>
                    <a:pt x="6171184" y="189230"/>
                  </a:lnTo>
                  <a:lnTo>
                    <a:pt x="6165850" y="190500"/>
                  </a:lnTo>
                  <a:lnTo>
                    <a:pt x="6159754" y="194310"/>
                  </a:lnTo>
                  <a:lnTo>
                    <a:pt x="6153785" y="196850"/>
                  </a:lnTo>
                  <a:lnTo>
                    <a:pt x="6147435" y="201930"/>
                  </a:lnTo>
                  <a:lnTo>
                    <a:pt x="6140704" y="209550"/>
                  </a:lnTo>
                  <a:lnTo>
                    <a:pt x="6135903" y="215900"/>
                  </a:lnTo>
                  <a:lnTo>
                    <a:pt x="6131826" y="220980"/>
                  </a:lnTo>
                  <a:lnTo>
                    <a:pt x="6125718" y="232410"/>
                  </a:lnTo>
                  <a:lnTo>
                    <a:pt x="6122670" y="240030"/>
                  </a:lnTo>
                  <a:lnTo>
                    <a:pt x="6121654" y="247650"/>
                  </a:lnTo>
                  <a:lnTo>
                    <a:pt x="6123940" y="260350"/>
                  </a:lnTo>
                  <a:lnTo>
                    <a:pt x="6126988" y="266700"/>
                  </a:lnTo>
                  <a:lnTo>
                    <a:pt x="6132068" y="274320"/>
                  </a:lnTo>
                  <a:lnTo>
                    <a:pt x="6147181" y="261620"/>
                  </a:lnTo>
                  <a:lnTo>
                    <a:pt x="6142355" y="254000"/>
                  </a:lnTo>
                  <a:lnTo>
                    <a:pt x="6140196" y="247650"/>
                  </a:lnTo>
                  <a:lnTo>
                    <a:pt x="6140831" y="242570"/>
                  </a:lnTo>
                  <a:lnTo>
                    <a:pt x="6141339" y="236220"/>
                  </a:lnTo>
                  <a:lnTo>
                    <a:pt x="6144768" y="229870"/>
                  </a:lnTo>
                  <a:lnTo>
                    <a:pt x="6151118" y="223520"/>
                  </a:lnTo>
                  <a:lnTo>
                    <a:pt x="6157849" y="215900"/>
                  </a:lnTo>
                  <a:lnTo>
                    <a:pt x="6164580" y="212090"/>
                  </a:lnTo>
                  <a:lnTo>
                    <a:pt x="6171438" y="210820"/>
                  </a:lnTo>
                  <a:lnTo>
                    <a:pt x="6176518" y="209550"/>
                  </a:lnTo>
                  <a:lnTo>
                    <a:pt x="6181979" y="212090"/>
                  </a:lnTo>
                  <a:lnTo>
                    <a:pt x="6188075" y="218440"/>
                  </a:lnTo>
                  <a:lnTo>
                    <a:pt x="6188710" y="218440"/>
                  </a:lnTo>
                  <a:lnTo>
                    <a:pt x="6191885" y="222250"/>
                  </a:lnTo>
                  <a:lnTo>
                    <a:pt x="6188976" y="227330"/>
                  </a:lnTo>
                  <a:lnTo>
                    <a:pt x="6184862" y="234950"/>
                  </a:lnTo>
                  <a:lnTo>
                    <a:pt x="6179553" y="243840"/>
                  </a:lnTo>
                  <a:lnTo>
                    <a:pt x="6173089" y="252730"/>
                  </a:lnTo>
                  <a:lnTo>
                    <a:pt x="6168517" y="259080"/>
                  </a:lnTo>
                  <a:lnTo>
                    <a:pt x="6165215" y="264160"/>
                  </a:lnTo>
                  <a:lnTo>
                    <a:pt x="6163437" y="267970"/>
                  </a:lnTo>
                  <a:lnTo>
                    <a:pt x="6160897" y="273050"/>
                  </a:lnTo>
                  <a:lnTo>
                    <a:pt x="6159373" y="278130"/>
                  </a:lnTo>
                  <a:lnTo>
                    <a:pt x="6158611" y="283210"/>
                  </a:lnTo>
                  <a:lnTo>
                    <a:pt x="6158128" y="287020"/>
                  </a:lnTo>
                  <a:lnTo>
                    <a:pt x="6158103" y="289560"/>
                  </a:lnTo>
                  <a:lnTo>
                    <a:pt x="6158484" y="293370"/>
                  </a:lnTo>
                  <a:lnTo>
                    <a:pt x="6187694" y="321310"/>
                  </a:lnTo>
                  <a:lnTo>
                    <a:pt x="6194552" y="321310"/>
                  </a:lnTo>
                  <a:lnTo>
                    <a:pt x="6208420" y="316230"/>
                  </a:lnTo>
                  <a:lnTo>
                    <a:pt x="6215151" y="311150"/>
                  </a:lnTo>
                  <a:lnTo>
                    <a:pt x="6221730" y="304800"/>
                  </a:lnTo>
                  <a:lnTo>
                    <a:pt x="6225730" y="300990"/>
                  </a:lnTo>
                  <a:lnTo>
                    <a:pt x="6238113" y="260350"/>
                  </a:lnTo>
                  <a:lnTo>
                    <a:pt x="6242685" y="264160"/>
                  </a:lnTo>
                  <a:lnTo>
                    <a:pt x="6247130" y="266700"/>
                  </a:lnTo>
                  <a:lnTo>
                    <a:pt x="6251702" y="267970"/>
                  </a:lnTo>
                  <a:lnTo>
                    <a:pt x="6258141" y="260350"/>
                  </a:lnTo>
                  <a:lnTo>
                    <a:pt x="6265672" y="251460"/>
                  </a:lnTo>
                  <a:close/>
                </a:path>
                <a:path w="6424295" h="834389">
                  <a:moveTo>
                    <a:pt x="6329172" y="167640"/>
                  </a:moveTo>
                  <a:lnTo>
                    <a:pt x="6328448" y="160020"/>
                  </a:lnTo>
                  <a:lnTo>
                    <a:pt x="6326098" y="151130"/>
                  </a:lnTo>
                  <a:lnTo>
                    <a:pt x="6322111" y="142240"/>
                  </a:lnTo>
                  <a:lnTo>
                    <a:pt x="6316472" y="134620"/>
                  </a:lnTo>
                  <a:lnTo>
                    <a:pt x="6301359" y="147320"/>
                  </a:lnTo>
                  <a:lnTo>
                    <a:pt x="6307836" y="154940"/>
                  </a:lnTo>
                  <a:lnTo>
                    <a:pt x="6311138" y="162560"/>
                  </a:lnTo>
                  <a:lnTo>
                    <a:pt x="6292431" y="198120"/>
                  </a:lnTo>
                  <a:lnTo>
                    <a:pt x="6286170" y="199390"/>
                  </a:lnTo>
                  <a:lnTo>
                    <a:pt x="6272022" y="199390"/>
                  </a:lnTo>
                  <a:lnTo>
                    <a:pt x="6239611" y="175260"/>
                  </a:lnTo>
                  <a:lnTo>
                    <a:pt x="6228080" y="146050"/>
                  </a:lnTo>
                  <a:lnTo>
                    <a:pt x="6229439" y="139700"/>
                  </a:lnTo>
                  <a:lnTo>
                    <a:pt x="6258687" y="118110"/>
                  </a:lnTo>
                  <a:lnTo>
                    <a:pt x="6265291" y="119380"/>
                  </a:lnTo>
                  <a:lnTo>
                    <a:pt x="6272530" y="124460"/>
                  </a:lnTo>
                  <a:lnTo>
                    <a:pt x="6276670" y="118110"/>
                  </a:lnTo>
                  <a:lnTo>
                    <a:pt x="6283325" y="107950"/>
                  </a:lnTo>
                  <a:lnTo>
                    <a:pt x="6275514" y="102870"/>
                  </a:lnTo>
                  <a:lnTo>
                    <a:pt x="6267716" y="100330"/>
                  </a:lnTo>
                  <a:lnTo>
                    <a:pt x="6252210" y="100330"/>
                  </a:lnTo>
                  <a:lnTo>
                    <a:pt x="6219063" y="123190"/>
                  </a:lnTo>
                  <a:lnTo>
                    <a:pt x="6209233" y="153670"/>
                  </a:lnTo>
                  <a:lnTo>
                    <a:pt x="6209322" y="157480"/>
                  </a:lnTo>
                  <a:lnTo>
                    <a:pt x="6227381" y="193040"/>
                  </a:lnTo>
                  <a:lnTo>
                    <a:pt x="6266980" y="217170"/>
                  </a:lnTo>
                  <a:lnTo>
                    <a:pt x="6277864" y="218440"/>
                  </a:lnTo>
                  <a:lnTo>
                    <a:pt x="6288367" y="217170"/>
                  </a:lnTo>
                  <a:lnTo>
                    <a:pt x="6298184" y="214630"/>
                  </a:lnTo>
                  <a:lnTo>
                    <a:pt x="6307328" y="208280"/>
                  </a:lnTo>
                  <a:lnTo>
                    <a:pt x="6315837" y="200660"/>
                  </a:lnTo>
                  <a:lnTo>
                    <a:pt x="6316777" y="199390"/>
                  </a:lnTo>
                  <a:lnTo>
                    <a:pt x="6321526" y="193040"/>
                  </a:lnTo>
                  <a:lnTo>
                    <a:pt x="6325641" y="185420"/>
                  </a:lnTo>
                  <a:lnTo>
                    <a:pt x="6328194" y="176530"/>
                  </a:lnTo>
                  <a:lnTo>
                    <a:pt x="6329172" y="167640"/>
                  </a:lnTo>
                  <a:close/>
                </a:path>
                <a:path w="6424295" h="834389">
                  <a:moveTo>
                    <a:pt x="6424041" y="76200"/>
                  </a:moveTo>
                  <a:lnTo>
                    <a:pt x="6335268" y="63500"/>
                  </a:lnTo>
                  <a:lnTo>
                    <a:pt x="6332982" y="0"/>
                  </a:lnTo>
                  <a:lnTo>
                    <a:pt x="6315583" y="19050"/>
                  </a:lnTo>
                  <a:lnTo>
                    <a:pt x="6319520" y="87630"/>
                  </a:lnTo>
                  <a:lnTo>
                    <a:pt x="6250178" y="24130"/>
                  </a:lnTo>
                  <a:lnTo>
                    <a:pt x="6236716" y="39370"/>
                  </a:lnTo>
                  <a:lnTo>
                    <a:pt x="6358382" y="148590"/>
                  </a:lnTo>
                  <a:lnTo>
                    <a:pt x="6371844" y="134620"/>
                  </a:lnTo>
                  <a:lnTo>
                    <a:pt x="6336919" y="102870"/>
                  </a:lnTo>
                  <a:lnTo>
                    <a:pt x="6336436" y="87630"/>
                  </a:lnTo>
                  <a:lnTo>
                    <a:pt x="6336284" y="82550"/>
                  </a:lnTo>
                  <a:lnTo>
                    <a:pt x="6407531" y="93980"/>
                  </a:lnTo>
                  <a:lnTo>
                    <a:pt x="6418135" y="82550"/>
                  </a:lnTo>
                  <a:lnTo>
                    <a:pt x="6424041" y="76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826959" y="3865626"/>
            <a:ext cx="281305" cy="102743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ack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178307"/>
            <a:ext cx="5661660" cy="139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848" y="348741"/>
            <a:ext cx="486537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60"/>
              <a:t>Defining</a:t>
            </a:r>
            <a:r>
              <a:rPr dirty="0" sz="5000" spc="-204"/>
              <a:t> </a:t>
            </a:r>
            <a:r>
              <a:rPr dirty="0" sz="5000" spc="-280"/>
              <a:t>Planning</a:t>
            </a:r>
            <a:endParaRPr sz="5000"/>
          </a:p>
        </p:txBody>
      </p:sp>
      <p:grpSp>
        <p:nvGrpSpPr>
          <p:cNvPr id="4" name="object 4"/>
          <p:cNvGrpSpPr/>
          <p:nvPr/>
        </p:nvGrpSpPr>
        <p:grpSpPr>
          <a:xfrm>
            <a:off x="71627" y="2996183"/>
            <a:ext cx="3404870" cy="2072639"/>
            <a:chOff x="71627" y="2996183"/>
            <a:chExt cx="3404870" cy="2072639"/>
          </a:xfrm>
        </p:grpSpPr>
        <p:sp>
          <p:nvSpPr>
            <p:cNvPr id="5" name="object 5"/>
            <p:cNvSpPr/>
            <p:nvPr/>
          </p:nvSpPr>
          <p:spPr>
            <a:xfrm>
              <a:off x="71627" y="2996183"/>
              <a:ext cx="3404616" cy="1341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627" y="3727703"/>
              <a:ext cx="3229356" cy="1341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35965" y="1229995"/>
            <a:ext cx="7875270" cy="4806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73025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The process of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thinking and organizing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required activities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achieve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desired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Plan=Internal </a:t>
            </a:r>
            <a:r>
              <a:rPr dirty="0" sz="320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Plan is</a:t>
            </a:r>
            <a:r>
              <a:rPr dirty="0" sz="3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concrete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dirty="0" sz="4800" spc="-5" b="1">
                <a:solidFill>
                  <a:srgbClr val="FFFF00"/>
                </a:solidFill>
                <a:latin typeface="Arial"/>
                <a:cs typeface="Arial"/>
              </a:rPr>
              <a:t>Defining</a:t>
            </a:r>
            <a:endParaRPr sz="4800">
              <a:latin typeface="Arial"/>
              <a:cs typeface="Arial"/>
            </a:endParaRPr>
          </a:p>
          <a:p>
            <a:pPr marL="12700" marR="5080">
              <a:lnSpc>
                <a:spcPct val="92200"/>
              </a:lnSpc>
              <a:spcBef>
                <a:spcPts val="450"/>
              </a:spcBef>
            </a:pPr>
            <a:r>
              <a:rPr dirty="0" sz="3200" spc="-96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4800" spc="-965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3200" spc="-96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4800" spc="-965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3200" spc="-96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4800" spc="-965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3200" spc="-96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4800" spc="-965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3200" spc="-96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200" spc="-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960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3200" spc="-96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4800" spc="-96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3200" spc="-96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70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4800" spc="-705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3200" spc="-70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4800" spc="-705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3200" spc="-705">
                <a:solidFill>
                  <a:srgbClr val="FFFFFF"/>
                </a:solidFill>
                <a:latin typeface="Arial"/>
                <a:cs typeface="Arial"/>
              </a:rPr>
              <a:t>tion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designed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achieve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long- 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term or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overall</a:t>
            </a:r>
            <a:r>
              <a:rPr dirty="0" sz="3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aim.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Strategy=External </a:t>
            </a:r>
            <a:r>
              <a:rPr dirty="0" sz="320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Strategy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3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abstract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37"/>
              <a:ext cx="9144000" cy="798830"/>
            </a:xfrm>
            <a:custGeom>
              <a:avLst/>
              <a:gdLst/>
              <a:ahLst/>
              <a:cxnLst/>
              <a:rect l="l" t="t" r="r" b="b"/>
              <a:pathLst>
                <a:path w="9144000" h="798830">
                  <a:moveTo>
                    <a:pt x="9144000" y="0"/>
                  </a:moveTo>
                  <a:lnTo>
                    <a:pt x="6096000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798537"/>
                  </a:lnTo>
                  <a:lnTo>
                    <a:pt x="3048000" y="798537"/>
                  </a:lnTo>
                  <a:lnTo>
                    <a:pt x="6096000" y="798537"/>
                  </a:lnTo>
                  <a:lnTo>
                    <a:pt x="9144000" y="7985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9EC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798448"/>
              <a:ext cx="9144000" cy="1456690"/>
            </a:xfrm>
            <a:custGeom>
              <a:avLst/>
              <a:gdLst/>
              <a:ahLst/>
              <a:cxnLst/>
              <a:rect l="l" t="t" r="r" b="b"/>
              <a:pathLst>
                <a:path w="9144000" h="1456689">
                  <a:moveTo>
                    <a:pt x="9144000" y="0"/>
                  </a:moveTo>
                  <a:lnTo>
                    <a:pt x="6096000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456182"/>
                  </a:lnTo>
                  <a:lnTo>
                    <a:pt x="3048000" y="1456182"/>
                  </a:lnTo>
                  <a:lnTo>
                    <a:pt x="6096000" y="1456182"/>
                  </a:lnTo>
                  <a:lnTo>
                    <a:pt x="9144000" y="145618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2254668"/>
              <a:ext cx="9144000" cy="1127760"/>
            </a:xfrm>
            <a:custGeom>
              <a:avLst/>
              <a:gdLst/>
              <a:ahLst/>
              <a:cxnLst/>
              <a:rect l="l" t="t" r="r" b="b"/>
              <a:pathLst>
                <a:path w="9144000" h="1127760">
                  <a:moveTo>
                    <a:pt x="9144000" y="0"/>
                  </a:moveTo>
                  <a:lnTo>
                    <a:pt x="6096000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127340"/>
                  </a:lnTo>
                  <a:lnTo>
                    <a:pt x="3048000" y="1127340"/>
                  </a:lnTo>
                  <a:lnTo>
                    <a:pt x="6096000" y="1127340"/>
                  </a:lnTo>
                  <a:lnTo>
                    <a:pt x="9144000" y="11273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3382060"/>
              <a:ext cx="9144000" cy="469900"/>
            </a:xfrm>
            <a:custGeom>
              <a:avLst/>
              <a:gdLst/>
              <a:ahLst/>
              <a:cxnLst/>
              <a:rect l="l" t="t" r="r" b="b"/>
              <a:pathLst>
                <a:path w="9144000" h="469900">
                  <a:moveTo>
                    <a:pt x="9144000" y="0"/>
                  </a:moveTo>
                  <a:lnTo>
                    <a:pt x="6096000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469722"/>
                  </a:lnTo>
                  <a:lnTo>
                    <a:pt x="3048000" y="469722"/>
                  </a:lnTo>
                  <a:lnTo>
                    <a:pt x="6096000" y="469722"/>
                  </a:lnTo>
                  <a:lnTo>
                    <a:pt x="9144000" y="4697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3851719"/>
              <a:ext cx="9144000" cy="469900"/>
            </a:xfrm>
            <a:custGeom>
              <a:avLst/>
              <a:gdLst/>
              <a:ahLst/>
              <a:cxnLst/>
              <a:rect l="l" t="t" r="r" b="b"/>
              <a:pathLst>
                <a:path w="9144000" h="469900">
                  <a:moveTo>
                    <a:pt x="9144000" y="0"/>
                  </a:moveTo>
                  <a:lnTo>
                    <a:pt x="6096000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469709"/>
                  </a:lnTo>
                  <a:lnTo>
                    <a:pt x="3048000" y="469709"/>
                  </a:lnTo>
                  <a:lnTo>
                    <a:pt x="6096000" y="469709"/>
                  </a:lnTo>
                  <a:lnTo>
                    <a:pt x="9144000" y="46970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321466"/>
              <a:ext cx="9144000" cy="798830"/>
            </a:xfrm>
            <a:custGeom>
              <a:avLst/>
              <a:gdLst/>
              <a:ahLst/>
              <a:cxnLst/>
              <a:rect l="l" t="t" r="r" b="b"/>
              <a:pathLst>
                <a:path w="9144000" h="798829">
                  <a:moveTo>
                    <a:pt x="9144000" y="0"/>
                  </a:moveTo>
                  <a:lnTo>
                    <a:pt x="6096000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798537"/>
                  </a:lnTo>
                  <a:lnTo>
                    <a:pt x="3048000" y="798537"/>
                  </a:lnTo>
                  <a:lnTo>
                    <a:pt x="6096000" y="798537"/>
                  </a:lnTo>
                  <a:lnTo>
                    <a:pt x="9144000" y="7985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5120017"/>
              <a:ext cx="9144000" cy="469900"/>
            </a:xfrm>
            <a:custGeom>
              <a:avLst/>
              <a:gdLst/>
              <a:ahLst/>
              <a:cxnLst/>
              <a:rect l="l" t="t" r="r" b="b"/>
              <a:pathLst>
                <a:path w="9144000" h="469900">
                  <a:moveTo>
                    <a:pt x="9144000" y="0"/>
                  </a:moveTo>
                  <a:lnTo>
                    <a:pt x="6096000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469722"/>
                  </a:lnTo>
                  <a:lnTo>
                    <a:pt x="3048000" y="469722"/>
                  </a:lnTo>
                  <a:lnTo>
                    <a:pt x="6096000" y="469722"/>
                  </a:lnTo>
                  <a:lnTo>
                    <a:pt x="9144000" y="4697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5589739"/>
              <a:ext cx="9144000" cy="798830"/>
            </a:xfrm>
            <a:custGeom>
              <a:avLst/>
              <a:gdLst/>
              <a:ahLst/>
              <a:cxnLst/>
              <a:rect l="l" t="t" r="r" b="b"/>
              <a:pathLst>
                <a:path w="9144000" h="798829">
                  <a:moveTo>
                    <a:pt x="9144000" y="0"/>
                  </a:moveTo>
                  <a:lnTo>
                    <a:pt x="6096000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798537"/>
                  </a:lnTo>
                  <a:lnTo>
                    <a:pt x="3048000" y="798537"/>
                  </a:lnTo>
                  <a:lnTo>
                    <a:pt x="6096000" y="798537"/>
                  </a:lnTo>
                  <a:lnTo>
                    <a:pt x="9144000" y="7985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6388277"/>
              <a:ext cx="9144000" cy="469900"/>
            </a:xfrm>
            <a:custGeom>
              <a:avLst/>
              <a:gdLst/>
              <a:ahLst/>
              <a:cxnLst/>
              <a:rect l="l" t="t" r="r" b="b"/>
              <a:pathLst>
                <a:path w="9144000" h="469900">
                  <a:moveTo>
                    <a:pt x="9144000" y="0"/>
                  </a:moveTo>
                  <a:lnTo>
                    <a:pt x="6096000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469722"/>
                  </a:lnTo>
                  <a:lnTo>
                    <a:pt x="3048000" y="469722"/>
                  </a:lnTo>
                  <a:lnTo>
                    <a:pt x="6096000" y="469722"/>
                  </a:lnTo>
                  <a:lnTo>
                    <a:pt x="9144000" y="4697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798576"/>
              <a:ext cx="9144000" cy="5589905"/>
            </a:xfrm>
            <a:custGeom>
              <a:avLst/>
              <a:gdLst/>
              <a:ahLst/>
              <a:cxnLst/>
              <a:rect l="l" t="t" r="r" b="b"/>
              <a:pathLst>
                <a:path w="9144000" h="5589905">
                  <a:moveTo>
                    <a:pt x="0" y="0"/>
                  </a:moveTo>
                  <a:lnTo>
                    <a:pt x="9144000" y="0"/>
                  </a:lnTo>
                </a:path>
                <a:path w="9144000" h="5589905">
                  <a:moveTo>
                    <a:pt x="0" y="1456054"/>
                  </a:moveTo>
                  <a:lnTo>
                    <a:pt x="9144000" y="1456054"/>
                  </a:lnTo>
                </a:path>
                <a:path w="9144000" h="5589905">
                  <a:moveTo>
                    <a:pt x="0" y="2583434"/>
                  </a:moveTo>
                  <a:lnTo>
                    <a:pt x="9144000" y="2583434"/>
                  </a:lnTo>
                </a:path>
                <a:path w="9144000" h="5589905">
                  <a:moveTo>
                    <a:pt x="0" y="3053207"/>
                  </a:moveTo>
                  <a:lnTo>
                    <a:pt x="9144000" y="3053207"/>
                  </a:lnTo>
                </a:path>
                <a:path w="9144000" h="5589905">
                  <a:moveTo>
                    <a:pt x="0" y="3522853"/>
                  </a:moveTo>
                  <a:lnTo>
                    <a:pt x="9144000" y="3522853"/>
                  </a:lnTo>
                </a:path>
                <a:path w="9144000" h="5589905">
                  <a:moveTo>
                    <a:pt x="0" y="4321429"/>
                  </a:moveTo>
                  <a:lnTo>
                    <a:pt x="9144000" y="4321429"/>
                  </a:lnTo>
                </a:path>
                <a:path w="9144000" h="5589905">
                  <a:moveTo>
                    <a:pt x="0" y="4791163"/>
                  </a:moveTo>
                  <a:lnTo>
                    <a:pt x="9144000" y="4791163"/>
                  </a:lnTo>
                </a:path>
                <a:path w="9144000" h="5589905">
                  <a:moveTo>
                    <a:pt x="0" y="5589701"/>
                  </a:moveTo>
                  <a:lnTo>
                    <a:pt x="9144000" y="5589701"/>
                  </a:lnTo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48131" y="73278"/>
            <a:ext cx="1950085" cy="58102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 marR="5080" indent="225425">
              <a:lnSpc>
                <a:spcPts val="1970"/>
              </a:lnSpc>
              <a:spcBef>
                <a:spcPts val="525"/>
              </a:spcBef>
            </a:pPr>
            <a:r>
              <a:rPr dirty="0" sz="2000" spc="-5" b="1">
                <a:solidFill>
                  <a:srgbClr val="212121"/>
                </a:solidFill>
                <a:latin typeface="Georgia"/>
                <a:cs typeface="Georgia"/>
              </a:rPr>
              <a:t>BASIS FOR  </a:t>
            </a:r>
            <a:r>
              <a:rPr dirty="0" sz="2000" spc="-5" b="1">
                <a:solidFill>
                  <a:srgbClr val="212121"/>
                </a:solidFill>
                <a:latin typeface="Georgia"/>
                <a:cs typeface="Georgia"/>
              </a:rPr>
              <a:t>COMPARI</a:t>
            </a:r>
            <a:r>
              <a:rPr dirty="0" sz="2000" spc="-15" b="1">
                <a:solidFill>
                  <a:srgbClr val="212121"/>
                </a:solidFill>
                <a:latin typeface="Georgia"/>
                <a:cs typeface="Georgia"/>
              </a:rPr>
              <a:t>S</a:t>
            </a:r>
            <a:r>
              <a:rPr dirty="0" sz="2000" b="1">
                <a:solidFill>
                  <a:srgbClr val="212121"/>
                </a:solidFill>
                <a:latin typeface="Georgia"/>
                <a:cs typeface="Georgia"/>
              </a:rPr>
              <a:t>ON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7078" y="195833"/>
            <a:ext cx="15297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212121"/>
                </a:solidFill>
                <a:latin typeface="Georgia"/>
                <a:cs typeface="Georgia"/>
              </a:rPr>
              <a:t>PLANNING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6001" y="195833"/>
            <a:ext cx="15087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212121"/>
                </a:solidFill>
                <a:latin typeface="Georgia"/>
                <a:cs typeface="Georgia"/>
              </a:rPr>
              <a:t>STRATEGY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859" y="776477"/>
            <a:ext cx="10191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M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eaning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0164" y="781050"/>
            <a:ext cx="2682875" cy="108902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2700" marR="5080">
              <a:lnSpc>
                <a:spcPct val="82900"/>
              </a:lnSpc>
              <a:spcBef>
                <a:spcPts val="515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Planning is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thinking 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in  advance,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for the</a:t>
            </a:r>
            <a:r>
              <a:rPr dirty="0" sz="2000" spc="-55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actions  which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are going 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to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take  place 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in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the</a:t>
            </a:r>
            <a:r>
              <a:rPr dirty="0" sz="2000" spc="-25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future.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8798" y="781050"/>
            <a:ext cx="2401570" cy="83439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ct val="82500"/>
              </a:lnSpc>
              <a:spcBef>
                <a:spcPts val="525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Best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plan opted for  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achieving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the</a:t>
            </a:r>
            <a:r>
              <a:rPr dirty="0" sz="2000" spc="-80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desired  outcome.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59" y="2232482"/>
            <a:ext cx="122999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What is</a:t>
            </a:r>
            <a:r>
              <a:rPr dirty="0" sz="2000" spc="-75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it?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90164" y="2237054"/>
            <a:ext cx="2613025" cy="83439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ct val="82500"/>
              </a:lnSpc>
              <a:spcBef>
                <a:spcPts val="525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Planning is a road</a:t>
            </a:r>
            <a:r>
              <a:rPr dirty="0" sz="2000" spc="-55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map 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for 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accomplishing any 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task.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38798" y="2237054"/>
            <a:ext cx="2744470" cy="83439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ct val="82500"/>
              </a:lnSpc>
              <a:spcBef>
                <a:spcPts val="525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Strategy is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the path  chosen for 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achieving</a:t>
            </a:r>
            <a:r>
              <a:rPr dirty="0" sz="2000" spc="-65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the  objectives.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859" y="3360546"/>
            <a:ext cx="11696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Related</a:t>
            </a:r>
            <a:r>
              <a:rPr dirty="0" sz="2000" spc="-95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to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90164" y="3360546"/>
            <a:ext cx="10464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T</a:t>
            </a:r>
            <a:r>
              <a:rPr dirty="0" sz="2000" spc="-10">
                <a:solidFill>
                  <a:srgbClr val="212121"/>
                </a:solidFill>
                <a:latin typeface="Georgia"/>
                <a:cs typeface="Georgia"/>
              </a:rPr>
              <a:t>h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inking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38798" y="3360546"/>
            <a:ext cx="7626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Action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59" y="3830192"/>
            <a:ext cx="6140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Ba</a:t>
            </a:r>
            <a:r>
              <a:rPr dirty="0" sz="2000" spc="-10">
                <a:solidFill>
                  <a:srgbClr val="212121"/>
                </a:solidFill>
                <a:latin typeface="Georgia"/>
                <a:cs typeface="Georgia"/>
              </a:rPr>
              <a:t>s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is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0164" y="3830192"/>
            <a:ext cx="14916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Assum</a:t>
            </a:r>
            <a:r>
              <a:rPr dirty="0" sz="2000" spc="-10">
                <a:solidFill>
                  <a:srgbClr val="212121"/>
                </a:solidFill>
                <a:latin typeface="Georgia"/>
                <a:cs typeface="Georgia"/>
              </a:rPr>
              <a:t>p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tio</a:t>
            </a:r>
            <a:r>
              <a:rPr dirty="0" sz="2000" spc="5">
                <a:solidFill>
                  <a:srgbClr val="212121"/>
                </a:solidFill>
                <a:latin typeface="Georgia"/>
                <a:cs typeface="Georgia"/>
              </a:rPr>
              <a:t>n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38798" y="3830192"/>
            <a:ext cx="27197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Practical</a:t>
            </a:r>
            <a:r>
              <a:rPr dirty="0" sz="2000" spc="-45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considerations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859" y="4300220"/>
            <a:ext cx="6343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Te</a:t>
            </a:r>
            <a:r>
              <a:rPr dirty="0" sz="2000" spc="-10">
                <a:solidFill>
                  <a:srgbClr val="212121"/>
                </a:solidFill>
                <a:latin typeface="Georgia"/>
                <a:cs typeface="Georgia"/>
              </a:rPr>
              <a:t>r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m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90164" y="4304791"/>
            <a:ext cx="2316480" cy="58102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525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Depending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upon</a:t>
            </a:r>
            <a:r>
              <a:rPr dirty="0" sz="2000" spc="-105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the  circumstances.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38798" y="4300220"/>
            <a:ext cx="12680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Long</a:t>
            </a:r>
            <a:r>
              <a:rPr dirty="0" sz="2000" spc="-70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Term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59" y="5098796"/>
            <a:ext cx="8108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Nature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90164" y="5098796"/>
            <a:ext cx="12204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Preve</a:t>
            </a:r>
            <a:r>
              <a:rPr dirty="0" sz="2000" spc="5">
                <a:solidFill>
                  <a:srgbClr val="212121"/>
                </a:solidFill>
                <a:latin typeface="Georgia"/>
                <a:cs typeface="Georgia"/>
              </a:rPr>
              <a:t>n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tive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38798" y="5098796"/>
            <a:ext cx="13931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Competitive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859" y="5572759"/>
            <a:ext cx="2324735" cy="5816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185"/>
              </a:lnSpc>
              <a:spcBef>
                <a:spcPts val="105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Part of</a:t>
            </a:r>
            <a:r>
              <a:rPr dirty="0" sz="2000" spc="-60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Management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ts val="2185"/>
              </a:lnSpc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Functions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90164" y="5568188"/>
            <a:ext cx="416559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Yes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38798" y="5572759"/>
            <a:ext cx="2337435" cy="5816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185"/>
              </a:lnSpc>
              <a:spcBef>
                <a:spcPts val="105"/>
              </a:spcBef>
            </a:pP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Sub-part 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of</a:t>
            </a:r>
            <a:r>
              <a:rPr dirty="0" sz="2000" spc="-45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Decision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ts val="2185"/>
              </a:lnSpc>
            </a:pP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Making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859" y="6367373"/>
            <a:ext cx="10928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Sequence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90164" y="6367373"/>
            <a:ext cx="8413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Second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38798" y="6367373"/>
            <a:ext cx="5537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212121"/>
                </a:solidFill>
                <a:latin typeface="Georgia"/>
                <a:cs typeface="Georgia"/>
              </a:rPr>
              <a:t>Fir</a:t>
            </a:r>
            <a:r>
              <a:rPr dirty="0" sz="2000" spc="-10">
                <a:solidFill>
                  <a:srgbClr val="212121"/>
                </a:solidFill>
                <a:latin typeface="Georgia"/>
                <a:cs typeface="Georgia"/>
              </a:rPr>
              <a:t>s</a:t>
            </a:r>
            <a:r>
              <a:rPr dirty="0" sz="2000">
                <a:solidFill>
                  <a:srgbClr val="212121"/>
                </a:solidFill>
                <a:latin typeface="Georgia"/>
                <a:cs typeface="Georgia"/>
              </a:rPr>
              <a:t>t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267" y="0"/>
            <a:ext cx="5602224" cy="1290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2870" y="62864"/>
            <a:ext cx="479933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495"/>
              <a:t>Types </a:t>
            </a:r>
            <a:r>
              <a:rPr dirty="0" sz="5000" spc="-245"/>
              <a:t>of</a:t>
            </a:r>
            <a:r>
              <a:rPr dirty="0" sz="5000" spc="130"/>
              <a:t> </a:t>
            </a:r>
            <a:r>
              <a:rPr dirty="0" sz="5000" spc="-285"/>
              <a:t>Planning</a:t>
            </a:r>
            <a:endParaRPr sz="5000"/>
          </a:p>
        </p:txBody>
      </p:sp>
      <p:grpSp>
        <p:nvGrpSpPr>
          <p:cNvPr id="4" name="object 4"/>
          <p:cNvGrpSpPr/>
          <p:nvPr/>
        </p:nvGrpSpPr>
        <p:grpSpPr>
          <a:xfrm>
            <a:off x="-4635" y="1494980"/>
            <a:ext cx="4368165" cy="5369560"/>
            <a:chOff x="-4635" y="1494980"/>
            <a:chExt cx="4368165" cy="5369560"/>
          </a:xfrm>
        </p:grpSpPr>
        <p:sp>
          <p:nvSpPr>
            <p:cNvPr id="5" name="object 5"/>
            <p:cNvSpPr/>
            <p:nvPr/>
          </p:nvSpPr>
          <p:spPr>
            <a:xfrm>
              <a:off x="762" y="1500377"/>
              <a:ext cx="4357370" cy="5358765"/>
            </a:xfrm>
            <a:custGeom>
              <a:avLst/>
              <a:gdLst/>
              <a:ahLst/>
              <a:cxnLst/>
              <a:rect l="l" t="t" r="r" b="b"/>
              <a:pathLst>
                <a:path w="4357370" h="5358765">
                  <a:moveTo>
                    <a:pt x="3630929" y="0"/>
                  </a:moveTo>
                  <a:lnTo>
                    <a:pt x="726186" y="0"/>
                  </a:lnTo>
                  <a:lnTo>
                    <a:pt x="678438" y="1544"/>
                  </a:lnTo>
                  <a:lnTo>
                    <a:pt x="631515" y="6114"/>
                  </a:lnTo>
                  <a:lnTo>
                    <a:pt x="585513" y="13614"/>
                  </a:lnTo>
                  <a:lnTo>
                    <a:pt x="540527" y="23948"/>
                  </a:lnTo>
                  <a:lnTo>
                    <a:pt x="496653" y="37021"/>
                  </a:lnTo>
                  <a:lnTo>
                    <a:pt x="453986" y="52736"/>
                  </a:lnTo>
                  <a:lnTo>
                    <a:pt x="412622" y="70998"/>
                  </a:lnTo>
                  <a:lnTo>
                    <a:pt x="372658" y="91711"/>
                  </a:lnTo>
                  <a:lnTo>
                    <a:pt x="334187" y="114781"/>
                  </a:lnTo>
                  <a:lnTo>
                    <a:pt x="297308" y="140110"/>
                  </a:lnTo>
                  <a:lnTo>
                    <a:pt x="262113" y="167604"/>
                  </a:lnTo>
                  <a:lnTo>
                    <a:pt x="228701" y="197166"/>
                  </a:lnTo>
                  <a:lnTo>
                    <a:pt x="197166" y="228701"/>
                  </a:lnTo>
                  <a:lnTo>
                    <a:pt x="167604" y="262113"/>
                  </a:lnTo>
                  <a:lnTo>
                    <a:pt x="140110" y="297308"/>
                  </a:lnTo>
                  <a:lnTo>
                    <a:pt x="114781" y="334187"/>
                  </a:lnTo>
                  <a:lnTo>
                    <a:pt x="91711" y="372658"/>
                  </a:lnTo>
                  <a:lnTo>
                    <a:pt x="70998" y="412622"/>
                  </a:lnTo>
                  <a:lnTo>
                    <a:pt x="52736" y="453986"/>
                  </a:lnTo>
                  <a:lnTo>
                    <a:pt x="37021" y="496653"/>
                  </a:lnTo>
                  <a:lnTo>
                    <a:pt x="23948" y="540527"/>
                  </a:lnTo>
                  <a:lnTo>
                    <a:pt x="13614" y="585513"/>
                  </a:lnTo>
                  <a:lnTo>
                    <a:pt x="6114" y="631515"/>
                  </a:lnTo>
                  <a:lnTo>
                    <a:pt x="1544" y="678438"/>
                  </a:lnTo>
                  <a:lnTo>
                    <a:pt x="0" y="726186"/>
                  </a:lnTo>
                  <a:lnTo>
                    <a:pt x="0" y="4632198"/>
                  </a:lnTo>
                  <a:lnTo>
                    <a:pt x="1544" y="4679945"/>
                  </a:lnTo>
                  <a:lnTo>
                    <a:pt x="6114" y="4726868"/>
                  </a:lnTo>
                  <a:lnTo>
                    <a:pt x="13614" y="4772870"/>
                  </a:lnTo>
                  <a:lnTo>
                    <a:pt x="23948" y="4817856"/>
                  </a:lnTo>
                  <a:lnTo>
                    <a:pt x="37021" y="4861730"/>
                  </a:lnTo>
                  <a:lnTo>
                    <a:pt x="52736" y="4904397"/>
                  </a:lnTo>
                  <a:lnTo>
                    <a:pt x="70998" y="4945760"/>
                  </a:lnTo>
                  <a:lnTo>
                    <a:pt x="91711" y="4985725"/>
                  </a:lnTo>
                  <a:lnTo>
                    <a:pt x="114781" y="5024195"/>
                  </a:lnTo>
                  <a:lnTo>
                    <a:pt x="140110" y="5061075"/>
                  </a:lnTo>
                  <a:lnTo>
                    <a:pt x="167604" y="5096269"/>
                  </a:lnTo>
                  <a:lnTo>
                    <a:pt x="197166" y="5129682"/>
                  </a:lnTo>
                  <a:lnTo>
                    <a:pt x="228701" y="5161217"/>
                  </a:lnTo>
                  <a:lnTo>
                    <a:pt x="262113" y="5190779"/>
                  </a:lnTo>
                  <a:lnTo>
                    <a:pt x="297308" y="5218273"/>
                  </a:lnTo>
                  <a:lnTo>
                    <a:pt x="334187" y="5243602"/>
                  </a:lnTo>
                  <a:lnTo>
                    <a:pt x="372658" y="5266671"/>
                  </a:lnTo>
                  <a:lnTo>
                    <a:pt x="412622" y="5287384"/>
                  </a:lnTo>
                  <a:lnTo>
                    <a:pt x="453986" y="5305647"/>
                  </a:lnTo>
                  <a:lnTo>
                    <a:pt x="496653" y="5321362"/>
                  </a:lnTo>
                  <a:lnTo>
                    <a:pt x="540527" y="5334434"/>
                  </a:lnTo>
                  <a:lnTo>
                    <a:pt x="585513" y="5344768"/>
                  </a:lnTo>
                  <a:lnTo>
                    <a:pt x="631515" y="5352268"/>
                  </a:lnTo>
                  <a:lnTo>
                    <a:pt x="678438" y="5356838"/>
                  </a:lnTo>
                  <a:lnTo>
                    <a:pt x="726186" y="5358383"/>
                  </a:lnTo>
                  <a:lnTo>
                    <a:pt x="3630929" y="5358389"/>
                  </a:lnTo>
                  <a:lnTo>
                    <a:pt x="3678677" y="5356844"/>
                  </a:lnTo>
                  <a:lnTo>
                    <a:pt x="3725600" y="5352274"/>
                  </a:lnTo>
                  <a:lnTo>
                    <a:pt x="3771602" y="5344774"/>
                  </a:lnTo>
                  <a:lnTo>
                    <a:pt x="3816588" y="5334440"/>
                  </a:lnTo>
                  <a:lnTo>
                    <a:pt x="3860462" y="5321367"/>
                  </a:lnTo>
                  <a:lnTo>
                    <a:pt x="3903129" y="5305652"/>
                  </a:lnTo>
                  <a:lnTo>
                    <a:pt x="3944493" y="5287390"/>
                  </a:lnTo>
                  <a:lnTo>
                    <a:pt x="3984457" y="5266676"/>
                  </a:lnTo>
                  <a:lnTo>
                    <a:pt x="4022928" y="5243606"/>
                  </a:lnTo>
                  <a:lnTo>
                    <a:pt x="4059807" y="5218277"/>
                  </a:lnTo>
                  <a:lnTo>
                    <a:pt x="4095002" y="5190783"/>
                  </a:lnTo>
                  <a:lnTo>
                    <a:pt x="4128414" y="5161220"/>
                  </a:lnTo>
                  <a:lnTo>
                    <a:pt x="4159949" y="5129685"/>
                  </a:lnTo>
                  <a:lnTo>
                    <a:pt x="4189511" y="5096272"/>
                  </a:lnTo>
                  <a:lnTo>
                    <a:pt x="4217005" y="5061077"/>
                  </a:lnTo>
                  <a:lnTo>
                    <a:pt x="4242334" y="5024197"/>
                  </a:lnTo>
                  <a:lnTo>
                    <a:pt x="4265404" y="4985727"/>
                  </a:lnTo>
                  <a:lnTo>
                    <a:pt x="4286117" y="4945762"/>
                  </a:lnTo>
                  <a:lnTo>
                    <a:pt x="4304379" y="4904398"/>
                  </a:lnTo>
                  <a:lnTo>
                    <a:pt x="4320094" y="4861731"/>
                  </a:lnTo>
                  <a:lnTo>
                    <a:pt x="4333167" y="4817856"/>
                  </a:lnTo>
                  <a:lnTo>
                    <a:pt x="4343501" y="4772870"/>
                  </a:lnTo>
                  <a:lnTo>
                    <a:pt x="4351001" y="4726868"/>
                  </a:lnTo>
                  <a:lnTo>
                    <a:pt x="4355571" y="4679945"/>
                  </a:lnTo>
                  <a:lnTo>
                    <a:pt x="4357116" y="4632198"/>
                  </a:lnTo>
                  <a:lnTo>
                    <a:pt x="4357116" y="726186"/>
                  </a:lnTo>
                  <a:lnTo>
                    <a:pt x="4355571" y="678438"/>
                  </a:lnTo>
                  <a:lnTo>
                    <a:pt x="4351001" y="631515"/>
                  </a:lnTo>
                  <a:lnTo>
                    <a:pt x="4343501" y="585513"/>
                  </a:lnTo>
                  <a:lnTo>
                    <a:pt x="4333167" y="540527"/>
                  </a:lnTo>
                  <a:lnTo>
                    <a:pt x="4320094" y="496653"/>
                  </a:lnTo>
                  <a:lnTo>
                    <a:pt x="4304379" y="453986"/>
                  </a:lnTo>
                  <a:lnTo>
                    <a:pt x="4286117" y="412622"/>
                  </a:lnTo>
                  <a:lnTo>
                    <a:pt x="4265404" y="372658"/>
                  </a:lnTo>
                  <a:lnTo>
                    <a:pt x="4242334" y="334187"/>
                  </a:lnTo>
                  <a:lnTo>
                    <a:pt x="4217005" y="297308"/>
                  </a:lnTo>
                  <a:lnTo>
                    <a:pt x="4189511" y="262113"/>
                  </a:lnTo>
                  <a:lnTo>
                    <a:pt x="4159949" y="228701"/>
                  </a:lnTo>
                  <a:lnTo>
                    <a:pt x="4128414" y="197166"/>
                  </a:lnTo>
                  <a:lnTo>
                    <a:pt x="4095002" y="167604"/>
                  </a:lnTo>
                  <a:lnTo>
                    <a:pt x="4059807" y="140110"/>
                  </a:lnTo>
                  <a:lnTo>
                    <a:pt x="4022928" y="114781"/>
                  </a:lnTo>
                  <a:lnTo>
                    <a:pt x="3984457" y="91711"/>
                  </a:lnTo>
                  <a:lnTo>
                    <a:pt x="3944493" y="70998"/>
                  </a:lnTo>
                  <a:lnTo>
                    <a:pt x="3903129" y="52736"/>
                  </a:lnTo>
                  <a:lnTo>
                    <a:pt x="3860462" y="37021"/>
                  </a:lnTo>
                  <a:lnTo>
                    <a:pt x="3816588" y="23948"/>
                  </a:lnTo>
                  <a:lnTo>
                    <a:pt x="3771602" y="13614"/>
                  </a:lnTo>
                  <a:lnTo>
                    <a:pt x="3725600" y="6114"/>
                  </a:lnTo>
                  <a:lnTo>
                    <a:pt x="3678677" y="1544"/>
                  </a:lnTo>
                  <a:lnTo>
                    <a:pt x="363092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2" y="1500377"/>
              <a:ext cx="4357370" cy="5358765"/>
            </a:xfrm>
            <a:custGeom>
              <a:avLst/>
              <a:gdLst/>
              <a:ahLst/>
              <a:cxnLst/>
              <a:rect l="l" t="t" r="r" b="b"/>
              <a:pathLst>
                <a:path w="4357370" h="5358765">
                  <a:moveTo>
                    <a:pt x="0" y="726186"/>
                  </a:moveTo>
                  <a:lnTo>
                    <a:pt x="1544" y="678438"/>
                  </a:lnTo>
                  <a:lnTo>
                    <a:pt x="6114" y="631515"/>
                  </a:lnTo>
                  <a:lnTo>
                    <a:pt x="13614" y="585513"/>
                  </a:lnTo>
                  <a:lnTo>
                    <a:pt x="23948" y="540527"/>
                  </a:lnTo>
                  <a:lnTo>
                    <a:pt x="37021" y="496653"/>
                  </a:lnTo>
                  <a:lnTo>
                    <a:pt x="52736" y="453986"/>
                  </a:lnTo>
                  <a:lnTo>
                    <a:pt x="70998" y="412622"/>
                  </a:lnTo>
                  <a:lnTo>
                    <a:pt x="91711" y="372658"/>
                  </a:lnTo>
                  <a:lnTo>
                    <a:pt x="114781" y="334187"/>
                  </a:lnTo>
                  <a:lnTo>
                    <a:pt x="140110" y="297308"/>
                  </a:lnTo>
                  <a:lnTo>
                    <a:pt x="167604" y="262113"/>
                  </a:lnTo>
                  <a:lnTo>
                    <a:pt x="197166" y="228701"/>
                  </a:lnTo>
                  <a:lnTo>
                    <a:pt x="228701" y="197166"/>
                  </a:lnTo>
                  <a:lnTo>
                    <a:pt x="262113" y="167604"/>
                  </a:lnTo>
                  <a:lnTo>
                    <a:pt x="297308" y="140110"/>
                  </a:lnTo>
                  <a:lnTo>
                    <a:pt x="334187" y="114781"/>
                  </a:lnTo>
                  <a:lnTo>
                    <a:pt x="372658" y="91711"/>
                  </a:lnTo>
                  <a:lnTo>
                    <a:pt x="412622" y="70998"/>
                  </a:lnTo>
                  <a:lnTo>
                    <a:pt x="453986" y="52736"/>
                  </a:lnTo>
                  <a:lnTo>
                    <a:pt x="496653" y="37021"/>
                  </a:lnTo>
                  <a:lnTo>
                    <a:pt x="540527" y="23948"/>
                  </a:lnTo>
                  <a:lnTo>
                    <a:pt x="585513" y="13614"/>
                  </a:lnTo>
                  <a:lnTo>
                    <a:pt x="631515" y="6114"/>
                  </a:lnTo>
                  <a:lnTo>
                    <a:pt x="678438" y="1544"/>
                  </a:lnTo>
                  <a:lnTo>
                    <a:pt x="726186" y="0"/>
                  </a:lnTo>
                  <a:lnTo>
                    <a:pt x="3630929" y="0"/>
                  </a:lnTo>
                  <a:lnTo>
                    <a:pt x="3678677" y="1544"/>
                  </a:lnTo>
                  <a:lnTo>
                    <a:pt x="3725600" y="6114"/>
                  </a:lnTo>
                  <a:lnTo>
                    <a:pt x="3771602" y="13614"/>
                  </a:lnTo>
                  <a:lnTo>
                    <a:pt x="3816588" y="23948"/>
                  </a:lnTo>
                  <a:lnTo>
                    <a:pt x="3860462" y="37021"/>
                  </a:lnTo>
                  <a:lnTo>
                    <a:pt x="3903129" y="52736"/>
                  </a:lnTo>
                  <a:lnTo>
                    <a:pt x="3944493" y="70998"/>
                  </a:lnTo>
                  <a:lnTo>
                    <a:pt x="3984457" y="91711"/>
                  </a:lnTo>
                  <a:lnTo>
                    <a:pt x="4022928" y="114781"/>
                  </a:lnTo>
                  <a:lnTo>
                    <a:pt x="4059807" y="140110"/>
                  </a:lnTo>
                  <a:lnTo>
                    <a:pt x="4095002" y="167604"/>
                  </a:lnTo>
                  <a:lnTo>
                    <a:pt x="4128414" y="197166"/>
                  </a:lnTo>
                  <a:lnTo>
                    <a:pt x="4159949" y="228701"/>
                  </a:lnTo>
                  <a:lnTo>
                    <a:pt x="4189511" y="262113"/>
                  </a:lnTo>
                  <a:lnTo>
                    <a:pt x="4217005" y="297308"/>
                  </a:lnTo>
                  <a:lnTo>
                    <a:pt x="4242334" y="334187"/>
                  </a:lnTo>
                  <a:lnTo>
                    <a:pt x="4265404" y="372658"/>
                  </a:lnTo>
                  <a:lnTo>
                    <a:pt x="4286117" y="412622"/>
                  </a:lnTo>
                  <a:lnTo>
                    <a:pt x="4304379" y="453986"/>
                  </a:lnTo>
                  <a:lnTo>
                    <a:pt x="4320094" y="496653"/>
                  </a:lnTo>
                  <a:lnTo>
                    <a:pt x="4333167" y="540527"/>
                  </a:lnTo>
                  <a:lnTo>
                    <a:pt x="4343501" y="585513"/>
                  </a:lnTo>
                  <a:lnTo>
                    <a:pt x="4351001" y="631515"/>
                  </a:lnTo>
                  <a:lnTo>
                    <a:pt x="4355571" y="678438"/>
                  </a:lnTo>
                  <a:lnTo>
                    <a:pt x="4357116" y="726186"/>
                  </a:lnTo>
                  <a:lnTo>
                    <a:pt x="4357116" y="4632198"/>
                  </a:lnTo>
                  <a:lnTo>
                    <a:pt x="4355571" y="4679945"/>
                  </a:lnTo>
                  <a:lnTo>
                    <a:pt x="4351001" y="4726868"/>
                  </a:lnTo>
                  <a:lnTo>
                    <a:pt x="4343501" y="4772870"/>
                  </a:lnTo>
                  <a:lnTo>
                    <a:pt x="4333167" y="4817856"/>
                  </a:lnTo>
                  <a:lnTo>
                    <a:pt x="4320094" y="4861731"/>
                  </a:lnTo>
                  <a:lnTo>
                    <a:pt x="4304379" y="4904398"/>
                  </a:lnTo>
                  <a:lnTo>
                    <a:pt x="4286117" y="4945762"/>
                  </a:lnTo>
                  <a:lnTo>
                    <a:pt x="4265404" y="4985727"/>
                  </a:lnTo>
                  <a:lnTo>
                    <a:pt x="4242334" y="5024197"/>
                  </a:lnTo>
                  <a:lnTo>
                    <a:pt x="4217005" y="5061077"/>
                  </a:lnTo>
                  <a:lnTo>
                    <a:pt x="4189511" y="5096272"/>
                  </a:lnTo>
                  <a:lnTo>
                    <a:pt x="4159949" y="5129685"/>
                  </a:lnTo>
                  <a:lnTo>
                    <a:pt x="4128414" y="5161220"/>
                  </a:lnTo>
                  <a:lnTo>
                    <a:pt x="4095002" y="5190783"/>
                  </a:lnTo>
                  <a:lnTo>
                    <a:pt x="4059807" y="5218277"/>
                  </a:lnTo>
                  <a:lnTo>
                    <a:pt x="4022928" y="5243606"/>
                  </a:lnTo>
                  <a:lnTo>
                    <a:pt x="3984457" y="5266676"/>
                  </a:lnTo>
                  <a:lnTo>
                    <a:pt x="3944493" y="5287390"/>
                  </a:lnTo>
                  <a:lnTo>
                    <a:pt x="3903129" y="5305652"/>
                  </a:lnTo>
                  <a:lnTo>
                    <a:pt x="3860462" y="5321367"/>
                  </a:lnTo>
                  <a:lnTo>
                    <a:pt x="3816588" y="5334440"/>
                  </a:lnTo>
                  <a:lnTo>
                    <a:pt x="3771602" y="5344774"/>
                  </a:lnTo>
                  <a:lnTo>
                    <a:pt x="3725600" y="5352274"/>
                  </a:lnTo>
                  <a:lnTo>
                    <a:pt x="3678677" y="5356844"/>
                  </a:lnTo>
                  <a:lnTo>
                    <a:pt x="3630929" y="5358389"/>
                  </a:lnTo>
                  <a:lnTo>
                    <a:pt x="726186" y="5358383"/>
                  </a:lnTo>
                  <a:lnTo>
                    <a:pt x="678438" y="5356838"/>
                  </a:lnTo>
                  <a:lnTo>
                    <a:pt x="631515" y="5352268"/>
                  </a:lnTo>
                  <a:lnTo>
                    <a:pt x="585513" y="5344768"/>
                  </a:lnTo>
                  <a:lnTo>
                    <a:pt x="540527" y="5334434"/>
                  </a:lnTo>
                  <a:lnTo>
                    <a:pt x="496653" y="5321362"/>
                  </a:lnTo>
                  <a:lnTo>
                    <a:pt x="453986" y="5305647"/>
                  </a:lnTo>
                  <a:lnTo>
                    <a:pt x="412622" y="5287384"/>
                  </a:lnTo>
                  <a:lnTo>
                    <a:pt x="372658" y="5266671"/>
                  </a:lnTo>
                  <a:lnTo>
                    <a:pt x="334187" y="5243602"/>
                  </a:lnTo>
                  <a:lnTo>
                    <a:pt x="297308" y="5218273"/>
                  </a:lnTo>
                  <a:lnTo>
                    <a:pt x="262113" y="5190779"/>
                  </a:lnTo>
                  <a:lnTo>
                    <a:pt x="228701" y="5161217"/>
                  </a:lnTo>
                  <a:lnTo>
                    <a:pt x="197166" y="5129682"/>
                  </a:lnTo>
                  <a:lnTo>
                    <a:pt x="167604" y="5096269"/>
                  </a:lnTo>
                  <a:lnTo>
                    <a:pt x="140110" y="5061075"/>
                  </a:lnTo>
                  <a:lnTo>
                    <a:pt x="114781" y="5024195"/>
                  </a:lnTo>
                  <a:lnTo>
                    <a:pt x="91711" y="4985725"/>
                  </a:lnTo>
                  <a:lnTo>
                    <a:pt x="70998" y="4945760"/>
                  </a:lnTo>
                  <a:lnTo>
                    <a:pt x="52736" y="4904397"/>
                  </a:lnTo>
                  <a:lnTo>
                    <a:pt x="37021" y="4861730"/>
                  </a:lnTo>
                  <a:lnTo>
                    <a:pt x="23948" y="4817856"/>
                  </a:lnTo>
                  <a:lnTo>
                    <a:pt x="13614" y="4772870"/>
                  </a:lnTo>
                  <a:lnTo>
                    <a:pt x="6114" y="4726868"/>
                  </a:lnTo>
                  <a:lnTo>
                    <a:pt x="1544" y="4679945"/>
                  </a:lnTo>
                  <a:lnTo>
                    <a:pt x="0" y="4632198"/>
                  </a:lnTo>
                  <a:lnTo>
                    <a:pt x="0" y="726186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91490" y="2009978"/>
            <a:ext cx="14560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168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490" y="2009978"/>
            <a:ext cx="3773804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600075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ate</a:t>
            </a:r>
            <a:endParaRPr sz="24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  <a:tabLst>
                <a:tab pos="930910" algn="l"/>
                <a:tab pos="1592580" algn="l"/>
                <a:tab pos="232283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plan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for	the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490" y="2742057"/>
            <a:ext cx="3776345" cy="368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process, in advance 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18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months, to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give an idea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management as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what  quantity of materials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other resources are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procured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when,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that  the total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cost of operations  of the organization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is kept  to the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minimum over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38992" y="1494980"/>
            <a:ext cx="4511675" cy="5369560"/>
            <a:chOff x="4638992" y="1494980"/>
            <a:chExt cx="4511675" cy="5369560"/>
          </a:xfrm>
        </p:grpSpPr>
        <p:sp>
          <p:nvSpPr>
            <p:cNvPr id="11" name="object 11"/>
            <p:cNvSpPr/>
            <p:nvPr/>
          </p:nvSpPr>
          <p:spPr>
            <a:xfrm>
              <a:off x="4644389" y="1500377"/>
              <a:ext cx="4500880" cy="5358765"/>
            </a:xfrm>
            <a:custGeom>
              <a:avLst/>
              <a:gdLst/>
              <a:ahLst/>
              <a:cxnLst/>
              <a:rect l="l" t="t" r="r" b="b"/>
              <a:pathLst>
                <a:path w="4500880" h="5358765">
                  <a:moveTo>
                    <a:pt x="3750310" y="0"/>
                  </a:moveTo>
                  <a:lnTo>
                    <a:pt x="750062" y="0"/>
                  </a:lnTo>
                  <a:lnTo>
                    <a:pt x="702624" y="1475"/>
                  </a:lnTo>
                  <a:lnTo>
                    <a:pt x="655970" y="5843"/>
                  </a:lnTo>
                  <a:lnTo>
                    <a:pt x="610189" y="13016"/>
                  </a:lnTo>
                  <a:lnTo>
                    <a:pt x="565368" y="22906"/>
                  </a:lnTo>
                  <a:lnTo>
                    <a:pt x="521595" y="35424"/>
                  </a:lnTo>
                  <a:lnTo>
                    <a:pt x="478958" y="50484"/>
                  </a:lnTo>
                  <a:lnTo>
                    <a:pt x="437544" y="67997"/>
                  </a:lnTo>
                  <a:lnTo>
                    <a:pt x="397442" y="87876"/>
                  </a:lnTo>
                  <a:lnTo>
                    <a:pt x="358739" y="110032"/>
                  </a:lnTo>
                  <a:lnTo>
                    <a:pt x="321523" y="134378"/>
                  </a:lnTo>
                  <a:lnTo>
                    <a:pt x="285883" y="160827"/>
                  </a:lnTo>
                  <a:lnTo>
                    <a:pt x="251905" y="189289"/>
                  </a:lnTo>
                  <a:lnTo>
                    <a:pt x="219678" y="219678"/>
                  </a:lnTo>
                  <a:lnTo>
                    <a:pt x="189289" y="251905"/>
                  </a:lnTo>
                  <a:lnTo>
                    <a:pt x="160827" y="285883"/>
                  </a:lnTo>
                  <a:lnTo>
                    <a:pt x="134378" y="321523"/>
                  </a:lnTo>
                  <a:lnTo>
                    <a:pt x="110032" y="358739"/>
                  </a:lnTo>
                  <a:lnTo>
                    <a:pt x="87876" y="397442"/>
                  </a:lnTo>
                  <a:lnTo>
                    <a:pt x="67997" y="437544"/>
                  </a:lnTo>
                  <a:lnTo>
                    <a:pt x="50484" y="478958"/>
                  </a:lnTo>
                  <a:lnTo>
                    <a:pt x="35424" y="521595"/>
                  </a:lnTo>
                  <a:lnTo>
                    <a:pt x="22906" y="565368"/>
                  </a:lnTo>
                  <a:lnTo>
                    <a:pt x="13016" y="610189"/>
                  </a:lnTo>
                  <a:lnTo>
                    <a:pt x="5843" y="655970"/>
                  </a:lnTo>
                  <a:lnTo>
                    <a:pt x="1475" y="702624"/>
                  </a:lnTo>
                  <a:lnTo>
                    <a:pt x="0" y="750062"/>
                  </a:lnTo>
                  <a:lnTo>
                    <a:pt x="0" y="4608322"/>
                  </a:lnTo>
                  <a:lnTo>
                    <a:pt x="1475" y="4655757"/>
                  </a:lnTo>
                  <a:lnTo>
                    <a:pt x="5843" y="4702408"/>
                  </a:lnTo>
                  <a:lnTo>
                    <a:pt x="13016" y="4748187"/>
                  </a:lnTo>
                  <a:lnTo>
                    <a:pt x="22906" y="4793007"/>
                  </a:lnTo>
                  <a:lnTo>
                    <a:pt x="35424" y="4836778"/>
                  </a:lnTo>
                  <a:lnTo>
                    <a:pt x="50484" y="4879415"/>
                  </a:lnTo>
                  <a:lnTo>
                    <a:pt x="67997" y="4920828"/>
                  </a:lnTo>
                  <a:lnTo>
                    <a:pt x="87876" y="4960930"/>
                  </a:lnTo>
                  <a:lnTo>
                    <a:pt x="110032" y="4999632"/>
                  </a:lnTo>
                  <a:lnTo>
                    <a:pt x="134378" y="5036848"/>
                  </a:lnTo>
                  <a:lnTo>
                    <a:pt x="160827" y="5072489"/>
                  </a:lnTo>
                  <a:lnTo>
                    <a:pt x="189289" y="5106467"/>
                  </a:lnTo>
                  <a:lnTo>
                    <a:pt x="219678" y="5138695"/>
                  </a:lnTo>
                  <a:lnTo>
                    <a:pt x="251905" y="5169085"/>
                  </a:lnTo>
                  <a:lnTo>
                    <a:pt x="285883" y="5197548"/>
                  </a:lnTo>
                  <a:lnTo>
                    <a:pt x="321523" y="5223997"/>
                  </a:lnTo>
                  <a:lnTo>
                    <a:pt x="358739" y="5248344"/>
                  </a:lnTo>
                  <a:lnTo>
                    <a:pt x="397442" y="5270502"/>
                  </a:lnTo>
                  <a:lnTo>
                    <a:pt x="437544" y="5290381"/>
                  </a:lnTo>
                  <a:lnTo>
                    <a:pt x="478958" y="5307895"/>
                  </a:lnTo>
                  <a:lnTo>
                    <a:pt x="521595" y="5322956"/>
                  </a:lnTo>
                  <a:lnTo>
                    <a:pt x="565368" y="5335475"/>
                  </a:lnTo>
                  <a:lnTo>
                    <a:pt x="610189" y="5345365"/>
                  </a:lnTo>
                  <a:lnTo>
                    <a:pt x="655970" y="5352539"/>
                  </a:lnTo>
                  <a:lnTo>
                    <a:pt x="702624" y="5356907"/>
                  </a:lnTo>
                  <a:lnTo>
                    <a:pt x="750062" y="5358383"/>
                  </a:lnTo>
                  <a:lnTo>
                    <a:pt x="3750310" y="5358383"/>
                  </a:lnTo>
                  <a:lnTo>
                    <a:pt x="3797747" y="5356907"/>
                  </a:lnTo>
                  <a:lnTo>
                    <a:pt x="3844401" y="5352539"/>
                  </a:lnTo>
                  <a:lnTo>
                    <a:pt x="3890182" y="5345365"/>
                  </a:lnTo>
                  <a:lnTo>
                    <a:pt x="3935003" y="5335475"/>
                  </a:lnTo>
                  <a:lnTo>
                    <a:pt x="3978776" y="5322956"/>
                  </a:lnTo>
                  <a:lnTo>
                    <a:pt x="4021413" y="5307895"/>
                  </a:lnTo>
                  <a:lnTo>
                    <a:pt x="4062827" y="5290381"/>
                  </a:lnTo>
                  <a:lnTo>
                    <a:pt x="4102929" y="5270502"/>
                  </a:lnTo>
                  <a:lnTo>
                    <a:pt x="4141632" y="5248344"/>
                  </a:lnTo>
                  <a:lnTo>
                    <a:pt x="4178848" y="5223997"/>
                  </a:lnTo>
                  <a:lnTo>
                    <a:pt x="4214488" y="5197548"/>
                  </a:lnTo>
                  <a:lnTo>
                    <a:pt x="4248466" y="5169085"/>
                  </a:lnTo>
                  <a:lnTo>
                    <a:pt x="4280693" y="5138695"/>
                  </a:lnTo>
                  <a:lnTo>
                    <a:pt x="4311082" y="5106467"/>
                  </a:lnTo>
                  <a:lnTo>
                    <a:pt x="4339544" y="5072489"/>
                  </a:lnTo>
                  <a:lnTo>
                    <a:pt x="4365993" y="5036848"/>
                  </a:lnTo>
                  <a:lnTo>
                    <a:pt x="4390339" y="4999632"/>
                  </a:lnTo>
                  <a:lnTo>
                    <a:pt x="4412495" y="4960930"/>
                  </a:lnTo>
                  <a:lnTo>
                    <a:pt x="4432374" y="4920828"/>
                  </a:lnTo>
                  <a:lnTo>
                    <a:pt x="4449887" y="4879415"/>
                  </a:lnTo>
                  <a:lnTo>
                    <a:pt x="4464947" y="4836778"/>
                  </a:lnTo>
                  <a:lnTo>
                    <a:pt x="4477465" y="4793007"/>
                  </a:lnTo>
                  <a:lnTo>
                    <a:pt x="4487355" y="4748187"/>
                  </a:lnTo>
                  <a:lnTo>
                    <a:pt x="4494528" y="4702408"/>
                  </a:lnTo>
                  <a:lnTo>
                    <a:pt x="4498896" y="4655757"/>
                  </a:lnTo>
                  <a:lnTo>
                    <a:pt x="4500371" y="4608322"/>
                  </a:lnTo>
                  <a:lnTo>
                    <a:pt x="4500371" y="750062"/>
                  </a:lnTo>
                  <a:lnTo>
                    <a:pt x="4498896" y="702624"/>
                  </a:lnTo>
                  <a:lnTo>
                    <a:pt x="4494528" y="655970"/>
                  </a:lnTo>
                  <a:lnTo>
                    <a:pt x="4487355" y="610189"/>
                  </a:lnTo>
                  <a:lnTo>
                    <a:pt x="4477465" y="565368"/>
                  </a:lnTo>
                  <a:lnTo>
                    <a:pt x="4464947" y="521595"/>
                  </a:lnTo>
                  <a:lnTo>
                    <a:pt x="4449887" y="478958"/>
                  </a:lnTo>
                  <a:lnTo>
                    <a:pt x="4432374" y="437544"/>
                  </a:lnTo>
                  <a:lnTo>
                    <a:pt x="4412495" y="397442"/>
                  </a:lnTo>
                  <a:lnTo>
                    <a:pt x="4390339" y="358739"/>
                  </a:lnTo>
                  <a:lnTo>
                    <a:pt x="4365993" y="321523"/>
                  </a:lnTo>
                  <a:lnTo>
                    <a:pt x="4339544" y="285883"/>
                  </a:lnTo>
                  <a:lnTo>
                    <a:pt x="4311082" y="251905"/>
                  </a:lnTo>
                  <a:lnTo>
                    <a:pt x="4280693" y="219678"/>
                  </a:lnTo>
                  <a:lnTo>
                    <a:pt x="4248466" y="189289"/>
                  </a:lnTo>
                  <a:lnTo>
                    <a:pt x="4214488" y="160827"/>
                  </a:lnTo>
                  <a:lnTo>
                    <a:pt x="4178848" y="134378"/>
                  </a:lnTo>
                  <a:lnTo>
                    <a:pt x="4141632" y="110032"/>
                  </a:lnTo>
                  <a:lnTo>
                    <a:pt x="4102929" y="87876"/>
                  </a:lnTo>
                  <a:lnTo>
                    <a:pt x="4062827" y="67997"/>
                  </a:lnTo>
                  <a:lnTo>
                    <a:pt x="4021413" y="50484"/>
                  </a:lnTo>
                  <a:lnTo>
                    <a:pt x="3978776" y="35424"/>
                  </a:lnTo>
                  <a:lnTo>
                    <a:pt x="3935003" y="22906"/>
                  </a:lnTo>
                  <a:lnTo>
                    <a:pt x="3890182" y="13016"/>
                  </a:lnTo>
                  <a:lnTo>
                    <a:pt x="3844401" y="5843"/>
                  </a:lnTo>
                  <a:lnTo>
                    <a:pt x="3797747" y="1475"/>
                  </a:lnTo>
                  <a:lnTo>
                    <a:pt x="375031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644389" y="1500377"/>
              <a:ext cx="4500880" cy="5358765"/>
            </a:xfrm>
            <a:custGeom>
              <a:avLst/>
              <a:gdLst/>
              <a:ahLst/>
              <a:cxnLst/>
              <a:rect l="l" t="t" r="r" b="b"/>
              <a:pathLst>
                <a:path w="4500880" h="5358765">
                  <a:moveTo>
                    <a:pt x="0" y="750062"/>
                  </a:moveTo>
                  <a:lnTo>
                    <a:pt x="1475" y="702624"/>
                  </a:lnTo>
                  <a:lnTo>
                    <a:pt x="5843" y="655970"/>
                  </a:lnTo>
                  <a:lnTo>
                    <a:pt x="13016" y="610189"/>
                  </a:lnTo>
                  <a:lnTo>
                    <a:pt x="22906" y="565368"/>
                  </a:lnTo>
                  <a:lnTo>
                    <a:pt x="35424" y="521595"/>
                  </a:lnTo>
                  <a:lnTo>
                    <a:pt x="50484" y="478958"/>
                  </a:lnTo>
                  <a:lnTo>
                    <a:pt x="67997" y="437544"/>
                  </a:lnTo>
                  <a:lnTo>
                    <a:pt x="87876" y="397442"/>
                  </a:lnTo>
                  <a:lnTo>
                    <a:pt x="110032" y="358739"/>
                  </a:lnTo>
                  <a:lnTo>
                    <a:pt x="134378" y="321523"/>
                  </a:lnTo>
                  <a:lnTo>
                    <a:pt x="160827" y="285883"/>
                  </a:lnTo>
                  <a:lnTo>
                    <a:pt x="189289" y="251905"/>
                  </a:lnTo>
                  <a:lnTo>
                    <a:pt x="219678" y="219678"/>
                  </a:lnTo>
                  <a:lnTo>
                    <a:pt x="251905" y="189289"/>
                  </a:lnTo>
                  <a:lnTo>
                    <a:pt x="285883" y="160827"/>
                  </a:lnTo>
                  <a:lnTo>
                    <a:pt x="321523" y="134378"/>
                  </a:lnTo>
                  <a:lnTo>
                    <a:pt x="358739" y="110032"/>
                  </a:lnTo>
                  <a:lnTo>
                    <a:pt x="397442" y="87876"/>
                  </a:lnTo>
                  <a:lnTo>
                    <a:pt x="437544" y="67997"/>
                  </a:lnTo>
                  <a:lnTo>
                    <a:pt x="478958" y="50484"/>
                  </a:lnTo>
                  <a:lnTo>
                    <a:pt x="521595" y="35424"/>
                  </a:lnTo>
                  <a:lnTo>
                    <a:pt x="565368" y="22906"/>
                  </a:lnTo>
                  <a:lnTo>
                    <a:pt x="610189" y="13016"/>
                  </a:lnTo>
                  <a:lnTo>
                    <a:pt x="655970" y="5843"/>
                  </a:lnTo>
                  <a:lnTo>
                    <a:pt x="702624" y="1475"/>
                  </a:lnTo>
                  <a:lnTo>
                    <a:pt x="750062" y="0"/>
                  </a:lnTo>
                  <a:lnTo>
                    <a:pt x="3750310" y="0"/>
                  </a:lnTo>
                  <a:lnTo>
                    <a:pt x="3797747" y="1475"/>
                  </a:lnTo>
                  <a:lnTo>
                    <a:pt x="3844401" y="5843"/>
                  </a:lnTo>
                  <a:lnTo>
                    <a:pt x="3890182" y="13016"/>
                  </a:lnTo>
                  <a:lnTo>
                    <a:pt x="3935003" y="22906"/>
                  </a:lnTo>
                  <a:lnTo>
                    <a:pt x="3978776" y="35424"/>
                  </a:lnTo>
                  <a:lnTo>
                    <a:pt x="4021413" y="50484"/>
                  </a:lnTo>
                  <a:lnTo>
                    <a:pt x="4062827" y="67997"/>
                  </a:lnTo>
                  <a:lnTo>
                    <a:pt x="4102929" y="87876"/>
                  </a:lnTo>
                  <a:lnTo>
                    <a:pt x="4141632" y="110032"/>
                  </a:lnTo>
                  <a:lnTo>
                    <a:pt x="4178848" y="134378"/>
                  </a:lnTo>
                  <a:lnTo>
                    <a:pt x="4214488" y="160827"/>
                  </a:lnTo>
                  <a:lnTo>
                    <a:pt x="4248466" y="189289"/>
                  </a:lnTo>
                  <a:lnTo>
                    <a:pt x="4280693" y="219678"/>
                  </a:lnTo>
                  <a:lnTo>
                    <a:pt x="4311082" y="251905"/>
                  </a:lnTo>
                  <a:lnTo>
                    <a:pt x="4339544" y="285883"/>
                  </a:lnTo>
                  <a:lnTo>
                    <a:pt x="4365993" y="321523"/>
                  </a:lnTo>
                  <a:lnTo>
                    <a:pt x="4390339" y="358739"/>
                  </a:lnTo>
                  <a:lnTo>
                    <a:pt x="4412495" y="397442"/>
                  </a:lnTo>
                  <a:lnTo>
                    <a:pt x="4432374" y="437544"/>
                  </a:lnTo>
                  <a:lnTo>
                    <a:pt x="4449887" y="478958"/>
                  </a:lnTo>
                  <a:lnTo>
                    <a:pt x="4464947" y="521595"/>
                  </a:lnTo>
                  <a:lnTo>
                    <a:pt x="4477465" y="565368"/>
                  </a:lnTo>
                  <a:lnTo>
                    <a:pt x="4487355" y="610189"/>
                  </a:lnTo>
                  <a:lnTo>
                    <a:pt x="4494528" y="655970"/>
                  </a:lnTo>
                  <a:lnTo>
                    <a:pt x="4498896" y="702624"/>
                  </a:lnTo>
                  <a:lnTo>
                    <a:pt x="4500371" y="750062"/>
                  </a:lnTo>
                  <a:lnTo>
                    <a:pt x="4500371" y="4608322"/>
                  </a:lnTo>
                  <a:lnTo>
                    <a:pt x="4498896" y="4655757"/>
                  </a:lnTo>
                  <a:lnTo>
                    <a:pt x="4494528" y="4702408"/>
                  </a:lnTo>
                  <a:lnTo>
                    <a:pt x="4487355" y="4748187"/>
                  </a:lnTo>
                  <a:lnTo>
                    <a:pt x="4477465" y="4793007"/>
                  </a:lnTo>
                  <a:lnTo>
                    <a:pt x="4464947" y="4836778"/>
                  </a:lnTo>
                  <a:lnTo>
                    <a:pt x="4449887" y="4879415"/>
                  </a:lnTo>
                  <a:lnTo>
                    <a:pt x="4432374" y="4920828"/>
                  </a:lnTo>
                  <a:lnTo>
                    <a:pt x="4412495" y="4960930"/>
                  </a:lnTo>
                  <a:lnTo>
                    <a:pt x="4390339" y="4999632"/>
                  </a:lnTo>
                  <a:lnTo>
                    <a:pt x="4365993" y="5036848"/>
                  </a:lnTo>
                  <a:lnTo>
                    <a:pt x="4339544" y="5072489"/>
                  </a:lnTo>
                  <a:lnTo>
                    <a:pt x="4311082" y="5106467"/>
                  </a:lnTo>
                  <a:lnTo>
                    <a:pt x="4280693" y="5138695"/>
                  </a:lnTo>
                  <a:lnTo>
                    <a:pt x="4248466" y="5169085"/>
                  </a:lnTo>
                  <a:lnTo>
                    <a:pt x="4214488" y="5197548"/>
                  </a:lnTo>
                  <a:lnTo>
                    <a:pt x="4178848" y="5223997"/>
                  </a:lnTo>
                  <a:lnTo>
                    <a:pt x="4141632" y="5248344"/>
                  </a:lnTo>
                  <a:lnTo>
                    <a:pt x="4102929" y="5270502"/>
                  </a:lnTo>
                  <a:lnTo>
                    <a:pt x="4062827" y="5290381"/>
                  </a:lnTo>
                  <a:lnTo>
                    <a:pt x="4021413" y="5307895"/>
                  </a:lnTo>
                  <a:lnTo>
                    <a:pt x="3978776" y="5322956"/>
                  </a:lnTo>
                  <a:lnTo>
                    <a:pt x="3935003" y="5335475"/>
                  </a:lnTo>
                  <a:lnTo>
                    <a:pt x="3890182" y="5345365"/>
                  </a:lnTo>
                  <a:lnTo>
                    <a:pt x="3844401" y="5352539"/>
                  </a:lnTo>
                  <a:lnTo>
                    <a:pt x="3797747" y="5356907"/>
                  </a:lnTo>
                  <a:lnTo>
                    <a:pt x="3750310" y="5358383"/>
                  </a:lnTo>
                  <a:lnTo>
                    <a:pt x="750062" y="5358383"/>
                  </a:lnTo>
                  <a:lnTo>
                    <a:pt x="702624" y="5356907"/>
                  </a:lnTo>
                  <a:lnTo>
                    <a:pt x="655970" y="5352539"/>
                  </a:lnTo>
                  <a:lnTo>
                    <a:pt x="610189" y="5345365"/>
                  </a:lnTo>
                  <a:lnTo>
                    <a:pt x="565368" y="5335475"/>
                  </a:lnTo>
                  <a:lnTo>
                    <a:pt x="521595" y="5322956"/>
                  </a:lnTo>
                  <a:lnTo>
                    <a:pt x="478958" y="5307895"/>
                  </a:lnTo>
                  <a:lnTo>
                    <a:pt x="437544" y="5290381"/>
                  </a:lnTo>
                  <a:lnTo>
                    <a:pt x="397442" y="5270502"/>
                  </a:lnTo>
                  <a:lnTo>
                    <a:pt x="358739" y="5248344"/>
                  </a:lnTo>
                  <a:lnTo>
                    <a:pt x="321523" y="5223997"/>
                  </a:lnTo>
                  <a:lnTo>
                    <a:pt x="285883" y="5197548"/>
                  </a:lnTo>
                  <a:lnTo>
                    <a:pt x="251905" y="5169085"/>
                  </a:lnTo>
                  <a:lnTo>
                    <a:pt x="219678" y="5138695"/>
                  </a:lnTo>
                  <a:lnTo>
                    <a:pt x="189289" y="5106467"/>
                  </a:lnTo>
                  <a:lnTo>
                    <a:pt x="160827" y="5072489"/>
                  </a:lnTo>
                  <a:lnTo>
                    <a:pt x="134378" y="5036848"/>
                  </a:lnTo>
                  <a:lnTo>
                    <a:pt x="110032" y="4999632"/>
                  </a:lnTo>
                  <a:lnTo>
                    <a:pt x="87876" y="4960930"/>
                  </a:lnTo>
                  <a:lnTo>
                    <a:pt x="67997" y="4920828"/>
                  </a:lnTo>
                  <a:lnTo>
                    <a:pt x="50484" y="4879415"/>
                  </a:lnTo>
                  <a:lnTo>
                    <a:pt x="35424" y="4836778"/>
                  </a:lnTo>
                  <a:lnTo>
                    <a:pt x="22906" y="4793007"/>
                  </a:lnTo>
                  <a:lnTo>
                    <a:pt x="13016" y="4748187"/>
                  </a:lnTo>
                  <a:lnTo>
                    <a:pt x="5843" y="4702408"/>
                  </a:lnTo>
                  <a:lnTo>
                    <a:pt x="1475" y="4655757"/>
                  </a:lnTo>
                  <a:lnTo>
                    <a:pt x="0" y="4608322"/>
                  </a:lnTo>
                  <a:lnTo>
                    <a:pt x="0" y="750062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667881" y="1461642"/>
            <a:ext cx="21799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558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318895" algn="l"/>
                <a:tab pos="199707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(DR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42713" y="2193416"/>
            <a:ext cx="39046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93090" algn="l"/>
                <a:tab pos="1801495" algn="l"/>
                <a:tab pos="2210435" algn="l"/>
                <a:tab pos="319659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systematic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process to make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ive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y	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	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mor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2713" y="2924936"/>
            <a:ext cx="10699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ficient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5816" y="2924936"/>
            <a:ext cx="26898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9560">
              <a:lnSpc>
                <a:spcPct val="100000"/>
              </a:lnSpc>
              <a:spcBef>
                <a:spcPts val="100"/>
              </a:spcBef>
              <a:tabLst>
                <a:tab pos="1082675" algn="l"/>
              </a:tabLst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determ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ini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g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goods,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06461" y="3290696"/>
            <a:ext cx="133921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2625" algn="l"/>
              </a:tabLst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tabLst>
                <a:tab pos="682625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42713" y="3656838"/>
            <a:ext cx="22853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2080" algn="l"/>
                <a:tab pos="1763395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quantiti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s,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location	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11745" y="4022597"/>
            <a:ext cx="11442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67166" y="4022597"/>
            <a:ext cx="281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42713" y="4388357"/>
            <a:ext cx="24472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0119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meet	anticipated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42713" y="4754117"/>
            <a:ext cx="1402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0895" algn="l"/>
              </a:tabLst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41285" y="5119573"/>
            <a:ext cx="16065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903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redu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42713" y="5119573"/>
            <a:ext cx="13639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shortages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07860" y="4388357"/>
            <a:ext cx="233807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12649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deman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minimize  and</a:t>
            </a:r>
            <a:endParaRPr sz="2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83730" y="5485891"/>
            <a:ext cx="18624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3730">
              <a:lnSpc>
                <a:spcPct val="100000"/>
              </a:lnSpc>
              <a:spcBef>
                <a:spcPts val="100"/>
              </a:spcBef>
              <a:tabLst>
                <a:tab pos="864235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ordering, 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ldi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42713" y="5851652"/>
            <a:ext cx="17208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ans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orti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g,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goods.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7075" y="859536"/>
            <a:ext cx="3828288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91490" y="952880"/>
            <a:ext cx="3773170" cy="1083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Aggregate</a:t>
            </a:r>
            <a:r>
              <a:rPr dirty="0" sz="28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  <a:tabLst>
                <a:tab pos="339725" algn="l"/>
                <a:tab pos="699770" algn="l"/>
                <a:tab pos="1178560" algn="l"/>
                <a:tab pos="282765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It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is	an	operational	activity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13959" y="931163"/>
            <a:ext cx="1217676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942713" y="1024254"/>
            <a:ext cx="1734185" cy="1194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DRP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Distr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2021-04-22T18:00:52Z</dcterms:created>
  <dcterms:modified xsi:type="dcterms:W3CDTF">2021-04-22T18:00:52Z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2021-04-22T00:00:00Z</vt:filetime>
  </property>
</Properties>
</file>