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71" r:id="rId2"/>
    <p:sldId id="287" r:id="rId3"/>
    <p:sldId id="288" r:id="rId4"/>
    <p:sldId id="289" r:id="rId5"/>
    <p:sldId id="290" r:id="rId6"/>
    <p:sldId id="291" r:id="rId7"/>
    <p:sldId id="292" r:id="rId8"/>
    <p:sldId id="293" r:id="rId9"/>
    <p:sldId id="294" r:id="rId10"/>
    <p:sldId id="295" r:id="rId11"/>
    <p:sldId id="286" r:id="rId12"/>
  </p:sldIdLst>
  <p:sldSz cx="10080625" cy="7559675"/>
  <p:notesSz cx="7559675" cy="10691813"/>
  <p:defaultTextStyle>
    <a:defPPr>
      <a:defRPr lang="en-GB"/>
    </a:defPPr>
    <a:lvl1pPr algn="l" defTabSz="449263" rtl="0" eaLnBrk="0" fontAlgn="base" hangingPunct="0">
      <a:spcBef>
        <a:spcPct val="0"/>
      </a:spcBef>
      <a:spcAft>
        <a:spcPct val="0"/>
      </a:spcAft>
      <a:defRPr kern="1200">
        <a:solidFill>
          <a:schemeClr val="bg1"/>
        </a:solidFill>
        <a:latin typeface="Arial" charset="0"/>
        <a:ea typeface="Noto Sans CJK SC Regular" charset="0"/>
        <a:cs typeface="Noto Sans CJK SC Regular" charset="0"/>
      </a:defRPr>
    </a:lvl1pPr>
    <a:lvl2pPr marL="742950" indent="-285750" algn="l" defTabSz="449263" rtl="0" eaLnBrk="0" fontAlgn="base" hangingPunct="0">
      <a:spcBef>
        <a:spcPct val="0"/>
      </a:spcBef>
      <a:spcAft>
        <a:spcPct val="0"/>
      </a:spcAft>
      <a:defRPr kern="1200">
        <a:solidFill>
          <a:schemeClr val="bg1"/>
        </a:solidFill>
        <a:latin typeface="Arial" charset="0"/>
        <a:ea typeface="Noto Sans CJK SC Regular" charset="0"/>
        <a:cs typeface="Noto Sans CJK SC Regular" charset="0"/>
      </a:defRPr>
    </a:lvl2pPr>
    <a:lvl3pPr marL="1143000" indent="-228600" algn="l" defTabSz="449263" rtl="0" eaLnBrk="0" fontAlgn="base" hangingPunct="0">
      <a:spcBef>
        <a:spcPct val="0"/>
      </a:spcBef>
      <a:spcAft>
        <a:spcPct val="0"/>
      </a:spcAft>
      <a:defRPr kern="1200">
        <a:solidFill>
          <a:schemeClr val="bg1"/>
        </a:solidFill>
        <a:latin typeface="Arial" charset="0"/>
        <a:ea typeface="Noto Sans CJK SC Regular" charset="0"/>
        <a:cs typeface="Noto Sans CJK SC Regular" charset="0"/>
      </a:defRPr>
    </a:lvl3pPr>
    <a:lvl4pPr marL="1600200" indent="-228600" algn="l" defTabSz="449263" rtl="0" eaLnBrk="0" fontAlgn="base" hangingPunct="0">
      <a:spcBef>
        <a:spcPct val="0"/>
      </a:spcBef>
      <a:spcAft>
        <a:spcPct val="0"/>
      </a:spcAft>
      <a:defRPr kern="1200">
        <a:solidFill>
          <a:schemeClr val="bg1"/>
        </a:solidFill>
        <a:latin typeface="Arial" charset="0"/>
        <a:ea typeface="Noto Sans CJK SC Regular" charset="0"/>
        <a:cs typeface="Noto Sans CJK SC Regular" charset="0"/>
      </a:defRPr>
    </a:lvl4pPr>
    <a:lvl5pPr marL="2057400" indent="-228600" algn="l" defTabSz="449263" rtl="0" eaLnBrk="0" fontAlgn="base" hangingPunct="0">
      <a:spcBef>
        <a:spcPct val="0"/>
      </a:spcBef>
      <a:spcAft>
        <a:spcPct val="0"/>
      </a:spcAft>
      <a:defRPr kern="1200">
        <a:solidFill>
          <a:schemeClr val="bg1"/>
        </a:solidFill>
        <a:latin typeface="Arial" charset="0"/>
        <a:ea typeface="Noto Sans CJK SC Regular" charset="0"/>
        <a:cs typeface="Noto Sans CJK SC Regular" charset="0"/>
      </a:defRPr>
    </a:lvl5pPr>
    <a:lvl6pPr marL="2286000" algn="l" defTabSz="914400" rtl="0" eaLnBrk="1" latinLnBrk="0" hangingPunct="1">
      <a:defRPr kern="1200">
        <a:solidFill>
          <a:schemeClr val="bg1"/>
        </a:solidFill>
        <a:latin typeface="Arial" charset="0"/>
        <a:ea typeface="Noto Sans CJK SC Regular" charset="0"/>
        <a:cs typeface="Noto Sans CJK SC Regular" charset="0"/>
      </a:defRPr>
    </a:lvl6pPr>
    <a:lvl7pPr marL="2743200" algn="l" defTabSz="914400" rtl="0" eaLnBrk="1" latinLnBrk="0" hangingPunct="1">
      <a:defRPr kern="1200">
        <a:solidFill>
          <a:schemeClr val="bg1"/>
        </a:solidFill>
        <a:latin typeface="Arial" charset="0"/>
        <a:ea typeface="Noto Sans CJK SC Regular" charset="0"/>
        <a:cs typeface="Noto Sans CJK SC Regular" charset="0"/>
      </a:defRPr>
    </a:lvl7pPr>
    <a:lvl8pPr marL="3200400" algn="l" defTabSz="914400" rtl="0" eaLnBrk="1" latinLnBrk="0" hangingPunct="1">
      <a:defRPr kern="1200">
        <a:solidFill>
          <a:schemeClr val="bg1"/>
        </a:solidFill>
        <a:latin typeface="Arial" charset="0"/>
        <a:ea typeface="Noto Sans CJK SC Regular" charset="0"/>
        <a:cs typeface="Noto Sans CJK SC Regular" charset="0"/>
      </a:defRPr>
    </a:lvl8pPr>
    <a:lvl9pPr marL="3657600" algn="l" defTabSz="914400" rtl="0" eaLnBrk="1" latinLnBrk="0" hangingPunct="1">
      <a:defRPr kern="1200">
        <a:solidFill>
          <a:schemeClr val="bg1"/>
        </a:solidFill>
        <a:latin typeface="Arial" charset="0"/>
        <a:ea typeface="Noto Sans CJK SC Regular" charset="0"/>
        <a:cs typeface="Noto Sans CJK SC Regular"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362" y="-7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7559675" cy="10691813"/>
          </a:xfrm>
          <a:prstGeom prst="roundRect">
            <a:avLst>
              <a:gd name="adj" fmla="val 19"/>
            </a:avLst>
          </a:prstGeom>
          <a:solidFill>
            <a:srgbClr val="FFFFFF"/>
          </a:solidFill>
          <a:ln w="9360" cap="sq">
            <a:noFill/>
            <a:miter lim="800000"/>
            <a:headEnd/>
            <a:tailEnd/>
          </a:ln>
          <a:effectLst/>
        </p:spPr>
        <p:txBody>
          <a:bodyPr wrap="none" anchor="ctr"/>
          <a:lstStyle/>
          <a:p>
            <a:pPr eaLnBrk="1">
              <a:lnSpc>
                <a:spcPct val="93000"/>
              </a:lnSpc>
              <a:buClr>
                <a:srgbClr val="000000"/>
              </a:buClr>
              <a:buSzPct val="100000"/>
              <a:buFont typeface="Times New Roman" pitchFamily="16" charset="0"/>
              <a:buNone/>
              <a:defRPr/>
            </a:pPr>
            <a:endParaRPr lang="en-IN" altLang="en-US"/>
          </a:p>
        </p:txBody>
      </p:sp>
      <p:sp>
        <p:nvSpPr>
          <p:cNvPr id="3075" name="AutoShape 2"/>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a:effectLst/>
        </p:spPr>
        <p:txBody>
          <a:bodyPr wrap="none" anchor="ctr"/>
          <a:lstStyle/>
          <a:p>
            <a:pPr eaLnBrk="1">
              <a:lnSpc>
                <a:spcPct val="93000"/>
              </a:lnSpc>
              <a:buClr>
                <a:srgbClr val="000000"/>
              </a:buClr>
              <a:buSzPct val="100000"/>
              <a:buFont typeface="Times New Roman" pitchFamily="16" charset="0"/>
              <a:buNone/>
              <a:defRPr/>
            </a:pPr>
            <a:endParaRPr lang="en-IN" altLang="en-US"/>
          </a:p>
        </p:txBody>
      </p:sp>
      <p:sp>
        <p:nvSpPr>
          <p:cNvPr id="3076" name="Rectangle 3"/>
          <p:cNvSpPr>
            <a:spLocks noGrp="1" noRot="1" noChangeAspect="1" noChangeArrowheads="1"/>
          </p:cNvSpPr>
          <p:nvPr>
            <p:ph type="sldImg"/>
          </p:nvPr>
        </p:nvSpPr>
        <p:spPr bwMode="auto">
          <a:xfrm>
            <a:off x="1106488" y="812800"/>
            <a:ext cx="5340350" cy="4003675"/>
          </a:xfrm>
          <a:prstGeom prst="rect">
            <a:avLst/>
          </a:prstGeom>
          <a:noFill/>
          <a:ln w="9525">
            <a:noFill/>
            <a:round/>
            <a:headEnd/>
            <a:tailEnd/>
          </a:ln>
        </p:spPr>
      </p:sp>
      <p:sp>
        <p:nvSpPr>
          <p:cNvPr id="2" name="Rectangle 4"/>
          <p:cNvSpPr>
            <a:spLocks noGrp="1" noChangeArrowheads="1"/>
          </p:cNvSpPr>
          <p:nvPr>
            <p:ph type="body"/>
          </p:nvPr>
        </p:nvSpPr>
        <p:spPr bwMode="auto">
          <a:xfrm>
            <a:off x="755650" y="5078413"/>
            <a:ext cx="6043613" cy="4806950"/>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p>
            <a:pPr lvl="0"/>
            <a:endParaRPr lang="en-US" noProof="0" smtClean="0"/>
          </a:p>
        </p:txBody>
      </p:sp>
      <p:sp>
        <p:nvSpPr>
          <p:cNvPr id="2053" name="Rectangle 5"/>
          <p:cNvSpPr>
            <a:spLocks noGrp="1" noChangeArrowheads="1"/>
          </p:cNvSpPr>
          <p:nvPr>
            <p:ph type="hdr"/>
          </p:nvPr>
        </p:nvSpPr>
        <p:spPr bwMode="auto">
          <a:xfrm>
            <a:off x="1511300" y="5880100"/>
            <a:ext cx="6043613" cy="4806950"/>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4" name="Rectangle 6"/>
          <p:cNvSpPr>
            <a:spLocks noGrp="1" noChangeArrowheads="1"/>
          </p:cNvSpPr>
          <p:nvPr>
            <p:ph type="dt"/>
          </p:nvPr>
        </p:nvSpPr>
        <p:spPr bwMode="auto">
          <a:xfrm>
            <a:off x="0" y="10156825"/>
            <a:ext cx="3276600" cy="530225"/>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5" name="Rectangle 7"/>
          <p:cNvSpPr>
            <a:spLocks noGrp="1" noChangeArrowheads="1"/>
          </p:cNvSpPr>
          <p:nvPr>
            <p:ph type="ftr"/>
          </p:nvPr>
        </p:nvSpPr>
        <p:spPr bwMode="auto">
          <a:xfrm>
            <a:off x="0" y="0"/>
            <a:ext cx="3276600" cy="530225"/>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b"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6" name="Rectangle 8"/>
          <p:cNvSpPr>
            <a:spLocks noGrp="1" noChangeArrowheads="1"/>
          </p:cNvSpPr>
          <p:nvPr>
            <p:ph type="sldNum"/>
          </p:nvPr>
        </p:nvSpPr>
        <p:spPr bwMode="auto">
          <a:xfrm>
            <a:off x="4278313" y="0"/>
            <a:ext cx="3276600" cy="530225"/>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b" anchorCtr="0" compatLnSpc="1">
            <a:prstTxWarp prst="textNoShape">
              <a:avLst/>
            </a:prstTxWarp>
          </a:bodyPr>
          <a:lstStyle>
            <a:lvl1pPr algn="r" eaLnBrk="1">
              <a:lnSpc>
                <a:spcPct val="93000"/>
              </a:lnSpc>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DejaVu Sans" charset="0"/>
                <a:cs typeface="DejaVu Sans" charset="0"/>
              </a:defRPr>
            </a:lvl1pPr>
          </a:lstStyle>
          <a:p>
            <a:pPr>
              <a:defRPr/>
            </a:pPr>
            <a:fld id="{57DF3B81-22CA-4630-AB0E-2C38C89C7A7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475" y="1236663"/>
            <a:ext cx="7559675" cy="2632075"/>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5418428B-3776-4498-A0F1-BC1090AA3E7F}"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D3FAB085-2456-46BF-8979-5B8E409931BB}"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4088" y="301625"/>
            <a:ext cx="2265362" cy="5846763"/>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503238" y="301625"/>
            <a:ext cx="6648450" cy="5846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C826748F-523B-4A57-8F23-B4365435C659}"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9391C2D6-778D-4363-A6BA-E2C4047D527C}"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388" y="1884363"/>
            <a:ext cx="8694737" cy="31448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A0D1E476-6FAD-4CD0-A8F2-0A3B332C7FF2}"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503238" y="1768475"/>
            <a:ext cx="4456112" cy="43799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111750" y="1768475"/>
            <a:ext cx="4457700" cy="43799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idx="10"/>
          </p:nvPr>
        </p:nvSpPr>
        <p:spPr>
          <a:ln/>
        </p:spPr>
        <p:txBody>
          <a:bodyPr/>
          <a:lstStyle>
            <a:lvl1pPr>
              <a:defRPr/>
            </a:lvl1pPr>
          </a:lstStyle>
          <a:p>
            <a:pPr>
              <a:defRPr/>
            </a:pPr>
            <a:endParaRPr lang="en-US"/>
          </a:p>
        </p:txBody>
      </p:sp>
      <p:sp>
        <p:nvSpPr>
          <p:cNvPr id="6" name="Rectangle 5"/>
          <p:cNvSpPr>
            <a:spLocks noGrp="1" noChangeArrowheads="1"/>
          </p:cNvSpPr>
          <p:nvPr>
            <p:ph type="ftr" idx="11"/>
          </p:nvPr>
        </p:nvSpPr>
        <p:spPr>
          <a:ln/>
        </p:spPr>
        <p:txBody>
          <a:bodyPr/>
          <a:lstStyle>
            <a:lvl1pPr>
              <a:defRPr/>
            </a:lvl1pPr>
          </a:lstStyle>
          <a:p>
            <a:pPr>
              <a:defRPr/>
            </a:pPr>
            <a:endParaRPr lang="en-US"/>
          </a:p>
        </p:txBody>
      </p:sp>
      <p:sp>
        <p:nvSpPr>
          <p:cNvPr id="7" name="Rectangle 6"/>
          <p:cNvSpPr>
            <a:spLocks noGrp="1" noChangeArrowheads="1"/>
          </p:cNvSpPr>
          <p:nvPr>
            <p:ph type="sldNum" idx="12"/>
          </p:nvPr>
        </p:nvSpPr>
        <p:spPr>
          <a:ln/>
        </p:spPr>
        <p:txBody>
          <a:bodyPr/>
          <a:lstStyle>
            <a:lvl1pPr>
              <a:defRPr/>
            </a:lvl1pPr>
          </a:lstStyle>
          <a:p>
            <a:pPr>
              <a:defRPr/>
            </a:pPr>
            <a:fld id="{203EE4E5-F1DC-4C2E-9373-0CFB27F16E44}"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3738" y="403225"/>
            <a:ext cx="8694737" cy="1460500"/>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93738" y="2760663"/>
            <a:ext cx="4265612" cy="4062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03813" y="2760663"/>
            <a:ext cx="4284662" cy="4062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4"/>
          <p:cNvSpPr>
            <a:spLocks noGrp="1" noChangeArrowheads="1"/>
          </p:cNvSpPr>
          <p:nvPr>
            <p:ph type="dt" idx="10"/>
          </p:nvPr>
        </p:nvSpPr>
        <p:spPr>
          <a:ln/>
        </p:spPr>
        <p:txBody>
          <a:bodyPr/>
          <a:lstStyle>
            <a:lvl1pPr>
              <a:defRPr/>
            </a:lvl1pPr>
          </a:lstStyle>
          <a:p>
            <a:pPr>
              <a:defRPr/>
            </a:pPr>
            <a:endParaRPr lang="en-US"/>
          </a:p>
        </p:txBody>
      </p:sp>
      <p:sp>
        <p:nvSpPr>
          <p:cNvPr id="8" name="Rectangle 5"/>
          <p:cNvSpPr>
            <a:spLocks noGrp="1" noChangeArrowheads="1"/>
          </p:cNvSpPr>
          <p:nvPr>
            <p:ph type="ftr" idx="11"/>
          </p:nvPr>
        </p:nvSpPr>
        <p:spPr>
          <a:ln/>
        </p:spPr>
        <p:txBody>
          <a:bodyPr/>
          <a:lstStyle>
            <a:lvl1pPr>
              <a:defRPr/>
            </a:lvl1pPr>
          </a:lstStyle>
          <a:p>
            <a:pPr>
              <a:defRPr/>
            </a:pPr>
            <a:endParaRPr lang="en-US"/>
          </a:p>
        </p:txBody>
      </p:sp>
      <p:sp>
        <p:nvSpPr>
          <p:cNvPr id="9" name="Rectangle 6"/>
          <p:cNvSpPr>
            <a:spLocks noGrp="1" noChangeArrowheads="1"/>
          </p:cNvSpPr>
          <p:nvPr>
            <p:ph type="sldNum" idx="12"/>
          </p:nvPr>
        </p:nvSpPr>
        <p:spPr>
          <a:ln/>
        </p:spPr>
        <p:txBody>
          <a:bodyPr/>
          <a:lstStyle>
            <a:lvl1pPr>
              <a:defRPr/>
            </a:lvl1pPr>
          </a:lstStyle>
          <a:p>
            <a:pPr>
              <a:defRPr/>
            </a:pPr>
            <a:fld id="{89A721E7-1E65-4050-AECF-414A02153A7A}"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4"/>
          <p:cNvSpPr>
            <a:spLocks noGrp="1" noChangeArrowheads="1"/>
          </p:cNvSpPr>
          <p:nvPr>
            <p:ph type="dt" idx="10"/>
          </p:nvPr>
        </p:nvSpPr>
        <p:spPr>
          <a:ln/>
        </p:spPr>
        <p:txBody>
          <a:bodyPr/>
          <a:lstStyle>
            <a:lvl1pPr>
              <a:defRPr/>
            </a:lvl1pPr>
          </a:lstStyle>
          <a:p>
            <a:pPr>
              <a:defRPr/>
            </a:pPr>
            <a:endParaRPr lang="en-US"/>
          </a:p>
        </p:txBody>
      </p:sp>
      <p:sp>
        <p:nvSpPr>
          <p:cNvPr id="4" name="Rectangle 5"/>
          <p:cNvSpPr>
            <a:spLocks noGrp="1" noChangeArrowheads="1"/>
          </p:cNvSpPr>
          <p:nvPr>
            <p:ph type="ftr" idx="11"/>
          </p:nvPr>
        </p:nvSpPr>
        <p:spPr>
          <a:ln/>
        </p:spPr>
        <p:txBody>
          <a:bodyPr/>
          <a:lstStyle>
            <a:lvl1pPr>
              <a:defRPr/>
            </a:lvl1pPr>
          </a:lstStyle>
          <a:p>
            <a:pPr>
              <a:defRPr/>
            </a:pPr>
            <a:endParaRPr lang="en-US"/>
          </a:p>
        </p:txBody>
      </p:sp>
      <p:sp>
        <p:nvSpPr>
          <p:cNvPr id="5" name="Rectangle 6"/>
          <p:cNvSpPr>
            <a:spLocks noGrp="1" noChangeArrowheads="1"/>
          </p:cNvSpPr>
          <p:nvPr>
            <p:ph type="sldNum" idx="12"/>
          </p:nvPr>
        </p:nvSpPr>
        <p:spPr>
          <a:ln/>
        </p:spPr>
        <p:txBody>
          <a:bodyPr/>
          <a:lstStyle>
            <a:lvl1pPr>
              <a:defRPr/>
            </a:lvl1pPr>
          </a:lstStyle>
          <a:p>
            <a:pPr>
              <a:defRPr/>
            </a:pPr>
            <a:fld id="{F0C90608-E5BA-4FE2-B6E4-C8A6830D4065}"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endParaRPr lang="en-US"/>
          </a:p>
        </p:txBody>
      </p:sp>
      <p:sp>
        <p:nvSpPr>
          <p:cNvPr id="3" name="Rectangle 5"/>
          <p:cNvSpPr>
            <a:spLocks noGrp="1" noChangeArrowheads="1"/>
          </p:cNvSpPr>
          <p:nvPr>
            <p:ph type="ftr" idx="11"/>
          </p:nvPr>
        </p:nvSpPr>
        <p:spPr>
          <a:ln/>
        </p:spPr>
        <p:txBody>
          <a:bodyPr/>
          <a:lstStyle>
            <a:lvl1pPr>
              <a:defRPr/>
            </a:lvl1pPr>
          </a:lstStyle>
          <a:p>
            <a:pPr>
              <a:defRPr/>
            </a:pPr>
            <a:endParaRPr lang="en-US"/>
          </a:p>
        </p:txBody>
      </p:sp>
      <p:sp>
        <p:nvSpPr>
          <p:cNvPr id="4" name="Rectangle 6"/>
          <p:cNvSpPr>
            <a:spLocks noGrp="1" noChangeArrowheads="1"/>
          </p:cNvSpPr>
          <p:nvPr>
            <p:ph type="sldNum" idx="12"/>
          </p:nvPr>
        </p:nvSpPr>
        <p:spPr>
          <a:ln/>
        </p:spPr>
        <p:txBody>
          <a:bodyPr/>
          <a:lstStyle>
            <a:lvl1pPr>
              <a:defRPr/>
            </a:lvl1pPr>
          </a:lstStyle>
          <a:p>
            <a:pPr>
              <a:defRPr/>
            </a:pPr>
            <a:fld id="{9F25D63C-3CDD-42C1-9CA9-D1A0D6442DBA}"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endParaRPr lang="en-US"/>
          </a:p>
        </p:txBody>
      </p:sp>
      <p:sp>
        <p:nvSpPr>
          <p:cNvPr id="6" name="Rectangle 5"/>
          <p:cNvSpPr>
            <a:spLocks noGrp="1" noChangeArrowheads="1"/>
          </p:cNvSpPr>
          <p:nvPr>
            <p:ph type="ftr" idx="11"/>
          </p:nvPr>
        </p:nvSpPr>
        <p:spPr>
          <a:ln/>
        </p:spPr>
        <p:txBody>
          <a:bodyPr/>
          <a:lstStyle>
            <a:lvl1pPr>
              <a:defRPr/>
            </a:lvl1pPr>
          </a:lstStyle>
          <a:p>
            <a:pPr>
              <a:defRPr/>
            </a:pPr>
            <a:endParaRPr lang="en-US"/>
          </a:p>
        </p:txBody>
      </p:sp>
      <p:sp>
        <p:nvSpPr>
          <p:cNvPr id="7" name="Rectangle 6"/>
          <p:cNvSpPr>
            <a:spLocks noGrp="1" noChangeArrowheads="1"/>
          </p:cNvSpPr>
          <p:nvPr>
            <p:ph type="sldNum" idx="12"/>
          </p:nvPr>
        </p:nvSpPr>
        <p:spPr>
          <a:ln/>
        </p:spPr>
        <p:txBody>
          <a:bodyPr/>
          <a:lstStyle>
            <a:lvl1pPr>
              <a:defRPr/>
            </a:lvl1pPr>
          </a:lstStyle>
          <a:p>
            <a:pPr>
              <a:defRPr/>
            </a:pPr>
            <a:fld id="{AB9340F4-6727-4BB7-B695-8894DB49B0AC}"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endParaRPr lang="en-US"/>
          </a:p>
        </p:txBody>
      </p:sp>
      <p:sp>
        <p:nvSpPr>
          <p:cNvPr id="6" name="Rectangle 5"/>
          <p:cNvSpPr>
            <a:spLocks noGrp="1" noChangeArrowheads="1"/>
          </p:cNvSpPr>
          <p:nvPr>
            <p:ph type="ftr" idx="11"/>
          </p:nvPr>
        </p:nvSpPr>
        <p:spPr>
          <a:ln/>
        </p:spPr>
        <p:txBody>
          <a:bodyPr/>
          <a:lstStyle>
            <a:lvl1pPr>
              <a:defRPr/>
            </a:lvl1pPr>
          </a:lstStyle>
          <a:p>
            <a:pPr>
              <a:defRPr/>
            </a:pPr>
            <a:endParaRPr lang="en-US"/>
          </a:p>
        </p:txBody>
      </p:sp>
      <p:sp>
        <p:nvSpPr>
          <p:cNvPr id="7" name="Rectangle 6"/>
          <p:cNvSpPr>
            <a:spLocks noGrp="1" noChangeArrowheads="1"/>
          </p:cNvSpPr>
          <p:nvPr>
            <p:ph type="sldNum" idx="12"/>
          </p:nvPr>
        </p:nvSpPr>
        <p:spPr>
          <a:ln/>
        </p:spPr>
        <p:txBody>
          <a:bodyPr/>
          <a:lstStyle>
            <a:lvl1pPr>
              <a:defRPr/>
            </a:lvl1pPr>
          </a:lstStyle>
          <a:p>
            <a:pPr>
              <a:defRPr/>
            </a:pPr>
            <a:fld id="{E4F2B1BE-61FB-47FD-B8BC-C755D99A29A2}"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cstate="print"/>
          <a:srcRect/>
          <a:stretch>
            <a:fillRect/>
          </a:stretch>
        </p:blipFill>
        <p:spPr bwMode="auto">
          <a:xfrm>
            <a:off x="195263" y="30163"/>
            <a:ext cx="9805987" cy="7559675"/>
          </a:xfrm>
          <a:prstGeom prst="rect">
            <a:avLst/>
          </a:prstGeom>
          <a:noFill/>
          <a:ln w="9525">
            <a:noFill/>
            <a:round/>
            <a:headEnd/>
            <a:tailEnd/>
          </a:ln>
        </p:spPr>
      </p:pic>
      <p:sp>
        <p:nvSpPr>
          <p:cNvPr id="1027" name="Rectangle 2"/>
          <p:cNvSpPr>
            <a:spLocks noGrp="1" noChangeArrowheads="1"/>
          </p:cNvSpPr>
          <p:nvPr>
            <p:ph type="title"/>
          </p:nvPr>
        </p:nvSpPr>
        <p:spPr bwMode="auto">
          <a:xfrm>
            <a:off x="503238" y="301625"/>
            <a:ext cx="9066212" cy="125730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8" name="Rectangle 3"/>
          <p:cNvSpPr>
            <a:spLocks noGrp="1" noChangeArrowheads="1"/>
          </p:cNvSpPr>
          <p:nvPr>
            <p:ph type="body" idx="1"/>
          </p:nvPr>
        </p:nvSpPr>
        <p:spPr bwMode="auto">
          <a:xfrm>
            <a:off x="503238" y="1768475"/>
            <a:ext cx="9066212" cy="4379913"/>
          </a:xfrm>
          <a:prstGeom prst="rect">
            <a:avLst/>
          </a:prstGeom>
          <a:noFill/>
          <a:ln w="9525">
            <a:noFill/>
            <a:round/>
            <a:headEnd/>
            <a:tailEnd/>
          </a:ln>
        </p:spPr>
        <p:txBody>
          <a:bodyPr vert="horz" wrap="square" lIns="0" tIns="2844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p:txBody>
      </p:sp>
      <p:sp>
        <p:nvSpPr>
          <p:cNvPr id="2" name="Rectangle 4"/>
          <p:cNvSpPr>
            <a:spLocks noGrp="1" noChangeArrowheads="1"/>
          </p:cNvSpPr>
          <p:nvPr>
            <p:ph type="dt"/>
          </p:nvPr>
        </p:nvSpPr>
        <p:spPr bwMode="auto">
          <a:xfrm>
            <a:off x="3448050" y="6886575"/>
            <a:ext cx="3190875" cy="515938"/>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1029" name="Rectangle 5"/>
          <p:cNvSpPr>
            <a:spLocks noGrp="1" noChangeArrowheads="1"/>
          </p:cNvSpPr>
          <p:nvPr>
            <p:ph type="ftr"/>
          </p:nvPr>
        </p:nvSpPr>
        <p:spPr bwMode="auto">
          <a:xfrm>
            <a:off x="7227888" y="6886575"/>
            <a:ext cx="3190875" cy="515938"/>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ct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1030" name="Rectangle 6"/>
          <p:cNvSpPr>
            <a:spLocks noGrp="1" noChangeArrowheads="1"/>
          </p:cNvSpPr>
          <p:nvPr>
            <p:ph type="sldNum"/>
          </p:nvPr>
        </p:nvSpPr>
        <p:spPr bwMode="auto">
          <a:xfrm>
            <a:off x="503238" y="6886575"/>
            <a:ext cx="2343150" cy="515938"/>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r" eaLnBrk="1">
              <a:lnSpc>
                <a:spcPct val="93000"/>
              </a:lnSpc>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DejaVu Sans" charset="0"/>
                <a:cs typeface="DejaVu Sans" charset="0"/>
              </a:defRPr>
            </a:lvl1pPr>
          </a:lstStyle>
          <a:p>
            <a:pPr>
              <a:defRPr/>
            </a:pPr>
            <a:fld id="{273D98BA-678A-43DF-B833-8FF5B02CB7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6" charset="0"/>
        <a:defRPr sz="4400" kern="12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panose="020B0604020202020204" pitchFamily="34" charset="0"/>
          <a:ea typeface="Noto Sans CJK SC Regular" charset="0"/>
          <a:cs typeface="Noto Sans CJK SC Regular" charset="0"/>
        </a:defRPr>
      </a:lvl2pPr>
      <a:lvl3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panose="020B0604020202020204" pitchFamily="34" charset="0"/>
          <a:ea typeface="Noto Sans CJK SC Regular" charset="0"/>
          <a:cs typeface="Noto Sans CJK SC Regular" charset="0"/>
        </a:defRPr>
      </a:lvl3pPr>
      <a:lvl4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panose="020B0604020202020204" pitchFamily="34" charset="0"/>
          <a:ea typeface="Noto Sans CJK SC Regular" charset="0"/>
          <a:cs typeface="Noto Sans CJK SC Regular" charset="0"/>
        </a:defRPr>
      </a:lvl4pPr>
      <a:lvl5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panose="020B0604020202020204" pitchFamily="34" charset="0"/>
          <a:ea typeface="Noto Sans CJK SC Regular" charset="0"/>
          <a:cs typeface="Noto Sans CJK SC Regular"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9pPr>
    </p:titleStyle>
    <p:body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6" charset="0"/>
        <a:defRPr sz="3200" kern="1200">
          <a:solidFill>
            <a:srgbClr val="00000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6" charset="0"/>
        <a:defRPr sz="2800" kern="1200">
          <a:solidFill>
            <a:srgbClr val="00000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6" charset="0"/>
        <a:defRPr sz="2400" kern="1200">
          <a:solidFill>
            <a:srgbClr val="00000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6" charset="0"/>
        <a:defRPr sz="2000" kern="1200">
          <a:solidFill>
            <a:srgbClr val="00000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6"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159296" y="395462"/>
            <a:ext cx="7489528" cy="1080120"/>
          </a:xfrm>
        </p:spPr>
        <p:txBody>
          <a:bodyPr/>
          <a:lstStyle/>
          <a:p>
            <a:pPr eaLnBrk="1"/>
            <a:r>
              <a:rPr lang="en-IN" sz="3200" b="1" dirty="0" smtClean="0">
                <a:solidFill>
                  <a:schemeClr val="accent6">
                    <a:lumMod val="50000"/>
                  </a:schemeClr>
                </a:solidFill>
                <a:latin typeface="Times New Roman" pitchFamily="18" charset="0"/>
                <a:cs typeface="Times New Roman" pitchFamily="18" charset="0"/>
              </a:rPr>
              <a:t>Milk Production Management and Dairy Development</a:t>
            </a:r>
            <a:endParaRPr lang="en-IN" altLang="en-US" sz="3200" dirty="0" smtClean="0">
              <a:solidFill>
                <a:schemeClr val="accent6">
                  <a:lumMod val="50000"/>
                </a:schemeClr>
              </a:solidFill>
              <a:latin typeface="Times New Roman" pitchFamily="18" charset="0"/>
              <a:cs typeface="Times New Roman" pitchFamily="18" charset="0"/>
            </a:endParaRPr>
          </a:p>
        </p:txBody>
      </p:sp>
      <p:sp>
        <p:nvSpPr>
          <p:cNvPr id="2051" name="Subtitle 2"/>
          <p:cNvSpPr>
            <a:spLocks noGrp="1"/>
          </p:cNvSpPr>
          <p:nvPr>
            <p:ph type="subTitle" idx="1"/>
          </p:nvPr>
        </p:nvSpPr>
        <p:spPr>
          <a:xfrm>
            <a:off x="1727200" y="3203575"/>
            <a:ext cx="7777163" cy="3313113"/>
          </a:xfrm>
        </p:spPr>
        <p:txBody>
          <a:bodyPr/>
          <a:lstStyle/>
          <a:p>
            <a:pPr eaLnBrk="1"/>
            <a:r>
              <a:rPr lang="en-IN" altLang="en-US" smtClean="0"/>
              <a:t>     </a:t>
            </a:r>
          </a:p>
        </p:txBody>
      </p:sp>
      <p:sp>
        <p:nvSpPr>
          <p:cNvPr id="4" name="TextBox 3"/>
          <p:cNvSpPr txBox="1">
            <a:spLocks noChangeArrowheads="1"/>
          </p:cNvSpPr>
          <p:nvPr/>
        </p:nvSpPr>
        <p:spPr bwMode="auto">
          <a:xfrm>
            <a:off x="1151880" y="2771775"/>
            <a:ext cx="8154045" cy="2246769"/>
          </a:xfrm>
          <a:prstGeom prst="rect">
            <a:avLst/>
          </a:prstGeom>
          <a:noFill/>
          <a:ln w="9525">
            <a:noFill/>
            <a:miter lim="800000"/>
            <a:headEnd/>
            <a:tailEnd/>
          </a:ln>
        </p:spPr>
        <p:txBody>
          <a:bodyPr wrap="square">
            <a:spAutoFit/>
          </a:bodyPr>
          <a:lstStyle/>
          <a:p>
            <a:pPr algn="ctr"/>
            <a:r>
              <a:rPr lang="en-IN" altLang="en-US" sz="2800" b="1" dirty="0" smtClean="0">
                <a:solidFill>
                  <a:schemeClr val="tx1"/>
                </a:solidFill>
                <a:latin typeface="Times New Roman" pitchFamily="18" charset="0"/>
                <a:cs typeface="Times New Roman" pitchFamily="18" charset="0"/>
              </a:rPr>
              <a:t>CUTM1144(1-2-0</a:t>
            </a:r>
            <a:r>
              <a:rPr lang="en-IN" altLang="en-US" sz="2800" b="1" dirty="0">
                <a:solidFill>
                  <a:schemeClr val="tx1"/>
                </a:solidFill>
                <a:latin typeface="Times New Roman" pitchFamily="18" charset="0"/>
                <a:cs typeface="Times New Roman" pitchFamily="18" charset="0"/>
              </a:rPr>
              <a:t>)</a:t>
            </a:r>
            <a:r>
              <a:rPr lang="en-IN" altLang="en-US" sz="2800" dirty="0">
                <a:solidFill>
                  <a:schemeClr val="tx1"/>
                </a:solidFill>
              </a:rPr>
              <a:t>     </a:t>
            </a:r>
          </a:p>
          <a:p>
            <a:pPr algn="ctr"/>
            <a:endParaRPr lang="en-IN" sz="2800" b="1" dirty="0">
              <a:solidFill>
                <a:schemeClr val="tx1"/>
              </a:solidFill>
              <a:latin typeface="Times New Roman" pitchFamily="18" charset="0"/>
              <a:cs typeface="Times New Roman" pitchFamily="18" charset="0"/>
            </a:endParaRPr>
          </a:p>
          <a:p>
            <a:pPr algn="ctr"/>
            <a:r>
              <a:rPr lang="en-IN" sz="2800" b="1" dirty="0">
                <a:solidFill>
                  <a:schemeClr val="tx1"/>
                </a:solidFill>
                <a:latin typeface="Times New Roman" pitchFamily="18" charset="0"/>
                <a:cs typeface="Times New Roman" pitchFamily="18" charset="0"/>
              </a:rPr>
              <a:t>Session: </a:t>
            </a:r>
            <a:r>
              <a:rPr lang="en-IN" sz="2800" b="1" dirty="0" smtClean="0">
                <a:solidFill>
                  <a:schemeClr val="tx1"/>
                </a:solidFill>
                <a:latin typeface="Times New Roman" pitchFamily="18" charset="0"/>
                <a:cs typeface="Times New Roman" pitchFamily="18" charset="0"/>
              </a:rPr>
              <a:t>5</a:t>
            </a:r>
            <a:endParaRPr lang="en-IN" sz="2800" b="1" dirty="0">
              <a:solidFill>
                <a:schemeClr val="tx1"/>
              </a:solidFill>
              <a:latin typeface="Times New Roman" pitchFamily="18" charset="0"/>
              <a:cs typeface="Times New Roman" pitchFamily="18" charset="0"/>
            </a:endParaRPr>
          </a:p>
          <a:p>
            <a:pPr algn="ctr"/>
            <a:endParaRPr lang="en-IN" sz="2800" b="1" dirty="0">
              <a:solidFill>
                <a:srgbClr val="FF0000"/>
              </a:solidFill>
              <a:latin typeface="Times New Roman" pitchFamily="18" charset="0"/>
              <a:cs typeface="Times New Roman" pitchFamily="18" charset="0"/>
            </a:endParaRPr>
          </a:p>
          <a:p>
            <a:pPr algn="ctr"/>
            <a:r>
              <a:rPr lang="en-IN" sz="2800" dirty="0" smtClean="0">
                <a:solidFill>
                  <a:srgbClr val="FF0000"/>
                </a:solidFill>
                <a:latin typeface="Times New Roman" pitchFamily="18" charset="0"/>
                <a:cs typeface="Times New Roman" pitchFamily="18" charset="0"/>
              </a:rPr>
              <a:t>Care of animals at calving and management of neonates</a:t>
            </a:r>
            <a:endParaRPr lang="en-IN" sz="28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2159992" y="442940"/>
            <a:ext cx="7423383" cy="5708709"/>
          </a:xfrm>
          <a:prstGeom prst="rect">
            <a:avLst/>
          </a:prstGeom>
        </p:spPr>
        <p:txBody>
          <a:bodyPr vert="horz" wrap="square" lIns="0" tIns="14699" rIns="0" bIns="0" rtlCol="0">
            <a:spAutoFit/>
          </a:bodyPr>
          <a:lstStyle/>
          <a:p>
            <a:pPr marL="13999" marR="5600">
              <a:spcBef>
                <a:spcPts val="116"/>
              </a:spcBef>
              <a:buClr>
                <a:srgbClr val="D24717"/>
              </a:buClr>
              <a:buSzPct val="85000"/>
              <a:buFont typeface="Arial"/>
              <a:buChar char="•"/>
              <a:tabLst>
                <a:tab pos="369579" algn="l"/>
                <a:tab pos="370279" algn="l"/>
              </a:tabLst>
            </a:pPr>
            <a:r>
              <a:rPr sz="2200" spc="110" dirty="0">
                <a:solidFill>
                  <a:schemeClr val="tx1"/>
                </a:solidFill>
                <a:latin typeface="Times New Roman"/>
                <a:cs typeface="Times New Roman"/>
              </a:rPr>
              <a:t>If </a:t>
            </a:r>
            <a:r>
              <a:rPr sz="2200" spc="-39" dirty="0">
                <a:solidFill>
                  <a:schemeClr val="tx1"/>
                </a:solidFill>
                <a:latin typeface="Times New Roman"/>
                <a:cs typeface="Times New Roman"/>
              </a:rPr>
              <a:t>possible, </a:t>
            </a:r>
            <a:r>
              <a:rPr sz="2200" spc="-28" dirty="0">
                <a:solidFill>
                  <a:schemeClr val="tx1"/>
                </a:solidFill>
                <a:latin typeface="Times New Roman"/>
                <a:cs typeface="Times New Roman"/>
              </a:rPr>
              <a:t>follow </a:t>
            </a:r>
            <a:r>
              <a:rPr sz="2200" spc="-17" dirty="0">
                <a:solidFill>
                  <a:schemeClr val="tx1"/>
                </a:solidFill>
                <a:latin typeface="Times New Roman"/>
                <a:cs typeface="Times New Roman"/>
              </a:rPr>
              <a:t>weaning </a:t>
            </a:r>
            <a:r>
              <a:rPr sz="2200" spc="-61" dirty="0">
                <a:solidFill>
                  <a:schemeClr val="tx1"/>
                </a:solidFill>
                <a:latin typeface="Times New Roman"/>
                <a:cs typeface="Times New Roman"/>
              </a:rPr>
              <a:t>system. </a:t>
            </a:r>
            <a:r>
              <a:rPr sz="2200" dirty="0">
                <a:solidFill>
                  <a:schemeClr val="tx1"/>
                </a:solidFill>
                <a:latin typeface="Times New Roman"/>
                <a:cs typeface="Times New Roman"/>
              </a:rPr>
              <a:t>Usually </a:t>
            </a:r>
            <a:r>
              <a:rPr sz="2200" spc="28" dirty="0">
                <a:solidFill>
                  <a:schemeClr val="tx1"/>
                </a:solidFill>
                <a:latin typeface="Times New Roman"/>
                <a:cs typeface="Times New Roman"/>
              </a:rPr>
              <a:t>the </a:t>
            </a:r>
            <a:r>
              <a:rPr sz="2200" spc="17" dirty="0">
                <a:solidFill>
                  <a:schemeClr val="tx1"/>
                </a:solidFill>
                <a:latin typeface="Times New Roman"/>
                <a:cs typeface="Times New Roman"/>
              </a:rPr>
              <a:t>calf </a:t>
            </a:r>
            <a:r>
              <a:rPr sz="2200" dirty="0">
                <a:solidFill>
                  <a:schemeClr val="tx1"/>
                </a:solidFill>
                <a:latin typeface="Times New Roman"/>
                <a:cs typeface="Times New Roman"/>
              </a:rPr>
              <a:t>is </a:t>
            </a:r>
            <a:r>
              <a:rPr sz="2200" spc="-11" dirty="0">
                <a:solidFill>
                  <a:schemeClr val="tx1"/>
                </a:solidFill>
                <a:latin typeface="Times New Roman"/>
                <a:cs typeface="Times New Roman"/>
              </a:rPr>
              <a:t>separated </a:t>
            </a:r>
            <a:r>
              <a:rPr sz="2200" spc="11" dirty="0">
                <a:solidFill>
                  <a:schemeClr val="tx1"/>
                </a:solidFill>
                <a:latin typeface="Times New Roman"/>
                <a:cs typeface="Times New Roman"/>
              </a:rPr>
              <a:t>permanently </a:t>
            </a:r>
            <a:r>
              <a:rPr sz="2200" spc="6" dirty="0">
                <a:solidFill>
                  <a:schemeClr val="tx1"/>
                </a:solidFill>
                <a:latin typeface="Times New Roman"/>
                <a:cs typeface="Times New Roman"/>
              </a:rPr>
              <a:t>from  </a:t>
            </a:r>
            <a:r>
              <a:rPr sz="2200" spc="-83" dirty="0">
                <a:solidFill>
                  <a:schemeClr val="tx1"/>
                </a:solidFill>
                <a:latin typeface="Times New Roman"/>
                <a:cs typeface="Times New Roman"/>
              </a:rPr>
              <a:t>it’s </a:t>
            </a:r>
            <a:r>
              <a:rPr sz="2200" spc="11" dirty="0">
                <a:solidFill>
                  <a:schemeClr val="tx1"/>
                </a:solidFill>
                <a:latin typeface="Times New Roman"/>
                <a:cs typeface="Times New Roman"/>
              </a:rPr>
              <a:t>mother </a:t>
            </a:r>
            <a:r>
              <a:rPr sz="2200" spc="39" dirty="0">
                <a:solidFill>
                  <a:schemeClr val="tx1"/>
                </a:solidFill>
                <a:latin typeface="Times New Roman"/>
                <a:cs typeface="Times New Roman"/>
              </a:rPr>
              <a:t>after </a:t>
            </a:r>
            <a:r>
              <a:rPr sz="2200" spc="28" dirty="0">
                <a:solidFill>
                  <a:schemeClr val="tx1"/>
                </a:solidFill>
                <a:latin typeface="Times New Roman"/>
                <a:cs typeface="Times New Roman"/>
              </a:rPr>
              <a:t>the </a:t>
            </a:r>
            <a:r>
              <a:rPr sz="2200" spc="44" dirty="0">
                <a:solidFill>
                  <a:schemeClr val="tx1"/>
                </a:solidFill>
                <a:latin typeface="Times New Roman"/>
                <a:cs typeface="Times New Roman"/>
              </a:rPr>
              <a:t>first </a:t>
            </a:r>
            <a:r>
              <a:rPr sz="2200" spc="-22" dirty="0">
                <a:solidFill>
                  <a:schemeClr val="tx1"/>
                </a:solidFill>
                <a:latin typeface="Times New Roman"/>
                <a:cs typeface="Times New Roman"/>
              </a:rPr>
              <a:t>feeding </a:t>
            </a:r>
            <a:r>
              <a:rPr sz="2200" spc="-55" dirty="0">
                <a:solidFill>
                  <a:schemeClr val="tx1"/>
                </a:solidFill>
                <a:latin typeface="Times New Roman"/>
                <a:cs typeface="Times New Roman"/>
              </a:rPr>
              <a:t>because </a:t>
            </a:r>
            <a:r>
              <a:rPr sz="2200" spc="77" dirty="0">
                <a:solidFill>
                  <a:schemeClr val="tx1"/>
                </a:solidFill>
                <a:latin typeface="Times New Roman"/>
                <a:cs typeface="Times New Roman"/>
              </a:rPr>
              <a:t>it </a:t>
            </a:r>
            <a:r>
              <a:rPr sz="2200" dirty="0">
                <a:solidFill>
                  <a:schemeClr val="tx1"/>
                </a:solidFill>
                <a:latin typeface="Times New Roman"/>
                <a:cs typeface="Times New Roman"/>
              </a:rPr>
              <a:t>simplifies </a:t>
            </a:r>
            <a:r>
              <a:rPr sz="2200" spc="-11" dirty="0">
                <a:solidFill>
                  <a:schemeClr val="tx1"/>
                </a:solidFill>
                <a:latin typeface="Times New Roman"/>
                <a:cs typeface="Times New Roman"/>
              </a:rPr>
              <a:t>management </a:t>
            </a:r>
            <a:r>
              <a:rPr sz="2200" spc="33" dirty="0">
                <a:solidFill>
                  <a:schemeClr val="tx1"/>
                </a:solidFill>
                <a:latin typeface="Times New Roman"/>
                <a:cs typeface="Times New Roman"/>
              </a:rPr>
              <a:t>and </a:t>
            </a:r>
            <a:r>
              <a:rPr sz="2200" spc="-33" dirty="0">
                <a:solidFill>
                  <a:schemeClr val="tx1"/>
                </a:solidFill>
                <a:latin typeface="Times New Roman"/>
                <a:cs typeface="Times New Roman"/>
              </a:rPr>
              <a:t>reduces </a:t>
            </a:r>
            <a:r>
              <a:rPr sz="2200" spc="28" dirty="0">
                <a:solidFill>
                  <a:schemeClr val="tx1"/>
                </a:solidFill>
                <a:latin typeface="Times New Roman"/>
                <a:cs typeface="Times New Roman"/>
              </a:rPr>
              <a:t>the</a:t>
            </a:r>
            <a:r>
              <a:rPr sz="2200" spc="-252" dirty="0">
                <a:solidFill>
                  <a:schemeClr val="tx1"/>
                </a:solidFill>
                <a:latin typeface="Times New Roman"/>
                <a:cs typeface="Times New Roman"/>
              </a:rPr>
              <a:t> </a:t>
            </a:r>
            <a:r>
              <a:rPr sz="2200" spc="-50" dirty="0">
                <a:solidFill>
                  <a:schemeClr val="tx1"/>
                </a:solidFill>
                <a:latin typeface="Times New Roman"/>
                <a:cs typeface="Times New Roman"/>
              </a:rPr>
              <a:t>food  </a:t>
            </a:r>
            <a:r>
              <a:rPr sz="2200" spc="33" dirty="0">
                <a:solidFill>
                  <a:schemeClr val="tx1"/>
                </a:solidFill>
                <a:latin typeface="Times New Roman"/>
                <a:cs typeface="Times New Roman"/>
              </a:rPr>
              <a:t>and </a:t>
            </a:r>
            <a:r>
              <a:rPr sz="2200" spc="22" dirty="0">
                <a:solidFill>
                  <a:schemeClr val="tx1"/>
                </a:solidFill>
                <a:latin typeface="Times New Roman"/>
                <a:cs typeface="Times New Roman"/>
              </a:rPr>
              <a:t>labour </a:t>
            </a:r>
            <a:r>
              <a:rPr sz="2200" spc="-66" dirty="0">
                <a:solidFill>
                  <a:schemeClr val="tx1"/>
                </a:solidFill>
                <a:latin typeface="Times New Roman"/>
                <a:cs typeface="Times New Roman"/>
              </a:rPr>
              <a:t>costs </a:t>
            </a:r>
            <a:r>
              <a:rPr sz="2200" spc="17" dirty="0">
                <a:solidFill>
                  <a:schemeClr val="tx1"/>
                </a:solidFill>
                <a:latin typeface="Times New Roman"/>
                <a:cs typeface="Times New Roman"/>
              </a:rPr>
              <a:t>for </a:t>
            </a:r>
            <a:r>
              <a:rPr sz="2200" spc="22" dirty="0">
                <a:solidFill>
                  <a:schemeClr val="tx1"/>
                </a:solidFill>
                <a:latin typeface="Times New Roman"/>
                <a:cs typeface="Times New Roman"/>
              </a:rPr>
              <a:t>rearing. </a:t>
            </a:r>
            <a:r>
              <a:rPr sz="2200" dirty="0">
                <a:solidFill>
                  <a:schemeClr val="tx1"/>
                </a:solidFill>
                <a:latin typeface="Times New Roman"/>
                <a:cs typeface="Times New Roman"/>
              </a:rPr>
              <a:t>At </a:t>
            </a:r>
            <a:r>
              <a:rPr sz="2200" spc="-11" dirty="0">
                <a:solidFill>
                  <a:schemeClr val="tx1"/>
                </a:solidFill>
                <a:latin typeface="Times New Roman"/>
                <a:cs typeface="Times New Roman"/>
              </a:rPr>
              <a:t>present, </a:t>
            </a:r>
            <a:r>
              <a:rPr sz="2200" spc="22" dirty="0">
                <a:solidFill>
                  <a:schemeClr val="tx1"/>
                </a:solidFill>
                <a:latin typeface="Times New Roman"/>
                <a:cs typeface="Times New Roman"/>
              </a:rPr>
              <a:t>there </a:t>
            </a:r>
            <a:r>
              <a:rPr sz="2200" dirty="0">
                <a:solidFill>
                  <a:schemeClr val="tx1"/>
                </a:solidFill>
                <a:latin typeface="Times New Roman"/>
                <a:cs typeface="Times New Roman"/>
              </a:rPr>
              <a:t>is </a:t>
            </a:r>
            <a:r>
              <a:rPr sz="2200" spc="44" dirty="0">
                <a:solidFill>
                  <a:schemeClr val="tx1"/>
                </a:solidFill>
                <a:latin typeface="Times New Roman"/>
                <a:cs typeface="Times New Roman"/>
              </a:rPr>
              <a:t>a </a:t>
            </a:r>
            <a:r>
              <a:rPr sz="2200" spc="-6" dirty="0">
                <a:solidFill>
                  <a:schemeClr val="tx1"/>
                </a:solidFill>
                <a:latin typeface="Times New Roman"/>
                <a:cs typeface="Times New Roman"/>
              </a:rPr>
              <a:t>great </a:t>
            </a:r>
            <a:r>
              <a:rPr sz="2200" spc="28" dirty="0">
                <a:solidFill>
                  <a:schemeClr val="tx1"/>
                </a:solidFill>
                <a:latin typeface="Times New Roman"/>
                <a:cs typeface="Times New Roman"/>
              </a:rPr>
              <a:t>variation </a:t>
            </a:r>
            <a:r>
              <a:rPr sz="2200" spc="88" dirty="0">
                <a:solidFill>
                  <a:schemeClr val="tx1"/>
                </a:solidFill>
                <a:latin typeface="Times New Roman"/>
                <a:cs typeface="Times New Roman"/>
              </a:rPr>
              <a:t>in </a:t>
            </a:r>
            <a:r>
              <a:rPr sz="2200" spc="-6" dirty="0">
                <a:solidFill>
                  <a:schemeClr val="tx1"/>
                </a:solidFill>
                <a:latin typeface="Times New Roman"/>
                <a:cs typeface="Times New Roman"/>
              </a:rPr>
              <a:t>practice </a:t>
            </a:r>
            <a:r>
              <a:rPr sz="2200" spc="6" dirty="0">
                <a:solidFill>
                  <a:schemeClr val="tx1"/>
                </a:solidFill>
                <a:latin typeface="Times New Roman"/>
                <a:cs typeface="Times New Roman"/>
              </a:rPr>
              <a:t>regarding  </a:t>
            </a:r>
            <a:r>
              <a:rPr sz="2200" spc="28" dirty="0">
                <a:solidFill>
                  <a:schemeClr val="tx1"/>
                </a:solidFill>
                <a:latin typeface="Times New Roman"/>
                <a:cs typeface="Times New Roman"/>
              </a:rPr>
              <a:t>the </a:t>
            </a:r>
            <a:r>
              <a:rPr sz="2200" spc="-44" dirty="0">
                <a:solidFill>
                  <a:schemeClr val="tx1"/>
                </a:solidFill>
                <a:latin typeface="Times New Roman"/>
                <a:cs typeface="Times New Roman"/>
              </a:rPr>
              <a:t>best </a:t>
            </a:r>
            <a:r>
              <a:rPr sz="2200" spc="6" dirty="0">
                <a:solidFill>
                  <a:schemeClr val="tx1"/>
                </a:solidFill>
                <a:latin typeface="Times New Roman"/>
                <a:cs typeface="Times New Roman"/>
              </a:rPr>
              <a:t>time </a:t>
            </a:r>
            <a:r>
              <a:rPr sz="2200" spc="-22" dirty="0">
                <a:solidFill>
                  <a:schemeClr val="tx1"/>
                </a:solidFill>
                <a:latin typeface="Times New Roman"/>
                <a:cs typeface="Times New Roman"/>
              </a:rPr>
              <a:t>to </a:t>
            </a:r>
            <a:r>
              <a:rPr sz="2200" spc="-61" dirty="0">
                <a:solidFill>
                  <a:schemeClr val="tx1"/>
                </a:solidFill>
                <a:latin typeface="Times New Roman"/>
                <a:cs typeface="Times New Roman"/>
              </a:rPr>
              <a:t>remove </a:t>
            </a:r>
            <a:r>
              <a:rPr sz="2200" spc="28" dirty="0">
                <a:solidFill>
                  <a:schemeClr val="tx1"/>
                </a:solidFill>
                <a:latin typeface="Times New Roman"/>
                <a:cs typeface="Times New Roman"/>
              </a:rPr>
              <a:t>the </a:t>
            </a:r>
            <a:r>
              <a:rPr sz="2200" spc="17" dirty="0">
                <a:solidFill>
                  <a:schemeClr val="tx1"/>
                </a:solidFill>
                <a:latin typeface="Times New Roman"/>
                <a:cs typeface="Times New Roman"/>
              </a:rPr>
              <a:t>calf </a:t>
            </a:r>
            <a:r>
              <a:rPr sz="2200" spc="6" dirty="0">
                <a:solidFill>
                  <a:schemeClr val="tx1"/>
                </a:solidFill>
                <a:latin typeface="Times New Roman"/>
                <a:cs typeface="Times New Roman"/>
              </a:rPr>
              <a:t>from </a:t>
            </a:r>
            <a:r>
              <a:rPr sz="2200" spc="28" dirty="0">
                <a:solidFill>
                  <a:schemeClr val="tx1"/>
                </a:solidFill>
                <a:latin typeface="Times New Roman"/>
                <a:cs typeface="Times New Roman"/>
              </a:rPr>
              <a:t>the </a:t>
            </a:r>
            <a:r>
              <a:rPr sz="2200" spc="-17" dirty="0">
                <a:solidFill>
                  <a:schemeClr val="tx1"/>
                </a:solidFill>
                <a:latin typeface="Times New Roman"/>
                <a:cs typeface="Times New Roman"/>
              </a:rPr>
              <a:t>dam. </a:t>
            </a:r>
            <a:r>
              <a:rPr sz="2200" spc="-83" dirty="0">
                <a:solidFill>
                  <a:schemeClr val="tx1"/>
                </a:solidFill>
                <a:latin typeface="Times New Roman"/>
                <a:cs typeface="Times New Roman"/>
              </a:rPr>
              <a:t>Some </a:t>
            </a:r>
            <a:r>
              <a:rPr sz="2200" spc="6" dirty="0">
                <a:solidFill>
                  <a:schemeClr val="tx1"/>
                </a:solidFill>
                <a:latin typeface="Times New Roman"/>
                <a:cs typeface="Times New Roman"/>
              </a:rPr>
              <a:t>dairymen </a:t>
            </a:r>
            <a:r>
              <a:rPr sz="2200" spc="-11" dirty="0">
                <a:solidFill>
                  <a:schemeClr val="tx1"/>
                </a:solidFill>
                <a:latin typeface="Times New Roman"/>
                <a:cs typeface="Times New Roman"/>
              </a:rPr>
              <a:t>allow </a:t>
            </a:r>
            <a:r>
              <a:rPr sz="2200" spc="28" dirty="0">
                <a:solidFill>
                  <a:schemeClr val="tx1"/>
                </a:solidFill>
                <a:latin typeface="Times New Roman"/>
                <a:cs typeface="Times New Roman"/>
              </a:rPr>
              <a:t>the </a:t>
            </a:r>
            <a:r>
              <a:rPr sz="2200" spc="17" dirty="0">
                <a:solidFill>
                  <a:schemeClr val="tx1"/>
                </a:solidFill>
                <a:latin typeface="Times New Roman"/>
                <a:cs typeface="Times New Roman"/>
              </a:rPr>
              <a:t>calf </a:t>
            </a:r>
            <a:r>
              <a:rPr sz="2200" spc="-22" dirty="0">
                <a:solidFill>
                  <a:schemeClr val="tx1"/>
                </a:solidFill>
                <a:latin typeface="Times New Roman"/>
                <a:cs typeface="Times New Roman"/>
              </a:rPr>
              <a:t>to </a:t>
            </a:r>
            <a:r>
              <a:rPr sz="2200" spc="33" dirty="0">
                <a:solidFill>
                  <a:schemeClr val="tx1"/>
                </a:solidFill>
                <a:latin typeface="Times New Roman"/>
                <a:cs typeface="Times New Roman"/>
              </a:rPr>
              <a:t>remain  with </a:t>
            </a:r>
            <a:r>
              <a:rPr sz="2200" spc="-83" dirty="0">
                <a:solidFill>
                  <a:schemeClr val="tx1"/>
                </a:solidFill>
                <a:latin typeface="Times New Roman"/>
                <a:cs typeface="Times New Roman"/>
              </a:rPr>
              <a:t>it’s </a:t>
            </a:r>
            <a:r>
              <a:rPr sz="2200" spc="-6" dirty="0">
                <a:solidFill>
                  <a:schemeClr val="tx1"/>
                </a:solidFill>
                <a:latin typeface="Times New Roman"/>
                <a:cs typeface="Times New Roman"/>
              </a:rPr>
              <a:t>dam </a:t>
            </a:r>
            <a:r>
              <a:rPr sz="2200" spc="17" dirty="0">
                <a:solidFill>
                  <a:schemeClr val="tx1"/>
                </a:solidFill>
                <a:latin typeface="Times New Roman"/>
                <a:cs typeface="Times New Roman"/>
              </a:rPr>
              <a:t>for </a:t>
            </a:r>
            <a:r>
              <a:rPr sz="2200" spc="-105" dirty="0">
                <a:solidFill>
                  <a:schemeClr val="tx1"/>
                </a:solidFill>
                <a:latin typeface="Times New Roman"/>
                <a:cs typeface="Times New Roman"/>
              </a:rPr>
              <a:t>2 </a:t>
            </a:r>
            <a:r>
              <a:rPr sz="2200" spc="6" dirty="0">
                <a:solidFill>
                  <a:schemeClr val="tx1"/>
                </a:solidFill>
                <a:latin typeface="Times New Roman"/>
                <a:cs typeface="Times New Roman"/>
              </a:rPr>
              <a:t>or </a:t>
            </a:r>
            <a:r>
              <a:rPr sz="2200" spc="-105" dirty="0">
                <a:solidFill>
                  <a:schemeClr val="tx1"/>
                </a:solidFill>
                <a:latin typeface="Times New Roman"/>
                <a:cs typeface="Times New Roman"/>
              </a:rPr>
              <a:t>3 </a:t>
            </a:r>
            <a:r>
              <a:rPr sz="2200" spc="-50" dirty="0">
                <a:solidFill>
                  <a:schemeClr val="tx1"/>
                </a:solidFill>
                <a:latin typeface="Times New Roman"/>
                <a:cs typeface="Times New Roman"/>
              </a:rPr>
              <a:t>days </a:t>
            </a:r>
            <a:r>
              <a:rPr sz="2200" spc="6" dirty="0">
                <a:solidFill>
                  <a:schemeClr val="tx1"/>
                </a:solidFill>
                <a:latin typeface="Times New Roman"/>
                <a:cs typeface="Times New Roman"/>
              </a:rPr>
              <a:t>or </a:t>
            </a:r>
            <a:r>
              <a:rPr sz="2200" spc="72" dirty="0">
                <a:solidFill>
                  <a:schemeClr val="tx1"/>
                </a:solidFill>
                <a:latin typeface="Times New Roman"/>
                <a:cs typeface="Times New Roman"/>
              </a:rPr>
              <a:t>until </a:t>
            </a:r>
            <a:r>
              <a:rPr sz="2200" spc="28" dirty="0">
                <a:solidFill>
                  <a:schemeClr val="tx1"/>
                </a:solidFill>
                <a:latin typeface="Times New Roman"/>
                <a:cs typeface="Times New Roman"/>
              </a:rPr>
              <a:t>the </a:t>
            </a:r>
            <a:r>
              <a:rPr sz="2200" spc="50" dirty="0">
                <a:solidFill>
                  <a:schemeClr val="tx1"/>
                </a:solidFill>
                <a:latin typeface="Times New Roman"/>
                <a:cs typeface="Times New Roman"/>
              </a:rPr>
              <a:t>milk </a:t>
            </a:r>
            <a:r>
              <a:rPr sz="2200" dirty="0">
                <a:solidFill>
                  <a:schemeClr val="tx1"/>
                </a:solidFill>
                <a:latin typeface="Times New Roman"/>
                <a:cs typeface="Times New Roman"/>
              </a:rPr>
              <a:t>is </a:t>
            </a:r>
            <a:r>
              <a:rPr sz="2200" spc="11" dirty="0">
                <a:solidFill>
                  <a:schemeClr val="tx1"/>
                </a:solidFill>
                <a:latin typeface="Times New Roman"/>
                <a:cs typeface="Times New Roman"/>
              </a:rPr>
              <a:t>suitable </a:t>
            </a:r>
            <a:r>
              <a:rPr sz="2200" spc="-22" dirty="0">
                <a:solidFill>
                  <a:schemeClr val="tx1"/>
                </a:solidFill>
                <a:latin typeface="Times New Roman"/>
                <a:cs typeface="Times New Roman"/>
              </a:rPr>
              <a:t>to </a:t>
            </a:r>
            <a:r>
              <a:rPr sz="2200" spc="28" dirty="0">
                <a:solidFill>
                  <a:schemeClr val="tx1"/>
                </a:solidFill>
                <a:latin typeface="Times New Roman"/>
                <a:cs typeface="Times New Roman"/>
              </a:rPr>
              <a:t>put </a:t>
            </a:r>
            <a:r>
              <a:rPr sz="2200" spc="88" dirty="0">
                <a:solidFill>
                  <a:schemeClr val="tx1"/>
                </a:solidFill>
                <a:latin typeface="Times New Roman"/>
                <a:cs typeface="Times New Roman"/>
              </a:rPr>
              <a:t>in </a:t>
            </a:r>
            <a:r>
              <a:rPr sz="2200" spc="28" dirty="0">
                <a:solidFill>
                  <a:schemeClr val="tx1"/>
                </a:solidFill>
                <a:latin typeface="Times New Roman"/>
                <a:cs typeface="Times New Roman"/>
              </a:rPr>
              <a:t>the regular </a:t>
            </a:r>
            <a:r>
              <a:rPr sz="2200" spc="-28" dirty="0">
                <a:solidFill>
                  <a:schemeClr val="tx1"/>
                </a:solidFill>
                <a:latin typeface="Times New Roman"/>
                <a:cs typeface="Times New Roman"/>
              </a:rPr>
              <a:t>supply. </a:t>
            </a:r>
            <a:r>
              <a:rPr sz="2200" spc="121" dirty="0">
                <a:solidFill>
                  <a:schemeClr val="tx1"/>
                </a:solidFill>
                <a:latin typeface="Times New Roman"/>
                <a:cs typeface="Times New Roman"/>
              </a:rPr>
              <a:t>It  </a:t>
            </a:r>
            <a:r>
              <a:rPr sz="2200" spc="-17" dirty="0">
                <a:solidFill>
                  <a:schemeClr val="tx1"/>
                </a:solidFill>
                <a:latin typeface="Times New Roman"/>
                <a:cs typeface="Times New Roman"/>
              </a:rPr>
              <a:t>probably </a:t>
            </a:r>
            <a:r>
              <a:rPr sz="2200" spc="-28" dirty="0">
                <a:solidFill>
                  <a:schemeClr val="tx1"/>
                </a:solidFill>
                <a:latin typeface="Times New Roman"/>
                <a:cs typeface="Times New Roman"/>
              </a:rPr>
              <a:t>makes </a:t>
            </a:r>
            <a:r>
              <a:rPr sz="2200" spc="55" dirty="0">
                <a:solidFill>
                  <a:schemeClr val="tx1"/>
                </a:solidFill>
                <a:latin typeface="Times New Roman"/>
                <a:cs typeface="Times New Roman"/>
              </a:rPr>
              <a:t>littlle </a:t>
            </a:r>
            <a:r>
              <a:rPr sz="2200" spc="-22" dirty="0">
                <a:solidFill>
                  <a:schemeClr val="tx1"/>
                </a:solidFill>
                <a:latin typeface="Times New Roman"/>
                <a:cs typeface="Times New Roman"/>
              </a:rPr>
              <a:t>differeces</a:t>
            </a:r>
            <a:r>
              <a:rPr sz="2200" spc="-22" dirty="0">
                <a:solidFill>
                  <a:schemeClr val="tx1"/>
                </a:solidFill>
                <a:latin typeface="Times New Roman"/>
                <a:cs typeface="Times New Roman"/>
              </a:rPr>
              <a:t> as to </a:t>
            </a:r>
            <a:r>
              <a:rPr sz="2200" spc="-11" dirty="0">
                <a:solidFill>
                  <a:schemeClr val="tx1"/>
                </a:solidFill>
                <a:latin typeface="Times New Roman"/>
                <a:cs typeface="Times New Roman"/>
              </a:rPr>
              <a:t>when </a:t>
            </a:r>
            <a:r>
              <a:rPr sz="2200" spc="28" dirty="0">
                <a:solidFill>
                  <a:schemeClr val="tx1"/>
                </a:solidFill>
                <a:latin typeface="Times New Roman"/>
                <a:cs typeface="Times New Roman"/>
              </a:rPr>
              <a:t>the </a:t>
            </a:r>
            <a:r>
              <a:rPr sz="2200" spc="17" dirty="0">
                <a:solidFill>
                  <a:schemeClr val="tx1"/>
                </a:solidFill>
                <a:latin typeface="Times New Roman"/>
                <a:cs typeface="Times New Roman"/>
              </a:rPr>
              <a:t>calf </a:t>
            </a:r>
            <a:r>
              <a:rPr sz="2200" dirty="0">
                <a:solidFill>
                  <a:schemeClr val="tx1"/>
                </a:solidFill>
                <a:latin typeface="Times New Roman"/>
                <a:cs typeface="Times New Roman"/>
              </a:rPr>
              <a:t>is </a:t>
            </a:r>
            <a:r>
              <a:rPr sz="2200" spc="-55" dirty="0">
                <a:solidFill>
                  <a:schemeClr val="tx1"/>
                </a:solidFill>
                <a:latin typeface="Times New Roman"/>
                <a:cs typeface="Times New Roman"/>
              </a:rPr>
              <a:t>removed </a:t>
            </a:r>
            <a:r>
              <a:rPr sz="2200" dirty="0">
                <a:solidFill>
                  <a:schemeClr val="tx1"/>
                </a:solidFill>
                <a:latin typeface="Times New Roman"/>
                <a:cs typeface="Times New Roman"/>
              </a:rPr>
              <a:t>from </a:t>
            </a:r>
            <a:r>
              <a:rPr sz="2200" spc="22" dirty="0">
                <a:solidFill>
                  <a:schemeClr val="tx1"/>
                </a:solidFill>
                <a:latin typeface="Times New Roman"/>
                <a:cs typeface="Times New Roman"/>
              </a:rPr>
              <a:t>its</a:t>
            </a:r>
            <a:r>
              <a:rPr sz="2200" spc="-265" dirty="0">
                <a:solidFill>
                  <a:schemeClr val="tx1"/>
                </a:solidFill>
                <a:latin typeface="Times New Roman"/>
                <a:cs typeface="Times New Roman"/>
              </a:rPr>
              <a:t> </a:t>
            </a:r>
            <a:r>
              <a:rPr sz="2200" spc="-17" dirty="0">
                <a:solidFill>
                  <a:schemeClr val="tx1"/>
                </a:solidFill>
                <a:latin typeface="Times New Roman"/>
                <a:cs typeface="Times New Roman"/>
              </a:rPr>
              <a:t>dam.</a:t>
            </a:r>
            <a:endParaRPr sz="2200" dirty="0">
              <a:solidFill>
                <a:schemeClr val="tx1"/>
              </a:solidFill>
              <a:latin typeface="Times New Roman"/>
              <a:cs typeface="Times New Roman"/>
            </a:endParaRPr>
          </a:p>
          <a:p>
            <a:pPr>
              <a:spcBef>
                <a:spcPts val="11"/>
              </a:spcBef>
              <a:buClr>
                <a:srgbClr val="D24717"/>
              </a:buClr>
              <a:buFont typeface="Arial"/>
              <a:buChar char="•"/>
            </a:pPr>
            <a:endParaRPr sz="2900" dirty="0">
              <a:solidFill>
                <a:schemeClr val="tx1"/>
              </a:solidFill>
              <a:latin typeface="Times New Roman"/>
              <a:cs typeface="Times New Roman"/>
            </a:endParaRPr>
          </a:p>
          <a:p>
            <a:pPr marL="506071" marR="3067927" indent="-506071">
              <a:lnSpc>
                <a:spcPct val="125000"/>
              </a:lnSpc>
              <a:spcBef>
                <a:spcPts val="6"/>
              </a:spcBef>
              <a:buClr>
                <a:srgbClr val="D24717"/>
              </a:buClr>
              <a:buSzPct val="85000"/>
              <a:buFont typeface="Arial"/>
              <a:buChar char="•"/>
              <a:tabLst>
                <a:tab pos="506071" algn="l"/>
                <a:tab pos="506771" algn="l"/>
              </a:tabLst>
            </a:pPr>
            <a:r>
              <a:rPr sz="2200" spc="6" dirty="0">
                <a:solidFill>
                  <a:schemeClr val="tx1"/>
                </a:solidFill>
                <a:latin typeface="Times New Roman"/>
                <a:cs typeface="Times New Roman"/>
              </a:rPr>
              <a:t>The </a:t>
            </a:r>
            <a:r>
              <a:rPr sz="2200" spc="17" dirty="0">
                <a:solidFill>
                  <a:schemeClr val="tx1"/>
                </a:solidFill>
                <a:latin typeface="Times New Roman"/>
                <a:cs typeface="Times New Roman"/>
              </a:rPr>
              <a:t>calf </a:t>
            </a:r>
            <a:r>
              <a:rPr sz="2200" dirty="0">
                <a:solidFill>
                  <a:schemeClr val="tx1"/>
                </a:solidFill>
                <a:latin typeface="Times New Roman"/>
                <a:cs typeface="Times New Roman"/>
              </a:rPr>
              <a:t>is </a:t>
            </a:r>
            <a:r>
              <a:rPr sz="2200" spc="-44" dirty="0">
                <a:solidFill>
                  <a:schemeClr val="tx1"/>
                </a:solidFill>
                <a:latin typeface="Times New Roman"/>
                <a:cs typeface="Times New Roman"/>
              </a:rPr>
              <a:t>best </a:t>
            </a:r>
            <a:r>
              <a:rPr sz="2200" spc="33" dirty="0">
                <a:solidFill>
                  <a:schemeClr val="tx1"/>
                </a:solidFill>
                <a:latin typeface="Times New Roman"/>
                <a:cs typeface="Times New Roman"/>
              </a:rPr>
              <a:t>maintained </a:t>
            </a:r>
            <a:r>
              <a:rPr sz="2200" spc="88" dirty="0">
                <a:solidFill>
                  <a:schemeClr val="tx1"/>
                </a:solidFill>
                <a:latin typeface="Times New Roman"/>
                <a:cs typeface="Times New Roman"/>
              </a:rPr>
              <a:t>in </a:t>
            </a:r>
            <a:r>
              <a:rPr sz="2200" spc="61" dirty="0">
                <a:solidFill>
                  <a:schemeClr val="tx1"/>
                </a:solidFill>
                <a:latin typeface="Times New Roman"/>
                <a:cs typeface="Times New Roman"/>
              </a:rPr>
              <a:t>an </a:t>
            </a:r>
            <a:r>
              <a:rPr sz="2200" spc="33" dirty="0">
                <a:solidFill>
                  <a:schemeClr val="tx1"/>
                </a:solidFill>
                <a:latin typeface="Times New Roman"/>
                <a:cs typeface="Times New Roman"/>
              </a:rPr>
              <a:t>individual</a:t>
            </a:r>
            <a:r>
              <a:rPr sz="2200" spc="-380" dirty="0">
                <a:solidFill>
                  <a:schemeClr val="tx1"/>
                </a:solidFill>
                <a:latin typeface="Times New Roman"/>
                <a:cs typeface="Times New Roman"/>
              </a:rPr>
              <a:t> </a:t>
            </a:r>
            <a:r>
              <a:rPr sz="2200" spc="-17" dirty="0">
                <a:solidFill>
                  <a:schemeClr val="tx1"/>
                </a:solidFill>
                <a:latin typeface="Times New Roman"/>
                <a:cs typeface="Times New Roman"/>
              </a:rPr>
              <a:t>pen </a:t>
            </a:r>
            <a:r>
              <a:rPr sz="2200" spc="6" dirty="0">
                <a:solidFill>
                  <a:schemeClr val="tx1"/>
                </a:solidFill>
                <a:latin typeface="Times New Roman"/>
                <a:cs typeface="Times New Roman"/>
              </a:rPr>
              <a:t>or </a:t>
            </a:r>
            <a:r>
              <a:rPr sz="2200" spc="33" dirty="0">
                <a:solidFill>
                  <a:schemeClr val="tx1"/>
                </a:solidFill>
                <a:latin typeface="Times New Roman"/>
                <a:cs typeface="Times New Roman"/>
              </a:rPr>
              <a:t>stall  </a:t>
            </a:r>
            <a:r>
              <a:rPr sz="2200" spc="6" dirty="0">
                <a:solidFill>
                  <a:schemeClr val="tx1"/>
                </a:solidFill>
                <a:latin typeface="Times New Roman"/>
                <a:cs typeface="Times New Roman"/>
              </a:rPr>
              <a:t>or </a:t>
            </a:r>
            <a:r>
              <a:rPr sz="2200" spc="28" dirty="0">
                <a:solidFill>
                  <a:schemeClr val="tx1"/>
                </a:solidFill>
                <a:latin typeface="Times New Roman"/>
                <a:cs typeface="Times New Roman"/>
              </a:rPr>
              <a:t>the </a:t>
            </a:r>
            <a:r>
              <a:rPr sz="2200" spc="44" dirty="0">
                <a:solidFill>
                  <a:schemeClr val="tx1"/>
                </a:solidFill>
                <a:latin typeface="Times New Roman"/>
                <a:cs typeface="Times New Roman"/>
              </a:rPr>
              <a:t>first </a:t>
            </a:r>
            <a:r>
              <a:rPr sz="2200" spc="-72" dirty="0">
                <a:solidFill>
                  <a:schemeClr val="tx1"/>
                </a:solidFill>
                <a:latin typeface="Times New Roman"/>
                <a:cs typeface="Times New Roman"/>
              </a:rPr>
              <a:t>few </a:t>
            </a:r>
            <a:r>
              <a:rPr sz="2200" spc="-77" dirty="0">
                <a:solidFill>
                  <a:schemeClr val="tx1"/>
                </a:solidFill>
                <a:latin typeface="Times New Roman"/>
                <a:cs typeface="Times New Roman"/>
              </a:rPr>
              <a:t>weeks </a:t>
            </a:r>
            <a:r>
              <a:rPr sz="2200" spc="-55" dirty="0">
                <a:solidFill>
                  <a:schemeClr val="tx1"/>
                </a:solidFill>
                <a:latin typeface="Times New Roman"/>
                <a:cs typeface="Times New Roman"/>
              </a:rPr>
              <a:t>. </a:t>
            </a:r>
            <a:r>
              <a:rPr sz="2200" spc="33" dirty="0">
                <a:solidFill>
                  <a:schemeClr val="tx1"/>
                </a:solidFill>
                <a:latin typeface="Times New Roman"/>
                <a:cs typeface="Times New Roman"/>
              </a:rPr>
              <a:t>This </a:t>
            </a:r>
            <a:r>
              <a:rPr sz="2200" spc="-28" dirty="0">
                <a:solidFill>
                  <a:schemeClr val="tx1"/>
                </a:solidFill>
                <a:latin typeface="Times New Roman"/>
                <a:cs typeface="Times New Roman"/>
              </a:rPr>
              <a:t>allows </a:t>
            </a:r>
            <a:r>
              <a:rPr sz="2200" spc="-33" dirty="0">
                <a:solidFill>
                  <a:schemeClr val="tx1"/>
                </a:solidFill>
                <a:latin typeface="Times New Roman"/>
                <a:cs typeface="Times New Roman"/>
              </a:rPr>
              <a:t>more </a:t>
            </a:r>
            <a:r>
              <a:rPr sz="2200" spc="17" dirty="0">
                <a:solidFill>
                  <a:schemeClr val="tx1"/>
                </a:solidFill>
                <a:latin typeface="Times New Roman"/>
                <a:cs typeface="Times New Roman"/>
              </a:rPr>
              <a:t>careful  </a:t>
            </a:r>
            <a:r>
              <a:rPr sz="2200" spc="33" dirty="0">
                <a:solidFill>
                  <a:schemeClr val="tx1"/>
                </a:solidFill>
                <a:latin typeface="Times New Roman"/>
                <a:cs typeface="Times New Roman"/>
              </a:rPr>
              <a:t>attention </a:t>
            </a:r>
            <a:r>
              <a:rPr sz="2200" spc="-22" dirty="0">
                <a:solidFill>
                  <a:schemeClr val="tx1"/>
                </a:solidFill>
                <a:latin typeface="Times New Roman"/>
                <a:cs typeface="Times New Roman"/>
              </a:rPr>
              <a:t>to </a:t>
            </a:r>
            <a:r>
              <a:rPr sz="2200" spc="22" dirty="0">
                <a:solidFill>
                  <a:schemeClr val="tx1"/>
                </a:solidFill>
                <a:latin typeface="Times New Roman"/>
                <a:cs typeface="Times New Roman"/>
              </a:rPr>
              <a:t>individuals </a:t>
            </a:r>
            <a:r>
              <a:rPr sz="2200" spc="-55" dirty="0">
                <a:solidFill>
                  <a:schemeClr val="tx1"/>
                </a:solidFill>
                <a:latin typeface="Times New Roman"/>
                <a:cs typeface="Times New Roman"/>
              </a:rPr>
              <a:t>. </a:t>
            </a:r>
            <a:r>
              <a:rPr sz="2200" spc="17" dirty="0">
                <a:solidFill>
                  <a:schemeClr val="tx1"/>
                </a:solidFill>
                <a:latin typeface="Times New Roman"/>
                <a:cs typeface="Times New Roman"/>
              </a:rPr>
              <a:t>After </a:t>
            </a:r>
            <a:r>
              <a:rPr sz="2200" spc="-6" dirty="0">
                <a:solidFill>
                  <a:schemeClr val="tx1"/>
                </a:solidFill>
                <a:latin typeface="Times New Roman"/>
                <a:cs typeface="Times New Roman"/>
              </a:rPr>
              <a:t>about </a:t>
            </a:r>
            <a:r>
              <a:rPr sz="2200" spc="-105" dirty="0">
                <a:solidFill>
                  <a:schemeClr val="tx1"/>
                </a:solidFill>
                <a:latin typeface="Times New Roman"/>
                <a:cs typeface="Times New Roman"/>
              </a:rPr>
              <a:t>8 </a:t>
            </a:r>
            <a:r>
              <a:rPr sz="2200" spc="-77" dirty="0">
                <a:solidFill>
                  <a:schemeClr val="tx1"/>
                </a:solidFill>
                <a:latin typeface="Times New Roman"/>
                <a:cs typeface="Times New Roman"/>
              </a:rPr>
              <a:t>weeks </a:t>
            </a:r>
            <a:r>
              <a:rPr sz="2200" spc="-39" dirty="0">
                <a:solidFill>
                  <a:schemeClr val="tx1"/>
                </a:solidFill>
                <a:latin typeface="Times New Roman"/>
                <a:cs typeface="Times New Roman"/>
              </a:rPr>
              <a:t>of </a:t>
            </a:r>
            <a:r>
              <a:rPr sz="2200" spc="-55" dirty="0">
                <a:solidFill>
                  <a:schemeClr val="tx1"/>
                </a:solidFill>
                <a:latin typeface="Times New Roman"/>
                <a:cs typeface="Times New Roman"/>
              </a:rPr>
              <a:t>age, </a:t>
            </a:r>
            <a:r>
              <a:rPr sz="2200" spc="77" dirty="0">
                <a:solidFill>
                  <a:schemeClr val="tx1"/>
                </a:solidFill>
                <a:latin typeface="Times New Roman"/>
                <a:cs typeface="Times New Roman"/>
              </a:rPr>
              <a:t>it  </a:t>
            </a:r>
            <a:r>
              <a:rPr sz="2200" spc="-33" dirty="0">
                <a:solidFill>
                  <a:schemeClr val="tx1"/>
                </a:solidFill>
                <a:latin typeface="Times New Roman"/>
                <a:cs typeface="Times New Roman"/>
              </a:rPr>
              <a:t>may </a:t>
            </a:r>
            <a:r>
              <a:rPr sz="2200" spc="-77" dirty="0">
                <a:solidFill>
                  <a:schemeClr val="tx1"/>
                </a:solidFill>
                <a:latin typeface="Times New Roman"/>
                <a:cs typeface="Times New Roman"/>
              </a:rPr>
              <a:t>be </a:t>
            </a:r>
            <a:r>
              <a:rPr sz="2200" spc="28" dirty="0">
                <a:solidFill>
                  <a:schemeClr val="tx1"/>
                </a:solidFill>
                <a:latin typeface="Times New Roman"/>
                <a:cs typeface="Times New Roman"/>
              </a:rPr>
              <a:t>handled </a:t>
            </a:r>
            <a:r>
              <a:rPr sz="2200" spc="33" dirty="0">
                <a:solidFill>
                  <a:schemeClr val="tx1"/>
                </a:solidFill>
                <a:latin typeface="Times New Roman"/>
                <a:cs typeface="Times New Roman"/>
              </a:rPr>
              <a:t>with </a:t>
            </a:r>
            <a:r>
              <a:rPr sz="2200" spc="44" dirty="0">
                <a:solidFill>
                  <a:schemeClr val="tx1"/>
                </a:solidFill>
                <a:latin typeface="Times New Roman"/>
                <a:cs typeface="Times New Roman"/>
              </a:rPr>
              <a:t>a</a:t>
            </a:r>
            <a:r>
              <a:rPr sz="2200" spc="-94" dirty="0">
                <a:solidFill>
                  <a:schemeClr val="tx1"/>
                </a:solidFill>
                <a:latin typeface="Times New Roman"/>
                <a:cs typeface="Times New Roman"/>
              </a:rPr>
              <a:t> </a:t>
            </a:r>
            <a:r>
              <a:rPr sz="2200" spc="-22" dirty="0">
                <a:solidFill>
                  <a:schemeClr val="tx1"/>
                </a:solidFill>
                <a:latin typeface="Times New Roman"/>
                <a:cs typeface="Times New Roman"/>
              </a:rPr>
              <a:t>group</a:t>
            </a:r>
            <a:endParaRPr sz="2200" dirty="0">
              <a:solidFill>
                <a:schemeClr val="tx1"/>
              </a:solidFill>
              <a:latin typeface="Times New Roman"/>
              <a:cs typeface="Times New Roman"/>
            </a:endParaRPr>
          </a:p>
        </p:txBody>
      </p:sp>
      <p:sp>
        <p:nvSpPr>
          <p:cNvPr id="7" name="object 7"/>
          <p:cNvSpPr/>
          <p:nvPr/>
        </p:nvSpPr>
        <p:spPr>
          <a:xfrm>
            <a:off x="359793" y="2915741"/>
            <a:ext cx="1584176" cy="151216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04208" y="3419797"/>
            <a:ext cx="2645276" cy="769441"/>
          </a:xfrm>
          <a:prstGeom prst="rect">
            <a:avLst/>
          </a:prstGeom>
          <a:noFill/>
        </p:spPr>
        <p:txBody>
          <a:bodyPr wrap="none" rtlCol="0">
            <a:spAutoFit/>
          </a:bodyPr>
          <a:lstStyle/>
          <a:p>
            <a:r>
              <a:rPr lang="en-IN" sz="4400" dirty="0" smtClean="0">
                <a:solidFill>
                  <a:schemeClr val="accent6">
                    <a:lumMod val="50000"/>
                  </a:schemeClr>
                </a:solidFill>
                <a:latin typeface="AR BERKLEY" pitchFamily="2" charset="0"/>
              </a:rPr>
              <a:t>Thank you</a:t>
            </a:r>
            <a:endParaRPr lang="en-IN" dirty="0">
              <a:solidFill>
                <a:schemeClr val="accent6">
                  <a:lumMod val="50000"/>
                </a:schemeClr>
              </a:solidFill>
              <a:latin typeface="AR BERKLEY"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15976" y="0"/>
            <a:ext cx="7776864" cy="912824"/>
          </a:xfrm>
          <a:prstGeom prst="rect">
            <a:avLst/>
          </a:prstGeom>
        </p:spPr>
        <p:txBody>
          <a:bodyPr vert="horz" wrap="square" lIns="0" tIns="65796" rIns="0" bIns="0" rtlCol="0">
            <a:spAutoFit/>
          </a:bodyPr>
          <a:lstStyle/>
          <a:p>
            <a:pPr marL="13999" marR="5600">
              <a:lnSpc>
                <a:spcPts val="3340"/>
              </a:lnSpc>
              <a:spcBef>
                <a:spcPts val="518"/>
              </a:spcBef>
            </a:pPr>
            <a:r>
              <a:rPr sz="3100" spc="-237" dirty="0">
                <a:solidFill>
                  <a:srgbClr val="006FC0"/>
                </a:solidFill>
                <a:latin typeface="Times New Roman"/>
                <a:cs typeface="Times New Roman"/>
              </a:rPr>
              <a:t>Care </a:t>
            </a:r>
            <a:r>
              <a:rPr sz="3100" spc="-683" dirty="0">
                <a:solidFill>
                  <a:srgbClr val="006FC0"/>
                </a:solidFill>
                <a:latin typeface="Times New Roman"/>
                <a:cs typeface="Times New Roman"/>
              </a:rPr>
              <a:t>&amp; </a:t>
            </a:r>
            <a:r>
              <a:rPr sz="3100" spc="-138" dirty="0">
                <a:solidFill>
                  <a:srgbClr val="006FC0"/>
                </a:solidFill>
                <a:latin typeface="Times New Roman"/>
                <a:cs typeface="Times New Roman"/>
              </a:rPr>
              <a:t>Management </a:t>
            </a:r>
            <a:r>
              <a:rPr sz="3100" spc="-55" dirty="0">
                <a:solidFill>
                  <a:srgbClr val="006FC0"/>
                </a:solidFill>
                <a:latin typeface="Times New Roman"/>
                <a:cs typeface="Times New Roman"/>
              </a:rPr>
              <a:t>of </a:t>
            </a:r>
            <a:r>
              <a:rPr sz="3100" spc="-309" dirty="0">
                <a:solidFill>
                  <a:srgbClr val="006FC0"/>
                </a:solidFill>
                <a:latin typeface="Times New Roman"/>
                <a:cs typeface="Times New Roman"/>
              </a:rPr>
              <a:t>Cow </a:t>
            </a:r>
            <a:r>
              <a:rPr sz="3100" spc="-17" dirty="0">
                <a:solidFill>
                  <a:srgbClr val="006FC0"/>
                </a:solidFill>
                <a:latin typeface="Times New Roman"/>
                <a:cs typeface="Times New Roman"/>
              </a:rPr>
              <a:t>(animal) </a:t>
            </a:r>
            <a:r>
              <a:rPr sz="3100" spc="-132" dirty="0">
                <a:solidFill>
                  <a:srgbClr val="006FC0"/>
                </a:solidFill>
                <a:latin typeface="Times New Roman"/>
                <a:cs typeface="Times New Roman"/>
              </a:rPr>
              <a:t>before </a:t>
            </a:r>
            <a:r>
              <a:rPr sz="3100" spc="-99" dirty="0">
                <a:solidFill>
                  <a:srgbClr val="006FC0"/>
                </a:solidFill>
                <a:latin typeface="Times New Roman"/>
                <a:cs typeface="Times New Roman"/>
              </a:rPr>
              <a:t>during </a:t>
            </a:r>
            <a:r>
              <a:rPr sz="3100" spc="-121" dirty="0">
                <a:solidFill>
                  <a:srgbClr val="006FC0"/>
                </a:solidFill>
                <a:latin typeface="Times New Roman"/>
                <a:cs typeface="Times New Roman"/>
              </a:rPr>
              <a:t>and  </a:t>
            </a:r>
            <a:r>
              <a:rPr sz="3100" spc="-77" dirty="0">
                <a:solidFill>
                  <a:srgbClr val="006FC0"/>
                </a:solidFill>
                <a:latin typeface="Times New Roman"/>
                <a:cs typeface="Times New Roman"/>
              </a:rPr>
              <a:t>After </a:t>
            </a:r>
            <a:r>
              <a:rPr sz="3100" spc="-72" dirty="0">
                <a:solidFill>
                  <a:srgbClr val="006FC0"/>
                </a:solidFill>
                <a:latin typeface="Times New Roman"/>
                <a:cs typeface="Times New Roman"/>
              </a:rPr>
              <a:t>Parturation</a:t>
            </a:r>
            <a:r>
              <a:rPr sz="3100" spc="-17" dirty="0">
                <a:solidFill>
                  <a:srgbClr val="006FC0"/>
                </a:solidFill>
                <a:latin typeface="Times New Roman"/>
                <a:cs typeface="Times New Roman"/>
              </a:rPr>
              <a:t> </a:t>
            </a:r>
            <a:r>
              <a:rPr sz="3100" spc="-83" dirty="0">
                <a:solidFill>
                  <a:srgbClr val="006FC0"/>
                </a:solidFill>
                <a:latin typeface="Times New Roman"/>
                <a:cs typeface="Times New Roman"/>
              </a:rPr>
              <a:t>(Calving</a:t>
            </a:r>
            <a:r>
              <a:rPr sz="2600" spc="-83" dirty="0">
                <a:solidFill>
                  <a:srgbClr val="006FC0"/>
                </a:solidFill>
                <a:latin typeface="Times New Roman"/>
                <a:cs typeface="Times New Roman"/>
              </a:rPr>
              <a:t>)</a:t>
            </a:r>
            <a:endParaRPr sz="2600" dirty="0">
              <a:latin typeface="Times New Roman"/>
              <a:cs typeface="Times New Roman"/>
            </a:endParaRPr>
          </a:p>
        </p:txBody>
      </p:sp>
      <p:sp>
        <p:nvSpPr>
          <p:cNvPr id="3" name="object 3"/>
          <p:cNvSpPr txBox="1"/>
          <p:nvPr/>
        </p:nvSpPr>
        <p:spPr>
          <a:xfrm>
            <a:off x="2087984" y="917682"/>
            <a:ext cx="7646722" cy="6641993"/>
          </a:xfrm>
          <a:prstGeom prst="rect">
            <a:avLst/>
          </a:prstGeom>
        </p:spPr>
        <p:txBody>
          <a:bodyPr vert="horz" wrap="square" lIns="0" tIns="52497" rIns="0" bIns="0" rtlCol="0">
            <a:spAutoFit/>
          </a:bodyPr>
          <a:lstStyle/>
          <a:p>
            <a:pPr marL="13999" marR="5600" indent="613165">
              <a:lnSpc>
                <a:spcPts val="2381"/>
              </a:lnSpc>
              <a:spcBef>
                <a:spcPts val="413"/>
              </a:spcBef>
            </a:pPr>
            <a:r>
              <a:rPr sz="2200" spc="6" dirty="0">
                <a:solidFill>
                  <a:srgbClr val="1C1811"/>
                </a:solidFill>
                <a:latin typeface="Times New Roman"/>
                <a:cs typeface="Times New Roman"/>
              </a:rPr>
              <a:t>Even </a:t>
            </a:r>
            <a:r>
              <a:rPr sz="2200" spc="17" dirty="0">
                <a:solidFill>
                  <a:srgbClr val="1C1811"/>
                </a:solidFill>
                <a:latin typeface="Times New Roman"/>
                <a:cs typeface="Times New Roman"/>
              </a:rPr>
              <a:t>though </a:t>
            </a:r>
            <a:r>
              <a:rPr sz="2200" spc="28" dirty="0">
                <a:solidFill>
                  <a:srgbClr val="1C1811"/>
                </a:solidFill>
                <a:latin typeface="Times New Roman"/>
                <a:cs typeface="Times New Roman"/>
              </a:rPr>
              <a:t>the </a:t>
            </a:r>
            <a:r>
              <a:rPr sz="2200" spc="72" dirty="0">
                <a:solidFill>
                  <a:srgbClr val="1C1811"/>
                </a:solidFill>
                <a:latin typeface="Times New Roman"/>
                <a:cs typeface="Times New Roman"/>
              </a:rPr>
              <a:t>Parturation </a:t>
            </a:r>
            <a:r>
              <a:rPr sz="2200" dirty="0">
                <a:solidFill>
                  <a:srgbClr val="1C1811"/>
                </a:solidFill>
                <a:latin typeface="Times New Roman"/>
                <a:cs typeface="Times New Roman"/>
              </a:rPr>
              <a:t>is </a:t>
            </a:r>
            <a:r>
              <a:rPr sz="2200" spc="28" dirty="0">
                <a:solidFill>
                  <a:srgbClr val="1C1811"/>
                </a:solidFill>
                <a:latin typeface="Times New Roman"/>
                <a:cs typeface="Times New Roman"/>
              </a:rPr>
              <a:t>normal </a:t>
            </a:r>
            <a:r>
              <a:rPr sz="2200" spc="-17" dirty="0">
                <a:solidFill>
                  <a:srgbClr val="1C1811"/>
                </a:solidFill>
                <a:latin typeface="Times New Roman"/>
                <a:cs typeface="Times New Roman"/>
              </a:rPr>
              <a:t>physiological </a:t>
            </a:r>
            <a:r>
              <a:rPr sz="2200" spc="-55" dirty="0">
                <a:solidFill>
                  <a:srgbClr val="1C1811"/>
                </a:solidFill>
                <a:latin typeface="Times New Roman"/>
                <a:cs typeface="Times New Roman"/>
              </a:rPr>
              <a:t>process, </a:t>
            </a:r>
            <a:r>
              <a:rPr sz="2200" spc="72" dirty="0">
                <a:solidFill>
                  <a:srgbClr val="1C1811"/>
                </a:solidFill>
                <a:latin typeface="Times New Roman"/>
                <a:cs typeface="Times New Roman"/>
              </a:rPr>
              <a:t>it </a:t>
            </a:r>
            <a:r>
              <a:rPr sz="2200" spc="6" dirty="0">
                <a:solidFill>
                  <a:srgbClr val="1C1811"/>
                </a:solidFill>
                <a:latin typeface="Times New Roman"/>
                <a:cs typeface="Times New Roman"/>
              </a:rPr>
              <a:t>requires </a:t>
            </a:r>
            <a:r>
              <a:rPr sz="2200" spc="-22" dirty="0">
                <a:solidFill>
                  <a:srgbClr val="1C1811"/>
                </a:solidFill>
                <a:latin typeface="Times New Roman"/>
                <a:cs typeface="Times New Roman"/>
              </a:rPr>
              <a:t>to</a:t>
            </a:r>
            <a:r>
              <a:rPr sz="2200" spc="-358" dirty="0">
                <a:solidFill>
                  <a:srgbClr val="1C1811"/>
                </a:solidFill>
                <a:latin typeface="Times New Roman"/>
                <a:cs typeface="Times New Roman"/>
              </a:rPr>
              <a:t> </a:t>
            </a:r>
            <a:r>
              <a:rPr sz="2200" spc="17" dirty="0">
                <a:solidFill>
                  <a:srgbClr val="1C1811"/>
                </a:solidFill>
                <a:latin typeface="Times New Roman"/>
                <a:cs typeface="Times New Roman"/>
              </a:rPr>
              <a:t>take  </a:t>
            </a:r>
            <a:r>
              <a:rPr sz="2200" spc="-22" dirty="0">
                <a:solidFill>
                  <a:srgbClr val="1C1811"/>
                </a:solidFill>
                <a:latin typeface="Times New Roman"/>
                <a:cs typeface="Times New Roman"/>
              </a:rPr>
              <a:t>due </a:t>
            </a:r>
            <a:r>
              <a:rPr sz="2200" spc="-11" dirty="0">
                <a:solidFill>
                  <a:srgbClr val="1C1811"/>
                </a:solidFill>
                <a:latin typeface="Times New Roman"/>
                <a:cs typeface="Times New Roman"/>
              </a:rPr>
              <a:t>care </a:t>
            </a:r>
            <a:r>
              <a:rPr sz="2200" spc="55" dirty="0">
                <a:solidFill>
                  <a:srgbClr val="1C1811"/>
                </a:solidFill>
                <a:latin typeface="Times New Roman"/>
                <a:cs typeface="Times New Roman"/>
              </a:rPr>
              <a:t>at </a:t>
            </a:r>
            <a:r>
              <a:rPr sz="2200" spc="66" dirty="0">
                <a:solidFill>
                  <a:srgbClr val="1C1811"/>
                </a:solidFill>
                <a:latin typeface="Times New Roman"/>
                <a:cs typeface="Times New Roman"/>
              </a:rPr>
              <a:t>all </a:t>
            </a:r>
            <a:r>
              <a:rPr sz="2200" spc="-50" dirty="0">
                <a:solidFill>
                  <a:srgbClr val="1C1811"/>
                </a:solidFill>
                <a:latin typeface="Times New Roman"/>
                <a:cs typeface="Times New Roman"/>
              </a:rPr>
              <a:t>stages </a:t>
            </a:r>
            <a:r>
              <a:rPr sz="2200" spc="-39" dirty="0">
                <a:solidFill>
                  <a:srgbClr val="1C1811"/>
                </a:solidFill>
                <a:latin typeface="Times New Roman"/>
                <a:cs typeface="Times New Roman"/>
              </a:rPr>
              <a:t>of </a:t>
            </a:r>
            <a:r>
              <a:rPr sz="2200" spc="72" dirty="0">
                <a:solidFill>
                  <a:srgbClr val="1C1811"/>
                </a:solidFill>
                <a:latin typeface="Times New Roman"/>
                <a:cs typeface="Times New Roman"/>
              </a:rPr>
              <a:t>Parturation</a:t>
            </a:r>
            <a:r>
              <a:rPr sz="2200" spc="72" dirty="0">
                <a:solidFill>
                  <a:srgbClr val="1C1811"/>
                </a:solidFill>
                <a:latin typeface="Times New Roman"/>
                <a:cs typeface="Times New Roman"/>
              </a:rPr>
              <a:t> </a:t>
            </a:r>
            <a:r>
              <a:rPr sz="2200" spc="-88" dirty="0">
                <a:solidFill>
                  <a:srgbClr val="1C1811"/>
                </a:solidFill>
                <a:latin typeface="Times New Roman"/>
                <a:cs typeface="Times New Roman"/>
              </a:rPr>
              <a:t>by </a:t>
            </a:r>
            <a:r>
              <a:rPr sz="2200" dirty="0">
                <a:solidFill>
                  <a:srgbClr val="1C1811"/>
                </a:solidFill>
                <a:latin typeface="Times New Roman"/>
                <a:cs typeface="Times New Roman"/>
              </a:rPr>
              <a:t>manager </a:t>
            </a:r>
            <a:r>
              <a:rPr sz="2200" spc="-39" dirty="0">
                <a:solidFill>
                  <a:srgbClr val="1C1811"/>
                </a:solidFill>
                <a:latin typeface="Times New Roman"/>
                <a:cs typeface="Times New Roman"/>
              </a:rPr>
              <a:t>of </a:t>
            </a:r>
            <a:r>
              <a:rPr sz="2200" spc="28" dirty="0">
                <a:solidFill>
                  <a:srgbClr val="1C1811"/>
                </a:solidFill>
                <a:latin typeface="Times New Roman"/>
                <a:cs typeface="Times New Roman"/>
              </a:rPr>
              <a:t>the</a:t>
            </a:r>
            <a:r>
              <a:rPr sz="2200" spc="-231" dirty="0">
                <a:solidFill>
                  <a:srgbClr val="1C1811"/>
                </a:solidFill>
                <a:latin typeface="Times New Roman"/>
                <a:cs typeface="Times New Roman"/>
              </a:rPr>
              <a:t> </a:t>
            </a:r>
            <a:r>
              <a:rPr sz="2200" spc="17" dirty="0">
                <a:solidFill>
                  <a:srgbClr val="1C1811"/>
                </a:solidFill>
                <a:latin typeface="Times New Roman"/>
                <a:cs typeface="Times New Roman"/>
              </a:rPr>
              <a:t>herd.</a:t>
            </a:r>
            <a:endParaRPr sz="2200" dirty="0">
              <a:latin typeface="Times New Roman"/>
              <a:cs typeface="Times New Roman"/>
            </a:endParaRPr>
          </a:p>
          <a:p>
            <a:pPr marL="13999">
              <a:spcBef>
                <a:spcPts val="292"/>
              </a:spcBef>
              <a:tabLst>
                <a:tab pos="342981" algn="l"/>
              </a:tabLst>
            </a:pPr>
            <a:r>
              <a:rPr sz="2600" b="1" u="heavy" spc="-11" dirty="0">
                <a:solidFill>
                  <a:srgbClr val="6F2F9F"/>
                </a:solidFill>
                <a:uFill>
                  <a:solidFill>
                    <a:srgbClr val="6F2F9F"/>
                  </a:solidFill>
                </a:uFill>
                <a:latin typeface="Times New Roman"/>
                <a:cs typeface="Times New Roman"/>
              </a:rPr>
              <a:t> 	</a:t>
            </a:r>
            <a:r>
              <a:rPr sz="2600" b="1" u="heavy" spc="-55" dirty="0">
                <a:solidFill>
                  <a:srgbClr val="6F2F9F"/>
                </a:solidFill>
                <a:uFill>
                  <a:solidFill>
                    <a:srgbClr val="6F2F9F"/>
                  </a:solidFill>
                </a:uFill>
                <a:latin typeface="Times New Roman"/>
                <a:cs typeface="Times New Roman"/>
              </a:rPr>
              <a:t>Before</a:t>
            </a:r>
            <a:r>
              <a:rPr sz="2600" b="1" u="heavy" spc="-66" dirty="0">
                <a:solidFill>
                  <a:srgbClr val="6F2F9F"/>
                </a:solidFill>
                <a:uFill>
                  <a:solidFill>
                    <a:srgbClr val="6F2F9F"/>
                  </a:solidFill>
                </a:uFill>
                <a:latin typeface="Times New Roman"/>
                <a:cs typeface="Times New Roman"/>
              </a:rPr>
              <a:t> </a:t>
            </a:r>
            <a:r>
              <a:rPr sz="2600" b="1" u="heavy" spc="-77" dirty="0">
                <a:solidFill>
                  <a:srgbClr val="6F2F9F"/>
                </a:solidFill>
                <a:uFill>
                  <a:solidFill>
                    <a:srgbClr val="6F2F9F"/>
                  </a:solidFill>
                </a:uFill>
                <a:latin typeface="Times New Roman"/>
                <a:cs typeface="Times New Roman"/>
              </a:rPr>
              <a:t>Parturation</a:t>
            </a:r>
            <a:r>
              <a:rPr sz="2600" b="1" u="heavy" spc="-77" dirty="0">
                <a:solidFill>
                  <a:srgbClr val="6F2F9F"/>
                </a:solidFill>
                <a:uFill>
                  <a:solidFill>
                    <a:srgbClr val="6F2F9F"/>
                  </a:solidFill>
                </a:uFill>
                <a:latin typeface="Times New Roman"/>
                <a:cs typeface="Times New Roman"/>
              </a:rPr>
              <a:t>:</a:t>
            </a:r>
            <a:endParaRPr sz="2600" dirty="0">
              <a:latin typeface="Times New Roman"/>
              <a:cs typeface="Times New Roman"/>
            </a:endParaRPr>
          </a:p>
          <a:p>
            <a:pPr marL="13999" marR="271584" indent="408077">
              <a:lnSpc>
                <a:spcPts val="2381"/>
              </a:lnSpc>
              <a:spcBef>
                <a:spcPts val="716"/>
              </a:spcBef>
            </a:pPr>
            <a:r>
              <a:rPr sz="2200" spc="39" dirty="0">
                <a:solidFill>
                  <a:srgbClr val="1C1811"/>
                </a:solidFill>
                <a:latin typeface="Times New Roman"/>
                <a:cs typeface="Times New Roman"/>
              </a:rPr>
              <a:t>Turning </a:t>
            </a:r>
            <a:r>
              <a:rPr sz="2200" spc="-126" dirty="0">
                <a:solidFill>
                  <a:srgbClr val="1C1811"/>
                </a:solidFill>
                <a:latin typeface="Times New Roman"/>
                <a:cs typeface="Times New Roman"/>
              </a:rPr>
              <a:t>cow </a:t>
            </a:r>
            <a:r>
              <a:rPr sz="2200" spc="33" dirty="0">
                <a:solidFill>
                  <a:srgbClr val="1C1811"/>
                </a:solidFill>
                <a:latin typeface="Times New Roman"/>
                <a:cs typeface="Times New Roman"/>
              </a:rPr>
              <a:t>into </a:t>
            </a:r>
            <a:r>
              <a:rPr sz="2200" spc="44" dirty="0">
                <a:solidFill>
                  <a:srgbClr val="1C1811"/>
                </a:solidFill>
                <a:latin typeface="Times New Roman"/>
                <a:cs typeface="Times New Roman"/>
              </a:rPr>
              <a:t>a </a:t>
            </a:r>
            <a:r>
              <a:rPr sz="2200" spc="-66" dirty="0">
                <a:solidFill>
                  <a:srgbClr val="1C1811"/>
                </a:solidFill>
                <a:latin typeface="Times New Roman"/>
                <a:cs typeface="Times New Roman"/>
              </a:rPr>
              <a:t>loose </a:t>
            </a:r>
            <a:r>
              <a:rPr sz="2200" spc="-88" dirty="0">
                <a:solidFill>
                  <a:srgbClr val="1C1811"/>
                </a:solidFill>
                <a:latin typeface="Times New Roman"/>
                <a:cs typeface="Times New Roman"/>
              </a:rPr>
              <a:t>box: </a:t>
            </a:r>
            <a:r>
              <a:rPr sz="2200" spc="-61" dirty="0">
                <a:solidFill>
                  <a:srgbClr val="1C1811"/>
                </a:solidFill>
                <a:latin typeface="Times New Roman"/>
                <a:cs typeface="Times New Roman"/>
              </a:rPr>
              <a:t>To </a:t>
            </a:r>
            <a:r>
              <a:rPr sz="2200" spc="-6" dirty="0">
                <a:solidFill>
                  <a:srgbClr val="1C1811"/>
                </a:solidFill>
                <a:latin typeface="Times New Roman"/>
                <a:cs typeface="Times New Roman"/>
              </a:rPr>
              <a:t>isolate </a:t>
            </a:r>
            <a:r>
              <a:rPr sz="2200" spc="6" dirty="0">
                <a:solidFill>
                  <a:srgbClr val="1C1811"/>
                </a:solidFill>
                <a:latin typeface="Times New Roman"/>
                <a:cs typeface="Times New Roman"/>
              </a:rPr>
              <a:t>from </a:t>
            </a:r>
            <a:r>
              <a:rPr sz="2200" spc="22" dirty="0">
                <a:solidFill>
                  <a:srgbClr val="1C1811"/>
                </a:solidFill>
                <a:latin typeface="Times New Roman"/>
                <a:cs typeface="Times New Roman"/>
              </a:rPr>
              <a:t>other animals, </a:t>
            </a:r>
            <a:r>
              <a:rPr sz="2200" spc="50" dirty="0">
                <a:solidFill>
                  <a:srgbClr val="1C1811"/>
                </a:solidFill>
                <a:latin typeface="Times New Roman"/>
                <a:cs typeface="Times New Roman"/>
              </a:rPr>
              <a:t>animal </a:t>
            </a:r>
            <a:r>
              <a:rPr sz="2200" spc="-39" dirty="0">
                <a:solidFill>
                  <a:srgbClr val="1C1811"/>
                </a:solidFill>
                <a:latin typeface="Times New Roman"/>
                <a:cs typeface="Times New Roman"/>
              </a:rPr>
              <a:t>of</a:t>
            </a:r>
            <a:r>
              <a:rPr sz="2200" spc="-105" dirty="0">
                <a:solidFill>
                  <a:srgbClr val="1C1811"/>
                </a:solidFill>
                <a:latin typeface="Times New Roman"/>
                <a:cs typeface="Times New Roman"/>
              </a:rPr>
              <a:t> </a:t>
            </a:r>
            <a:r>
              <a:rPr sz="2200" spc="-33" dirty="0">
                <a:solidFill>
                  <a:srgbClr val="1C1811"/>
                </a:solidFill>
                <a:latin typeface="Times New Roman"/>
                <a:cs typeface="Times New Roman"/>
              </a:rPr>
              <a:t>advance  </a:t>
            </a:r>
            <a:r>
              <a:rPr sz="2200" spc="-17" dirty="0">
                <a:solidFill>
                  <a:srgbClr val="1C1811"/>
                </a:solidFill>
                <a:latin typeface="Times New Roman"/>
                <a:cs typeface="Times New Roman"/>
              </a:rPr>
              <a:t>pregnancy </a:t>
            </a:r>
            <a:r>
              <a:rPr sz="2200" spc="-6" dirty="0">
                <a:solidFill>
                  <a:srgbClr val="1C1811"/>
                </a:solidFill>
                <a:latin typeface="Times New Roman"/>
                <a:cs typeface="Times New Roman"/>
              </a:rPr>
              <a:t>must </a:t>
            </a:r>
            <a:r>
              <a:rPr sz="2200" spc="-83" dirty="0">
                <a:solidFill>
                  <a:srgbClr val="1C1811"/>
                </a:solidFill>
                <a:latin typeface="Times New Roman"/>
                <a:cs typeface="Times New Roman"/>
              </a:rPr>
              <a:t>be </a:t>
            </a:r>
            <a:r>
              <a:rPr sz="2200" spc="-6" dirty="0">
                <a:solidFill>
                  <a:srgbClr val="1C1811"/>
                </a:solidFill>
                <a:latin typeface="Times New Roman"/>
                <a:cs typeface="Times New Roman"/>
              </a:rPr>
              <a:t>separated </a:t>
            </a:r>
            <a:r>
              <a:rPr sz="2200" spc="33" dirty="0">
                <a:solidFill>
                  <a:srgbClr val="1C1811"/>
                </a:solidFill>
                <a:latin typeface="Times New Roman"/>
                <a:cs typeface="Times New Roman"/>
              </a:rPr>
              <a:t>into </a:t>
            </a:r>
            <a:r>
              <a:rPr sz="2200" spc="-17" dirty="0">
                <a:solidFill>
                  <a:srgbClr val="1C1811"/>
                </a:solidFill>
                <a:latin typeface="Times New Roman"/>
                <a:cs typeface="Times New Roman"/>
              </a:rPr>
              <a:t>calving </a:t>
            </a:r>
            <a:r>
              <a:rPr sz="2200" spc="-77" dirty="0">
                <a:solidFill>
                  <a:srgbClr val="1C1811"/>
                </a:solidFill>
                <a:latin typeface="Times New Roman"/>
                <a:cs typeface="Times New Roman"/>
              </a:rPr>
              <a:t>box </a:t>
            </a:r>
            <a:r>
              <a:rPr sz="2200" spc="11" dirty="0">
                <a:solidFill>
                  <a:srgbClr val="1C1811"/>
                </a:solidFill>
                <a:latin typeface="Times New Roman"/>
                <a:cs typeface="Times New Roman"/>
              </a:rPr>
              <a:t>which </a:t>
            </a:r>
            <a:r>
              <a:rPr sz="2200" spc="-6" dirty="0">
                <a:solidFill>
                  <a:srgbClr val="1C1811"/>
                </a:solidFill>
                <a:latin typeface="Times New Roman"/>
                <a:cs typeface="Times New Roman"/>
              </a:rPr>
              <a:t>must </a:t>
            </a:r>
            <a:r>
              <a:rPr sz="2200" spc="-83" dirty="0">
                <a:solidFill>
                  <a:srgbClr val="1C1811"/>
                </a:solidFill>
                <a:latin typeface="Times New Roman"/>
                <a:cs typeface="Times New Roman"/>
              </a:rPr>
              <a:t>be </a:t>
            </a:r>
            <a:r>
              <a:rPr sz="2200" spc="-17" dirty="0">
                <a:solidFill>
                  <a:srgbClr val="1C1811"/>
                </a:solidFill>
                <a:latin typeface="Times New Roman"/>
                <a:cs typeface="Times New Roman"/>
              </a:rPr>
              <a:t>cleaned </a:t>
            </a:r>
            <a:r>
              <a:rPr sz="2200" spc="-364" dirty="0">
                <a:solidFill>
                  <a:srgbClr val="1C1811"/>
                </a:solidFill>
                <a:latin typeface="Times New Roman"/>
                <a:cs typeface="Times New Roman"/>
              </a:rPr>
              <a:t>&amp; </a:t>
            </a:r>
            <a:r>
              <a:rPr sz="2200" spc="-6" dirty="0">
                <a:solidFill>
                  <a:srgbClr val="1C1811"/>
                </a:solidFill>
                <a:latin typeface="Times New Roman"/>
                <a:cs typeface="Times New Roman"/>
              </a:rPr>
              <a:t>properly  disinfected, </a:t>
            </a:r>
            <a:r>
              <a:rPr sz="2200" spc="-55" dirty="0">
                <a:solidFill>
                  <a:srgbClr val="1C1811"/>
                </a:solidFill>
                <a:latin typeface="Times New Roman"/>
                <a:cs typeface="Times New Roman"/>
              </a:rPr>
              <a:t>bedded </a:t>
            </a:r>
            <a:r>
              <a:rPr sz="2200" spc="33" dirty="0">
                <a:solidFill>
                  <a:srgbClr val="1C1811"/>
                </a:solidFill>
                <a:latin typeface="Times New Roman"/>
                <a:cs typeface="Times New Roman"/>
              </a:rPr>
              <a:t>with </a:t>
            </a:r>
            <a:r>
              <a:rPr sz="2200" spc="-6" dirty="0">
                <a:solidFill>
                  <a:srgbClr val="1C1811"/>
                </a:solidFill>
                <a:latin typeface="Times New Roman"/>
                <a:cs typeface="Times New Roman"/>
              </a:rPr>
              <a:t>clean, </a:t>
            </a:r>
            <a:r>
              <a:rPr sz="2200" spc="-22" dirty="0">
                <a:solidFill>
                  <a:srgbClr val="1C1811"/>
                </a:solidFill>
                <a:latin typeface="Times New Roman"/>
                <a:cs typeface="Times New Roman"/>
              </a:rPr>
              <a:t>soft </a:t>
            </a:r>
            <a:r>
              <a:rPr sz="2200" spc="-364" dirty="0">
                <a:solidFill>
                  <a:srgbClr val="1C1811"/>
                </a:solidFill>
                <a:latin typeface="Times New Roman"/>
                <a:cs typeface="Times New Roman"/>
              </a:rPr>
              <a:t>&amp; </a:t>
            </a:r>
            <a:r>
              <a:rPr sz="2200" spc="-11" dirty="0">
                <a:solidFill>
                  <a:srgbClr val="1C1811"/>
                </a:solidFill>
                <a:latin typeface="Times New Roman"/>
                <a:cs typeface="Times New Roman"/>
              </a:rPr>
              <a:t>absorbent</a:t>
            </a:r>
            <a:r>
              <a:rPr sz="2200" spc="-171" dirty="0">
                <a:solidFill>
                  <a:srgbClr val="1C1811"/>
                </a:solidFill>
                <a:latin typeface="Times New Roman"/>
                <a:cs typeface="Times New Roman"/>
              </a:rPr>
              <a:t> </a:t>
            </a:r>
            <a:r>
              <a:rPr sz="2200" spc="55" dirty="0">
                <a:solidFill>
                  <a:srgbClr val="1C1811"/>
                </a:solidFill>
                <a:latin typeface="Times New Roman"/>
                <a:cs typeface="Times New Roman"/>
              </a:rPr>
              <a:t>litter</a:t>
            </a:r>
            <a:endParaRPr sz="2200" dirty="0">
              <a:latin typeface="Times New Roman"/>
              <a:cs typeface="Times New Roman"/>
            </a:endParaRPr>
          </a:p>
          <a:p>
            <a:pPr marL="517971" marR="7000" indent="-503972">
              <a:lnSpc>
                <a:spcPct val="90000"/>
              </a:lnSpc>
              <a:spcBef>
                <a:spcPts val="623"/>
              </a:spcBef>
              <a:buClr>
                <a:srgbClr val="D24717"/>
              </a:buClr>
              <a:buSzPct val="85000"/>
              <a:buAutoNum type="arabicPeriod"/>
              <a:tabLst>
                <a:tab pos="517271" algn="l"/>
                <a:tab pos="517971" algn="l"/>
              </a:tabLst>
            </a:pPr>
            <a:r>
              <a:rPr sz="2200" b="1" spc="-88" dirty="0">
                <a:solidFill>
                  <a:srgbClr val="DF6C5D"/>
                </a:solidFill>
                <a:latin typeface="Times New Roman"/>
                <a:cs typeface="Times New Roman"/>
              </a:rPr>
              <a:t>Guarding </a:t>
            </a:r>
            <a:r>
              <a:rPr sz="2200" b="1" spc="-50" dirty="0">
                <a:solidFill>
                  <a:srgbClr val="DF6C5D"/>
                </a:solidFill>
                <a:latin typeface="Times New Roman"/>
                <a:cs typeface="Times New Roman"/>
              </a:rPr>
              <a:t>Against </a:t>
            </a:r>
            <a:r>
              <a:rPr sz="2200" b="1" spc="-17" dirty="0">
                <a:solidFill>
                  <a:srgbClr val="DF6C5D"/>
                </a:solidFill>
                <a:latin typeface="Times New Roman"/>
                <a:cs typeface="Times New Roman"/>
              </a:rPr>
              <a:t>Milk </a:t>
            </a:r>
            <a:r>
              <a:rPr sz="2200" b="1" spc="-110" dirty="0">
                <a:solidFill>
                  <a:srgbClr val="DF6C5D"/>
                </a:solidFill>
                <a:latin typeface="Times New Roman"/>
                <a:cs typeface="Times New Roman"/>
              </a:rPr>
              <a:t>Fever: </a:t>
            </a:r>
            <a:r>
              <a:rPr sz="2200" spc="132" dirty="0">
                <a:solidFill>
                  <a:srgbClr val="1C1811"/>
                </a:solidFill>
                <a:latin typeface="Times New Roman"/>
                <a:cs typeface="Times New Roman"/>
              </a:rPr>
              <a:t>In </a:t>
            </a:r>
            <a:r>
              <a:rPr sz="2200" spc="-33" dirty="0">
                <a:solidFill>
                  <a:srgbClr val="1C1811"/>
                </a:solidFill>
                <a:latin typeface="Times New Roman"/>
                <a:cs typeface="Times New Roman"/>
              </a:rPr>
              <a:t>advanced </a:t>
            </a:r>
            <a:r>
              <a:rPr sz="2200" spc="-17" dirty="0">
                <a:solidFill>
                  <a:srgbClr val="1C1811"/>
                </a:solidFill>
                <a:latin typeface="Times New Roman"/>
                <a:cs typeface="Times New Roman"/>
              </a:rPr>
              <a:t>pregnancy </a:t>
            </a:r>
            <a:r>
              <a:rPr sz="2200" spc="-44" dirty="0">
                <a:solidFill>
                  <a:srgbClr val="1C1811"/>
                </a:solidFill>
                <a:latin typeface="Times New Roman"/>
                <a:cs typeface="Times New Roman"/>
              </a:rPr>
              <a:t>stage </a:t>
            </a:r>
            <a:r>
              <a:rPr sz="2200" spc="50" dirty="0">
                <a:solidFill>
                  <a:srgbClr val="1C1811"/>
                </a:solidFill>
                <a:latin typeface="Times New Roman"/>
                <a:cs typeface="Times New Roman"/>
              </a:rPr>
              <a:t>high </a:t>
            </a:r>
            <a:r>
              <a:rPr sz="2200" spc="-6" dirty="0">
                <a:solidFill>
                  <a:srgbClr val="1C1811"/>
                </a:solidFill>
                <a:latin typeface="Times New Roman"/>
                <a:cs typeface="Times New Roman"/>
              </a:rPr>
              <a:t>yielding </a:t>
            </a:r>
            <a:r>
              <a:rPr sz="2200" spc="-364" dirty="0">
                <a:solidFill>
                  <a:srgbClr val="1C1811"/>
                </a:solidFill>
                <a:latin typeface="Times New Roman"/>
                <a:cs typeface="Times New Roman"/>
              </a:rPr>
              <a:t>&amp; </a:t>
            </a:r>
            <a:r>
              <a:rPr sz="2200" spc="44" dirty="0">
                <a:solidFill>
                  <a:srgbClr val="1C1811"/>
                </a:solidFill>
                <a:latin typeface="Times New Roman"/>
                <a:cs typeface="Times New Roman"/>
              </a:rPr>
              <a:t>first  </a:t>
            </a:r>
            <a:r>
              <a:rPr sz="2200" spc="-28" dirty="0">
                <a:solidFill>
                  <a:srgbClr val="1C1811"/>
                </a:solidFill>
                <a:latin typeface="Times New Roman"/>
                <a:cs typeface="Times New Roman"/>
              </a:rPr>
              <a:t>calvers </a:t>
            </a:r>
            <a:r>
              <a:rPr sz="2200" spc="17" dirty="0">
                <a:solidFill>
                  <a:srgbClr val="1C1811"/>
                </a:solidFill>
                <a:latin typeface="Times New Roman"/>
                <a:cs typeface="Times New Roman"/>
              </a:rPr>
              <a:t>are </a:t>
            </a:r>
            <a:r>
              <a:rPr sz="2200" spc="-28" dirty="0">
                <a:solidFill>
                  <a:srgbClr val="1C1811"/>
                </a:solidFill>
                <a:latin typeface="Times New Roman"/>
                <a:cs typeface="Times New Roman"/>
              </a:rPr>
              <a:t>susceptible </a:t>
            </a:r>
            <a:r>
              <a:rPr sz="2200" spc="-22" dirty="0">
                <a:solidFill>
                  <a:srgbClr val="1C1811"/>
                </a:solidFill>
                <a:latin typeface="Times New Roman"/>
                <a:cs typeface="Times New Roman"/>
              </a:rPr>
              <a:t>to </a:t>
            </a:r>
            <a:r>
              <a:rPr sz="2200" spc="39" dirty="0">
                <a:solidFill>
                  <a:srgbClr val="1C1811"/>
                </a:solidFill>
                <a:latin typeface="Times New Roman"/>
                <a:cs typeface="Times New Roman"/>
              </a:rPr>
              <a:t>Milk </a:t>
            </a:r>
            <a:r>
              <a:rPr sz="2200" spc="-39" dirty="0">
                <a:solidFill>
                  <a:srgbClr val="1C1811"/>
                </a:solidFill>
                <a:latin typeface="Times New Roman"/>
                <a:cs typeface="Times New Roman"/>
              </a:rPr>
              <a:t>fever. </a:t>
            </a:r>
            <a:r>
              <a:rPr sz="2200" spc="-55" dirty="0">
                <a:solidFill>
                  <a:srgbClr val="1C1811"/>
                </a:solidFill>
                <a:latin typeface="Times New Roman"/>
                <a:cs typeface="Times New Roman"/>
              </a:rPr>
              <a:t>To </a:t>
            </a:r>
            <a:r>
              <a:rPr sz="2200" spc="-33" dirty="0">
                <a:solidFill>
                  <a:srgbClr val="1C1811"/>
                </a:solidFill>
                <a:latin typeface="Times New Roman"/>
                <a:cs typeface="Times New Roman"/>
              </a:rPr>
              <a:t>avoid </a:t>
            </a:r>
            <a:r>
              <a:rPr sz="2200" spc="44" dirty="0">
                <a:solidFill>
                  <a:srgbClr val="1C1811"/>
                </a:solidFill>
                <a:latin typeface="Times New Roman"/>
                <a:cs typeface="Times New Roman"/>
              </a:rPr>
              <a:t>it, </a:t>
            </a:r>
            <a:r>
              <a:rPr sz="2200" spc="-33" dirty="0">
                <a:solidFill>
                  <a:srgbClr val="1C1811"/>
                </a:solidFill>
                <a:latin typeface="Times New Roman"/>
                <a:cs typeface="Times New Roman"/>
              </a:rPr>
              <a:t>provide </a:t>
            </a:r>
            <a:r>
              <a:rPr sz="2200" spc="-17" dirty="0">
                <a:solidFill>
                  <a:srgbClr val="1C1811"/>
                </a:solidFill>
                <a:latin typeface="Times New Roman"/>
                <a:cs typeface="Times New Roman"/>
              </a:rPr>
              <a:t>enough </a:t>
            </a:r>
            <a:r>
              <a:rPr sz="2200" spc="22" dirty="0">
                <a:solidFill>
                  <a:srgbClr val="1C1811"/>
                </a:solidFill>
                <a:latin typeface="Times New Roman"/>
                <a:cs typeface="Times New Roman"/>
              </a:rPr>
              <a:t>minerals  </a:t>
            </a:r>
            <a:r>
              <a:rPr sz="2200" spc="-28" dirty="0">
                <a:solidFill>
                  <a:srgbClr val="1C1811"/>
                </a:solidFill>
                <a:latin typeface="Times New Roman"/>
                <a:cs typeface="Times New Roman"/>
              </a:rPr>
              <a:t>especially </a:t>
            </a:r>
            <a:r>
              <a:rPr sz="2200" dirty="0">
                <a:solidFill>
                  <a:srgbClr val="1C1811"/>
                </a:solidFill>
                <a:latin typeface="Times New Roman"/>
                <a:cs typeface="Times New Roman"/>
              </a:rPr>
              <a:t>calcium </a:t>
            </a:r>
            <a:r>
              <a:rPr sz="2200" spc="-88" dirty="0">
                <a:solidFill>
                  <a:srgbClr val="1C1811"/>
                </a:solidFill>
                <a:latin typeface="Times New Roman"/>
                <a:cs typeface="Times New Roman"/>
              </a:rPr>
              <a:t>by </a:t>
            </a:r>
            <a:r>
              <a:rPr sz="2200" spc="-50" dirty="0">
                <a:solidFill>
                  <a:srgbClr val="1C1811"/>
                </a:solidFill>
                <a:latin typeface="Times New Roman"/>
                <a:cs typeface="Times New Roman"/>
              </a:rPr>
              <a:t>bone </a:t>
            </a:r>
            <a:r>
              <a:rPr sz="2200" spc="-6" dirty="0">
                <a:solidFill>
                  <a:srgbClr val="1C1811"/>
                </a:solidFill>
                <a:latin typeface="Times New Roman"/>
                <a:cs typeface="Times New Roman"/>
              </a:rPr>
              <a:t>meal </a:t>
            </a:r>
            <a:r>
              <a:rPr sz="2200" spc="88" dirty="0">
                <a:solidFill>
                  <a:srgbClr val="1C1811"/>
                </a:solidFill>
                <a:latin typeface="Times New Roman"/>
                <a:cs typeface="Times New Roman"/>
              </a:rPr>
              <a:t>in </a:t>
            </a:r>
            <a:r>
              <a:rPr sz="2200" spc="11" dirty="0">
                <a:solidFill>
                  <a:srgbClr val="1C1811"/>
                </a:solidFill>
                <a:latin typeface="Times New Roman"/>
                <a:cs typeface="Times New Roman"/>
              </a:rPr>
              <a:t>daily </a:t>
            </a:r>
            <a:r>
              <a:rPr sz="2200" spc="-6" dirty="0">
                <a:solidFill>
                  <a:srgbClr val="1C1811"/>
                </a:solidFill>
                <a:latin typeface="Times New Roman"/>
                <a:cs typeface="Times New Roman"/>
              </a:rPr>
              <a:t>diet. </a:t>
            </a:r>
            <a:r>
              <a:rPr sz="2200" spc="-66" dirty="0">
                <a:solidFill>
                  <a:srgbClr val="1C1811"/>
                </a:solidFill>
                <a:latin typeface="Times New Roman"/>
                <a:cs typeface="Times New Roman"/>
              </a:rPr>
              <a:t>Give </a:t>
            </a:r>
            <a:r>
              <a:rPr sz="2200" dirty="0">
                <a:solidFill>
                  <a:srgbClr val="1C1811"/>
                </a:solidFill>
                <a:latin typeface="Times New Roman"/>
                <a:cs typeface="Times New Roman"/>
              </a:rPr>
              <a:t>large </a:t>
            </a:r>
            <a:r>
              <a:rPr sz="2200" spc="-83" dirty="0">
                <a:solidFill>
                  <a:srgbClr val="1C1811"/>
                </a:solidFill>
                <a:latin typeface="Times New Roman"/>
                <a:cs typeface="Times New Roman"/>
              </a:rPr>
              <a:t>doses </a:t>
            </a:r>
            <a:r>
              <a:rPr sz="2200" spc="-39" dirty="0">
                <a:solidFill>
                  <a:srgbClr val="1C1811"/>
                </a:solidFill>
                <a:latin typeface="Times New Roman"/>
                <a:cs typeface="Times New Roman"/>
              </a:rPr>
              <a:t>of </a:t>
            </a:r>
            <a:r>
              <a:rPr sz="2200" dirty="0">
                <a:solidFill>
                  <a:srgbClr val="1C1811"/>
                </a:solidFill>
                <a:latin typeface="Times New Roman"/>
                <a:cs typeface="Times New Roman"/>
              </a:rPr>
              <a:t>Vit. </a:t>
            </a:r>
            <a:r>
              <a:rPr sz="2200" spc="11" dirty="0">
                <a:solidFill>
                  <a:srgbClr val="1C1811"/>
                </a:solidFill>
                <a:latin typeface="Times New Roman"/>
                <a:cs typeface="Times New Roman"/>
              </a:rPr>
              <a:t>D </a:t>
            </a:r>
            <a:r>
              <a:rPr sz="2200" spc="-6" dirty="0">
                <a:solidFill>
                  <a:srgbClr val="1C1811"/>
                </a:solidFill>
                <a:latin typeface="Times New Roman"/>
                <a:cs typeface="Times New Roman"/>
              </a:rPr>
              <a:t>about </a:t>
            </a:r>
            <a:r>
              <a:rPr sz="2200" spc="44" dirty="0">
                <a:solidFill>
                  <a:srgbClr val="1C1811"/>
                </a:solidFill>
                <a:latin typeface="Times New Roman"/>
                <a:cs typeface="Times New Roman"/>
              </a:rPr>
              <a:t>a  </a:t>
            </a:r>
            <a:r>
              <a:rPr sz="2200" spc="-72" dirty="0">
                <a:solidFill>
                  <a:srgbClr val="1C1811"/>
                </a:solidFill>
                <a:latin typeface="Times New Roman"/>
                <a:cs typeface="Times New Roman"/>
              </a:rPr>
              <a:t>week </a:t>
            </a:r>
            <a:r>
              <a:rPr sz="2200" spc="-11" dirty="0">
                <a:solidFill>
                  <a:srgbClr val="1C1811"/>
                </a:solidFill>
                <a:latin typeface="Times New Roman"/>
                <a:cs typeface="Times New Roman"/>
              </a:rPr>
              <a:t>period </a:t>
            </a:r>
            <a:r>
              <a:rPr sz="2200" spc="-22" dirty="0">
                <a:solidFill>
                  <a:srgbClr val="1C1811"/>
                </a:solidFill>
                <a:latin typeface="Times New Roman"/>
                <a:cs typeface="Times New Roman"/>
              </a:rPr>
              <a:t>to</a:t>
            </a:r>
            <a:r>
              <a:rPr sz="2200" dirty="0">
                <a:solidFill>
                  <a:srgbClr val="1C1811"/>
                </a:solidFill>
                <a:latin typeface="Times New Roman"/>
                <a:cs typeface="Times New Roman"/>
              </a:rPr>
              <a:t> </a:t>
            </a:r>
            <a:r>
              <a:rPr sz="2200" spc="-22" dirty="0">
                <a:solidFill>
                  <a:srgbClr val="1C1811"/>
                </a:solidFill>
                <a:latin typeface="Times New Roman"/>
                <a:cs typeface="Times New Roman"/>
              </a:rPr>
              <a:t>calving.</a:t>
            </a:r>
            <a:endParaRPr sz="2200" dirty="0">
              <a:latin typeface="Times New Roman"/>
              <a:cs typeface="Times New Roman"/>
            </a:endParaRPr>
          </a:p>
          <a:p>
            <a:pPr marL="517971" marR="158191" indent="-503972">
              <a:lnSpc>
                <a:spcPts val="2381"/>
              </a:lnSpc>
              <a:spcBef>
                <a:spcPts val="700"/>
              </a:spcBef>
              <a:buClr>
                <a:srgbClr val="D24717"/>
              </a:buClr>
              <a:buSzPct val="85000"/>
              <a:buAutoNum type="arabicPeriod"/>
              <a:tabLst>
                <a:tab pos="517271" algn="l"/>
                <a:tab pos="517971" algn="l"/>
              </a:tabLst>
            </a:pPr>
            <a:r>
              <a:rPr sz="2200" b="1" spc="-72" dirty="0">
                <a:solidFill>
                  <a:srgbClr val="DF6C5D"/>
                </a:solidFill>
                <a:latin typeface="Times New Roman"/>
                <a:cs typeface="Times New Roman"/>
              </a:rPr>
              <a:t>Avoid </a:t>
            </a:r>
            <a:r>
              <a:rPr sz="2200" b="1" spc="-50" dirty="0">
                <a:solidFill>
                  <a:srgbClr val="DF6C5D"/>
                </a:solidFill>
                <a:latin typeface="Times New Roman"/>
                <a:cs typeface="Times New Roman"/>
              </a:rPr>
              <a:t>Milking: </a:t>
            </a:r>
            <a:r>
              <a:rPr sz="2200" spc="83" dirty="0">
                <a:solidFill>
                  <a:srgbClr val="1C1811"/>
                </a:solidFill>
                <a:latin typeface="Times New Roman"/>
                <a:cs typeface="Times New Roman"/>
              </a:rPr>
              <a:t>Prior </a:t>
            </a:r>
            <a:r>
              <a:rPr sz="2200" spc="-22" dirty="0">
                <a:solidFill>
                  <a:srgbClr val="1C1811"/>
                </a:solidFill>
                <a:latin typeface="Times New Roman"/>
                <a:cs typeface="Times New Roman"/>
              </a:rPr>
              <a:t>to </a:t>
            </a:r>
            <a:r>
              <a:rPr sz="2200" spc="50" dirty="0">
                <a:solidFill>
                  <a:srgbClr val="1C1811"/>
                </a:solidFill>
                <a:latin typeface="Times New Roman"/>
                <a:cs typeface="Times New Roman"/>
              </a:rPr>
              <a:t>parturation </a:t>
            </a:r>
            <a:r>
              <a:rPr sz="2200" spc="17" dirty="0">
                <a:solidFill>
                  <a:srgbClr val="1C1811"/>
                </a:solidFill>
                <a:latin typeface="Times New Roman"/>
                <a:cs typeface="Times New Roman"/>
              </a:rPr>
              <a:t>which </a:t>
            </a:r>
            <a:r>
              <a:rPr sz="2200" dirty="0">
                <a:solidFill>
                  <a:srgbClr val="1C1811"/>
                </a:solidFill>
                <a:latin typeface="Times New Roman"/>
                <a:cs typeface="Times New Roman"/>
              </a:rPr>
              <a:t>is </a:t>
            </a:r>
            <a:r>
              <a:rPr sz="2200" spc="17" dirty="0">
                <a:solidFill>
                  <a:srgbClr val="1C1811"/>
                </a:solidFill>
                <a:latin typeface="Times New Roman"/>
                <a:cs typeface="Times New Roman"/>
              </a:rPr>
              <a:t>likely </a:t>
            </a:r>
            <a:r>
              <a:rPr sz="2200" spc="-22" dirty="0">
                <a:solidFill>
                  <a:srgbClr val="1C1811"/>
                </a:solidFill>
                <a:latin typeface="Times New Roman"/>
                <a:cs typeface="Times New Roman"/>
              </a:rPr>
              <a:t>to delay </a:t>
            </a:r>
            <a:r>
              <a:rPr sz="2200" spc="50" dirty="0">
                <a:solidFill>
                  <a:srgbClr val="1C1811"/>
                </a:solidFill>
                <a:latin typeface="Times New Roman"/>
                <a:cs typeface="Times New Roman"/>
              </a:rPr>
              <a:t>parturation</a:t>
            </a:r>
            <a:r>
              <a:rPr sz="2200" spc="50" dirty="0">
                <a:solidFill>
                  <a:srgbClr val="1C1811"/>
                </a:solidFill>
                <a:latin typeface="Times New Roman"/>
                <a:cs typeface="Times New Roman"/>
              </a:rPr>
              <a:t> </a:t>
            </a:r>
            <a:r>
              <a:rPr sz="2200" spc="-88" dirty="0">
                <a:solidFill>
                  <a:srgbClr val="1C1811"/>
                </a:solidFill>
                <a:latin typeface="Times New Roman"/>
                <a:cs typeface="Times New Roman"/>
              </a:rPr>
              <a:t>by</a:t>
            </a:r>
            <a:r>
              <a:rPr sz="2200" spc="-358" dirty="0">
                <a:solidFill>
                  <a:srgbClr val="1C1811"/>
                </a:solidFill>
                <a:latin typeface="Times New Roman"/>
                <a:cs typeface="Times New Roman"/>
              </a:rPr>
              <a:t> </a:t>
            </a:r>
            <a:r>
              <a:rPr sz="2200" spc="-72" dirty="0">
                <a:solidFill>
                  <a:srgbClr val="1C1811"/>
                </a:solidFill>
                <a:latin typeface="Times New Roman"/>
                <a:cs typeface="Times New Roman"/>
              </a:rPr>
              <a:t>few  </a:t>
            </a:r>
            <a:r>
              <a:rPr sz="2200" spc="6" dirty="0">
                <a:solidFill>
                  <a:srgbClr val="1C1811"/>
                </a:solidFill>
                <a:latin typeface="Times New Roman"/>
                <a:cs typeface="Times New Roman"/>
              </a:rPr>
              <a:t>hours.</a:t>
            </a:r>
            <a:endParaRPr sz="2200" dirty="0">
              <a:latin typeface="Times New Roman"/>
              <a:cs typeface="Times New Roman"/>
            </a:endParaRPr>
          </a:p>
          <a:p>
            <a:pPr marL="517971" marR="169390" indent="-503972">
              <a:lnSpc>
                <a:spcPct val="90000"/>
              </a:lnSpc>
              <a:spcBef>
                <a:spcPts val="623"/>
              </a:spcBef>
              <a:buClr>
                <a:srgbClr val="D24717"/>
              </a:buClr>
              <a:buSzPct val="85000"/>
              <a:buAutoNum type="arabicPeriod"/>
              <a:tabLst>
                <a:tab pos="517271" algn="l"/>
                <a:tab pos="517971" algn="l"/>
              </a:tabLst>
            </a:pPr>
            <a:r>
              <a:rPr sz="2200" b="1" spc="-61" dirty="0">
                <a:solidFill>
                  <a:srgbClr val="DF6C5D"/>
                </a:solidFill>
                <a:latin typeface="Times New Roman"/>
                <a:cs typeface="Times New Roman"/>
              </a:rPr>
              <a:t>Watch </a:t>
            </a:r>
            <a:r>
              <a:rPr sz="2200" b="1" spc="-55" dirty="0">
                <a:solidFill>
                  <a:srgbClr val="DF6C5D"/>
                </a:solidFill>
                <a:latin typeface="Times New Roman"/>
                <a:cs typeface="Times New Roman"/>
              </a:rPr>
              <a:t>for </a:t>
            </a:r>
            <a:r>
              <a:rPr sz="2200" b="1" spc="-72" dirty="0">
                <a:solidFill>
                  <a:srgbClr val="DF6C5D"/>
                </a:solidFill>
                <a:latin typeface="Times New Roman"/>
                <a:cs typeface="Times New Roman"/>
              </a:rPr>
              <a:t>parturation </a:t>
            </a:r>
            <a:r>
              <a:rPr sz="2200" b="1" spc="-83" dirty="0">
                <a:solidFill>
                  <a:srgbClr val="DF6C5D"/>
                </a:solidFill>
                <a:latin typeface="Times New Roman"/>
                <a:cs typeface="Times New Roman"/>
              </a:rPr>
              <a:t>signs: </a:t>
            </a:r>
            <a:r>
              <a:rPr sz="2200" spc="-28" dirty="0">
                <a:solidFill>
                  <a:srgbClr val="1C1811"/>
                </a:solidFill>
                <a:latin typeface="Times New Roman"/>
                <a:cs typeface="Times New Roman"/>
              </a:rPr>
              <a:t>Signs </a:t>
            </a:r>
            <a:r>
              <a:rPr sz="2200" spc="-22" dirty="0">
                <a:solidFill>
                  <a:srgbClr val="1C1811"/>
                </a:solidFill>
                <a:latin typeface="Times New Roman"/>
                <a:cs typeface="Times New Roman"/>
              </a:rPr>
              <a:t>to </a:t>
            </a:r>
            <a:r>
              <a:rPr sz="2200" spc="-33" dirty="0">
                <a:solidFill>
                  <a:srgbClr val="1C1811"/>
                </a:solidFill>
                <a:latin typeface="Times New Roman"/>
                <a:cs typeface="Times New Roman"/>
              </a:rPr>
              <a:t>know </a:t>
            </a:r>
            <a:r>
              <a:rPr sz="2200" spc="28" dirty="0">
                <a:solidFill>
                  <a:srgbClr val="1C1811"/>
                </a:solidFill>
                <a:latin typeface="Times New Roman"/>
                <a:cs typeface="Times New Roman"/>
              </a:rPr>
              <a:t>primary </a:t>
            </a:r>
            <a:r>
              <a:rPr sz="2200" spc="-44" dirty="0">
                <a:solidFill>
                  <a:srgbClr val="1C1811"/>
                </a:solidFill>
                <a:latin typeface="Times New Roman"/>
                <a:cs typeface="Times New Roman"/>
              </a:rPr>
              <a:t>stage </a:t>
            </a:r>
            <a:r>
              <a:rPr sz="2200" spc="-39" dirty="0">
                <a:solidFill>
                  <a:srgbClr val="1C1811"/>
                </a:solidFill>
                <a:latin typeface="Times New Roman"/>
                <a:cs typeface="Times New Roman"/>
              </a:rPr>
              <a:t>of </a:t>
            </a:r>
            <a:r>
              <a:rPr sz="2200" spc="50" dirty="0">
                <a:solidFill>
                  <a:srgbClr val="1C1811"/>
                </a:solidFill>
                <a:latin typeface="Times New Roman"/>
                <a:cs typeface="Times New Roman"/>
              </a:rPr>
              <a:t>parturation </a:t>
            </a:r>
            <a:r>
              <a:rPr sz="2200" spc="17" dirty="0">
                <a:solidFill>
                  <a:srgbClr val="1C1811"/>
                </a:solidFill>
                <a:latin typeface="Times New Roman"/>
                <a:cs typeface="Times New Roman"/>
              </a:rPr>
              <a:t>which  </a:t>
            </a:r>
            <a:r>
              <a:rPr sz="2200" spc="22" dirty="0">
                <a:solidFill>
                  <a:srgbClr val="1C1811"/>
                </a:solidFill>
                <a:latin typeface="Times New Roman"/>
                <a:cs typeface="Times New Roman"/>
              </a:rPr>
              <a:t>are </a:t>
            </a:r>
            <a:r>
              <a:rPr sz="2200" spc="6" dirty="0">
                <a:solidFill>
                  <a:srgbClr val="1C1811"/>
                </a:solidFill>
                <a:latin typeface="Times New Roman"/>
                <a:cs typeface="Times New Roman"/>
              </a:rPr>
              <a:t>udder </a:t>
            </a:r>
            <a:r>
              <a:rPr sz="2200" spc="-88" dirty="0">
                <a:solidFill>
                  <a:srgbClr val="1C1811"/>
                </a:solidFill>
                <a:latin typeface="Times New Roman"/>
                <a:cs typeface="Times New Roman"/>
              </a:rPr>
              <a:t>becomes </a:t>
            </a:r>
            <a:r>
              <a:rPr sz="2200" dirty="0">
                <a:solidFill>
                  <a:srgbClr val="1C1811"/>
                </a:solidFill>
                <a:latin typeface="Times New Roman"/>
                <a:cs typeface="Times New Roman"/>
              </a:rPr>
              <a:t>large, </a:t>
            </a:r>
            <a:r>
              <a:rPr sz="2200" spc="-11" dirty="0">
                <a:solidFill>
                  <a:srgbClr val="1C1811"/>
                </a:solidFill>
                <a:latin typeface="Times New Roman"/>
                <a:cs typeface="Times New Roman"/>
              </a:rPr>
              <a:t>dislended, </a:t>
            </a:r>
            <a:r>
              <a:rPr sz="2200" spc="22" dirty="0">
                <a:solidFill>
                  <a:srgbClr val="1C1811"/>
                </a:solidFill>
                <a:latin typeface="Times New Roman"/>
                <a:cs typeface="Times New Roman"/>
              </a:rPr>
              <a:t>herd, </a:t>
            </a:r>
            <a:r>
              <a:rPr sz="2200" spc="-50" dirty="0">
                <a:solidFill>
                  <a:srgbClr val="1C1811"/>
                </a:solidFill>
                <a:latin typeface="Times New Roman"/>
                <a:cs typeface="Times New Roman"/>
              </a:rPr>
              <a:t>depressed </a:t>
            </a:r>
            <a:r>
              <a:rPr sz="2200" spc="6" dirty="0">
                <a:solidFill>
                  <a:srgbClr val="1C1811"/>
                </a:solidFill>
                <a:latin typeface="Times New Roman"/>
                <a:cs typeface="Times New Roman"/>
              </a:rPr>
              <a:t>or </a:t>
            </a:r>
            <a:r>
              <a:rPr sz="2200" spc="-17" dirty="0">
                <a:solidFill>
                  <a:srgbClr val="1C1811"/>
                </a:solidFill>
                <a:latin typeface="Times New Roman"/>
                <a:cs typeface="Times New Roman"/>
              </a:rPr>
              <a:t>hollow </a:t>
            </a:r>
            <a:r>
              <a:rPr sz="2200" spc="-6" dirty="0">
                <a:solidFill>
                  <a:srgbClr val="1C1811"/>
                </a:solidFill>
                <a:latin typeface="Times New Roman"/>
                <a:cs typeface="Times New Roman"/>
              </a:rPr>
              <a:t>appearance </a:t>
            </a:r>
            <a:r>
              <a:rPr sz="2200" spc="-17" dirty="0">
                <a:solidFill>
                  <a:srgbClr val="1C1811"/>
                </a:solidFill>
                <a:latin typeface="Times New Roman"/>
                <a:cs typeface="Times New Roman"/>
              </a:rPr>
              <a:t>on  </a:t>
            </a:r>
            <a:r>
              <a:rPr sz="2200" spc="39" dirty="0">
                <a:solidFill>
                  <a:srgbClr val="1C1811"/>
                </a:solidFill>
                <a:latin typeface="Times New Roman"/>
                <a:cs typeface="Times New Roman"/>
              </a:rPr>
              <a:t>either </a:t>
            </a:r>
            <a:r>
              <a:rPr sz="2200" spc="-33" dirty="0">
                <a:solidFill>
                  <a:srgbClr val="1C1811"/>
                </a:solidFill>
                <a:latin typeface="Times New Roman"/>
                <a:cs typeface="Times New Roman"/>
              </a:rPr>
              <a:t>side </a:t>
            </a:r>
            <a:r>
              <a:rPr sz="2200" spc="-39" dirty="0">
                <a:solidFill>
                  <a:srgbClr val="1C1811"/>
                </a:solidFill>
                <a:latin typeface="Times New Roman"/>
                <a:cs typeface="Times New Roman"/>
              </a:rPr>
              <a:t>of </a:t>
            </a:r>
            <a:r>
              <a:rPr sz="2200" spc="72" dirty="0">
                <a:solidFill>
                  <a:srgbClr val="1C1811"/>
                </a:solidFill>
                <a:latin typeface="Times New Roman"/>
                <a:cs typeface="Times New Roman"/>
              </a:rPr>
              <a:t>tail </a:t>
            </a:r>
            <a:r>
              <a:rPr sz="2200" spc="6" dirty="0">
                <a:solidFill>
                  <a:srgbClr val="1C1811"/>
                </a:solidFill>
                <a:latin typeface="Times New Roman"/>
                <a:cs typeface="Times New Roman"/>
              </a:rPr>
              <a:t>head, </a:t>
            </a:r>
            <a:r>
              <a:rPr sz="2200" spc="-28" dirty="0">
                <a:solidFill>
                  <a:srgbClr val="1C1811"/>
                </a:solidFill>
                <a:latin typeface="Times New Roman"/>
                <a:cs typeface="Times New Roman"/>
              </a:rPr>
              <a:t>vulva </a:t>
            </a:r>
            <a:r>
              <a:rPr sz="2200" dirty="0">
                <a:solidFill>
                  <a:srgbClr val="1C1811"/>
                </a:solidFill>
                <a:latin typeface="Times New Roman"/>
                <a:cs typeface="Times New Roman"/>
              </a:rPr>
              <a:t>enlarged </a:t>
            </a:r>
            <a:r>
              <a:rPr sz="2200" spc="88" dirty="0">
                <a:solidFill>
                  <a:srgbClr val="1C1811"/>
                </a:solidFill>
                <a:latin typeface="Times New Roman"/>
                <a:cs typeface="Times New Roman"/>
              </a:rPr>
              <a:t>in </a:t>
            </a:r>
            <a:r>
              <a:rPr sz="2200" spc="-39" dirty="0">
                <a:solidFill>
                  <a:srgbClr val="1C1811"/>
                </a:solidFill>
                <a:latin typeface="Times New Roman"/>
                <a:cs typeface="Times New Roman"/>
              </a:rPr>
              <a:t>size, </a:t>
            </a:r>
            <a:r>
              <a:rPr sz="2200" spc="44" dirty="0">
                <a:solidFill>
                  <a:srgbClr val="1C1811"/>
                </a:solidFill>
                <a:latin typeface="Times New Roman"/>
                <a:cs typeface="Times New Roman"/>
              </a:rPr>
              <a:t>thick </a:t>
            </a:r>
            <a:r>
              <a:rPr sz="2200" spc="-28" dirty="0">
                <a:solidFill>
                  <a:srgbClr val="1C1811"/>
                </a:solidFill>
                <a:latin typeface="Times New Roman"/>
                <a:cs typeface="Times New Roman"/>
              </a:rPr>
              <a:t>mucus </a:t>
            </a:r>
            <a:r>
              <a:rPr sz="2200" spc="-11" dirty="0">
                <a:solidFill>
                  <a:srgbClr val="1C1811"/>
                </a:solidFill>
                <a:latin typeface="Times New Roman"/>
                <a:cs typeface="Times New Roman"/>
              </a:rPr>
              <a:t>discharge </a:t>
            </a:r>
            <a:r>
              <a:rPr sz="2200" spc="6" dirty="0">
                <a:solidFill>
                  <a:srgbClr val="1C1811"/>
                </a:solidFill>
                <a:latin typeface="Times New Roman"/>
                <a:cs typeface="Times New Roman"/>
              </a:rPr>
              <a:t>from  </a:t>
            </a:r>
            <a:r>
              <a:rPr sz="2200" spc="-28" dirty="0">
                <a:solidFill>
                  <a:srgbClr val="1C1811"/>
                </a:solidFill>
                <a:latin typeface="Times New Roman"/>
                <a:cs typeface="Times New Roman"/>
              </a:rPr>
              <a:t>valva</a:t>
            </a:r>
            <a:r>
              <a:rPr sz="2200" spc="-28" dirty="0">
                <a:solidFill>
                  <a:srgbClr val="1C1811"/>
                </a:solidFill>
                <a:latin typeface="Times New Roman"/>
                <a:cs typeface="Times New Roman"/>
              </a:rPr>
              <a:t>, </a:t>
            </a:r>
            <a:r>
              <a:rPr sz="2200" spc="33" dirty="0">
                <a:solidFill>
                  <a:srgbClr val="1C1811"/>
                </a:solidFill>
                <a:latin typeface="Times New Roman"/>
                <a:cs typeface="Times New Roman"/>
              </a:rPr>
              <a:t>and </a:t>
            </a:r>
            <a:r>
              <a:rPr sz="2200" spc="-11" dirty="0">
                <a:solidFill>
                  <a:srgbClr val="1C1811"/>
                </a:solidFill>
                <a:latin typeface="Times New Roman"/>
                <a:cs typeface="Times New Roman"/>
              </a:rPr>
              <a:t>uneasiness </a:t>
            </a:r>
            <a:r>
              <a:rPr sz="2200" spc="-39" dirty="0">
                <a:solidFill>
                  <a:srgbClr val="1C1811"/>
                </a:solidFill>
                <a:latin typeface="Times New Roman"/>
                <a:cs typeface="Times New Roman"/>
              </a:rPr>
              <a:t>of </a:t>
            </a:r>
            <a:r>
              <a:rPr sz="2200" spc="28" dirty="0">
                <a:solidFill>
                  <a:srgbClr val="1C1811"/>
                </a:solidFill>
                <a:latin typeface="Times New Roman"/>
                <a:cs typeface="Times New Roman"/>
              </a:rPr>
              <a:t>the</a:t>
            </a:r>
            <a:r>
              <a:rPr sz="2200" spc="-116" dirty="0">
                <a:solidFill>
                  <a:srgbClr val="1C1811"/>
                </a:solidFill>
                <a:latin typeface="Times New Roman"/>
                <a:cs typeface="Times New Roman"/>
              </a:rPr>
              <a:t> </a:t>
            </a:r>
            <a:r>
              <a:rPr sz="2200" spc="33" dirty="0">
                <a:solidFill>
                  <a:srgbClr val="1C1811"/>
                </a:solidFill>
                <a:latin typeface="Times New Roman"/>
                <a:cs typeface="Times New Roman"/>
              </a:rPr>
              <a:t>animal.</a:t>
            </a:r>
            <a:endParaRPr sz="2200" dirty="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59992" y="827509"/>
            <a:ext cx="2794573" cy="414245"/>
          </a:xfrm>
          <a:prstGeom prst="rect">
            <a:avLst/>
          </a:prstGeom>
        </p:spPr>
        <p:txBody>
          <a:bodyPr vert="horz" wrap="square" lIns="0" tIns="13999" rIns="0" bIns="0" rtlCol="0">
            <a:spAutoFit/>
          </a:bodyPr>
          <a:lstStyle/>
          <a:p>
            <a:pPr marL="13999">
              <a:lnSpc>
                <a:spcPct val="100000"/>
              </a:lnSpc>
              <a:spcBef>
                <a:spcPts val="110"/>
              </a:spcBef>
            </a:pPr>
            <a:r>
              <a:rPr sz="2600" u="heavy" spc="-55" dirty="0">
                <a:uFill>
                  <a:solidFill>
                    <a:srgbClr val="6F2F9F"/>
                  </a:solidFill>
                </a:uFill>
                <a:latin typeface="Times New Roman"/>
                <a:cs typeface="Times New Roman"/>
              </a:rPr>
              <a:t>During</a:t>
            </a:r>
            <a:r>
              <a:rPr sz="2600" u="heavy" spc="-110" dirty="0">
                <a:uFill>
                  <a:solidFill>
                    <a:srgbClr val="6F2F9F"/>
                  </a:solidFill>
                </a:uFill>
                <a:latin typeface="Times New Roman"/>
                <a:cs typeface="Times New Roman"/>
              </a:rPr>
              <a:t> </a:t>
            </a:r>
            <a:r>
              <a:rPr sz="2600" u="heavy" spc="-77" dirty="0">
                <a:uFill>
                  <a:solidFill>
                    <a:srgbClr val="6F2F9F"/>
                  </a:solidFill>
                </a:uFill>
                <a:latin typeface="Times New Roman"/>
                <a:cs typeface="Times New Roman"/>
              </a:rPr>
              <a:t>Parturation</a:t>
            </a:r>
            <a:r>
              <a:rPr sz="2600" u="heavy" spc="-77" dirty="0">
                <a:uFill>
                  <a:solidFill>
                    <a:srgbClr val="6F2F9F"/>
                  </a:solidFill>
                </a:uFill>
                <a:latin typeface="Times New Roman"/>
                <a:cs typeface="Times New Roman"/>
              </a:rPr>
              <a:t>:</a:t>
            </a:r>
            <a:endParaRPr sz="2600" dirty="0">
              <a:latin typeface="Times New Roman"/>
              <a:cs typeface="Times New Roman"/>
            </a:endParaRPr>
          </a:p>
        </p:txBody>
      </p:sp>
      <p:sp>
        <p:nvSpPr>
          <p:cNvPr id="3" name="object 3"/>
          <p:cNvSpPr txBox="1"/>
          <p:nvPr/>
        </p:nvSpPr>
        <p:spPr>
          <a:xfrm>
            <a:off x="2232000" y="1547589"/>
            <a:ext cx="7471591" cy="5023906"/>
          </a:xfrm>
          <a:prstGeom prst="rect">
            <a:avLst/>
          </a:prstGeom>
        </p:spPr>
        <p:txBody>
          <a:bodyPr vert="horz" wrap="square" lIns="0" tIns="14699" rIns="0" bIns="0" rtlCol="0">
            <a:spAutoFit/>
          </a:bodyPr>
          <a:lstStyle/>
          <a:p>
            <a:pPr marL="517971" marR="216288" indent="-503972">
              <a:spcBef>
                <a:spcPts val="116"/>
              </a:spcBef>
              <a:buClr>
                <a:srgbClr val="D24717"/>
              </a:buClr>
              <a:buSzPct val="85000"/>
              <a:buAutoNum type="arabicPeriod"/>
              <a:tabLst>
                <a:tab pos="517271" algn="l"/>
                <a:tab pos="517971" algn="l"/>
              </a:tabLst>
            </a:pPr>
            <a:r>
              <a:rPr sz="2200" b="1" dirty="0">
                <a:solidFill>
                  <a:srgbClr val="DF6C5D"/>
                </a:solidFill>
                <a:latin typeface="Times New Roman"/>
                <a:cs typeface="Times New Roman"/>
              </a:rPr>
              <a:t>Dilation </a:t>
            </a:r>
            <a:r>
              <a:rPr sz="2200" b="1" spc="-66" dirty="0">
                <a:solidFill>
                  <a:srgbClr val="DF6C5D"/>
                </a:solidFill>
                <a:latin typeface="Times New Roman"/>
                <a:cs typeface="Times New Roman"/>
              </a:rPr>
              <a:t>Phase: </a:t>
            </a:r>
            <a:r>
              <a:rPr sz="2200" spc="-55" dirty="0">
                <a:solidFill>
                  <a:srgbClr val="484142"/>
                </a:solidFill>
                <a:latin typeface="Times New Roman"/>
                <a:cs typeface="Times New Roman"/>
              </a:rPr>
              <a:t>Consists </a:t>
            </a:r>
            <a:r>
              <a:rPr sz="2200" spc="-39" dirty="0">
                <a:solidFill>
                  <a:srgbClr val="484142"/>
                </a:solidFill>
                <a:latin typeface="Times New Roman"/>
                <a:cs typeface="Times New Roman"/>
              </a:rPr>
              <a:t>of </a:t>
            </a:r>
            <a:r>
              <a:rPr sz="2200" spc="28" dirty="0">
                <a:solidFill>
                  <a:srgbClr val="484142"/>
                </a:solidFill>
                <a:latin typeface="Times New Roman"/>
                <a:cs typeface="Times New Roman"/>
              </a:rPr>
              <a:t>the </a:t>
            </a:r>
            <a:r>
              <a:rPr sz="2200" spc="-22" dirty="0">
                <a:solidFill>
                  <a:srgbClr val="484142"/>
                </a:solidFill>
                <a:latin typeface="Times New Roman"/>
                <a:cs typeface="Times New Roman"/>
              </a:rPr>
              <a:t>acts </a:t>
            </a:r>
            <a:r>
              <a:rPr sz="2200" spc="22" dirty="0">
                <a:solidFill>
                  <a:srgbClr val="484142"/>
                </a:solidFill>
                <a:latin typeface="Times New Roman"/>
                <a:cs typeface="Times New Roman"/>
              </a:rPr>
              <a:t>Le </a:t>
            </a:r>
            <a:r>
              <a:rPr sz="2200" spc="-50" dirty="0">
                <a:solidFill>
                  <a:srgbClr val="484142"/>
                </a:solidFill>
                <a:latin typeface="Times New Roman"/>
                <a:cs typeface="Times New Roman"/>
              </a:rPr>
              <a:t>down </a:t>
            </a:r>
            <a:r>
              <a:rPr sz="2200" spc="-364" dirty="0">
                <a:solidFill>
                  <a:srgbClr val="484142"/>
                </a:solidFill>
                <a:latin typeface="Times New Roman"/>
                <a:cs typeface="Times New Roman"/>
              </a:rPr>
              <a:t>&amp; </a:t>
            </a:r>
            <a:r>
              <a:rPr sz="2200" spc="-61" dirty="0">
                <a:solidFill>
                  <a:srgbClr val="484142"/>
                </a:solidFill>
                <a:latin typeface="Times New Roman"/>
                <a:cs typeface="Times New Roman"/>
              </a:rPr>
              <a:t>get </a:t>
            </a:r>
            <a:r>
              <a:rPr sz="2200" spc="-22" dirty="0">
                <a:solidFill>
                  <a:srgbClr val="484142"/>
                </a:solidFill>
                <a:latin typeface="Times New Roman"/>
                <a:cs typeface="Times New Roman"/>
              </a:rPr>
              <a:t>ups, </a:t>
            </a:r>
            <a:r>
              <a:rPr sz="2200" spc="-11" dirty="0">
                <a:solidFill>
                  <a:srgbClr val="484142"/>
                </a:solidFill>
                <a:latin typeface="Times New Roman"/>
                <a:cs typeface="Times New Roman"/>
              </a:rPr>
              <a:t>uneasiness </a:t>
            </a:r>
            <a:r>
              <a:rPr sz="2200" spc="-22" dirty="0">
                <a:solidFill>
                  <a:srgbClr val="484142"/>
                </a:solidFill>
                <a:latin typeface="Times New Roman"/>
                <a:cs typeface="Times New Roman"/>
              </a:rPr>
              <a:t>due to </a:t>
            </a:r>
            <a:r>
              <a:rPr sz="2200" spc="22" dirty="0">
                <a:solidFill>
                  <a:srgbClr val="484142"/>
                </a:solidFill>
                <a:latin typeface="Times New Roman"/>
                <a:cs typeface="Times New Roman"/>
              </a:rPr>
              <a:t>labour</a:t>
            </a:r>
            <a:r>
              <a:rPr sz="2200" spc="22" dirty="0">
                <a:solidFill>
                  <a:srgbClr val="484142"/>
                </a:solidFill>
                <a:latin typeface="Times New Roman"/>
                <a:cs typeface="Times New Roman"/>
              </a:rPr>
              <a:t>  </a:t>
            </a:r>
            <a:r>
              <a:rPr sz="2200" spc="28" dirty="0">
                <a:solidFill>
                  <a:srgbClr val="484142"/>
                </a:solidFill>
                <a:latin typeface="Times New Roman"/>
                <a:cs typeface="Times New Roman"/>
              </a:rPr>
              <a:t>pain, </a:t>
            </a:r>
            <a:r>
              <a:rPr sz="2200" spc="-72" dirty="0">
                <a:solidFill>
                  <a:srgbClr val="484142"/>
                </a:solidFill>
                <a:latin typeface="Times New Roman"/>
                <a:cs typeface="Times New Roman"/>
              </a:rPr>
              <a:t>observe </a:t>
            </a:r>
            <a:r>
              <a:rPr sz="2200" spc="-17" dirty="0">
                <a:solidFill>
                  <a:srgbClr val="484142"/>
                </a:solidFill>
                <a:latin typeface="Times New Roman"/>
                <a:cs typeface="Times New Roman"/>
              </a:rPr>
              <a:t>these </a:t>
            </a:r>
            <a:r>
              <a:rPr sz="2200" spc="-22" dirty="0">
                <a:solidFill>
                  <a:srgbClr val="484142"/>
                </a:solidFill>
                <a:latin typeface="Times New Roman"/>
                <a:cs typeface="Times New Roman"/>
              </a:rPr>
              <a:t>acts </a:t>
            </a:r>
            <a:r>
              <a:rPr sz="2200" spc="6" dirty="0">
                <a:solidFill>
                  <a:srgbClr val="484142"/>
                </a:solidFill>
                <a:latin typeface="Times New Roman"/>
                <a:cs typeface="Times New Roman"/>
              </a:rPr>
              <a:t>from </a:t>
            </a:r>
            <a:r>
              <a:rPr sz="2200" spc="-28" dirty="0">
                <a:solidFill>
                  <a:srgbClr val="484142"/>
                </a:solidFill>
                <a:latin typeface="Times New Roman"/>
                <a:cs typeface="Times New Roman"/>
              </a:rPr>
              <a:t>safe </a:t>
            </a:r>
            <a:r>
              <a:rPr sz="2200" spc="-6" dirty="0">
                <a:solidFill>
                  <a:srgbClr val="484142"/>
                </a:solidFill>
                <a:latin typeface="Times New Roman"/>
                <a:cs typeface="Times New Roman"/>
              </a:rPr>
              <a:t>distance </a:t>
            </a:r>
            <a:r>
              <a:rPr sz="2200" spc="17" dirty="0">
                <a:solidFill>
                  <a:srgbClr val="484142"/>
                </a:solidFill>
                <a:latin typeface="Times New Roman"/>
                <a:cs typeface="Times New Roman"/>
              </a:rPr>
              <a:t>without </a:t>
            </a:r>
            <a:r>
              <a:rPr sz="2200" spc="11" dirty="0">
                <a:solidFill>
                  <a:srgbClr val="484142"/>
                </a:solidFill>
                <a:latin typeface="Times New Roman"/>
                <a:cs typeface="Times New Roman"/>
              </a:rPr>
              <a:t>making </a:t>
            </a:r>
            <a:r>
              <a:rPr sz="2200" dirty="0">
                <a:solidFill>
                  <a:srgbClr val="484142"/>
                </a:solidFill>
                <a:latin typeface="Times New Roman"/>
                <a:cs typeface="Times New Roman"/>
              </a:rPr>
              <a:t>disturbances </a:t>
            </a:r>
            <a:r>
              <a:rPr sz="2200" spc="-22" dirty="0">
                <a:solidFill>
                  <a:srgbClr val="484142"/>
                </a:solidFill>
                <a:latin typeface="Times New Roman"/>
                <a:cs typeface="Times New Roman"/>
              </a:rPr>
              <a:t>to  </a:t>
            </a:r>
            <a:r>
              <a:rPr sz="2200" spc="33" dirty="0">
                <a:solidFill>
                  <a:srgbClr val="484142"/>
                </a:solidFill>
                <a:latin typeface="Times New Roman"/>
                <a:cs typeface="Times New Roman"/>
              </a:rPr>
              <a:t>animal.</a:t>
            </a:r>
            <a:endParaRPr sz="2200" dirty="0">
              <a:latin typeface="Times New Roman"/>
              <a:cs typeface="Times New Roman"/>
            </a:endParaRPr>
          </a:p>
          <a:p>
            <a:pPr marL="517971" marR="181290" indent="-503972">
              <a:spcBef>
                <a:spcPts val="661"/>
              </a:spcBef>
              <a:buClr>
                <a:srgbClr val="D24717"/>
              </a:buClr>
              <a:buSzPct val="85000"/>
              <a:buAutoNum type="arabicPeriod"/>
              <a:tabLst>
                <a:tab pos="517271" algn="l"/>
                <a:tab pos="517971" algn="l"/>
              </a:tabLst>
            </a:pPr>
            <a:r>
              <a:rPr sz="2200" b="1" spc="-50" dirty="0">
                <a:solidFill>
                  <a:srgbClr val="DF6C5D"/>
                </a:solidFill>
                <a:latin typeface="Times New Roman"/>
                <a:cs typeface="Times New Roman"/>
              </a:rPr>
              <a:t>Parturation</a:t>
            </a:r>
            <a:r>
              <a:rPr sz="2200" b="1" spc="-50" dirty="0">
                <a:solidFill>
                  <a:srgbClr val="DF6C5D"/>
                </a:solidFill>
                <a:latin typeface="Times New Roman"/>
                <a:cs typeface="Times New Roman"/>
              </a:rPr>
              <a:t> </a:t>
            </a:r>
            <a:r>
              <a:rPr sz="2200" b="1" spc="-110" dirty="0">
                <a:solidFill>
                  <a:srgbClr val="DF6C5D"/>
                </a:solidFill>
                <a:latin typeface="Times New Roman"/>
                <a:cs typeface="Times New Roman"/>
              </a:rPr>
              <a:t>period: </a:t>
            </a:r>
            <a:r>
              <a:rPr sz="2200" spc="132" dirty="0">
                <a:solidFill>
                  <a:srgbClr val="484142"/>
                </a:solidFill>
                <a:latin typeface="Times New Roman"/>
                <a:cs typeface="Times New Roman"/>
              </a:rPr>
              <a:t>In </a:t>
            </a:r>
            <a:r>
              <a:rPr sz="2200" spc="28" dirty="0">
                <a:solidFill>
                  <a:srgbClr val="484142"/>
                </a:solidFill>
                <a:latin typeface="Times New Roman"/>
                <a:cs typeface="Times New Roman"/>
              </a:rPr>
              <a:t>normal </a:t>
            </a:r>
            <a:r>
              <a:rPr sz="2200" spc="-66" dirty="0">
                <a:solidFill>
                  <a:srgbClr val="484142"/>
                </a:solidFill>
                <a:latin typeface="Times New Roman"/>
                <a:cs typeface="Times New Roman"/>
              </a:rPr>
              <a:t>case </a:t>
            </a:r>
            <a:r>
              <a:rPr sz="2200" spc="-11" dirty="0">
                <a:solidFill>
                  <a:srgbClr val="484142"/>
                </a:solidFill>
                <a:latin typeface="Times New Roman"/>
                <a:cs typeface="Times New Roman"/>
              </a:rPr>
              <a:t>period </a:t>
            </a:r>
            <a:r>
              <a:rPr sz="2200" dirty="0">
                <a:solidFill>
                  <a:srgbClr val="484142"/>
                </a:solidFill>
                <a:latin typeface="Times New Roman"/>
                <a:cs typeface="Times New Roman"/>
              </a:rPr>
              <a:t>is </a:t>
            </a:r>
            <a:r>
              <a:rPr sz="2200" spc="-39" dirty="0">
                <a:solidFill>
                  <a:srgbClr val="484142"/>
                </a:solidFill>
                <a:latin typeface="Times New Roman"/>
                <a:cs typeface="Times New Roman"/>
              </a:rPr>
              <a:t>of </a:t>
            </a:r>
            <a:r>
              <a:rPr sz="2200" spc="-72" dirty="0">
                <a:solidFill>
                  <a:srgbClr val="484142"/>
                </a:solidFill>
                <a:latin typeface="Times New Roman"/>
                <a:cs typeface="Times New Roman"/>
              </a:rPr>
              <a:t>2-3 </a:t>
            </a:r>
            <a:r>
              <a:rPr sz="2200" spc="55" dirty="0">
                <a:solidFill>
                  <a:srgbClr val="484142"/>
                </a:solidFill>
                <a:latin typeface="Times New Roman"/>
                <a:cs typeface="Times New Roman"/>
              </a:rPr>
              <a:t>hrs </a:t>
            </a:r>
            <a:r>
              <a:rPr sz="2200" spc="6" dirty="0">
                <a:solidFill>
                  <a:srgbClr val="484142"/>
                </a:solidFill>
                <a:latin typeface="Times New Roman"/>
                <a:cs typeface="Times New Roman"/>
              </a:rPr>
              <a:t>while </a:t>
            </a:r>
            <a:r>
              <a:rPr sz="2200" spc="88" dirty="0">
                <a:solidFill>
                  <a:srgbClr val="484142"/>
                </a:solidFill>
                <a:latin typeface="Times New Roman"/>
                <a:cs typeface="Times New Roman"/>
              </a:rPr>
              <a:t>in </a:t>
            </a:r>
            <a:r>
              <a:rPr sz="2200" spc="44" dirty="0">
                <a:solidFill>
                  <a:srgbClr val="484142"/>
                </a:solidFill>
                <a:latin typeface="Times New Roman"/>
                <a:cs typeface="Times New Roman"/>
              </a:rPr>
              <a:t>first </a:t>
            </a:r>
            <a:r>
              <a:rPr sz="2200" spc="-17" dirty="0">
                <a:solidFill>
                  <a:srgbClr val="484142"/>
                </a:solidFill>
                <a:latin typeface="Times New Roman"/>
                <a:cs typeface="Times New Roman"/>
              </a:rPr>
              <a:t>calving</a:t>
            </a:r>
            <a:r>
              <a:rPr sz="2200" spc="-193" dirty="0">
                <a:solidFill>
                  <a:srgbClr val="484142"/>
                </a:solidFill>
                <a:latin typeface="Times New Roman"/>
                <a:cs typeface="Times New Roman"/>
              </a:rPr>
              <a:t> </a:t>
            </a:r>
            <a:r>
              <a:rPr sz="2200" spc="-72" dirty="0">
                <a:solidFill>
                  <a:srgbClr val="484142"/>
                </a:solidFill>
                <a:latin typeface="Times New Roman"/>
                <a:cs typeface="Times New Roman"/>
              </a:rPr>
              <a:t>4-5  </a:t>
            </a:r>
            <a:r>
              <a:rPr sz="2200" spc="55" dirty="0">
                <a:solidFill>
                  <a:srgbClr val="484142"/>
                </a:solidFill>
                <a:latin typeface="Times New Roman"/>
                <a:cs typeface="Times New Roman"/>
              </a:rPr>
              <a:t>hrs </a:t>
            </a:r>
            <a:r>
              <a:rPr sz="2200" spc="6" dirty="0">
                <a:solidFill>
                  <a:srgbClr val="484142"/>
                </a:solidFill>
                <a:latin typeface="Times New Roman"/>
                <a:cs typeface="Times New Roman"/>
              </a:rPr>
              <a:t>or </a:t>
            </a:r>
            <a:r>
              <a:rPr sz="2200" spc="-33" dirty="0">
                <a:solidFill>
                  <a:srgbClr val="484142"/>
                </a:solidFill>
                <a:latin typeface="Times New Roman"/>
                <a:cs typeface="Times New Roman"/>
              </a:rPr>
              <a:t>more </a:t>
            </a:r>
            <a:r>
              <a:rPr sz="2200" spc="-83" dirty="0">
                <a:solidFill>
                  <a:srgbClr val="484142"/>
                </a:solidFill>
                <a:latin typeface="Times New Roman"/>
                <a:cs typeface="Times New Roman"/>
              </a:rPr>
              <a:t>Observe </a:t>
            </a:r>
            <a:r>
              <a:rPr sz="2200" spc="6" dirty="0">
                <a:solidFill>
                  <a:srgbClr val="484142"/>
                </a:solidFill>
                <a:latin typeface="Times New Roman"/>
                <a:cs typeface="Times New Roman"/>
              </a:rPr>
              <a:t>from </a:t>
            </a:r>
            <a:r>
              <a:rPr sz="2200" spc="-28" dirty="0">
                <a:solidFill>
                  <a:srgbClr val="484142"/>
                </a:solidFill>
                <a:latin typeface="Times New Roman"/>
                <a:cs typeface="Times New Roman"/>
              </a:rPr>
              <a:t>safe </a:t>
            </a:r>
            <a:r>
              <a:rPr sz="2200" spc="-6" dirty="0">
                <a:solidFill>
                  <a:srgbClr val="484142"/>
                </a:solidFill>
                <a:latin typeface="Times New Roman"/>
                <a:cs typeface="Times New Roman"/>
              </a:rPr>
              <a:t>distance </a:t>
            </a:r>
            <a:r>
              <a:rPr sz="2200" spc="17" dirty="0">
                <a:solidFill>
                  <a:srgbClr val="484142"/>
                </a:solidFill>
                <a:latin typeface="Times New Roman"/>
                <a:cs typeface="Times New Roman"/>
              </a:rPr>
              <a:t>without disturbing </a:t>
            </a:r>
            <a:r>
              <a:rPr sz="2200" spc="28" dirty="0">
                <a:solidFill>
                  <a:srgbClr val="484142"/>
                </a:solidFill>
                <a:latin typeface="Times New Roman"/>
                <a:cs typeface="Times New Roman"/>
              </a:rPr>
              <a:t>the</a:t>
            </a:r>
            <a:r>
              <a:rPr sz="2200" spc="-160" dirty="0">
                <a:solidFill>
                  <a:srgbClr val="484142"/>
                </a:solidFill>
                <a:latin typeface="Times New Roman"/>
                <a:cs typeface="Times New Roman"/>
              </a:rPr>
              <a:t> </a:t>
            </a:r>
            <a:r>
              <a:rPr sz="2200" spc="39" dirty="0">
                <a:solidFill>
                  <a:srgbClr val="484142"/>
                </a:solidFill>
                <a:latin typeface="Times New Roman"/>
                <a:cs typeface="Times New Roman"/>
              </a:rPr>
              <a:t>animal</a:t>
            </a:r>
            <a:r>
              <a:rPr sz="2200" spc="39" dirty="0">
                <a:solidFill>
                  <a:srgbClr val="888888"/>
                </a:solidFill>
                <a:latin typeface="Times New Roman"/>
                <a:cs typeface="Times New Roman"/>
              </a:rPr>
              <a:t>.</a:t>
            </a:r>
            <a:endParaRPr sz="2200" dirty="0">
              <a:latin typeface="Times New Roman"/>
              <a:cs typeface="Times New Roman"/>
            </a:endParaRPr>
          </a:p>
          <a:p>
            <a:pPr marL="517971" marR="5600" indent="-503972">
              <a:spcBef>
                <a:spcPts val="661"/>
              </a:spcBef>
              <a:buClr>
                <a:srgbClr val="D24717"/>
              </a:buClr>
              <a:buSzPct val="85000"/>
              <a:buAutoNum type="arabicPeriod"/>
              <a:tabLst>
                <a:tab pos="517271" algn="l"/>
                <a:tab pos="517971" algn="l"/>
              </a:tabLst>
            </a:pPr>
            <a:r>
              <a:rPr sz="2200" b="1" spc="-61" dirty="0">
                <a:solidFill>
                  <a:srgbClr val="DF6C5D"/>
                </a:solidFill>
                <a:latin typeface="Times New Roman"/>
                <a:cs typeface="Times New Roman"/>
              </a:rPr>
              <a:t>Watch </a:t>
            </a:r>
            <a:r>
              <a:rPr sz="2200" b="1" spc="-55" dirty="0">
                <a:solidFill>
                  <a:srgbClr val="DF6C5D"/>
                </a:solidFill>
                <a:latin typeface="Times New Roman"/>
                <a:cs typeface="Times New Roman"/>
              </a:rPr>
              <a:t>for </a:t>
            </a:r>
            <a:r>
              <a:rPr sz="2200" b="1" spc="-66" dirty="0">
                <a:solidFill>
                  <a:srgbClr val="DF6C5D"/>
                </a:solidFill>
                <a:latin typeface="Times New Roman"/>
                <a:cs typeface="Times New Roman"/>
              </a:rPr>
              <a:t>presentation </a:t>
            </a:r>
            <a:r>
              <a:rPr sz="2200" b="1" spc="-33" dirty="0">
                <a:solidFill>
                  <a:srgbClr val="DF6C5D"/>
                </a:solidFill>
                <a:latin typeface="Times New Roman"/>
                <a:cs typeface="Times New Roman"/>
              </a:rPr>
              <a:t>of </a:t>
            </a:r>
            <a:r>
              <a:rPr sz="2200" b="1" spc="-110" dirty="0">
                <a:solidFill>
                  <a:srgbClr val="DF6C5D"/>
                </a:solidFill>
                <a:latin typeface="Times New Roman"/>
                <a:cs typeface="Times New Roman"/>
              </a:rPr>
              <a:t>Calf: </a:t>
            </a:r>
            <a:r>
              <a:rPr sz="2200" spc="6" dirty="0">
                <a:solidFill>
                  <a:srgbClr val="001F5F"/>
                </a:solidFill>
                <a:latin typeface="Times New Roman"/>
                <a:cs typeface="Times New Roman"/>
              </a:rPr>
              <a:t>The </a:t>
            </a:r>
            <a:r>
              <a:rPr sz="2200" spc="-11" dirty="0">
                <a:solidFill>
                  <a:srgbClr val="001F5F"/>
                </a:solidFill>
                <a:latin typeface="Times New Roman"/>
                <a:cs typeface="Times New Roman"/>
              </a:rPr>
              <a:t>phase </a:t>
            </a:r>
            <a:r>
              <a:rPr sz="2200" spc="-39" dirty="0">
                <a:solidFill>
                  <a:srgbClr val="001F5F"/>
                </a:solidFill>
                <a:latin typeface="Times New Roman"/>
                <a:cs typeface="Times New Roman"/>
              </a:rPr>
              <a:t>of </a:t>
            </a:r>
            <a:r>
              <a:rPr sz="2200" spc="-11" dirty="0">
                <a:solidFill>
                  <a:srgbClr val="001F5F"/>
                </a:solidFill>
                <a:latin typeface="Times New Roman"/>
                <a:cs typeface="Times New Roman"/>
              </a:rPr>
              <a:t>expulsion </a:t>
            </a:r>
            <a:r>
              <a:rPr sz="2200" spc="-39" dirty="0">
                <a:solidFill>
                  <a:srgbClr val="001F5F"/>
                </a:solidFill>
                <a:latin typeface="Times New Roman"/>
                <a:cs typeface="Times New Roman"/>
              </a:rPr>
              <a:t>of </a:t>
            </a:r>
            <a:r>
              <a:rPr sz="2200" spc="-22" dirty="0">
                <a:solidFill>
                  <a:srgbClr val="001F5F"/>
                </a:solidFill>
                <a:latin typeface="Times New Roman"/>
                <a:cs typeface="Times New Roman"/>
              </a:rPr>
              <a:t>foetus</a:t>
            </a:r>
            <a:r>
              <a:rPr sz="2200" spc="-22" dirty="0">
                <a:solidFill>
                  <a:srgbClr val="001F5F"/>
                </a:solidFill>
                <a:latin typeface="Times New Roman"/>
                <a:cs typeface="Times New Roman"/>
              </a:rPr>
              <a:t>, </a:t>
            </a:r>
            <a:r>
              <a:rPr sz="2200" spc="-72" dirty="0">
                <a:solidFill>
                  <a:srgbClr val="001F5F"/>
                </a:solidFill>
                <a:latin typeface="Times New Roman"/>
                <a:cs typeface="Times New Roman"/>
              </a:rPr>
              <a:t>observe </a:t>
            </a:r>
            <a:r>
              <a:rPr sz="2200" spc="28" dirty="0">
                <a:solidFill>
                  <a:srgbClr val="001F5F"/>
                </a:solidFill>
                <a:latin typeface="Times New Roman"/>
                <a:cs typeface="Times New Roman"/>
              </a:rPr>
              <a:t>the  </a:t>
            </a:r>
            <a:r>
              <a:rPr sz="2200" spc="-6" dirty="0">
                <a:solidFill>
                  <a:srgbClr val="001F5F"/>
                </a:solidFill>
                <a:latin typeface="Times New Roman"/>
                <a:cs typeface="Times New Roman"/>
              </a:rPr>
              <a:t>appearance </a:t>
            </a:r>
            <a:r>
              <a:rPr sz="2200" spc="-39" dirty="0">
                <a:solidFill>
                  <a:srgbClr val="001F5F"/>
                </a:solidFill>
                <a:latin typeface="Times New Roman"/>
                <a:cs typeface="Times New Roman"/>
              </a:rPr>
              <a:t>of </a:t>
            </a:r>
            <a:r>
              <a:rPr sz="2200" spc="-6" dirty="0">
                <a:solidFill>
                  <a:srgbClr val="001F5F"/>
                </a:solidFill>
                <a:latin typeface="Times New Roman"/>
                <a:cs typeface="Times New Roman"/>
              </a:rPr>
              <a:t>water </a:t>
            </a:r>
            <a:r>
              <a:rPr sz="2200" spc="-55" dirty="0">
                <a:solidFill>
                  <a:srgbClr val="001F5F"/>
                </a:solidFill>
                <a:latin typeface="Times New Roman"/>
                <a:cs typeface="Times New Roman"/>
              </a:rPr>
              <a:t>bag </a:t>
            </a:r>
            <a:r>
              <a:rPr sz="2200" spc="-364" dirty="0">
                <a:solidFill>
                  <a:srgbClr val="001F5F"/>
                </a:solidFill>
                <a:latin typeface="Times New Roman"/>
                <a:cs typeface="Times New Roman"/>
              </a:rPr>
              <a:t>&amp; </a:t>
            </a:r>
            <a:r>
              <a:rPr sz="2200" spc="22" dirty="0">
                <a:solidFill>
                  <a:srgbClr val="001F5F"/>
                </a:solidFill>
                <a:latin typeface="Times New Roman"/>
                <a:cs typeface="Times New Roman"/>
              </a:rPr>
              <a:t>its gradual </a:t>
            </a:r>
            <a:r>
              <a:rPr sz="2200" spc="-50" dirty="0">
                <a:solidFill>
                  <a:srgbClr val="001F5F"/>
                </a:solidFill>
                <a:latin typeface="Times New Roman"/>
                <a:cs typeface="Times New Roman"/>
              </a:rPr>
              <a:t>emergence, </a:t>
            </a:r>
            <a:r>
              <a:rPr sz="2200" spc="17" dirty="0">
                <a:solidFill>
                  <a:srgbClr val="001F5F"/>
                </a:solidFill>
                <a:latin typeface="Times New Roman"/>
                <a:cs typeface="Times New Roman"/>
              </a:rPr>
              <a:t>bursting </a:t>
            </a:r>
            <a:r>
              <a:rPr sz="2200" spc="-39" dirty="0">
                <a:solidFill>
                  <a:srgbClr val="001F5F"/>
                </a:solidFill>
                <a:latin typeface="Times New Roman"/>
                <a:cs typeface="Times New Roman"/>
              </a:rPr>
              <a:t>of </a:t>
            </a:r>
            <a:r>
              <a:rPr sz="2200" spc="77" dirty="0">
                <a:solidFill>
                  <a:srgbClr val="001F5F"/>
                </a:solidFill>
                <a:latin typeface="Times New Roman"/>
                <a:cs typeface="Times New Roman"/>
              </a:rPr>
              <a:t>it </a:t>
            </a:r>
            <a:r>
              <a:rPr sz="2200" spc="33" dirty="0">
                <a:solidFill>
                  <a:srgbClr val="001F5F"/>
                </a:solidFill>
                <a:latin typeface="Times New Roman"/>
                <a:cs typeface="Times New Roman"/>
              </a:rPr>
              <a:t>and </a:t>
            </a:r>
            <a:r>
              <a:rPr sz="2200" spc="-6" dirty="0">
                <a:solidFill>
                  <a:srgbClr val="001F5F"/>
                </a:solidFill>
                <a:latin typeface="Times New Roman"/>
                <a:cs typeface="Times New Roman"/>
              </a:rPr>
              <a:t>appearance </a:t>
            </a:r>
            <a:r>
              <a:rPr sz="2200" spc="-39" dirty="0">
                <a:solidFill>
                  <a:srgbClr val="001F5F"/>
                </a:solidFill>
                <a:latin typeface="Times New Roman"/>
                <a:cs typeface="Times New Roman"/>
              </a:rPr>
              <a:t>of  </a:t>
            </a:r>
            <a:r>
              <a:rPr sz="2200" spc="-11" dirty="0">
                <a:solidFill>
                  <a:srgbClr val="001F5F"/>
                </a:solidFill>
                <a:latin typeface="Times New Roman"/>
                <a:cs typeface="Times New Roman"/>
              </a:rPr>
              <a:t>fore </a:t>
            </a:r>
            <a:r>
              <a:rPr sz="2200" spc="-22" dirty="0">
                <a:solidFill>
                  <a:srgbClr val="001F5F"/>
                </a:solidFill>
                <a:latin typeface="Times New Roman"/>
                <a:cs typeface="Times New Roman"/>
              </a:rPr>
              <a:t>feet </a:t>
            </a:r>
            <a:r>
              <a:rPr sz="2200" spc="33" dirty="0">
                <a:solidFill>
                  <a:srgbClr val="001F5F"/>
                </a:solidFill>
                <a:latin typeface="Times New Roman"/>
                <a:cs typeface="Times New Roman"/>
              </a:rPr>
              <a:t>with </a:t>
            </a:r>
            <a:r>
              <a:rPr sz="2200" spc="-17" dirty="0">
                <a:solidFill>
                  <a:srgbClr val="001F5F"/>
                </a:solidFill>
                <a:latin typeface="Times New Roman"/>
                <a:cs typeface="Times New Roman"/>
              </a:rPr>
              <a:t>hoof </a:t>
            </a:r>
            <a:r>
              <a:rPr sz="2200" spc="-364" dirty="0">
                <a:solidFill>
                  <a:srgbClr val="001F5F"/>
                </a:solidFill>
                <a:latin typeface="Times New Roman"/>
                <a:cs typeface="Times New Roman"/>
              </a:rPr>
              <a:t>&amp;</a:t>
            </a:r>
            <a:r>
              <a:rPr sz="2200" spc="-331" dirty="0">
                <a:solidFill>
                  <a:srgbClr val="001F5F"/>
                </a:solidFill>
                <a:latin typeface="Times New Roman"/>
                <a:cs typeface="Times New Roman"/>
              </a:rPr>
              <a:t> </a:t>
            </a:r>
            <a:r>
              <a:rPr sz="2200" spc="6" dirty="0">
                <a:solidFill>
                  <a:srgbClr val="001F5F"/>
                </a:solidFill>
                <a:latin typeface="Times New Roman"/>
                <a:cs typeface="Times New Roman"/>
              </a:rPr>
              <a:t>mouth.</a:t>
            </a:r>
            <a:endParaRPr sz="2200" dirty="0">
              <a:latin typeface="Times New Roman"/>
              <a:cs typeface="Times New Roman"/>
            </a:endParaRPr>
          </a:p>
          <a:p>
            <a:pPr marL="517971" indent="-503972">
              <a:spcBef>
                <a:spcPts val="667"/>
              </a:spcBef>
              <a:buClr>
                <a:srgbClr val="D24717"/>
              </a:buClr>
              <a:buSzPct val="85000"/>
              <a:buAutoNum type="arabicPeriod"/>
              <a:tabLst>
                <a:tab pos="517271" algn="l"/>
                <a:tab pos="517971" algn="l"/>
              </a:tabLst>
            </a:pPr>
            <a:r>
              <a:rPr sz="2200" b="1" spc="-72" dirty="0">
                <a:solidFill>
                  <a:srgbClr val="DF6C5D"/>
                </a:solidFill>
                <a:latin typeface="Times New Roman"/>
                <a:cs typeface="Times New Roman"/>
              </a:rPr>
              <a:t>Normal </a:t>
            </a:r>
            <a:r>
              <a:rPr sz="2200" b="1" spc="-83" dirty="0">
                <a:solidFill>
                  <a:srgbClr val="DF6C5D"/>
                </a:solidFill>
                <a:latin typeface="Times New Roman"/>
                <a:cs typeface="Times New Roman"/>
              </a:rPr>
              <a:t>presentation: </a:t>
            </a:r>
            <a:r>
              <a:rPr sz="2200" spc="-33" dirty="0">
                <a:solidFill>
                  <a:srgbClr val="484142"/>
                </a:solidFill>
                <a:latin typeface="Times New Roman"/>
                <a:cs typeface="Times New Roman"/>
              </a:rPr>
              <a:t>Any </a:t>
            </a:r>
            <a:r>
              <a:rPr sz="2200" dirty="0">
                <a:solidFill>
                  <a:srgbClr val="484142"/>
                </a:solidFill>
                <a:latin typeface="Times New Roman"/>
                <a:cs typeface="Times New Roman"/>
              </a:rPr>
              <a:t>deviation </a:t>
            </a:r>
            <a:r>
              <a:rPr sz="2200" spc="6" dirty="0">
                <a:solidFill>
                  <a:srgbClr val="484142"/>
                </a:solidFill>
                <a:latin typeface="Times New Roman"/>
                <a:cs typeface="Times New Roman"/>
              </a:rPr>
              <a:t>from </a:t>
            </a:r>
            <a:r>
              <a:rPr sz="2200" spc="28" dirty="0">
                <a:solidFill>
                  <a:srgbClr val="484142"/>
                </a:solidFill>
                <a:latin typeface="Times New Roman"/>
                <a:cs typeface="Times New Roman"/>
              </a:rPr>
              <a:t>normal </a:t>
            </a:r>
            <a:r>
              <a:rPr sz="2200" spc="11" dirty="0">
                <a:solidFill>
                  <a:srgbClr val="484142"/>
                </a:solidFill>
                <a:latin typeface="Times New Roman"/>
                <a:cs typeface="Times New Roman"/>
              </a:rPr>
              <a:t>presentation </a:t>
            </a:r>
            <a:r>
              <a:rPr sz="2200" spc="-33" dirty="0">
                <a:solidFill>
                  <a:srgbClr val="484142"/>
                </a:solidFill>
                <a:latin typeface="Times New Roman"/>
                <a:cs typeface="Times New Roman"/>
              </a:rPr>
              <a:t>of </a:t>
            </a:r>
            <a:r>
              <a:rPr sz="2200" spc="11" dirty="0">
                <a:solidFill>
                  <a:srgbClr val="484142"/>
                </a:solidFill>
                <a:latin typeface="Times New Roman"/>
                <a:cs typeface="Times New Roman"/>
              </a:rPr>
              <a:t>calf </a:t>
            </a:r>
            <a:r>
              <a:rPr sz="2200" spc="-50" dirty="0">
                <a:solidFill>
                  <a:srgbClr val="484142"/>
                </a:solidFill>
                <a:latin typeface="Times New Roman"/>
                <a:cs typeface="Times New Roman"/>
              </a:rPr>
              <a:t>occurs;</a:t>
            </a:r>
            <a:r>
              <a:rPr sz="2200" spc="-121" dirty="0">
                <a:solidFill>
                  <a:srgbClr val="484142"/>
                </a:solidFill>
                <a:latin typeface="Times New Roman"/>
                <a:cs typeface="Times New Roman"/>
              </a:rPr>
              <a:t> </a:t>
            </a:r>
            <a:r>
              <a:rPr sz="2200" spc="33" dirty="0">
                <a:solidFill>
                  <a:srgbClr val="484142"/>
                </a:solidFill>
                <a:latin typeface="Times New Roman"/>
                <a:cs typeface="Times New Roman"/>
              </a:rPr>
              <a:t>the</a:t>
            </a:r>
            <a:endParaRPr sz="2200" dirty="0">
              <a:latin typeface="Times New Roman"/>
              <a:cs typeface="Times New Roman"/>
            </a:endParaRPr>
          </a:p>
          <a:p>
            <a:pPr marL="517971"/>
            <a:r>
              <a:rPr sz="2200" dirty="0">
                <a:solidFill>
                  <a:srgbClr val="484142"/>
                </a:solidFill>
                <a:latin typeface="Times New Roman"/>
                <a:cs typeface="Times New Roman"/>
              </a:rPr>
              <a:t>immediate </a:t>
            </a:r>
            <a:r>
              <a:rPr sz="2200" spc="17" dirty="0">
                <a:solidFill>
                  <a:srgbClr val="484142"/>
                </a:solidFill>
                <a:latin typeface="Times New Roman"/>
                <a:cs typeface="Times New Roman"/>
              </a:rPr>
              <a:t>help </a:t>
            </a:r>
            <a:r>
              <a:rPr sz="2200" spc="-39" dirty="0">
                <a:solidFill>
                  <a:srgbClr val="484142"/>
                </a:solidFill>
                <a:latin typeface="Times New Roman"/>
                <a:cs typeface="Times New Roman"/>
              </a:rPr>
              <a:t>of </a:t>
            </a:r>
            <a:r>
              <a:rPr sz="2200" spc="33" dirty="0">
                <a:solidFill>
                  <a:srgbClr val="484142"/>
                </a:solidFill>
                <a:latin typeface="Times New Roman"/>
                <a:cs typeface="Times New Roman"/>
              </a:rPr>
              <a:t>veterinarian </a:t>
            </a:r>
            <a:r>
              <a:rPr sz="2200" spc="6" dirty="0">
                <a:solidFill>
                  <a:srgbClr val="484142"/>
                </a:solidFill>
                <a:latin typeface="Times New Roman"/>
                <a:cs typeface="Times New Roman"/>
              </a:rPr>
              <a:t>should </a:t>
            </a:r>
            <a:r>
              <a:rPr sz="2200" spc="-83" dirty="0">
                <a:solidFill>
                  <a:srgbClr val="484142"/>
                </a:solidFill>
                <a:latin typeface="Times New Roman"/>
                <a:cs typeface="Times New Roman"/>
              </a:rPr>
              <a:t>be </a:t>
            </a:r>
            <a:r>
              <a:rPr sz="2200" spc="33" dirty="0">
                <a:solidFill>
                  <a:srgbClr val="484142"/>
                </a:solidFill>
                <a:latin typeface="Times New Roman"/>
                <a:cs typeface="Times New Roman"/>
              </a:rPr>
              <a:t>taken </a:t>
            </a:r>
            <a:r>
              <a:rPr sz="2200" spc="-28" dirty="0">
                <a:solidFill>
                  <a:srgbClr val="484142"/>
                </a:solidFill>
                <a:latin typeface="Times New Roman"/>
                <a:cs typeface="Times New Roman"/>
              </a:rPr>
              <a:t>being </a:t>
            </a:r>
            <a:r>
              <a:rPr sz="2200" spc="-11" dirty="0">
                <a:solidFill>
                  <a:srgbClr val="484142"/>
                </a:solidFill>
                <a:latin typeface="Times New Roman"/>
                <a:cs typeface="Times New Roman"/>
              </a:rPr>
              <a:t>care </a:t>
            </a:r>
            <a:r>
              <a:rPr sz="2200" spc="-39" dirty="0">
                <a:solidFill>
                  <a:srgbClr val="484142"/>
                </a:solidFill>
                <a:latin typeface="Times New Roman"/>
                <a:cs typeface="Times New Roman"/>
              </a:rPr>
              <a:t>of</a:t>
            </a:r>
            <a:r>
              <a:rPr sz="2200" spc="-154" dirty="0">
                <a:solidFill>
                  <a:srgbClr val="484142"/>
                </a:solidFill>
                <a:latin typeface="Times New Roman"/>
                <a:cs typeface="Times New Roman"/>
              </a:rPr>
              <a:t> </a:t>
            </a:r>
            <a:r>
              <a:rPr sz="2200" spc="-11" dirty="0">
                <a:solidFill>
                  <a:srgbClr val="484142"/>
                </a:solidFill>
                <a:latin typeface="Times New Roman"/>
                <a:cs typeface="Times New Roman"/>
              </a:rPr>
              <a:t>Dystokia</a:t>
            </a:r>
            <a:r>
              <a:rPr sz="2200" spc="-11" dirty="0">
                <a:solidFill>
                  <a:srgbClr val="484142"/>
                </a:solidFill>
                <a:latin typeface="Times New Roman"/>
                <a:cs typeface="Times New Roman"/>
              </a:rPr>
              <a:t>.</a:t>
            </a:r>
            <a:endParaRPr sz="2200" dirty="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95031" y="1763613"/>
            <a:ext cx="2529257" cy="414245"/>
          </a:xfrm>
          <a:prstGeom prst="rect">
            <a:avLst/>
          </a:prstGeom>
        </p:spPr>
        <p:txBody>
          <a:bodyPr vert="horz" wrap="square" lIns="0" tIns="13999" rIns="0" bIns="0" rtlCol="0">
            <a:spAutoFit/>
          </a:bodyPr>
          <a:lstStyle/>
          <a:p>
            <a:pPr marL="13999">
              <a:lnSpc>
                <a:spcPct val="100000"/>
              </a:lnSpc>
              <a:spcBef>
                <a:spcPts val="110"/>
              </a:spcBef>
            </a:pPr>
            <a:r>
              <a:rPr sz="2600" u="heavy" spc="-66" dirty="0">
                <a:uFill>
                  <a:solidFill>
                    <a:srgbClr val="6F2F9F"/>
                  </a:solidFill>
                </a:uFill>
                <a:latin typeface="Times New Roman"/>
                <a:cs typeface="Times New Roman"/>
              </a:rPr>
              <a:t>After</a:t>
            </a:r>
            <a:r>
              <a:rPr sz="2600" u="heavy" spc="-121" dirty="0">
                <a:uFill>
                  <a:solidFill>
                    <a:srgbClr val="6F2F9F"/>
                  </a:solidFill>
                </a:uFill>
                <a:latin typeface="Times New Roman"/>
                <a:cs typeface="Times New Roman"/>
              </a:rPr>
              <a:t> </a:t>
            </a:r>
            <a:r>
              <a:rPr sz="2600" u="heavy" spc="-77" dirty="0">
                <a:uFill>
                  <a:solidFill>
                    <a:srgbClr val="6F2F9F"/>
                  </a:solidFill>
                </a:uFill>
                <a:latin typeface="Times New Roman"/>
                <a:cs typeface="Times New Roman"/>
              </a:rPr>
              <a:t>Parturation</a:t>
            </a:r>
            <a:r>
              <a:rPr sz="2600" u="heavy" spc="-77" dirty="0">
                <a:uFill>
                  <a:solidFill>
                    <a:srgbClr val="6F2F9F"/>
                  </a:solidFill>
                </a:uFill>
                <a:latin typeface="Times New Roman"/>
                <a:cs typeface="Times New Roman"/>
              </a:rPr>
              <a:t>:</a:t>
            </a:r>
            <a:endParaRPr sz="2600" dirty="0">
              <a:latin typeface="Times New Roman"/>
              <a:cs typeface="Times New Roman"/>
            </a:endParaRPr>
          </a:p>
        </p:txBody>
      </p:sp>
      <p:sp>
        <p:nvSpPr>
          <p:cNvPr id="3" name="object 3"/>
          <p:cNvSpPr txBox="1"/>
          <p:nvPr/>
        </p:nvSpPr>
        <p:spPr>
          <a:xfrm>
            <a:off x="2232000" y="2411685"/>
            <a:ext cx="7399196" cy="3849226"/>
          </a:xfrm>
          <a:prstGeom prst="rect">
            <a:avLst/>
          </a:prstGeom>
        </p:spPr>
        <p:txBody>
          <a:bodyPr vert="horz" wrap="square" lIns="0" tIns="14699" rIns="0" bIns="0" rtlCol="0">
            <a:spAutoFit/>
          </a:bodyPr>
          <a:lstStyle/>
          <a:p>
            <a:pPr marL="517971" marR="5600" indent="-503972">
              <a:spcBef>
                <a:spcPts val="116"/>
              </a:spcBef>
              <a:buClr>
                <a:srgbClr val="D24717"/>
              </a:buClr>
              <a:buSzPct val="85000"/>
              <a:buAutoNum type="arabicPeriod"/>
              <a:tabLst>
                <a:tab pos="517271" algn="l"/>
                <a:tab pos="517971" algn="l"/>
              </a:tabLst>
            </a:pPr>
            <a:r>
              <a:rPr sz="2200" b="1" spc="-28" dirty="0">
                <a:solidFill>
                  <a:srgbClr val="DF6C5D"/>
                </a:solidFill>
                <a:latin typeface="Times New Roman"/>
                <a:cs typeface="Times New Roman"/>
              </a:rPr>
              <a:t>Expulsion </a:t>
            </a:r>
            <a:r>
              <a:rPr sz="2200" b="1" spc="-33" dirty="0">
                <a:solidFill>
                  <a:srgbClr val="DF6C5D"/>
                </a:solidFill>
                <a:latin typeface="Times New Roman"/>
                <a:cs typeface="Times New Roman"/>
              </a:rPr>
              <a:t>of </a:t>
            </a:r>
            <a:r>
              <a:rPr sz="2200" b="1" spc="-61" dirty="0">
                <a:solidFill>
                  <a:srgbClr val="DF6C5D"/>
                </a:solidFill>
                <a:latin typeface="Times New Roman"/>
                <a:cs typeface="Times New Roman"/>
              </a:rPr>
              <a:t>placenta </a:t>
            </a:r>
            <a:r>
              <a:rPr sz="2200" b="1" spc="-171" dirty="0">
                <a:solidFill>
                  <a:srgbClr val="DF6C5D"/>
                </a:solidFill>
                <a:latin typeface="Times New Roman"/>
                <a:cs typeface="Times New Roman"/>
              </a:rPr>
              <a:t>/ </a:t>
            </a:r>
            <a:r>
              <a:rPr sz="2200" b="1" spc="-55" dirty="0">
                <a:solidFill>
                  <a:srgbClr val="DF6C5D"/>
                </a:solidFill>
                <a:latin typeface="Times New Roman"/>
                <a:cs typeface="Times New Roman"/>
              </a:rPr>
              <a:t>after </a:t>
            </a:r>
            <a:r>
              <a:rPr sz="2200" b="1" spc="-77" dirty="0">
                <a:solidFill>
                  <a:srgbClr val="DF6C5D"/>
                </a:solidFill>
                <a:latin typeface="Times New Roman"/>
                <a:cs typeface="Times New Roman"/>
              </a:rPr>
              <a:t>birth: </a:t>
            </a:r>
            <a:r>
              <a:rPr sz="2200" spc="6" dirty="0">
                <a:solidFill>
                  <a:srgbClr val="484142"/>
                </a:solidFill>
                <a:latin typeface="Times New Roman"/>
                <a:cs typeface="Times New Roman"/>
              </a:rPr>
              <a:t>The </a:t>
            </a:r>
            <a:r>
              <a:rPr sz="2200" spc="11" dirty="0">
                <a:solidFill>
                  <a:srgbClr val="484142"/>
                </a:solidFill>
                <a:latin typeface="Times New Roman"/>
                <a:cs typeface="Times New Roman"/>
              </a:rPr>
              <a:t>placenta </a:t>
            </a:r>
            <a:r>
              <a:rPr sz="2200" dirty="0">
                <a:solidFill>
                  <a:srgbClr val="484142"/>
                </a:solidFill>
                <a:latin typeface="Times New Roman"/>
                <a:cs typeface="Times New Roman"/>
              </a:rPr>
              <a:t>is </a:t>
            </a:r>
            <a:r>
              <a:rPr sz="2200" spc="-11" dirty="0">
                <a:solidFill>
                  <a:srgbClr val="484142"/>
                </a:solidFill>
                <a:latin typeface="Times New Roman"/>
                <a:cs typeface="Times New Roman"/>
              </a:rPr>
              <a:t>discharged </a:t>
            </a:r>
            <a:r>
              <a:rPr sz="2200" spc="50" dirty="0">
                <a:solidFill>
                  <a:srgbClr val="484142"/>
                </a:solidFill>
                <a:latin typeface="Times New Roman"/>
                <a:cs typeface="Times New Roman"/>
              </a:rPr>
              <a:t>within </a:t>
            </a:r>
            <a:r>
              <a:rPr sz="2200" spc="-66" dirty="0">
                <a:solidFill>
                  <a:srgbClr val="484142"/>
                </a:solidFill>
                <a:latin typeface="Times New Roman"/>
                <a:cs typeface="Times New Roman"/>
              </a:rPr>
              <a:t>5-6 </a:t>
            </a:r>
            <a:r>
              <a:rPr sz="2200" spc="28" dirty="0">
                <a:solidFill>
                  <a:srgbClr val="484142"/>
                </a:solidFill>
                <a:latin typeface="Times New Roman"/>
                <a:cs typeface="Times New Roman"/>
              </a:rPr>
              <a:t>hrs.  </a:t>
            </a:r>
            <a:r>
              <a:rPr sz="2200" spc="17" dirty="0">
                <a:solidFill>
                  <a:srgbClr val="484142"/>
                </a:solidFill>
                <a:latin typeface="Times New Roman"/>
                <a:cs typeface="Times New Roman"/>
              </a:rPr>
              <a:t>After </a:t>
            </a:r>
            <a:r>
              <a:rPr sz="2200" spc="-17" dirty="0">
                <a:solidFill>
                  <a:srgbClr val="484142"/>
                </a:solidFill>
                <a:latin typeface="Times New Roman"/>
                <a:cs typeface="Times New Roman"/>
              </a:rPr>
              <a:t>calving </a:t>
            </a:r>
            <a:r>
              <a:rPr sz="2200" spc="88" dirty="0">
                <a:solidFill>
                  <a:srgbClr val="484142"/>
                </a:solidFill>
                <a:latin typeface="Times New Roman"/>
                <a:cs typeface="Times New Roman"/>
              </a:rPr>
              <a:t>in </a:t>
            </a:r>
            <a:r>
              <a:rPr sz="2200" spc="28" dirty="0">
                <a:solidFill>
                  <a:srgbClr val="484142"/>
                </a:solidFill>
                <a:latin typeface="Times New Roman"/>
                <a:cs typeface="Times New Roman"/>
              </a:rPr>
              <a:t>normal </a:t>
            </a:r>
            <a:r>
              <a:rPr sz="2200" spc="-66" dirty="0">
                <a:solidFill>
                  <a:srgbClr val="484142"/>
                </a:solidFill>
                <a:latin typeface="Times New Roman"/>
                <a:cs typeface="Times New Roman"/>
              </a:rPr>
              <a:t>case </a:t>
            </a:r>
            <a:r>
              <a:rPr sz="2200" spc="6" dirty="0">
                <a:solidFill>
                  <a:srgbClr val="484142"/>
                </a:solidFill>
                <a:latin typeface="Times New Roman"/>
                <a:cs typeface="Times New Roman"/>
              </a:rPr>
              <a:t>while </a:t>
            </a:r>
            <a:r>
              <a:rPr sz="2200" spc="66" dirty="0">
                <a:solidFill>
                  <a:srgbClr val="484142"/>
                </a:solidFill>
                <a:latin typeface="Times New Roman"/>
                <a:cs typeface="Times New Roman"/>
              </a:rPr>
              <a:t>if </a:t>
            </a:r>
            <a:r>
              <a:rPr sz="2200" spc="11" dirty="0">
                <a:solidFill>
                  <a:srgbClr val="484142"/>
                </a:solidFill>
                <a:latin typeface="Times New Roman"/>
                <a:cs typeface="Times New Roman"/>
              </a:rPr>
              <a:t>not </a:t>
            </a:r>
            <a:r>
              <a:rPr sz="2200" spc="-11" dirty="0">
                <a:solidFill>
                  <a:srgbClr val="484142"/>
                </a:solidFill>
                <a:latin typeface="Times New Roman"/>
                <a:cs typeface="Times New Roman"/>
              </a:rPr>
              <a:t>discharged </a:t>
            </a:r>
            <a:r>
              <a:rPr sz="2200" spc="50" dirty="0">
                <a:solidFill>
                  <a:srgbClr val="484142"/>
                </a:solidFill>
                <a:latin typeface="Times New Roman"/>
                <a:cs typeface="Times New Roman"/>
              </a:rPr>
              <a:t>within </a:t>
            </a:r>
            <a:r>
              <a:rPr sz="2200" spc="-66" dirty="0">
                <a:solidFill>
                  <a:srgbClr val="484142"/>
                </a:solidFill>
                <a:latin typeface="Times New Roman"/>
                <a:cs typeface="Times New Roman"/>
              </a:rPr>
              <a:t>6-7 </a:t>
            </a:r>
            <a:r>
              <a:rPr sz="2200" spc="28" dirty="0">
                <a:solidFill>
                  <a:srgbClr val="484142"/>
                </a:solidFill>
                <a:latin typeface="Times New Roman"/>
                <a:cs typeface="Times New Roman"/>
              </a:rPr>
              <a:t>hrs. </a:t>
            </a:r>
            <a:r>
              <a:rPr sz="2200" spc="-44" dirty="0">
                <a:solidFill>
                  <a:srgbClr val="484142"/>
                </a:solidFill>
                <a:latin typeface="Times New Roman"/>
                <a:cs typeface="Times New Roman"/>
              </a:rPr>
              <a:t>Get </a:t>
            </a:r>
            <a:r>
              <a:rPr sz="2200" spc="28" dirty="0">
                <a:solidFill>
                  <a:srgbClr val="484142"/>
                </a:solidFill>
                <a:latin typeface="Times New Roman"/>
                <a:cs typeface="Times New Roman"/>
              </a:rPr>
              <a:t>the</a:t>
            </a:r>
            <a:r>
              <a:rPr sz="2200" spc="-391" dirty="0">
                <a:solidFill>
                  <a:srgbClr val="484142"/>
                </a:solidFill>
                <a:latin typeface="Times New Roman"/>
                <a:cs typeface="Times New Roman"/>
              </a:rPr>
              <a:t> </a:t>
            </a:r>
            <a:r>
              <a:rPr sz="2200" spc="17" dirty="0">
                <a:solidFill>
                  <a:srgbClr val="484142"/>
                </a:solidFill>
                <a:latin typeface="Times New Roman"/>
                <a:cs typeface="Times New Roman"/>
              </a:rPr>
              <a:t>help  </a:t>
            </a:r>
            <a:r>
              <a:rPr sz="2200" spc="-33" dirty="0">
                <a:solidFill>
                  <a:srgbClr val="484142"/>
                </a:solidFill>
                <a:latin typeface="Times New Roman"/>
                <a:cs typeface="Times New Roman"/>
              </a:rPr>
              <a:t>of </a:t>
            </a:r>
            <a:r>
              <a:rPr sz="2200" spc="33" dirty="0">
                <a:solidFill>
                  <a:srgbClr val="484142"/>
                </a:solidFill>
                <a:latin typeface="Times New Roman"/>
                <a:cs typeface="Times New Roman"/>
              </a:rPr>
              <a:t>veterinarian </a:t>
            </a:r>
            <a:r>
              <a:rPr sz="2200" spc="39" dirty="0">
                <a:solidFill>
                  <a:srgbClr val="484142"/>
                </a:solidFill>
                <a:latin typeface="Times New Roman"/>
                <a:cs typeface="Times New Roman"/>
              </a:rPr>
              <a:t>and </a:t>
            </a:r>
            <a:r>
              <a:rPr sz="2200" spc="44" dirty="0">
                <a:solidFill>
                  <a:srgbClr val="484142"/>
                </a:solidFill>
                <a:latin typeface="Times New Roman"/>
                <a:cs typeface="Times New Roman"/>
              </a:rPr>
              <a:t>treat </a:t>
            </a:r>
            <a:r>
              <a:rPr sz="2200" spc="-22" dirty="0">
                <a:solidFill>
                  <a:srgbClr val="484142"/>
                </a:solidFill>
                <a:latin typeface="Times New Roman"/>
                <a:cs typeface="Times New Roman"/>
              </a:rPr>
              <a:t>as </a:t>
            </a:r>
            <a:r>
              <a:rPr sz="2200" dirty="0">
                <a:solidFill>
                  <a:srgbClr val="484142"/>
                </a:solidFill>
                <a:latin typeface="Times New Roman"/>
                <a:cs typeface="Times New Roman"/>
              </a:rPr>
              <a:t>per</a:t>
            </a:r>
            <a:r>
              <a:rPr sz="2200" spc="-237" dirty="0">
                <a:solidFill>
                  <a:srgbClr val="484142"/>
                </a:solidFill>
                <a:latin typeface="Times New Roman"/>
                <a:cs typeface="Times New Roman"/>
              </a:rPr>
              <a:t> </a:t>
            </a:r>
            <a:r>
              <a:rPr sz="2200" spc="6" dirty="0">
                <a:solidFill>
                  <a:srgbClr val="484142"/>
                </a:solidFill>
                <a:latin typeface="Times New Roman"/>
                <a:cs typeface="Times New Roman"/>
              </a:rPr>
              <a:t>requirement.</a:t>
            </a:r>
            <a:endParaRPr sz="2200" dirty="0">
              <a:latin typeface="Times New Roman"/>
              <a:cs typeface="Times New Roman"/>
            </a:endParaRPr>
          </a:p>
          <a:p>
            <a:pPr marL="517971" indent="-503972">
              <a:spcBef>
                <a:spcPts val="661"/>
              </a:spcBef>
              <a:buClr>
                <a:srgbClr val="D24717"/>
              </a:buClr>
              <a:buSzPct val="85000"/>
              <a:buAutoNum type="arabicPeriod"/>
              <a:tabLst>
                <a:tab pos="517271" algn="l"/>
                <a:tab pos="517971" algn="l"/>
              </a:tabLst>
            </a:pPr>
            <a:r>
              <a:rPr sz="2200" spc="-17" dirty="0">
                <a:solidFill>
                  <a:srgbClr val="484142"/>
                </a:solidFill>
                <a:latin typeface="Times New Roman"/>
                <a:cs typeface="Times New Roman"/>
              </a:rPr>
              <a:t>Supply </a:t>
            </a:r>
            <a:r>
              <a:rPr sz="2200" spc="11" dirty="0">
                <a:solidFill>
                  <a:srgbClr val="484142"/>
                </a:solidFill>
                <a:latin typeface="Times New Roman"/>
                <a:cs typeface="Times New Roman"/>
              </a:rPr>
              <a:t>Luke-warm </a:t>
            </a:r>
            <a:r>
              <a:rPr sz="2200" spc="44" dirty="0">
                <a:solidFill>
                  <a:srgbClr val="484142"/>
                </a:solidFill>
                <a:latin typeface="Times New Roman"/>
                <a:cs typeface="Times New Roman"/>
              </a:rPr>
              <a:t>drinking </a:t>
            </a:r>
            <a:r>
              <a:rPr sz="2200" dirty="0">
                <a:solidFill>
                  <a:srgbClr val="484142"/>
                </a:solidFill>
                <a:latin typeface="Times New Roman"/>
                <a:cs typeface="Times New Roman"/>
              </a:rPr>
              <a:t>water </a:t>
            </a:r>
            <a:r>
              <a:rPr sz="2200" spc="-22" dirty="0">
                <a:solidFill>
                  <a:srgbClr val="484142"/>
                </a:solidFill>
                <a:latin typeface="Times New Roman"/>
                <a:cs typeface="Times New Roman"/>
              </a:rPr>
              <a:t>to</a:t>
            </a:r>
            <a:r>
              <a:rPr sz="2200" spc="-204" dirty="0">
                <a:solidFill>
                  <a:srgbClr val="484142"/>
                </a:solidFill>
                <a:latin typeface="Times New Roman"/>
                <a:cs typeface="Times New Roman"/>
              </a:rPr>
              <a:t> </a:t>
            </a:r>
            <a:r>
              <a:rPr sz="2200" spc="-105" dirty="0">
                <a:solidFill>
                  <a:srgbClr val="484142"/>
                </a:solidFill>
                <a:latin typeface="Times New Roman"/>
                <a:cs typeface="Times New Roman"/>
              </a:rPr>
              <a:t>cow.</a:t>
            </a:r>
            <a:endParaRPr sz="2200" dirty="0">
              <a:latin typeface="Times New Roman"/>
              <a:cs typeface="Times New Roman"/>
            </a:endParaRPr>
          </a:p>
          <a:p>
            <a:pPr marL="517971" indent="-503972">
              <a:spcBef>
                <a:spcPts val="661"/>
              </a:spcBef>
              <a:buClr>
                <a:srgbClr val="D24717"/>
              </a:buClr>
              <a:buSzPct val="85000"/>
              <a:buAutoNum type="arabicPeriod"/>
              <a:tabLst>
                <a:tab pos="517271" algn="l"/>
                <a:tab pos="517971" algn="l"/>
              </a:tabLst>
            </a:pPr>
            <a:r>
              <a:rPr sz="2200" spc="39" dirty="0">
                <a:solidFill>
                  <a:srgbClr val="484142"/>
                </a:solidFill>
                <a:latin typeface="Times New Roman"/>
                <a:cs typeface="Times New Roman"/>
              </a:rPr>
              <a:t>When </a:t>
            </a:r>
            <a:r>
              <a:rPr sz="2200" spc="11" dirty="0">
                <a:solidFill>
                  <a:srgbClr val="484142"/>
                </a:solidFill>
                <a:latin typeface="Times New Roman"/>
                <a:cs typeface="Times New Roman"/>
              </a:rPr>
              <a:t>placenta </a:t>
            </a:r>
            <a:r>
              <a:rPr sz="2200" spc="-28" dirty="0">
                <a:solidFill>
                  <a:srgbClr val="484142"/>
                </a:solidFill>
                <a:latin typeface="Times New Roman"/>
                <a:cs typeface="Times New Roman"/>
              </a:rPr>
              <a:t>expelled, </a:t>
            </a:r>
            <a:r>
              <a:rPr sz="2200" spc="-17" dirty="0">
                <a:solidFill>
                  <a:srgbClr val="484142"/>
                </a:solidFill>
                <a:latin typeface="Times New Roman"/>
                <a:cs typeface="Times New Roman"/>
              </a:rPr>
              <a:t>prevent </a:t>
            </a:r>
            <a:r>
              <a:rPr sz="2200" spc="-126" dirty="0">
                <a:solidFill>
                  <a:srgbClr val="484142"/>
                </a:solidFill>
                <a:latin typeface="Times New Roman"/>
                <a:cs typeface="Times New Roman"/>
              </a:rPr>
              <a:t>cow </a:t>
            </a:r>
            <a:r>
              <a:rPr sz="2200" spc="6" dirty="0">
                <a:solidFill>
                  <a:srgbClr val="484142"/>
                </a:solidFill>
                <a:latin typeface="Times New Roman"/>
                <a:cs typeface="Times New Roman"/>
              </a:rPr>
              <a:t>from</a:t>
            </a:r>
            <a:r>
              <a:rPr sz="2200" spc="-88" dirty="0">
                <a:solidFill>
                  <a:srgbClr val="484142"/>
                </a:solidFill>
                <a:latin typeface="Times New Roman"/>
                <a:cs typeface="Times New Roman"/>
              </a:rPr>
              <a:t> </a:t>
            </a:r>
            <a:r>
              <a:rPr sz="2200" dirty="0">
                <a:solidFill>
                  <a:srgbClr val="484142"/>
                </a:solidFill>
                <a:latin typeface="Times New Roman"/>
                <a:cs typeface="Times New Roman"/>
              </a:rPr>
              <a:t>eating.</a:t>
            </a:r>
            <a:endParaRPr sz="2200" dirty="0">
              <a:latin typeface="Times New Roman"/>
              <a:cs typeface="Times New Roman"/>
            </a:endParaRPr>
          </a:p>
          <a:p>
            <a:pPr marL="517971" indent="-503972">
              <a:spcBef>
                <a:spcPts val="661"/>
              </a:spcBef>
              <a:buClr>
                <a:srgbClr val="D24717"/>
              </a:buClr>
              <a:buSzPct val="85000"/>
              <a:buAutoNum type="arabicPeriod"/>
              <a:tabLst>
                <a:tab pos="517271" algn="l"/>
                <a:tab pos="517971" algn="l"/>
              </a:tabLst>
            </a:pPr>
            <a:r>
              <a:rPr sz="2200" spc="6" dirty="0">
                <a:solidFill>
                  <a:srgbClr val="484142"/>
                </a:solidFill>
                <a:latin typeface="Times New Roman"/>
                <a:cs typeface="Times New Roman"/>
              </a:rPr>
              <a:t>The </a:t>
            </a:r>
            <a:r>
              <a:rPr sz="2200" spc="11" dirty="0">
                <a:solidFill>
                  <a:srgbClr val="484142"/>
                </a:solidFill>
                <a:latin typeface="Times New Roman"/>
                <a:cs typeface="Times New Roman"/>
              </a:rPr>
              <a:t>placenta </a:t>
            </a:r>
            <a:r>
              <a:rPr sz="2200" spc="6" dirty="0">
                <a:solidFill>
                  <a:srgbClr val="484142"/>
                </a:solidFill>
                <a:latin typeface="Times New Roman"/>
                <a:cs typeface="Times New Roman"/>
              </a:rPr>
              <a:t>should </a:t>
            </a:r>
            <a:r>
              <a:rPr sz="2200" spc="-83" dirty="0">
                <a:solidFill>
                  <a:srgbClr val="484142"/>
                </a:solidFill>
                <a:latin typeface="Times New Roman"/>
                <a:cs typeface="Times New Roman"/>
              </a:rPr>
              <a:t>be </a:t>
            </a:r>
            <a:r>
              <a:rPr sz="2200" spc="-6" dirty="0">
                <a:solidFill>
                  <a:srgbClr val="484142"/>
                </a:solidFill>
                <a:latin typeface="Times New Roman"/>
                <a:cs typeface="Times New Roman"/>
              </a:rPr>
              <a:t>properly </a:t>
            </a:r>
            <a:r>
              <a:rPr sz="2200" spc="-50" dirty="0">
                <a:solidFill>
                  <a:srgbClr val="484142"/>
                </a:solidFill>
                <a:latin typeface="Times New Roman"/>
                <a:cs typeface="Times New Roman"/>
              </a:rPr>
              <a:t>disposed </a:t>
            </a:r>
            <a:r>
              <a:rPr sz="2200" spc="-11" dirty="0">
                <a:solidFill>
                  <a:srgbClr val="484142"/>
                </a:solidFill>
                <a:latin typeface="Times New Roman"/>
                <a:cs typeface="Times New Roman"/>
              </a:rPr>
              <a:t>off </a:t>
            </a:r>
            <a:r>
              <a:rPr sz="2200" spc="-88" dirty="0">
                <a:solidFill>
                  <a:srgbClr val="484142"/>
                </a:solidFill>
                <a:latin typeface="Times New Roman"/>
                <a:cs typeface="Times New Roman"/>
              </a:rPr>
              <a:t>by </a:t>
            </a:r>
            <a:r>
              <a:rPr sz="2200" dirty="0">
                <a:solidFill>
                  <a:srgbClr val="484142"/>
                </a:solidFill>
                <a:latin typeface="Times New Roman"/>
                <a:cs typeface="Times New Roman"/>
              </a:rPr>
              <a:t>burying </a:t>
            </a:r>
            <a:r>
              <a:rPr sz="2200" spc="83" dirty="0">
                <a:solidFill>
                  <a:srgbClr val="484142"/>
                </a:solidFill>
                <a:latin typeface="Times New Roman"/>
                <a:cs typeface="Times New Roman"/>
              </a:rPr>
              <a:t>in</a:t>
            </a:r>
            <a:r>
              <a:rPr sz="2200" spc="22" dirty="0">
                <a:solidFill>
                  <a:srgbClr val="484142"/>
                </a:solidFill>
                <a:latin typeface="Times New Roman"/>
                <a:cs typeface="Times New Roman"/>
              </a:rPr>
              <a:t> </a:t>
            </a:r>
            <a:r>
              <a:rPr sz="2200" spc="-11" dirty="0">
                <a:solidFill>
                  <a:srgbClr val="484142"/>
                </a:solidFill>
                <a:latin typeface="Times New Roman"/>
                <a:cs typeface="Times New Roman"/>
              </a:rPr>
              <a:t>ground.</a:t>
            </a:r>
            <a:endParaRPr sz="2200" dirty="0">
              <a:latin typeface="Times New Roman"/>
              <a:cs typeface="Times New Roman"/>
            </a:endParaRPr>
          </a:p>
          <a:p>
            <a:pPr marL="517971" indent="-503972">
              <a:spcBef>
                <a:spcPts val="661"/>
              </a:spcBef>
              <a:buClr>
                <a:srgbClr val="D24717"/>
              </a:buClr>
              <a:buSzPct val="85000"/>
              <a:buAutoNum type="arabicPeriod"/>
              <a:tabLst>
                <a:tab pos="517271" algn="l"/>
                <a:tab pos="517971" algn="l"/>
              </a:tabLst>
            </a:pPr>
            <a:r>
              <a:rPr sz="2200" spc="-33" dirty="0">
                <a:solidFill>
                  <a:srgbClr val="484142"/>
                </a:solidFill>
                <a:latin typeface="Times New Roman"/>
                <a:cs typeface="Times New Roman"/>
              </a:rPr>
              <a:t>Clean </a:t>
            </a:r>
            <a:r>
              <a:rPr sz="2200" spc="-72" dirty="0">
                <a:solidFill>
                  <a:srgbClr val="484142"/>
                </a:solidFill>
                <a:latin typeface="Times New Roman"/>
                <a:cs typeface="Times New Roman"/>
              </a:rPr>
              <a:t>cow's </a:t>
            </a:r>
            <a:r>
              <a:rPr sz="2200" spc="-77" dirty="0">
                <a:solidFill>
                  <a:srgbClr val="484142"/>
                </a:solidFill>
                <a:latin typeface="Times New Roman"/>
                <a:cs typeface="Times New Roman"/>
              </a:rPr>
              <a:t>body </a:t>
            </a:r>
            <a:r>
              <a:rPr sz="2200" spc="28" dirty="0">
                <a:solidFill>
                  <a:srgbClr val="484142"/>
                </a:solidFill>
                <a:latin typeface="Times New Roman"/>
                <a:cs typeface="Times New Roman"/>
              </a:rPr>
              <a:t>with </a:t>
            </a:r>
            <a:r>
              <a:rPr sz="2200" dirty="0">
                <a:solidFill>
                  <a:srgbClr val="484142"/>
                </a:solidFill>
                <a:latin typeface="Times New Roman"/>
                <a:cs typeface="Times New Roman"/>
              </a:rPr>
              <a:t>clean </a:t>
            </a:r>
            <a:r>
              <a:rPr sz="2200" spc="-364" dirty="0">
                <a:solidFill>
                  <a:srgbClr val="484142"/>
                </a:solidFill>
                <a:latin typeface="Times New Roman"/>
                <a:cs typeface="Times New Roman"/>
              </a:rPr>
              <a:t>&amp; </a:t>
            </a:r>
            <a:r>
              <a:rPr sz="2200" spc="-11" dirty="0">
                <a:solidFill>
                  <a:srgbClr val="484142"/>
                </a:solidFill>
                <a:latin typeface="Times New Roman"/>
                <a:cs typeface="Times New Roman"/>
              </a:rPr>
              <a:t>warm </a:t>
            </a:r>
            <a:r>
              <a:rPr sz="2200" spc="-6" dirty="0">
                <a:solidFill>
                  <a:srgbClr val="484142"/>
                </a:solidFill>
                <a:latin typeface="Times New Roman"/>
                <a:cs typeface="Times New Roman"/>
              </a:rPr>
              <a:t>water </a:t>
            </a:r>
            <a:r>
              <a:rPr sz="2200" spc="33" dirty="0">
                <a:solidFill>
                  <a:srgbClr val="484142"/>
                </a:solidFill>
                <a:latin typeface="Times New Roman"/>
                <a:cs typeface="Times New Roman"/>
              </a:rPr>
              <a:t>with</a:t>
            </a:r>
            <a:r>
              <a:rPr sz="2200" spc="-116" dirty="0">
                <a:solidFill>
                  <a:srgbClr val="484142"/>
                </a:solidFill>
                <a:latin typeface="Times New Roman"/>
                <a:cs typeface="Times New Roman"/>
              </a:rPr>
              <a:t> </a:t>
            </a:r>
            <a:r>
              <a:rPr sz="2200" spc="6" dirty="0">
                <a:solidFill>
                  <a:srgbClr val="484142"/>
                </a:solidFill>
                <a:latin typeface="Times New Roman"/>
                <a:cs typeface="Times New Roman"/>
              </a:rPr>
              <a:t>antiseptic.</a:t>
            </a:r>
            <a:endParaRPr sz="2200" dirty="0">
              <a:latin typeface="Times New Roman"/>
              <a:cs typeface="Times New Roman"/>
            </a:endParaRPr>
          </a:p>
          <a:p>
            <a:pPr marL="517971" indent="-503972">
              <a:spcBef>
                <a:spcPts val="661"/>
              </a:spcBef>
              <a:buClr>
                <a:srgbClr val="D24717"/>
              </a:buClr>
              <a:buSzPct val="85000"/>
              <a:buAutoNum type="arabicPeriod"/>
              <a:tabLst>
                <a:tab pos="517271" algn="l"/>
                <a:tab pos="517971" algn="l"/>
              </a:tabLst>
            </a:pPr>
            <a:r>
              <a:rPr sz="2200" spc="-17" dirty="0">
                <a:solidFill>
                  <a:srgbClr val="484142"/>
                </a:solidFill>
                <a:latin typeface="Times New Roman"/>
                <a:cs typeface="Times New Roman"/>
              </a:rPr>
              <a:t>Supply </a:t>
            </a:r>
            <a:r>
              <a:rPr sz="2200" spc="-22" dirty="0">
                <a:solidFill>
                  <a:srgbClr val="484142"/>
                </a:solidFill>
                <a:latin typeface="Times New Roman"/>
                <a:cs typeface="Times New Roman"/>
              </a:rPr>
              <a:t>moistened </a:t>
            </a:r>
            <a:r>
              <a:rPr sz="2200" spc="44" dirty="0">
                <a:solidFill>
                  <a:srgbClr val="484142"/>
                </a:solidFill>
                <a:latin typeface="Times New Roman"/>
                <a:cs typeface="Times New Roman"/>
              </a:rPr>
              <a:t>bran </a:t>
            </a:r>
            <a:r>
              <a:rPr sz="2200" spc="33" dirty="0">
                <a:solidFill>
                  <a:srgbClr val="484142"/>
                </a:solidFill>
                <a:latin typeface="Times New Roman"/>
                <a:cs typeface="Times New Roman"/>
              </a:rPr>
              <a:t>with </a:t>
            </a:r>
            <a:r>
              <a:rPr sz="2200" spc="-11" dirty="0">
                <a:solidFill>
                  <a:srgbClr val="484142"/>
                </a:solidFill>
                <a:latin typeface="Times New Roman"/>
                <a:cs typeface="Times New Roman"/>
              </a:rPr>
              <a:t>crude </a:t>
            </a:r>
            <a:r>
              <a:rPr sz="2200" spc="-6" dirty="0">
                <a:solidFill>
                  <a:srgbClr val="484142"/>
                </a:solidFill>
                <a:latin typeface="Times New Roman"/>
                <a:cs typeface="Times New Roman"/>
              </a:rPr>
              <a:t>sugar </a:t>
            </a:r>
            <a:r>
              <a:rPr sz="2200" spc="6" dirty="0">
                <a:solidFill>
                  <a:srgbClr val="484142"/>
                </a:solidFill>
                <a:latin typeface="Times New Roman"/>
                <a:cs typeface="Times New Roman"/>
              </a:rPr>
              <a:t>or</a:t>
            </a:r>
            <a:r>
              <a:rPr sz="2200" spc="-198" dirty="0">
                <a:solidFill>
                  <a:srgbClr val="484142"/>
                </a:solidFill>
                <a:latin typeface="Times New Roman"/>
                <a:cs typeface="Times New Roman"/>
              </a:rPr>
              <a:t> </a:t>
            </a:r>
            <a:r>
              <a:rPr sz="2200" spc="-50" dirty="0">
                <a:solidFill>
                  <a:srgbClr val="484142"/>
                </a:solidFill>
                <a:latin typeface="Times New Roman"/>
                <a:cs typeface="Times New Roman"/>
              </a:rPr>
              <a:t>molasses.</a:t>
            </a:r>
            <a:endParaRPr sz="2200" dirty="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87984" y="323453"/>
            <a:ext cx="4798097" cy="414245"/>
          </a:xfrm>
          <a:prstGeom prst="rect">
            <a:avLst/>
          </a:prstGeom>
        </p:spPr>
        <p:txBody>
          <a:bodyPr vert="horz" wrap="square" lIns="0" tIns="13999" rIns="0" bIns="0" rtlCol="0">
            <a:spAutoFit/>
          </a:bodyPr>
          <a:lstStyle/>
          <a:p>
            <a:pPr marL="13999">
              <a:lnSpc>
                <a:spcPct val="100000"/>
              </a:lnSpc>
              <a:spcBef>
                <a:spcPts val="110"/>
              </a:spcBef>
            </a:pPr>
            <a:r>
              <a:rPr sz="2600" u="heavy" spc="-204" dirty="0">
                <a:uFill>
                  <a:solidFill>
                    <a:srgbClr val="6F2F9F"/>
                  </a:solidFill>
                </a:uFill>
                <a:latin typeface="Times New Roman"/>
                <a:cs typeface="Times New Roman"/>
              </a:rPr>
              <a:t>Care </a:t>
            </a:r>
            <a:r>
              <a:rPr sz="2600" u="heavy" spc="-33" dirty="0">
                <a:uFill>
                  <a:solidFill>
                    <a:srgbClr val="6F2F9F"/>
                  </a:solidFill>
                </a:uFill>
                <a:latin typeface="Times New Roman"/>
                <a:cs typeface="Times New Roman"/>
              </a:rPr>
              <a:t>with </a:t>
            </a:r>
            <a:r>
              <a:rPr sz="2600" u="heavy" spc="-132" dirty="0">
                <a:uFill>
                  <a:solidFill>
                    <a:srgbClr val="6F2F9F"/>
                  </a:solidFill>
                </a:uFill>
                <a:latin typeface="Times New Roman"/>
                <a:cs typeface="Times New Roman"/>
              </a:rPr>
              <a:t>regard </a:t>
            </a:r>
            <a:r>
              <a:rPr sz="2600" u="heavy" spc="-99" dirty="0">
                <a:uFill>
                  <a:solidFill>
                    <a:srgbClr val="6F2F9F"/>
                  </a:solidFill>
                </a:uFill>
                <a:latin typeface="Times New Roman"/>
                <a:cs typeface="Times New Roman"/>
              </a:rPr>
              <a:t>to </a:t>
            </a:r>
            <a:r>
              <a:rPr sz="2600" u="heavy" spc="-22" dirty="0">
                <a:uFill>
                  <a:solidFill>
                    <a:srgbClr val="6F2F9F"/>
                  </a:solidFill>
                </a:uFill>
                <a:latin typeface="Times New Roman"/>
                <a:cs typeface="Times New Roman"/>
              </a:rPr>
              <a:t>milking </a:t>
            </a:r>
            <a:r>
              <a:rPr sz="2600" u="heavy" spc="-39" dirty="0">
                <a:uFill>
                  <a:solidFill>
                    <a:srgbClr val="6F2F9F"/>
                  </a:solidFill>
                </a:uFill>
                <a:latin typeface="Times New Roman"/>
                <a:cs typeface="Times New Roman"/>
              </a:rPr>
              <a:t>of</a:t>
            </a:r>
            <a:r>
              <a:rPr sz="2600" u="heavy" spc="193" dirty="0">
                <a:uFill>
                  <a:solidFill>
                    <a:srgbClr val="6F2F9F"/>
                  </a:solidFill>
                </a:uFill>
                <a:latin typeface="Times New Roman"/>
                <a:cs typeface="Times New Roman"/>
              </a:rPr>
              <a:t> </a:t>
            </a:r>
            <a:r>
              <a:rPr sz="2600" u="heavy" spc="-182" dirty="0">
                <a:uFill>
                  <a:solidFill>
                    <a:srgbClr val="6F2F9F"/>
                  </a:solidFill>
                </a:uFill>
                <a:latin typeface="Times New Roman"/>
                <a:cs typeface="Times New Roman"/>
              </a:rPr>
              <a:t>cow:</a:t>
            </a:r>
            <a:endParaRPr sz="2600" dirty="0">
              <a:latin typeface="Times New Roman"/>
              <a:cs typeface="Times New Roman"/>
            </a:endParaRPr>
          </a:p>
        </p:txBody>
      </p:sp>
      <p:sp>
        <p:nvSpPr>
          <p:cNvPr id="3" name="object 3"/>
          <p:cNvSpPr txBox="1"/>
          <p:nvPr/>
        </p:nvSpPr>
        <p:spPr>
          <a:xfrm>
            <a:off x="1799952" y="919942"/>
            <a:ext cx="7894152" cy="6639733"/>
          </a:xfrm>
          <a:prstGeom prst="rect">
            <a:avLst/>
          </a:prstGeom>
        </p:spPr>
        <p:txBody>
          <a:bodyPr vert="horz" wrap="square" lIns="0" tIns="14699" rIns="0" bIns="0" rtlCol="0">
            <a:spAutoFit/>
          </a:bodyPr>
          <a:lstStyle/>
          <a:p>
            <a:pPr marL="517971" marR="639064" indent="-503972">
              <a:spcBef>
                <a:spcPts val="116"/>
              </a:spcBef>
              <a:buClr>
                <a:srgbClr val="D24717"/>
              </a:buClr>
              <a:buSzPct val="85000"/>
              <a:buAutoNum type="arabicPeriod"/>
              <a:tabLst>
                <a:tab pos="517271" algn="l"/>
                <a:tab pos="517971" algn="l"/>
              </a:tabLst>
            </a:pPr>
            <a:r>
              <a:rPr sz="2200" spc="17" dirty="0">
                <a:solidFill>
                  <a:srgbClr val="484142"/>
                </a:solidFill>
                <a:latin typeface="Times New Roman"/>
                <a:cs typeface="Times New Roman"/>
              </a:rPr>
              <a:t>After</a:t>
            </a:r>
            <a:r>
              <a:rPr sz="2200" spc="-50" dirty="0">
                <a:solidFill>
                  <a:srgbClr val="484142"/>
                </a:solidFill>
                <a:latin typeface="Times New Roman"/>
                <a:cs typeface="Times New Roman"/>
              </a:rPr>
              <a:t> </a:t>
            </a:r>
            <a:r>
              <a:rPr sz="2200" spc="72" dirty="0">
                <a:solidFill>
                  <a:srgbClr val="484142"/>
                </a:solidFill>
                <a:latin typeface="Times New Roman"/>
                <a:cs typeface="Times New Roman"/>
              </a:rPr>
              <a:t>Parturation</a:t>
            </a:r>
            <a:r>
              <a:rPr sz="2200" spc="-44" dirty="0">
                <a:solidFill>
                  <a:srgbClr val="484142"/>
                </a:solidFill>
                <a:latin typeface="Times New Roman"/>
                <a:cs typeface="Times New Roman"/>
              </a:rPr>
              <a:t> </a:t>
            </a:r>
            <a:r>
              <a:rPr sz="2200" spc="-11" dirty="0">
                <a:solidFill>
                  <a:srgbClr val="484142"/>
                </a:solidFill>
                <a:latin typeface="Times New Roman"/>
                <a:cs typeface="Times New Roman"/>
              </a:rPr>
              <a:t>when</a:t>
            </a:r>
            <a:r>
              <a:rPr sz="2200" spc="-28" dirty="0">
                <a:solidFill>
                  <a:srgbClr val="484142"/>
                </a:solidFill>
                <a:latin typeface="Times New Roman"/>
                <a:cs typeface="Times New Roman"/>
              </a:rPr>
              <a:t> </a:t>
            </a:r>
            <a:r>
              <a:rPr sz="2200" spc="44" dirty="0">
                <a:solidFill>
                  <a:srgbClr val="484142"/>
                </a:solidFill>
                <a:latin typeface="Times New Roman"/>
                <a:cs typeface="Times New Roman"/>
              </a:rPr>
              <a:t>first</a:t>
            </a:r>
            <a:r>
              <a:rPr sz="2200" spc="-17" dirty="0">
                <a:solidFill>
                  <a:srgbClr val="484142"/>
                </a:solidFill>
                <a:latin typeface="Times New Roman"/>
                <a:cs typeface="Times New Roman"/>
              </a:rPr>
              <a:t> </a:t>
            </a:r>
            <a:r>
              <a:rPr sz="2200" spc="22" dirty="0">
                <a:solidFill>
                  <a:srgbClr val="484142"/>
                </a:solidFill>
                <a:latin typeface="Times New Roman"/>
                <a:cs typeface="Times New Roman"/>
              </a:rPr>
              <a:t>milking,</a:t>
            </a:r>
            <a:r>
              <a:rPr sz="2200" spc="-28" dirty="0">
                <a:solidFill>
                  <a:srgbClr val="484142"/>
                </a:solidFill>
                <a:latin typeface="Times New Roman"/>
                <a:cs typeface="Times New Roman"/>
              </a:rPr>
              <a:t> </a:t>
            </a:r>
            <a:r>
              <a:rPr sz="2200" spc="-6" dirty="0">
                <a:solidFill>
                  <a:srgbClr val="484142"/>
                </a:solidFill>
                <a:latin typeface="Times New Roman"/>
                <a:cs typeface="Times New Roman"/>
              </a:rPr>
              <a:t>ensure</a:t>
            </a:r>
            <a:r>
              <a:rPr sz="2200" spc="-11" dirty="0">
                <a:solidFill>
                  <a:srgbClr val="484142"/>
                </a:solidFill>
                <a:latin typeface="Times New Roman"/>
                <a:cs typeface="Times New Roman"/>
              </a:rPr>
              <a:t> </a:t>
            </a:r>
            <a:r>
              <a:rPr sz="2200" spc="77" dirty="0">
                <a:solidFill>
                  <a:srgbClr val="484142"/>
                </a:solidFill>
                <a:latin typeface="Times New Roman"/>
                <a:cs typeface="Times New Roman"/>
              </a:rPr>
              <a:t>that</a:t>
            </a:r>
            <a:r>
              <a:rPr sz="2200" spc="-33" dirty="0">
                <a:solidFill>
                  <a:srgbClr val="484142"/>
                </a:solidFill>
                <a:latin typeface="Times New Roman"/>
                <a:cs typeface="Times New Roman"/>
              </a:rPr>
              <a:t> </a:t>
            </a:r>
            <a:r>
              <a:rPr sz="2200" spc="66" dirty="0">
                <a:solidFill>
                  <a:srgbClr val="484142"/>
                </a:solidFill>
                <a:latin typeface="Times New Roman"/>
                <a:cs typeface="Times New Roman"/>
              </a:rPr>
              <a:t>all</a:t>
            </a:r>
            <a:r>
              <a:rPr sz="2200" spc="-39" dirty="0">
                <a:solidFill>
                  <a:srgbClr val="484142"/>
                </a:solidFill>
                <a:latin typeface="Times New Roman"/>
                <a:cs typeface="Times New Roman"/>
              </a:rPr>
              <a:t> </a:t>
            </a:r>
            <a:r>
              <a:rPr sz="2200" spc="-50" dirty="0">
                <a:solidFill>
                  <a:srgbClr val="484142"/>
                </a:solidFill>
                <a:latin typeface="Times New Roman"/>
                <a:cs typeface="Times New Roman"/>
              </a:rPr>
              <a:t>blockages</a:t>
            </a:r>
            <a:r>
              <a:rPr sz="2200" spc="-33" dirty="0">
                <a:solidFill>
                  <a:srgbClr val="484142"/>
                </a:solidFill>
                <a:latin typeface="Times New Roman"/>
                <a:cs typeface="Times New Roman"/>
              </a:rPr>
              <a:t> </a:t>
            </a:r>
            <a:r>
              <a:rPr sz="2200" spc="6" dirty="0">
                <a:solidFill>
                  <a:srgbClr val="484142"/>
                </a:solidFill>
                <a:latin typeface="Times New Roman"/>
                <a:cs typeface="Times New Roman"/>
              </a:rPr>
              <a:t>from</a:t>
            </a:r>
            <a:r>
              <a:rPr sz="2200" spc="-6" dirty="0">
                <a:solidFill>
                  <a:srgbClr val="484142"/>
                </a:solidFill>
                <a:latin typeface="Times New Roman"/>
                <a:cs typeface="Times New Roman"/>
              </a:rPr>
              <a:t> </a:t>
            </a:r>
            <a:r>
              <a:rPr sz="2200" dirty="0">
                <a:solidFill>
                  <a:srgbClr val="484142"/>
                </a:solidFill>
                <a:latin typeface="Times New Roman"/>
                <a:cs typeface="Times New Roman"/>
              </a:rPr>
              <a:t>teats  </a:t>
            </a:r>
            <a:r>
              <a:rPr sz="2200" spc="-55" dirty="0">
                <a:solidFill>
                  <a:srgbClr val="484142"/>
                </a:solidFill>
                <a:latin typeface="Times New Roman"/>
                <a:cs typeface="Times New Roman"/>
              </a:rPr>
              <a:t>removed.</a:t>
            </a:r>
            <a:endParaRPr sz="2200" dirty="0">
              <a:latin typeface="Times New Roman"/>
              <a:cs typeface="Times New Roman"/>
            </a:endParaRPr>
          </a:p>
          <a:p>
            <a:pPr marL="517971" marR="245686" indent="-503972">
              <a:spcBef>
                <a:spcPts val="661"/>
              </a:spcBef>
              <a:buClr>
                <a:srgbClr val="D24717"/>
              </a:buClr>
              <a:buSzPct val="85000"/>
              <a:buAutoNum type="arabicPeriod"/>
              <a:tabLst>
                <a:tab pos="517271" algn="l"/>
                <a:tab pos="517971" algn="l"/>
              </a:tabLst>
            </a:pPr>
            <a:r>
              <a:rPr sz="2200" spc="-176" dirty="0">
                <a:solidFill>
                  <a:srgbClr val="484142"/>
                </a:solidFill>
                <a:latin typeface="Times New Roman"/>
                <a:cs typeface="Times New Roman"/>
              </a:rPr>
              <a:t>Cow </a:t>
            </a:r>
            <a:r>
              <a:rPr sz="2200" spc="-39" dirty="0">
                <a:solidFill>
                  <a:srgbClr val="484142"/>
                </a:solidFill>
                <a:latin typeface="Times New Roman"/>
                <a:cs typeface="Times New Roman"/>
              </a:rPr>
              <a:t>may </a:t>
            </a:r>
            <a:r>
              <a:rPr sz="2200" spc="-83" dirty="0">
                <a:solidFill>
                  <a:srgbClr val="484142"/>
                </a:solidFill>
                <a:latin typeface="Times New Roman"/>
                <a:cs typeface="Times New Roman"/>
              </a:rPr>
              <a:t>be </a:t>
            </a:r>
            <a:r>
              <a:rPr sz="2200" spc="11" dirty="0">
                <a:solidFill>
                  <a:srgbClr val="484142"/>
                </a:solidFill>
                <a:latin typeface="Times New Roman"/>
                <a:cs typeface="Times New Roman"/>
              </a:rPr>
              <a:t>milked </a:t>
            </a:r>
            <a:r>
              <a:rPr sz="2200" spc="22" dirty="0">
                <a:solidFill>
                  <a:srgbClr val="484142"/>
                </a:solidFill>
                <a:latin typeface="Times New Roman"/>
                <a:cs typeface="Times New Roman"/>
              </a:rPr>
              <a:t>three </a:t>
            </a:r>
            <a:r>
              <a:rPr sz="2200" spc="-17" dirty="0">
                <a:solidFill>
                  <a:srgbClr val="484142"/>
                </a:solidFill>
                <a:latin typeface="Times New Roman"/>
                <a:cs typeface="Times New Roman"/>
              </a:rPr>
              <a:t>times </a:t>
            </a:r>
            <a:r>
              <a:rPr sz="2200" spc="44" dirty="0">
                <a:solidFill>
                  <a:srgbClr val="484142"/>
                </a:solidFill>
                <a:latin typeface="Times New Roman"/>
                <a:cs typeface="Times New Roman"/>
              </a:rPr>
              <a:t>a </a:t>
            </a:r>
            <a:r>
              <a:rPr sz="2200" spc="-33" dirty="0">
                <a:solidFill>
                  <a:srgbClr val="484142"/>
                </a:solidFill>
                <a:latin typeface="Times New Roman"/>
                <a:cs typeface="Times New Roman"/>
              </a:rPr>
              <a:t>day </a:t>
            </a:r>
            <a:r>
              <a:rPr sz="2200" spc="77" dirty="0">
                <a:solidFill>
                  <a:srgbClr val="484142"/>
                </a:solidFill>
                <a:latin typeface="Times New Roman"/>
                <a:cs typeface="Times New Roman"/>
              </a:rPr>
              <a:t>until </a:t>
            </a:r>
            <a:r>
              <a:rPr sz="2200" spc="28" dirty="0">
                <a:solidFill>
                  <a:srgbClr val="484142"/>
                </a:solidFill>
                <a:latin typeface="Times New Roman"/>
                <a:cs typeface="Times New Roman"/>
              </a:rPr>
              <a:t>the </a:t>
            </a:r>
            <a:r>
              <a:rPr sz="2200" spc="33" dirty="0">
                <a:solidFill>
                  <a:srgbClr val="484142"/>
                </a:solidFill>
                <a:latin typeface="Times New Roman"/>
                <a:cs typeface="Times New Roman"/>
              </a:rPr>
              <a:t>inflammation </a:t>
            </a:r>
            <a:r>
              <a:rPr sz="2200" spc="-11" dirty="0">
                <a:solidFill>
                  <a:srgbClr val="484142"/>
                </a:solidFill>
                <a:latin typeface="Times New Roman"/>
                <a:cs typeface="Times New Roman"/>
              </a:rPr>
              <a:t>disappears </a:t>
            </a:r>
            <a:r>
              <a:rPr sz="2200" spc="6" dirty="0">
                <a:solidFill>
                  <a:srgbClr val="484142"/>
                </a:solidFill>
                <a:latin typeface="Times New Roman"/>
                <a:cs typeface="Times New Roman"/>
              </a:rPr>
              <a:t>from  </a:t>
            </a:r>
            <a:r>
              <a:rPr sz="2200" spc="28" dirty="0">
                <a:solidFill>
                  <a:srgbClr val="484142"/>
                </a:solidFill>
                <a:latin typeface="Times New Roman"/>
                <a:cs typeface="Times New Roman"/>
              </a:rPr>
              <a:t>the</a:t>
            </a:r>
            <a:r>
              <a:rPr sz="2200" spc="-50" dirty="0">
                <a:solidFill>
                  <a:srgbClr val="484142"/>
                </a:solidFill>
                <a:latin typeface="Times New Roman"/>
                <a:cs typeface="Times New Roman"/>
              </a:rPr>
              <a:t> </a:t>
            </a:r>
            <a:r>
              <a:rPr sz="2200" dirty="0">
                <a:solidFill>
                  <a:srgbClr val="484142"/>
                </a:solidFill>
                <a:latin typeface="Times New Roman"/>
                <a:cs typeface="Times New Roman"/>
              </a:rPr>
              <a:t>udder.</a:t>
            </a:r>
            <a:endParaRPr sz="2200" dirty="0">
              <a:latin typeface="Times New Roman"/>
              <a:cs typeface="Times New Roman"/>
            </a:endParaRPr>
          </a:p>
          <a:p>
            <a:pPr marL="517971" marR="91695" indent="-503972">
              <a:spcBef>
                <a:spcPts val="661"/>
              </a:spcBef>
              <a:buClr>
                <a:srgbClr val="D24717"/>
              </a:buClr>
              <a:buSzPct val="85000"/>
              <a:buAutoNum type="arabicPeriod"/>
              <a:tabLst>
                <a:tab pos="517271" algn="l"/>
                <a:tab pos="517971" algn="l"/>
              </a:tabLst>
            </a:pPr>
            <a:r>
              <a:rPr sz="2200" spc="6" dirty="0">
                <a:solidFill>
                  <a:srgbClr val="484142"/>
                </a:solidFill>
                <a:latin typeface="Times New Roman"/>
                <a:cs typeface="Times New Roman"/>
              </a:rPr>
              <a:t>Provide </a:t>
            </a:r>
            <a:r>
              <a:rPr sz="2200" spc="-17" dirty="0">
                <a:solidFill>
                  <a:srgbClr val="484142"/>
                </a:solidFill>
                <a:latin typeface="Times New Roman"/>
                <a:cs typeface="Times New Roman"/>
              </a:rPr>
              <a:t>enough </a:t>
            </a:r>
            <a:r>
              <a:rPr sz="2200" spc="22" dirty="0">
                <a:solidFill>
                  <a:srgbClr val="484142"/>
                </a:solidFill>
                <a:latin typeface="Times New Roman"/>
                <a:cs typeface="Times New Roman"/>
              </a:rPr>
              <a:t>minerals </a:t>
            </a:r>
            <a:r>
              <a:rPr sz="2200" spc="-33" dirty="0">
                <a:solidFill>
                  <a:srgbClr val="484142"/>
                </a:solidFill>
                <a:latin typeface="Times New Roman"/>
                <a:cs typeface="Times New Roman"/>
              </a:rPr>
              <a:t>i.e. </a:t>
            </a:r>
            <a:r>
              <a:rPr sz="2200" dirty="0">
                <a:solidFill>
                  <a:srgbClr val="484142"/>
                </a:solidFill>
                <a:latin typeface="Times New Roman"/>
                <a:cs typeface="Times New Roman"/>
              </a:rPr>
              <a:t>calcium </a:t>
            </a:r>
            <a:r>
              <a:rPr sz="2200" spc="-364" dirty="0">
                <a:solidFill>
                  <a:srgbClr val="484142"/>
                </a:solidFill>
                <a:latin typeface="Times New Roman"/>
                <a:cs typeface="Times New Roman"/>
              </a:rPr>
              <a:t>&amp; </a:t>
            </a:r>
            <a:r>
              <a:rPr sz="2200" spc="-6" dirty="0">
                <a:solidFill>
                  <a:srgbClr val="484142"/>
                </a:solidFill>
                <a:latin typeface="Times New Roman"/>
                <a:cs typeface="Times New Roman"/>
              </a:rPr>
              <a:t>phosphorus </a:t>
            </a:r>
            <a:r>
              <a:rPr sz="2200" spc="33" dirty="0">
                <a:solidFill>
                  <a:srgbClr val="484142"/>
                </a:solidFill>
                <a:latin typeface="Times New Roman"/>
                <a:cs typeface="Times New Roman"/>
              </a:rPr>
              <a:t>through </a:t>
            </a:r>
            <a:r>
              <a:rPr sz="2200" spc="6" dirty="0">
                <a:solidFill>
                  <a:srgbClr val="484142"/>
                </a:solidFill>
                <a:latin typeface="Times New Roman"/>
                <a:cs typeface="Times New Roman"/>
              </a:rPr>
              <a:t>diet </a:t>
            </a:r>
            <a:r>
              <a:rPr sz="2200" spc="-364" dirty="0">
                <a:solidFill>
                  <a:srgbClr val="484142"/>
                </a:solidFill>
                <a:latin typeface="Times New Roman"/>
                <a:cs typeface="Times New Roman"/>
              </a:rPr>
              <a:t>&amp; </a:t>
            </a:r>
            <a:r>
              <a:rPr sz="2200" spc="-66" dirty="0">
                <a:solidFill>
                  <a:srgbClr val="484142"/>
                </a:solidFill>
                <a:latin typeface="Times New Roman"/>
                <a:cs typeface="Times New Roman"/>
              </a:rPr>
              <a:t>do </a:t>
            </a:r>
            <a:r>
              <a:rPr sz="2200" spc="11" dirty="0">
                <a:solidFill>
                  <a:srgbClr val="484142"/>
                </a:solidFill>
                <a:latin typeface="Times New Roman"/>
                <a:cs typeface="Times New Roman"/>
              </a:rPr>
              <a:t>not </a:t>
            </a:r>
            <a:r>
              <a:rPr sz="2200" spc="50" dirty="0">
                <a:solidFill>
                  <a:srgbClr val="484142"/>
                </a:solidFill>
                <a:latin typeface="Times New Roman"/>
                <a:cs typeface="Times New Roman"/>
              </a:rPr>
              <a:t>milk  </a:t>
            </a:r>
            <a:r>
              <a:rPr sz="2200" spc="28" dirty="0">
                <a:solidFill>
                  <a:srgbClr val="484142"/>
                </a:solidFill>
                <a:latin typeface="Times New Roman"/>
                <a:cs typeface="Times New Roman"/>
              </a:rPr>
              <a:t>fully</a:t>
            </a:r>
            <a:r>
              <a:rPr sz="2200" spc="-72" dirty="0">
                <a:solidFill>
                  <a:srgbClr val="484142"/>
                </a:solidFill>
                <a:latin typeface="Times New Roman"/>
                <a:cs typeface="Times New Roman"/>
              </a:rPr>
              <a:t> </a:t>
            </a:r>
            <a:r>
              <a:rPr sz="2200" spc="55" dirty="0">
                <a:solidFill>
                  <a:srgbClr val="484142"/>
                </a:solidFill>
                <a:latin typeface="Times New Roman"/>
                <a:cs typeface="Times New Roman"/>
              </a:rPr>
              <a:t>at</a:t>
            </a:r>
            <a:r>
              <a:rPr sz="2200" spc="-39" dirty="0">
                <a:solidFill>
                  <a:srgbClr val="484142"/>
                </a:solidFill>
                <a:latin typeface="Times New Roman"/>
                <a:cs typeface="Times New Roman"/>
              </a:rPr>
              <a:t> </a:t>
            </a:r>
            <a:r>
              <a:rPr sz="2200" spc="44" dirty="0">
                <a:solidFill>
                  <a:srgbClr val="484142"/>
                </a:solidFill>
                <a:latin typeface="Times New Roman"/>
                <a:cs typeface="Times New Roman"/>
              </a:rPr>
              <a:t>a</a:t>
            </a:r>
            <a:r>
              <a:rPr sz="2200" spc="-11" dirty="0">
                <a:solidFill>
                  <a:srgbClr val="484142"/>
                </a:solidFill>
                <a:latin typeface="Times New Roman"/>
                <a:cs typeface="Times New Roman"/>
              </a:rPr>
              <a:t> </a:t>
            </a:r>
            <a:r>
              <a:rPr sz="2200" spc="-17" dirty="0">
                <a:solidFill>
                  <a:srgbClr val="484142"/>
                </a:solidFill>
                <a:latin typeface="Times New Roman"/>
                <a:cs typeface="Times New Roman"/>
              </a:rPr>
              <a:t>"time </a:t>
            </a:r>
            <a:r>
              <a:rPr sz="2200" spc="-22" dirty="0">
                <a:solidFill>
                  <a:srgbClr val="484142"/>
                </a:solidFill>
                <a:latin typeface="Times New Roman"/>
                <a:cs typeface="Times New Roman"/>
              </a:rPr>
              <a:t>to</a:t>
            </a:r>
            <a:r>
              <a:rPr sz="2200" spc="-17" dirty="0">
                <a:solidFill>
                  <a:srgbClr val="484142"/>
                </a:solidFill>
                <a:latin typeface="Times New Roman"/>
                <a:cs typeface="Times New Roman"/>
              </a:rPr>
              <a:t> </a:t>
            </a:r>
            <a:r>
              <a:rPr sz="2200" spc="-33" dirty="0">
                <a:solidFill>
                  <a:srgbClr val="484142"/>
                </a:solidFill>
                <a:latin typeface="Times New Roman"/>
                <a:cs typeface="Times New Roman"/>
              </a:rPr>
              <a:t>avoid</a:t>
            </a:r>
            <a:r>
              <a:rPr sz="2200" spc="-17" dirty="0">
                <a:solidFill>
                  <a:srgbClr val="484142"/>
                </a:solidFill>
                <a:latin typeface="Times New Roman"/>
                <a:cs typeface="Times New Roman"/>
              </a:rPr>
              <a:t> </a:t>
            </a:r>
            <a:r>
              <a:rPr sz="2200" spc="50" dirty="0">
                <a:solidFill>
                  <a:srgbClr val="484142"/>
                </a:solidFill>
                <a:latin typeface="Times New Roman"/>
                <a:cs typeface="Times New Roman"/>
              </a:rPr>
              <a:t>milk</a:t>
            </a:r>
            <a:r>
              <a:rPr sz="2200" spc="-39" dirty="0">
                <a:solidFill>
                  <a:srgbClr val="484142"/>
                </a:solidFill>
                <a:latin typeface="Times New Roman"/>
                <a:cs typeface="Times New Roman"/>
              </a:rPr>
              <a:t> </a:t>
            </a:r>
            <a:r>
              <a:rPr sz="2200" spc="-33" dirty="0">
                <a:solidFill>
                  <a:srgbClr val="484142"/>
                </a:solidFill>
                <a:latin typeface="Times New Roman"/>
                <a:cs typeface="Times New Roman"/>
              </a:rPr>
              <a:t>fever</a:t>
            </a:r>
            <a:r>
              <a:rPr sz="2200" spc="-28" dirty="0">
                <a:solidFill>
                  <a:srgbClr val="484142"/>
                </a:solidFill>
                <a:latin typeface="Times New Roman"/>
                <a:cs typeface="Times New Roman"/>
              </a:rPr>
              <a:t> </a:t>
            </a:r>
            <a:r>
              <a:rPr sz="2200" spc="88" dirty="0">
                <a:solidFill>
                  <a:srgbClr val="484142"/>
                </a:solidFill>
                <a:latin typeface="Times New Roman"/>
                <a:cs typeface="Times New Roman"/>
              </a:rPr>
              <a:t>in</a:t>
            </a:r>
            <a:r>
              <a:rPr sz="2200" spc="-28" dirty="0">
                <a:solidFill>
                  <a:srgbClr val="484142"/>
                </a:solidFill>
                <a:latin typeface="Times New Roman"/>
                <a:cs typeface="Times New Roman"/>
              </a:rPr>
              <a:t> </a:t>
            </a:r>
            <a:r>
              <a:rPr sz="2200" spc="50" dirty="0">
                <a:solidFill>
                  <a:srgbClr val="484142"/>
                </a:solidFill>
                <a:latin typeface="Times New Roman"/>
                <a:cs typeface="Times New Roman"/>
              </a:rPr>
              <a:t>high</a:t>
            </a:r>
            <a:r>
              <a:rPr sz="2200" spc="-22" dirty="0">
                <a:solidFill>
                  <a:srgbClr val="484142"/>
                </a:solidFill>
                <a:latin typeface="Times New Roman"/>
                <a:cs typeface="Times New Roman"/>
              </a:rPr>
              <a:t> </a:t>
            </a:r>
            <a:r>
              <a:rPr sz="2200" spc="-6" dirty="0">
                <a:solidFill>
                  <a:srgbClr val="484142"/>
                </a:solidFill>
                <a:latin typeface="Times New Roman"/>
                <a:cs typeface="Times New Roman"/>
              </a:rPr>
              <a:t>yielding</a:t>
            </a:r>
            <a:r>
              <a:rPr sz="2200" spc="-17" dirty="0">
                <a:solidFill>
                  <a:srgbClr val="484142"/>
                </a:solidFill>
                <a:latin typeface="Times New Roman"/>
                <a:cs typeface="Times New Roman"/>
              </a:rPr>
              <a:t> </a:t>
            </a:r>
            <a:r>
              <a:rPr sz="2200" spc="-116" dirty="0">
                <a:solidFill>
                  <a:srgbClr val="484142"/>
                </a:solidFill>
                <a:latin typeface="Times New Roman"/>
                <a:cs typeface="Times New Roman"/>
              </a:rPr>
              <a:t>cows</a:t>
            </a:r>
            <a:endParaRPr sz="2200" dirty="0">
              <a:latin typeface="Times New Roman"/>
              <a:cs typeface="Times New Roman"/>
            </a:endParaRPr>
          </a:p>
          <a:p>
            <a:pPr>
              <a:lnSpc>
                <a:spcPct val="100000"/>
              </a:lnSpc>
            </a:pPr>
            <a:endParaRPr sz="2200" dirty="0">
              <a:latin typeface="Times New Roman"/>
              <a:cs typeface="Times New Roman"/>
            </a:endParaRPr>
          </a:p>
          <a:p>
            <a:pPr marL="569768">
              <a:spcBef>
                <a:spcPts val="1433"/>
              </a:spcBef>
            </a:pPr>
            <a:r>
              <a:rPr sz="2600" b="1" u="heavy" spc="-204" dirty="0">
                <a:solidFill>
                  <a:srgbClr val="6F2F9F"/>
                </a:solidFill>
                <a:uFill>
                  <a:solidFill>
                    <a:srgbClr val="6F2F9F"/>
                  </a:solidFill>
                </a:uFill>
                <a:latin typeface="Times New Roman"/>
                <a:cs typeface="Times New Roman"/>
              </a:rPr>
              <a:t>Care </a:t>
            </a:r>
            <a:r>
              <a:rPr sz="2600" b="1" u="heavy" spc="-33" dirty="0">
                <a:solidFill>
                  <a:srgbClr val="6F2F9F"/>
                </a:solidFill>
                <a:uFill>
                  <a:solidFill>
                    <a:srgbClr val="6F2F9F"/>
                  </a:solidFill>
                </a:uFill>
                <a:latin typeface="Times New Roman"/>
                <a:cs typeface="Times New Roman"/>
              </a:rPr>
              <a:t>with </a:t>
            </a:r>
            <a:r>
              <a:rPr sz="2600" b="1" u="heavy" spc="-132" dirty="0">
                <a:solidFill>
                  <a:srgbClr val="6F2F9F"/>
                </a:solidFill>
                <a:uFill>
                  <a:solidFill>
                    <a:srgbClr val="6F2F9F"/>
                  </a:solidFill>
                </a:uFill>
                <a:latin typeface="Times New Roman"/>
                <a:cs typeface="Times New Roman"/>
              </a:rPr>
              <a:t>regards </a:t>
            </a:r>
            <a:r>
              <a:rPr sz="2600" b="1" u="heavy" spc="-99" dirty="0">
                <a:solidFill>
                  <a:srgbClr val="6F2F9F"/>
                </a:solidFill>
                <a:uFill>
                  <a:solidFill>
                    <a:srgbClr val="6F2F9F"/>
                  </a:solidFill>
                </a:uFill>
                <a:latin typeface="Times New Roman"/>
                <a:cs typeface="Times New Roman"/>
              </a:rPr>
              <a:t>to</a:t>
            </a:r>
            <a:r>
              <a:rPr sz="2600" b="1" u="heavy" spc="171" dirty="0">
                <a:solidFill>
                  <a:srgbClr val="6F2F9F"/>
                </a:solidFill>
                <a:uFill>
                  <a:solidFill>
                    <a:srgbClr val="6F2F9F"/>
                  </a:solidFill>
                </a:uFill>
                <a:latin typeface="Times New Roman"/>
                <a:cs typeface="Times New Roman"/>
              </a:rPr>
              <a:t> </a:t>
            </a:r>
            <a:r>
              <a:rPr sz="2600" b="1" u="heavy" spc="-88" dirty="0">
                <a:solidFill>
                  <a:srgbClr val="6F2F9F"/>
                </a:solidFill>
                <a:uFill>
                  <a:solidFill>
                    <a:srgbClr val="6F2F9F"/>
                  </a:solidFill>
                </a:uFill>
                <a:latin typeface="Times New Roman"/>
                <a:cs typeface="Times New Roman"/>
              </a:rPr>
              <a:t>feeding:</a:t>
            </a:r>
            <a:endParaRPr sz="2600" dirty="0">
              <a:latin typeface="Times New Roman"/>
              <a:cs typeface="Times New Roman"/>
            </a:endParaRPr>
          </a:p>
          <a:p>
            <a:pPr marL="517971" indent="-503972">
              <a:spcBef>
                <a:spcPts val="667"/>
              </a:spcBef>
              <a:buClr>
                <a:srgbClr val="D24717"/>
              </a:buClr>
              <a:buSzPct val="85000"/>
              <a:buAutoNum type="arabicPeriod"/>
              <a:tabLst>
                <a:tab pos="517271" algn="l"/>
                <a:tab pos="517971" algn="l"/>
              </a:tabLst>
            </a:pPr>
            <a:r>
              <a:rPr sz="2200" spc="-66" dirty="0">
                <a:solidFill>
                  <a:srgbClr val="484142"/>
                </a:solidFill>
                <a:latin typeface="Times New Roman"/>
                <a:cs typeface="Times New Roman"/>
              </a:rPr>
              <a:t>Types </a:t>
            </a:r>
            <a:r>
              <a:rPr sz="2200" spc="-39" dirty="0">
                <a:solidFill>
                  <a:srgbClr val="484142"/>
                </a:solidFill>
                <a:latin typeface="Times New Roman"/>
                <a:cs typeface="Times New Roman"/>
              </a:rPr>
              <a:t>of </a:t>
            </a:r>
            <a:r>
              <a:rPr sz="2200" spc="-50" dirty="0">
                <a:solidFill>
                  <a:srgbClr val="484142"/>
                </a:solidFill>
                <a:latin typeface="Times New Roman"/>
                <a:cs typeface="Times New Roman"/>
              </a:rPr>
              <a:t>feeds </a:t>
            </a:r>
            <a:r>
              <a:rPr sz="2200" spc="-28" dirty="0">
                <a:solidFill>
                  <a:srgbClr val="484142"/>
                </a:solidFill>
                <a:latin typeface="Times New Roman"/>
                <a:cs typeface="Times New Roman"/>
              </a:rPr>
              <a:t>provided </a:t>
            </a:r>
            <a:r>
              <a:rPr sz="2200" spc="-11" dirty="0">
                <a:solidFill>
                  <a:srgbClr val="484142"/>
                </a:solidFill>
                <a:latin typeface="Times New Roman"/>
                <a:cs typeface="Times New Roman"/>
              </a:rPr>
              <a:t>- </a:t>
            </a:r>
            <a:r>
              <a:rPr sz="2200" spc="50" dirty="0">
                <a:solidFill>
                  <a:srgbClr val="484142"/>
                </a:solidFill>
                <a:latin typeface="Times New Roman"/>
                <a:cs typeface="Times New Roman"/>
              </a:rPr>
              <a:t>milk </a:t>
            </a:r>
            <a:r>
              <a:rPr sz="2200" dirty="0">
                <a:solidFill>
                  <a:srgbClr val="484142"/>
                </a:solidFill>
                <a:latin typeface="Times New Roman"/>
                <a:cs typeface="Times New Roman"/>
              </a:rPr>
              <a:t>laxative, </a:t>
            </a:r>
            <a:r>
              <a:rPr sz="2200" spc="17" dirty="0">
                <a:solidFill>
                  <a:srgbClr val="484142"/>
                </a:solidFill>
                <a:latin typeface="Times New Roman"/>
                <a:cs typeface="Times New Roman"/>
              </a:rPr>
              <a:t>palatable </a:t>
            </a:r>
            <a:r>
              <a:rPr sz="2200" spc="-237" dirty="0">
                <a:solidFill>
                  <a:srgbClr val="484142"/>
                </a:solidFill>
                <a:latin typeface="Times New Roman"/>
                <a:cs typeface="Times New Roman"/>
              </a:rPr>
              <a:t>&amp;c</a:t>
            </a:r>
            <a:r>
              <a:rPr sz="2200" spc="-110" dirty="0">
                <a:solidFill>
                  <a:srgbClr val="484142"/>
                </a:solidFill>
                <a:latin typeface="Times New Roman"/>
                <a:cs typeface="Times New Roman"/>
              </a:rPr>
              <a:t> </a:t>
            </a:r>
            <a:r>
              <a:rPr sz="2200" spc="33" dirty="0">
                <a:solidFill>
                  <a:srgbClr val="484142"/>
                </a:solidFill>
                <a:latin typeface="Times New Roman"/>
                <a:cs typeface="Times New Roman"/>
              </a:rPr>
              <a:t>nutritious.</a:t>
            </a:r>
            <a:endParaRPr sz="2200" dirty="0">
              <a:latin typeface="Times New Roman"/>
              <a:cs typeface="Times New Roman"/>
            </a:endParaRPr>
          </a:p>
          <a:p>
            <a:pPr marL="517971" indent="-503972">
              <a:spcBef>
                <a:spcPts val="661"/>
              </a:spcBef>
              <a:buClr>
                <a:srgbClr val="D24717"/>
              </a:buClr>
              <a:buSzPct val="85000"/>
              <a:buAutoNum type="arabicPeriod"/>
              <a:tabLst>
                <a:tab pos="517271" algn="l"/>
                <a:tab pos="517971" algn="l"/>
              </a:tabLst>
            </a:pPr>
            <a:r>
              <a:rPr sz="2200" spc="11" dirty="0">
                <a:solidFill>
                  <a:srgbClr val="484142"/>
                </a:solidFill>
                <a:latin typeface="Times New Roman"/>
                <a:cs typeface="Times New Roman"/>
              </a:rPr>
              <a:t>Suitable </a:t>
            </a:r>
            <a:r>
              <a:rPr sz="2200" spc="-50" dirty="0">
                <a:solidFill>
                  <a:srgbClr val="484142"/>
                </a:solidFill>
                <a:latin typeface="Times New Roman"/>
                <a:cs typeface="Times New Roman"/>
              </a:rPr>
              <a:t>feeds </a:t>
            </a:r>
            <a:r>
              <a:rPr sz="2200" spc="-11" dirty="0">
                <a:solidFill>
                  <a:srgbClr val="484142"/>
                </a:solidFill>
                <a:latin typeface="Times New Roman"/>
                <a:cs typeface="Times New Roman"/>
              </a:rPr>
              <a:t>- </a:t>
            </a:r>
            <a:r>
              <a:rPr sz="2200" spc="39" dirty="0">
                <a:solidFill>
                  <a:srgbClr val="484142"/>
                </a:solidFill>
                <a:latin typeface="Times New Roman"/>
                <a:cs typeface="Times New Roman"/>
              </a:rPr>
              <a:t>Wheat </a:t>
            </a:r>
            <a:r>
              <a:rPr sz="2200" spc="33" dirty="0">
                <a:solidFill>
                  <a:srgbClr val="484142"/>
                </a:solidFill>
                <a:latin typeface="Times New Roman"/>
                <a:cs typeface="Times New Roman"/>
              </a:rPr>
              <a:t>bran, </a:t>
            </a:r>
            <a:r>
              <a:rPr sz="2200" spc="-22" dirty="0">
                <a:solidFill>
                  <a:srgbClr val="484142"/>
                </a:solidFill>
                <a:latin typeface="Times New Roman"/>
                <a:cs typeface="Times New Roman"/>
              </a:rPr>
              <a:t>oats, </a:t>
            </a:r>
            <a:r>
              <a:rPr sz="2200" spc="33" dirty="0">
                <a:solidFill>
                  <a:srgbClr val="484142"/>
                </a:solidFill>
                <a:latin typeface="Times New Roman"/>
                <a:cs typeface="Times New Roman"/>
              </a:rPr>
              <a:t>and </a:t>
            </a:r>
            <a:r>
              <a:rPr sz="2200" spc="-6" dirty="0">
                <a:solidFill>
                  <a:srgbClr val="484142"/>
                </a:solidFill>
                <a:latin typeface="Times New Roman"/>
                <a:cs typeface="Times New Roman"/>
              </a:rPr>
              <a:t>linseed </a:t>
            </a:r>
            <a:r>
              <a:rPr sz="2200" spc="17" dirty="0">
                <a:solidFill>
                  <a:srgbClr val="484142"/>
                </a:solidFill>
                <a:latin typeface="Times New Roman"/>
                <a:cs typeface="Times New Roman"/>
              </a:rPr>
              <a:t>oil</a:t>
            </a:r>
            <a:r>
              <a:rPr sz="2200" spc="-280" dirty="0">
                <a:solidFill>
                  <a:srgbClr val="484142"/>
                </a:solidFill>
                <a:latin typeface="Times New Roman"/>
                <a:cs typeface="Times New Roman"/>
              </a:rPr>
              <a:t> </a:t>
            </a:r>
            <a:r>
              <a:rPr sz="2200" spc="-77" dirty="0">
                <a:solidFill>
                  <a:srgbClr val="484142"/>
                </a:solidFill>
                <a:latin typeface="Times New Roman"/>
                <a:cs typeface="Times New Roman"/>
              </a:rPr>
              <a:t>seeds.</a:t>
            </a:r>
            <a:endParaRPr sz="2200" dirty="0">
              <a:latin typeface="Times New Roman"/>
              <a:cs typeface="Times New Roman"/>
            </a:endParaRPr>
          </a:p>
          <a:p>
            <a:pPr marL="517971" indent="-503972">
              <a:spcBef>
                <a:spcPts val="661"/>
              </a:spcBef>
              <a:buClr>
                <a:srgbClr val="D24717"/>
              </a:buClr>
              <a:buSzPct val="85000"/>
              <a:buAutoNum type="arabicPeriod"/>
              <a:tabLst>
                <a:tab pos="517271" algn="l"/>
                <a:tab pos="517971" algn="l"/>
              </a:tabLst>
            </a:pPr>
            <a:r>
              <a:rPr sz="2200" spc="-22" dirty="0">
                <a:solidFill>
                  <a:srgbClr val="484142"/>
                </a:solidFill>
                <a:latin typeface="Times New Roman"/>
                <a:cs typeface="Times New Roman"/>
              </a:rPr>
              <a:t>DCP </a:t>
            </a:r>
            <a:r>
              <a:rPr sz="2200" spc="-364" dirty="0">
                <a:solidFill>
                  <a:srgbClr val="484142"/>
                </a:solidFill>
                <a:latin typeface="Times New Roman"/>
                <a:cs typeface="Times New Roman"/>
              </a:rPr>
              <a:t>&amp; </a:t>
            </a:r>
            <a:r>
              <a:rPr sz="2200" spc="-22" dirty="0">
                <a:solidFill>
                  <a:srgbClr val="484142"/>
                </a:solidFill>
                <a:latin typeface="Times New Roman"/>
                <a:cs typeface="Times New Roman"/>
              </a:rPr>
              <a:t>TDN </a:t>
            </a:r>
            <a:r>
              <a:rPr sz="2200" spc="-39" dirty="0">
                <a:solidFill>
                  <a:srgbClr val="484142"/>
                </a:solidFill>
                <a:latin typeface="Times New Roman"/>
                <a:cs typeface="Times New Roman"/>
              </a:rPr>
              <a:t>of </a:t>
            </a:r>
            <a:r>
              <a:rPr sz="2200" spc="50" dirty="0">
                <a:solidFill>
                  <a:srgbClr val="484142"/>
                </a:solidFill>
                <a:latin typeface="Times New Roman"/>
                <a:cs typeface="Times New Roman"/>
              </a:rPr>
              <a:t>ration </a:t>
            </a:r>
            <a:r>
              <a:rPr sz="2200" spc="-6" dirty="0">
                <a:solidFill>
                  <a:srgbClr val="484142"/>
                </a:solidFill>
                <a:latin typeface="Times New Roman"/>
                <a:cs typeface="Times New Roman"/>
              </a:rPr>
              <a:t>must </a:t>
            </a:r>
            <a:r>
              <a:rPr sz="2200" spc="-83" dirty="0">
                <a:solidFill>
                  <a:srgbClr val="484142"/>
                </a:solidFill>
                <a:latin typeface="Times New Roman"/>
                <a:cs typeface="Times New Roman"/>
              </a:rPr>
              <a:t>be </a:t>
            </a:r>
            <a:r>
              <a:rPr sz="2200" spc="-209" dirty="0">
                <a:solidFill>
                  <a:srgbClr val="484142"/>
                </a:solidFill>
                <a:latin typeface="Times New Roman"/>
                <a:cs typeface="Times New Roman"/>
              </a:rPr>
              <a:t>16-18% </a:t>
            </a:r>
            <a:r>
              <a:rPr sz="2200" spc="-364" dirty="0">
                <a:solidFill>
                  <a:srgbClr val="484142"/>
                </a:solidFill>
                <a:latin typeface="Times New Roman"/>
                <a:cs typeface="Times New Roman"/>
              </a:rPr>
              <a:t>&amp; </a:t>
            </a:r>
            <a:r>
              <a:rPr sz="2200" spc="-347" dirty="0">
                <a:solidFill>
                  <a:srgbClr val="484142"/>
                </a:solidFill>
                <a:latin typeface="Times New Roman"/>
                <a:cs typeface="Times New Roman"/>
              </a:rPr>
              <a:t>70%</a:t>
            </a:r>
            <a:r>
              <a:rPr sz="2200" spc="-209" dirty="0">
                <a:solidFill>
                  <a:srgbClr val="484142"/>
                </a:solidFill>
                <a:latin typeface="Times New Roman"/>
                <a:cs typeface="Times New Roman"/>
              </a:rPr>
              <a:t> </a:t>
            </a:r>
            <a:r>
              <a:rPr sz="2200" spc="-39" dirty="0">
                <a:solidFill>
                  <a:srgbClr val="484142"/>
                </a:solidFill>
                <a:latin typeface="Times New Roman"/>
                <a:cs typeface="Times New Roman"/>
              </a:rPr>
              <a:t>respectively.</a:t>
            </a:r>
            <a:endParaRPr sz="2200" dirty="0">
              <a:latin typeface="Times New Roman"/>
              <a:cs typeface="Times New Roman"/>
            </a:endParaRPr>
          </a:p>
          <a:p>
            <a:pPr marL="517971" indent="-503972">
              <a:spcBef>
                <a:spcPts val="661"/>
              </a:spcBef>
              <a:buClr>
                <a:srgbClr val="D24717"/>
              </a:buClr>
              <a:buSzPct val="85000"/>
              <a:buAutoNum type="arabicPeriod"/>
              <a:tabLst>
                <a:tab pos="517271" algn="l"/>
                <a:tab pos="517971" algn="l"/>
              </a:tabLst>
            </a:pPr>
            <a:r>
              <a:rPr sz="2200" spc="-83" dirty="0">
                <a:solidFill>
                  <a:srgbClr val="484142"/>
                </a:solidFill>
                <a:latin typeface="Times New Roman"/>
                <a:cs typeface="Times New Roman"/>
              </a:rPr>
              <a:t>40-60 gms. </a:t>
            </a:r>
            <a:r>
              <a:rPr sz="2200" spc="11" dirty="0">
                <a:solidFill>
                  <a:srgbClr val="484142"/>
                </a:solidFill>
                <a:latin typeface="Times New Roman"/>
                <a:cs typeface="Times New Roman"/>
              </a:rPr>
              <a:t>Sterilized </a:t>
            </a:r>
            <a:r>
              <a:rPr sz="2200" spc="-50" dirty="0">
                <a:solidFill>
                  <a:srgbClr val="484142"/>
                </a:solidFill>
                <a:latin typeface="Times New Roman"/>
                <a:cs typeface="Times New Roman"/>
              </a:rPr>
              <a:t>bone </a:t>
            </a:r>
            <a:r>
              <a:rPr sz="2200" spc="-6" dirty="0">
                <a:solidFill>
                  <a:srgbClr val="484142"/>
                </a:solidFill>
                <a:latin typeface="Times New Roman"/>
                <a:cs typeface="Times New Roman"/>
              </a:rPr>
              <a:t>meal </a:t>
            </a:r>
            <a:r>
              <a:rPr sz="2200" spc="-364" dirty="0">
                <a:solidFill>
                  <a:srgbClr val="484142"/>
                </a:solidFill>
                <a:latin typeface="Times New Roman"/>
                <a:cs typeface="Times New Roman"/>
              </a:rPr>
              <a:t>&amp; </a:t>
            </a:r>
            <a:r>
              <a:rPr sz="2200" spc="-105" dirty="0">
                <a:solidFill>
                  <a:srgbClr val="484142"/>
                </a:solidFill>
                <a:latin typeface="Times New Roman"/>
                <a:cs typeface="Times New Roman"/>
              </a:rPr>
              <a:t>40 </a:t>
            </a:r>
            <a:r>
              <a:rPr sz="2200" spc="-88" dirty="0">
                <a:solidFill>
                  <a:srgbClr val="484142"/>
                </a:solidFill>
                <a:latin typeface="Times New Roman"/>
                <a:cs typeface="Times New Roman"/>
              </a:rPr>
              <a:t>gm </a:t>
            </a:r>
            <a:r>
              <a:rPr sz="2200" spc="-55" dirty="0">
                <a:solidFill>
                  <a:srgbClr val="484142"/>
                </a:solidFill>
                <a:latin typeface="Times New Roman"/>
                <a:cs typeface="Times New Roman"/>
              </a:rPr>
              <a:t>common </a:t>
            </a:r>
            <a:r>
              <a:rPr sz="2200" spc="22" dirty="0">
                <a:solidFill>
                  <a:srgbClr val="484142"/>
                </a:solidFill>
                <a:latin typeface="Times New Roman"/>
                <a:cs typeface="Times New Roman"/>
              </a:rPr>
              <a:t>salt </a:t>
            </a:r>
            <a:r>
              <a:rPr sz="2200" spc="-39" dirty="0">
                <a:solidFill>
                  <a:srgbClr val="484142"/>
                </a:solidFill>
                <a:latin typeface="Times New Roman"/>
                <a:cs typeface="Times New Roman"/>
              </a:rPr>
              <a:t>may </a:t>
            </a:r>
            <a:r>
              <a:rPr sz="2200" spc="-83" dirty="0">
                <a:solidFill>
                  <a:srgbClr val="484142"/>
                </a:solidFill>
                <a:latin typeface="Times New Roman"/>
                <a:cs typeface="Times New Roman"/>
              </a:rPr>
              <a:t>be </a:t>
            </a:r>
            <a:r>
              <a:rPr sz="2200" spc="17" dirty="0">
                <a:solidFill>
                  <a:srgbClr val="484142"/>
                </a:solidFill>
                <a:latin typeface="Times New Roman"/>
                <a:cs typeface="Times New Roman"/>
              </a:rPr>
              <a:t>adder', </a:t>
            </a:r>
            <a:r>
              <a:rPr sz="2200" spc="-22" dirty="0">
                <a:solidFill>
                  <a:srgbClr val="484142"/>
                </a:solidFill>
                <a:latin typeface="Times New Roman"/>
                <a:cs typeface="Times New Roman"/>
              </a:rPr>
              <a:t>to</a:t>
            </a:r>
            <a:r>
              <a:rPr sz="2200" spc="298" dirty="0">
                <a:solidFill>
                  <a:srgbClr val="484142"/>
                </a:solidFill>
                <a:latin typeface="Times New Roman"/>
                <a:cs typeface="Times New Roman"/>
              </a:rPr>
              <a:t> </a:t>
            </a:r>
            <a:r>
              <a:rPr sz="2200" spc="6" dirty="0">
                <a:solidFill>
                  <a:srgbClr val="484142"/>
                </a:solidFill>
                <a:latin typeface="Times New Roman"/>
                <a:cs typeface="Times New Roman"/>
              </a:rPr>
              <a:t>grains.</a:t>
            </a:r>
            <a:endParaRPr sz="2200" dirty="0">
              <a:latin typeface="Times New Roman"/>
              <a:cs typeface="Times New Roman"/>
            </a:endParaRPr>
          </a:p>
          <a:p>
            <a:pPr marL="517971" marR="5600" indent="-503972">
              <a:spcBef>
                <a:spcPts val="661"/>
              </a:spcBef>
              <a:buClr>
                <a:srgbClr val="D24717"/>
              </a:buClr>
              <a:buSzPct val="85000"/>
              <a:buAutoNum type="arabicPeriod"/>
              <a:tabLst>
                <a:tab pos="517271" algn="l"/>
                <a:tab pos="517971" algn="l"/>
              </a:tabLst>
            </a:pPr>
            <a:r>
              <a:rPr sz="2200" spc="-6" dirty="0">
                <a:solidFill>
                  <a:srgbClr val="484142"/>
                </a:solidFill>
                <a:latin typeface="Times New Roman"/>
                <a:cs typeface="Times New Roman"/>
              </a:rPr>
              <a:t>Succulent </a:t>
            </a:r>
            <a:r>
              <a:rPr sz="2200" spc="-28" dirty="0">
                <a:solidFill>
                  <a:srgbClr val="484142"/>
                </a:solidFill>
                <a:latin typeface="Times New Roman"/>
                <a:cs typeface="Times New Roman"/>
              </a:rPr>
              <a:t>green, </a:t>
            </a:r>
            <a:r>
              <a:rPr sz="2200" spc="17" dirty="0">
                <a:solidFill>
                  <a:srgbClr val="484142"/>
                </a:solidFill>
                <a:latin typeface="Times New Roman"/>
                <a:cs typeface="Times New Roman"/>
              </a:rPr>
              <a:t>palatable </a:t>
            </a:r>
            <a:r>
              <a:rPr sz="2200" spc="-22" dirty="0">
                <a:solidFill>
                  <a:srgbClr val="484142"/>
                </a:solidFill>
                <a:latin typeface="Times New Roman"/>
                <a:cs typeface="Times New Roman"/>
              </a:rPr>
              <a:t>fodders </a:t>
            </a:r>
            <a:r>
              <a:rPr sz="2200" spc="17" dirty="0">
                <a:solidFill>
                  <a:srgbClr val="484142"/>
                </a:solidFill>
                <a:latin typeface="Times New Roman"/>
                <a:cs typeface="Times New Roman"/>
              </a:rPr>
              <a:t>containing </a:t>
            </a:r>
            <a:r>
              <a:rPr sz="2200" spc="-209" dirty="0">
                <a:solidFill>
                  <a:srgbClr val="484142"/>
                </a:solidFill>
                <a:latin typeface="Times New Roman"/>
                <a:cs typeface="Times New Roman"/>
              </a:rPr>
              <a:t>50-60% </a:t>
            </a:r>
            <a:r>
              <a:rPr sz="2200" spc="-50" dirty="0">
                <a:solidFill>
                  <a:srgbClr val="484142"/>
                </a:solidFill>
                <a:latin typeface="Times New Roman"/>
                <a:cs typeface="Times New Roman"/>
              </a:rPr>
              <a:t>legumes </a:t>
            </a:r>
            <a:r>
              <a:rPr sz="2200" spc="22" dirty="0">
                <a:solidFill>
                  <a:srgbClr val="484142"/>
                </a:solidFill>
                <a:latin typeface="Times New Roman"/>
                <a:cs typeface="Times New Roman"/>
              </a:rPr>
              <a:t>are </a:t>
            </a:r>
            <a:r>
              <a:rPr sz="2200" spc="11" dirty="0">
                <a:solidFill>
                  <a:srgbClr val="484142"/>
                </a:solidFill>
                <a:latin typeface="Times New Roman"/>
                <a:cs typeface="Times New Roman"/>
              </a:rPr>
              <a:t>suitable </a:t>
            </a:r>
            <a:r>
              <a:rPr sz="2200" spc="6" dirty="0">
                <a:solidFill>
                  <a:srgbClr val="484142"/>
                </a:solidFill>
                <a:latin typeface="Times New Roman"/>
                <a:cs typeface="Times New Roman"/>
              </a:rPr>
              <a:t>while  </a:t>
            </a:r>
            <a:r>
              <a:rPr sz="2200" spc="11" dirty="0">
                <a:solidFill>
                  <a:srgbClr val="484142"/>
                </a:solidFill>
                <a:latin typeface="Times New Roman"/>
                <a:cs typeface="Times New Roman"/>
              </a:rPr>
              <a:t>amount </a:t>
            </a:r>
            <a:r>
              <a:rPr sz="2200" spc="-11" dirty="0">
                <a:solidFill>
                  <a:srgbClr val="484142"/>
                </a:solidFill>
                <a:latin typeface="Times New Roman"/>
                <a:cs typeface="Times New Roman"/>
              </a:rPr>
              <a:t>concentrates </a:t>
            </a:r>
            <a:r>
              <a:rPr sz="2200" spc="6" dirty="0">
                <a:solidFill>
                  <a:srgbClr val="484142"/>
                </a:solidFill>
                <a:latin typeface="Times New Roman"/>
                <a:cs typeface="Times New Roman"/>
              </a:rPr>
              <a:t>should </a:t>
            </a:r>
            <a:r>
              <a:rPr sz="2200" spc="-83" dirty="0">
                <a:solidFill>
                  <a:srgbClr val="484142"/>
                </a:solidFill>
                <a:latin typeface="Times New Roman"/>
                <a:cs typeface="Times New Roman"/>
              </a:rPr>
              <a:t>be </a:t>
            </a:r>
            <a:r>
              <a:rPr sz="2200" spc="-11" dirty="0">
                <a:solidFill>
                  <a:srgbClr val="484142"/>
                </a:solidFill>
                <a:latin typeface="Times New Roman"/>
                <a:cs typeface="Times New Roman"/>
              </a:rPr>
              <a:t>increased </a:t>
            </a:r>
            <a:r>
              <a:rPr sz="2200" spc="17" dirty="0">
                <a:solidFill>
                  <a:srgbClr val="484142"/>
                </a:solidFill>
                <a:latin typeface="Times New Roman"/>
                <a:cs typeface="Times New Roman"/>
              </a:rPr>
              <a:t>gradually </a:t>
            </a:r>
            <a:r>
              <a:rPr sz="2200" spc="88" dirty="0">
                <a:solidFill>
                  <a:srgbClr val="484142"/>
                </a:solidFill>
                <a:latin typeface="Times New Roman"/>
                <a:cs typeface="Times New Roman"/>
              </a:rPr>
              <a:t>in </a:t>
            </a:r>
            <a:r>
              <a:rPr sz="2200" spc="22" dirty="0">
                <a:solidFill>
                  <a:srgbClr val="484142"/>
                </a:solidFill>
                <a:latin typeface="Times New Roman"/>
                <a:cs typeface="Times New Roman"/>
              </a:rPr>
              <a:t>three</a:t>
            </a:r>
            <a:r>
              <a:rPr sz="2200" spc="-248" dirty="0">
                <a:solidFill>
                  <a:srgbClr val="484142"/>
                </a:solidFill>
                <a:latin typeface="Times New Roman"/>
                <a:cs typeface="Times New Roman"/>
              </a:rPr>
              <a:t> </a:t>
            </a:r>
            <a:r>
              <a:rPr sz="2200" spc="-72" dirty="0">
                <a:solidFill>
                  <a:srgbClr val="484142"/>
                </a:solidFill>
                <a:latin typeface="Times New Roman"/>
                <a:cs typeface="Times New Roman"/>
              </a:rPr>
              <a:t>weeks.</a:t>
            </a:r>
            <a:endParaRPr sz="2200" dirty="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30456" y="107429"/>
            <a:ext cx="4770096" cy="397583"/>
          </a:xfrm>
          <a:prstGeom prst="rect">
            <a:avLst/>
          </a:prstGeom>
        </p:spPr>
        <p:txBody>
          <a:bodyPr vert="horz" wrap="square" lIns="0" tIns="13299" rIns="0" bIns="0" rtlCol="0">
            <a:spAutoFit/>
          </a:bodyPr>
          <a:lstStyle/>
          <a:p>
            <a:pPr marL="13999">
              <a:lnSpc>
                <a:spcPct val="100000"/>
              </a:lnSpc>
              <a:spcBef>
                <a:spcPts val="105"/>
              </a:spcBef>
            </a:pPr>
            <a:r>
              <a:rPr sz="2400" u="heavy" spc="-6" dirty="0">
                <a:uFill>
                  <a:solidFill>
                    <a:srgbClr val="6F2F9F"/>
                  </a:solidFill>
                </a:uFill>
              </a:rPr>
              <a:t> Immediately after giving</a:t>
            </a:r>
            <a:r>
              <a:rPr sz="2400" u="heavy" spc="22" dirty="0">
                <a:uFill>
                  <a:solidFill>
                    <a:srgbClr val="6F2F9F"/>
                  </a:solidFill>
                </a:uFill>
              </a:rPr>
              <a:t> </a:t>
            </a:r>
            <a:r>
              <a:rPr sz="2400" u="heavy" spc="-6" dirty="0">
                <a:uFill>
                  <a:solidFill>
                    <a:srgbClr val="6F2F9F"/>
                  </a:solidFill>
                </a:uFill>
              </a:rPr>
              <a:t>BIRTH:</a:t>
            </a:r>
            <a:endParaRPr sz="2400" dirty="0"/>
          </a:p>
        </p:txBody>
      </p:sp>
      <p:sp>
        <p:nvSpPr>
          <p:cNvPr id="3" name="object 3"/>
          <p:cNvSpPr txBox="1"/>
          <p:nvPr/>
        </p:nvSpPr>
        <p:spPr>
          <a:xfrm>
            <a:off x="1511920" y="714536"/>
            <a:ext cx="8449698" cy="6737709"/>
          </a:xfrm>
          <a:prstGeom prst="rect">
            <a:avLst/>
          </a:prstGeom>
        </p:spPr>
        <p:txBody>
          <a:bodyPr vert="horz" wrap="square" lIns="0" tIns="14699" rIns="0" bIns="0" rtlCol="0">
            <a:spAutoFit/>
          </a:bodyPr>
          <a:lstStyle/>
          <a:p>
            <a:pPr marL="573968" indent="-503972">
              <a:lnSpc>
                <a:spcPts val="2381"/>
              </a:lnSpc>
              <a:spcBef>
                <a:spcPts val="116"/>
              </a:spcBef>
              <a:buClr>
                <a:srgbClr val="D24717"/>
              </a:buClr>
              <a:buSzPct val="85000"/>
              <a:buAutoNum type="arabicPeriod"/>
              <a:tabLst>
                <a:tab pos="573268" algn="l"/>
                <a:tab pos="573968" algn="l"/>
              </a:tabLst>
            </a:pPr>
            <a:r>
              <a:rPr sz="2200" spc="6" dirty="0">
                <a:solidFill>
                  <a:schemeClr val="tx1"/>
                </a:solidFill>
                <a:latin typeface="Times New Roman"/>
                <a:cs typeface="Times New Roman"/>
              </a:rPr>
              <a:t>The Mother </a:t>
            </a:r>
            <a:r>
              <a:rPr sz="2200" spc="-22" dirty="0">
                <a:solidFill>
                  <a:schemeClr val="tx1"/>
                </a:solidFill>
                <a:latin typeface="Times New Roman"/>
                <a:cs typeface="Times New Roman"/>
              </a:rPr>
              <a:t>licks/ </a:t>
            </a:r>
            <a:r>
              <a:rPr sz="2200" spc="-44" dirty="0">
                <a:solidFill>
                  <a:schemeClr val="tx1"/>
                </a:solidFill>
                <a:latin typeface="Times New Roman"/>
                <a:cs typeface="Times New Roman"/>
              </a:rPr>
              <a:t>washes </a:t>
            </a:r>
            <a:r>
              <a:rPr sz="2200" spc="50" dirty="0">
                <a:solidFill>
                  <a:schemeClr val="tx1"/>
                </a:solidFill>
                <a:latin typeface="Times New Roman"/>
                <a:cs typeface="Times New Roman"/>
              </a:rPr>
              <a:t>her</a:t>
            </a:r>
            <a:r>
              <a:rPr sz="2200" spc="-126" dirty="0">
                <a:solidFill>
                  <a:schemeClr val="tx1"/>
                </a:solidFill>
                <a:latin typeface="Times New Roman"/>
                <a:cs typeface="Times New Roman"/>
              </a:rPr>
              <a:t> </a:t>
            </a:r>
            <a:r>
              <a:rPr sz="2200" spc="-22" dirty="0">
                <a:solidFill>
                  <a:schemeClr val="tx1"/>
                </a:solidFill>
                <a:latin typeface="Times New Roman"/>
                <a:cs typeface="Times New Roman"/>
              </a:rPr>
              <a:t>newborn.</a:t>
            </a:r>
            <a:endParaRPr sz="2200" dirty="0">
              <a:solidFill>
                <a:schemeClr val="tx1"/>
              </a:solidFill>
              <a:latin typeface="Times New Roman"/>
              <a:cs typeface="Times New Roman"/>
            </a:endParaRPr>
          </a:p>
          <a:p>
            <a:pPr marL="573968" marR="75596">
              <a:lnSpc>
                <a:spcPct val="80000"/>
              </a:lnSpc>
              <a:spcBef>
                <a:spcPts val="265"/>
              </a:spcBef>
            </a:pPr>
            <a:r>
              <a:rPr sz="2200" spc="33" dirty="0">
                <a:solidFill>
                  <a:schemeClr val="tx1"/>
                </a:solidFill>
                <a:latin typeface="Times New Roman"/>
                <a:cs typeface="Times New Roman"/>
              </a:rPr>
              <a:t>This </a:t>
            </a:r>
            <a:r>
              <a:rPr sz="2200" spc="-6" dirty="0">
                <a:solidFill>
                  <a:schemeClr val="tx1"/>
                </a:solidFill>
                <a:latin typeface="Times New Roman"/>
                <a:cs typeface="Times New Roman"/>
              </a:rPr>
              <a:t>helps </a:t>
            </a:r>
            <a:r>
              <a:rPr sz="2200" spc="33" dirty="0">
                <a:solidFill>
                  <a:schemeClr val="tx1"/>
                </a:solidFill>
                <a:latin typeface="Times New Roman"/>
                <a:cs typeface="Times New Roman"/>
              </a:rPr>
              <a:t>with </a:t>
            </a:r>
            <a:r>
              <a:rPr sz="2200" spc="-6" dirty="0">
                <a:solidFill>
                  <a:schemeClr val="tx1"/>
                </a:solidFill>
                <a:latin typeface="Times New Roman"/>
                <a:cs typeface="Times New Roman"/>
              </a:rPr>
              <a:t>mother–newborn </a:t>
            </a:r>
            <a:r>
              <a:rPr sz="2200" spc="-17" dirty="0">
                <a:solidFill>
                  <a:schemeClr val="tx1"/>
                </a:solidFill>
                <a:latin typeface="Times New Roman"/>
                <a:cs typeface="Times New Roman"/>
              </a:rPr>
              <a:t>bonding, </a:t>
            </a:r>
            <a:r>
              <a:rPr sz="2200" spc="33" dirty="0">
                <a:solidFill>
                  <a:schemeClr val="tx1"/>
                </a:solidFill>
                <a:latin typeface="Times New Roman"/>
                <a:cs typeface="Times New Roman"/>
              </a:rPr>
              <a:t>and </a:t>
            </a:r>
            <a:r>
              <a:rPr sz="2200" spc="-77" dirty="0">
                <a:solidFill>
                  <a:schemeClr val="tx1"/>
                </a:solidFill>
                <a:latin typeface="Times New Roman"/>
                <a:cs typeface="Times New Roman"/>
              </a:rPr>
              <a:t>gives </a:t>
            </a:r>
            <a:r>
              <a:rPr sz="2200" spc="28" dirty="0">
                <a:solidFill>
                  <a:schemeClr val="tx1"/>
                </a:solidFill>
                <a:latin typeface="Times New Roman"/>
                <a:cs typeface="Times New Roman"/>
              </a:rPr>
              <a:t>the </a:t>
            </a:r>
            <a:r>
              <a:rPr sz="2200" spc="-17" dirty="0">
                <a:solidFill>
                  <a:schemeClr val="tx1"/>
                </a:solidFill>
                <a:latin typeface="Times New Roman"/>
                <a:cs typeface="Times New Roman"/>
              </a:rPr>
              <a:t>newborn </a:t>
            </a:r>
            <a:r>
              <a:rPr sz="2200" spc="-88" dirty="0">
                <a:solidFill>
                  <a:schemeClr val="tx1"/>
                </a:solidFill>
                <a:latin typeface="Times New Roman"/>
                <a:cs typeface="Times New Roman"/>
              </a:rPr>
              <a:t>some </a:t>
            </a:r>
            <a:r>
              <a:rPr sz="2200" spc="-72" dirty="0">
                <a:solidFill>
                  <a:schemeClr val="tx1"/>
                </a:solidFill>
                <a:latin typeface="Times New Roman"/>
                <a:cs typeface="Times New Roman"/>
              </a:rPr>
              <a:t>"get </a:t>
            </a:r>
            <a:r>
              <a:rPr sz="2200" spc="6" dirty="0">
                <a:solidFill>
                  <a:schemeClr val="tx1"/>
                </a:solidFill>
                <a:latin typeface="Times New Roman"/>
                <a:cs typeface="Times New Roman"/>
              </a:rPr>
              <a:t>up </a:t>
            </a:r>
            <a:r>
              <a:rPr sz="2200" spc="33" dirty="0">
                <a:solidFill>
                  <a:schemeClr val="tx1"/>
                </a:solidFill>
                <a:latin typeface="Times New Roman"/>
                <a:cs typeface="Times New Roman"/>
              </a:rPr>
              <a:t>and  </a:t>
            </a:r>
            <a:r>
              <a:rPr sz="2200" spc="-105" dirty="0">
                <a:solidFill>
                  <a:schemeClr val="tx1"/>
                </a:solidFill>
                <a:latin typeface="Times New Roman"/>
                <a:cs typeface="Times New Roman"/>
              </a:rPr>
              <a:t>go".</a:t>
            </a:r>
            <a:endParaRPr sz="2200" dirty="0">
              <a:solidFill>
                <a:schemeClr val="tx1"/>
              </a:solidFill>
              <a:latin typeface="Times New Roman"/>
              <a:cs typeface="Times New Roman"/>
            </a:endParaRPr>
          </a:p>
          <a:p>
            <a:pPr marL="573968" indent="-503972">
              <a:lnSpc>
                <a:spcPts val="2381"/>
              </a:lnSpc>
              <a:spcBef>
                <a:spcPts val="132"/>
              </a:spcBef>
              <a:buClr>
                <a:srgbClr val="D24717"/>
              </a:buClr>
              <a:buSzPct val="85000"/>
              <a:buAutoNum type="arabicPeriod" startAt="2"/>
              <a:tabLst>
                <a:tab pos="573268" algn="l"/>
                <a:tab pos="573968" algn="l"/>
              </a:tabLst>
            </a:pPr>
            <a:r>
              <a:rPr sz="2200" spc="6" dirty="0">
                <a:solidFill>
                  <a:schemeClr val="tx1"/>
                </a:solidFill>
                <a:latin typeface="Times New Roman"/>
                <a:cs typeface="Times New Roman"/>
              </a:rPr>
              <a:t>The </a:t>
            </a:r>
            <a:r>
              <a:rPr sz="2200" spc="-17" dirty="0">
                <a:solidFill>
                  <a:schemeClr val="tx1"/>
                </a:solidFill>
                <a:latin typeface="Times New Roman"/>
                <a:cs typeface="Times New Roman"/>
              </a:rPr>
              <a:t>newborn </a:t>
            </a:r>
            <a:r>
              <a:rPr sz="2200" spc="44" dirty="0">
                <a:solidFill>
                  <a:schemeClr val="tx1"/>
                </a:solidFill>
                <a:latin typeface="Times New Roman"/>
                <a:cs typeface="Times New Roman"/>
              </a:rPr>
              <a:t>then </a:t>
            </a:r>
            <a:r>
              <a:rPr sz="2200" dirty="0">
                <a:solidFill>
                  <a:schemeClr val="tx1"/>
                </a:solidFill>
                <a:latin typeface="Times New Roman"/>
                <a:cs typeface="Times New Roman"/>
              </a:rPr>
              <a:t>attempts </a:t>
            </a:r>
            <a:r>
              <a:rPr sz="2200" spc="-22" dirty="0">
                <a:solidFill>
                  <a:schemeClr val="tx1"/>
                </a:solidFill>
                <a:latin typeface="Times New Roman"/>
                <a:cs typeface="Times New Roman"/>
              </a:rPr>
              <a:t>to </a:t>
            </a:r>
            <a:r>
              <a:rPr sz="2200" spc="6" dirty="0">
                <a:solidFill>
                  <a:schemeClr val="tx1"/>
                </a:solidFill>
                <a:latin typeface="Times New Roman"/>
                <a:cs typeface="Times New Roman"/>
              </a:rPr>
              <a:t>stand. </a:t>
            </a:r>
            <a:r>
              <a:rPr sz="2200" spc="33" dirty="0">
                <a:solidFill>
                  <a:schemeClr val="tx1"/>
                </a:solidFill>
                <a:latin typeface="Times New Roman"/>
                <a:cs typeface="Times New Roman"/>
              </a:rPr>
              <a:t>This </a:t>
            </a:r>
            <a:r>
              <a:rPr sz="2200" dirty="0">
                <a:solidFill>
                  <a:schemeClr val="tx1"/>
                </a:solidFill>
                <a:latin typeface="Times New Roman"/>
                <a:cs typeface="Times New Roman"/>
              </a:rPr>
              <a:t>is </a:t>
            </a:r>
            <a:r>
              <a:rPr sz="2200" spc="-39" dirty="0">
                <a:solidFill>
                  <a:schemeClr val="tx1"/>
                </a:solidFill>
                <a:latin typeface="Times New Roman"/>
                <a:cs typeface="Times New Roman"/>
              </a:rPr>
              <a:t>followed </a:t>
            </a:r>
            <a:r>
              <a:rPr sz="2200" spc="-88" dirty="0">
                <a:solidFill>
                  <a:schemeClr val="tx1"/>
                </a:solidFill>
                <a:latin typeface="Times New Roman"/>
                <a:cs typeface="Times New Roman"/>
              </a:rPr>
              <a:t>by </a:t>
            </a:r>
            <a:r>
              <a:rPr sz="2200" spc="6" dirty="0">
                <a:solidFill>
                  <a:schemeClr val="tx1"/>
                </a:solidFill>
                <a:latin typeface="Times New Roman"/>
                <a:cs typeface="Times New Roman"/>
              </a:rPr>
              <a:t>balancing,</a:t>
            </a:r>
            <a:r>
              <a:rPr sz="2200" spc="-259" dirty="0">
                <a:solidFill>
                  <a:schemeClr val="tx1"/>
                </a:solidFill>
                <a:latin typeface="Times New Roman"/>
                <a:cs typeface="Times New Roman"/>
              </a:rPr>
              <a:t> </a:t>
            </a:r>
            <a:r>
              <a:rPr sz="2200" spc="44" dirty="0" smtClean="0">
                <a:solidFill>
                  <a:schemeClr val="tx1"/>
                </a:solidFill>
                <a:latin typeface="Times New Roman"/>
                <a:cs typeface="Times New Roman"/>
              </a:rPr>
              <a:t>then</a:t>
            </a:r>
            <a:r>
              <a:rPr lang="en-IN" sz="2200" spc="44" dirty="0" smtClean="0">
                <a:solidFill>
                  <a:schemeClr val="tx1"/>
                </a:solidFill>
                <a:latin typeface="Times New Roman"/>
                <a:cs typeface="Times New Roman"/>
              </a:rPr>
              <a:t> </a:t>
            </a:r>
            <a:r>
              <a:rPr sz="2200" spc="-6" dirty="0" smtClean="0">
                <a:solidFill>
                  <a:schemeClr val="tx1"/>
                </a:solidFill>
                <a:latin typeface="Times New Roman"/>
                <a:cs typeface="Times New Roman"/>
              </a:rPr>
              <a:t>experimenting </a:t>
            </a:r>
            <a:r>
              <a:rPr sz="2200" spc="33" dirty="0">
                <a:solidFill>
                  <a:schemeClr val="tx1"/>
                </a:solidFill>
                <a:latin typeface="Times New Roman"/>
                <a:cs typeface="Times New Roman"/>
              </a:rPr>
              <a:t>with </a:t>
            </a:r>
            <a:r>
              <a:rPr sz="2200" spc="-44" dirty="0">
                <a:solidFill>
                  <a:schemeClr val="tx1"/>
                </a:solidFill>
                <a:latin typeface="Times New Roman"/>
                <a:cs typeface="Times New Roman"/>
              </a:rPr>
              <a:t>moving </a:t>
            </a:r>
            <a:r>
              <a:rPr sz="2200" spc="22" dirty="0">
                <a:solidFill>
                  <a:schemeClr val="tx1"/>
                </a:solidFill>
                <a:latin typeface="Times New Roman"/>
                <a:cs typeface="Times New Roman"/>
              </a:rPr>
              <a:t>its </a:t>
            </a:r>
            <a:r>
              <a:rPr sz="2200" spc="-55" dirty="0">
                <a:solidFill>
                  <a:schemeClr val="tx1"/>
                </a:solidFill>
                <a:latin typeface="Times New Roman"/>
                <a:cs typeface="Times New Roman"/>
              </a:rPr>
              <a:t>legs, </a:t>
            </a:r>
            <a:r>
              <a:rPr sz="2200" spc="-28" dirty="0">
                <a:solidFill>
                  <a:schemeClr val="tx1"/>
                </a:solidFill>
                <a:latin typeface="Times New Roman"/>
                <a:cs typeface="Times New Roman"/>
              </a:rPr>
              <a:t>progressing </a:t>
            </a:r>
            <a:r>
              <a:rPr sz="2200" spc="-22" dirty="0">
                <a:solidFill>
                  <a:schemeClr val="tx1"/>
                </a:solidFill>
                <a:latin typeface="Times New Roman"/>
                <a:cs typeface="Times New Roman"/>
              </a:rPr>
              <a:t>to </a:t>
            </a:r>
            <a:r>
              <a:rPr sz="2200" spc="-83" dirty="0">
                <a:solidFill>
                  <a:schemeClr val="tx1"/>
                </a:solidFill>
                <a:latin typeface="Times New Roman"/>
                <a:cs typeface="Times New Roman"/>
              </a:rPr>
              <a:t>it’s </a:t>
            </a:r>
            <a:r>
              <a:rPr sz="2200" spc="-28" dirty="0">
                <a:solidFill>
                  <a:schemeClr val="tx1"/>
                </a:solidFill>
                <a:latin typeface="Times New Roman"/>
                <a:cs typeface="Times New Roman"/>
              </a:rPr>
              <a:t>1</a:t>
            </a:r>
            <a:r>
              <a:rPr sz="2100" spc="-41" baseline="25641" dirty="0">
                <a:solidFill>
                  <a:schemeClr val="tx1"/>
                </a:solidFill>
                <a:latin typeface="Times New Roman"/>
                <a:cs typeface="Times New Roman"/>
              </a:rPr>
              <a:t>st</a:t>
            </a:r>
            <a:r>
              <a:rPr sz="2100" spc="223" baseline="25641" dirty="0">
                <a:solidFill>
                  <a:schemeClr val="tx1"/>
                </a:solidFill>
                <a:latin typeface="Times New Roman"/>
                <a:cs typeface="Times New Roman"/>
              </a:rPr>
              <a:t> </a:t>
            </a:r>
            <a:r>
              <a:rPr sz="2200" spc="-50" dirty="0">
                <a:solidFill>
                  <a:schemeClr val="tx1"/>
                </a:solidFill>
                <a:latin typeface="Times New Roman"/>
                <a:cs typeface="Times New Roman"/>
              </a:rPr>
              <a:t>steps.</a:t>
            </a:r>
            <a:endParaRPr sz="2200" dirty="0">
              <a:solidFill>
                <a:schemeClr val="tx1"/>
              </a:solidFill>
              <a:latin typeface="Times New Roman"/>
              <a:cs typeface="Times New Roman"/>
            </a:endParaRPr>
          </a:p>
          <a:p>
            <a:pPr marL="573968" marR="88895">
              <a:lnSpc>
                <a:spcPts val="2116"/>
              </a:lnSpc>
              <a:spcBef>
                <a:spcPts val="248"/>
              </a:spcBef>
            </a:pPr>
            <a:r>
              <a:rPr sz="2200" spc="6" dirty="0">
                <a:solidFill>
                  <a:schemeClr val="tx1"/>
                </a:solidFill>
                <a:latin typeface="Times New Roman"/>
                <a:cs typeface="Times New Roman"/>
              </a:rPr>
              <a:t>The </a:t>
            </a:r>
            <a:r>
              <a:rPr sz="2200" spc="11" dirty="0">
                <a:solidFill>
                  <a:schemeClr val="tx1"/>
                </a:solidFill>
                <a:latin typeface="Times New Roman"/>
                <a:cs typeface="Times New Roman"/>
              </a:rPr>
              <a:t>mother </a:t>
            </a:r>
            <a:r>
              <a:rPr sz="2200" spc="-6" dirty="0">
                <a:solidFill>
                  <a:schemeClr val="tx1"/>
                </a:solidFill>
                <a:latin typeface="Times New Roman"/>
                <a:cs typeface="Times New Roman"/>
              </a:rPr>
              <a:t>often </a:t>
            </a:r>
            <a:r>
              <a:rPr sz="2200" spc="-11" dirty="0">
                <a:solidFill>
                  <a:schemeClr val="tx1"/>
                </a:solidFill>
                <a:latin typeface="Times New Roman"/>
                <a:cs typeface="Times New Roman"/>
              </a:rPr>
              <a:t>positions </a:t>
            </a:r>
            <a:r>
              <a:rPr sz="2200" spc="11" dirty="0">
                <a:solidFill>
                  <a:schemeClr val="tx1"/>
                </a:solidFill>
                <a:latin typeface="Times New Roman"/>
                <a:cs typeface="Times New Roman"/>
              </a:rPr>
              <a:t>herself </a:t>
            </a:r>
            <a:r>
              <a:rPr sz="2200" spc="-105" dirty="0">
                <a:solidFill>
                  <a:schemeClr val="tx1"/>
                </a:solidFill>
                <a:latin typeface="Times New Roman"/>
                <a:cs typeface="Times New Roman"/>
              </a:rPr>
              <a:t>so </a:t>
            </a:r>
            <a:r>
              <a:rPr sz="2200" spc="-22" dirty="0">
                <a:solidFill>
                  <a:schemeClr val="tx1"/>
                </a:solidFill>
                <a:latin typeface="Times New Roman"/>
                <a:cs typeface="Times New Roman"/>
              </a:rPr>
              <a:t>she </a:t>
            </a:r>
            <a:r>
              <a:rPr sz="2200" spc="6" dirty="0">
                <a:solidFill>
                  <a:schemeClr val="tx1"/>
                </a:solidFill>
                <a:latin typeface="Times New Roman"/>
                <a:cs typeface="Times New Roman"/>
              </a:rPr>
              <a:t>can </a:t>
            </a:r>
            <a:r>
              <a:rPr sz="2200" spc="-72" dirty="0">
                <a:solidFill>
                  <a:schemeClr val="tx1"/>
                </a:solidFill>
                <a:latin typeface="Times New Roman"/>
                <a:cs typeface="Times New Roman"/>
              </a:rPr>
              <a:t>moo, </a:t>
            </a:r>
            <a:r>
              <a:rPr sz="2200" spc="6" dirty="0">
                <a:solidFill>
                  <a:schemeClr val="tx1"/>
                </a:solidFill>
                <a:latin typeface="Times New Roman"/>
                <a:cs typeface="Times New Roman"/>
              </a:rPr>
              <a:t>baa </a:t>
            </a:r>
            <a:r>
              <a:rPr sz="2200" spc="-44" dirty="0">
                <a:solidFill>
                  <a:schemeClr val="tx1"/>
                </a:solidFill>
                <a:latin typeface="Times New Roman"/>
                <a:cs typeface="Times New Roman"/>
              </a:rPr>
              <a:t>ect</a:t>
            </a:r>
            <a:r>
              <a:rPr sz="2200" spc="-44" dirty="0">
                <a:solidFill>
                  <a:schemeClr val="tx1"/>
                </a:solidFill>
                <a:latin typeface="Times New Roman"/>
                <a:cs typeface="Times New Roman"/>
              </a:rPr>
              <a:t> </a:t>
            </a:r>
            <a:r>
              <a:rPr sz="2200" spc="-22" dirty="0">
                <a:solidFill>
                  <a:schemeClr val="tx1"/>
                </a:solidFill>
                <a:latin typeface="Times New Roman"/>
                <a:cs typeface="Times New Roman"/>
              </a:rPr>
              <a:t>to </a:t>
            </a:r>
            <a:r>
              <a:rPr sz="2200" spc="50" dirty="0">
                <a:solidFill>
                  <a:schemeClr val="tx1"/>
                </a:solidFill>
                <a:latin typeface="Times New Roman"/>
                <a:cs typeface="Times New Roman"/>
              </a:rPr>
              <a:t>her </a:t>
            </a:r>
            <a:r>
              <a:rPr sz="2200" spc="55" dirty="0">
                <a:solidFill>
                  <a:schemeClr val="tx1"/>
                </a:solidFill>
                <a:latin typeface="Times New Roman"/>
                <a:cs typeface="Times New Roman"/>
              </a:rPr>
              <a:t>infant, </a:t>
            </a:r>
            <a:r>
              <a:rPr sz="2200" spc="33" dirty="0">
                <a:solidFill>
                  <a:schemeClr val="tx1"/>
                </a:solidFill>
                <a:latin typeface="Times New Roman"/>
                <a:cs typeface="Times New Roman"/>
              </a:rPr>
              <a:t>and </a:t>
            </a:r>
            <a:r>
              <a:rPr sz="2200" spc="-110" dirty="0">
                <a:solidFill>
                  <a:schemeClr val="tx1"/>
                </a:solidFill>
                <a:latin typeface="Times New Roman"/>
                <a:cs typeface="Times New Roman"/>
              </a:rPr>
              <a:t>so</a:t>
            </a:r>
            <a:r>
              <a:rPr sz="2200" spc="-198" dirty="0">
                <a:solidFill>
                  <a:schemeClr val="tx1"/>
                </a:solidFill>
                <a:latin typeface="Times New Roman"/>
                <a:cs typeface="Times New Roman"/>
              </a:rPr>
              <a:t> </a:t>
            </a:r>
            <a:r>
              <a:rPr sz="2200" spc="-22" dirty="0">
                <a:solidFill>
                  <a:schemeClr val="tx1"/>
                </a:solidFill>
                <a:latin typeface="Times New Roman"/>
                <a:cs typeface="Times New Roman"/>
              </a:rPr>
              <a:t>she  </a:t>
            </a:r>
            <a:r>
              <a:rPr sz="2200" spc="6" dirty="0">
                <a:solidFill>
                  <a:schemeClr val="tx1"/>
                </a:solidFill>
                <a:latin typeface="Times New Roman"/>
                <a:cs typeface="Times New Roman"/>
              </a:rPr>
              <a:t>can </a:t>
            </a:r>
            <a:r>
              <a:rPr sz="2200" spc="-28" dirty="0">
                <a:solidFill>
                  <a:schemeClr val="tx1"/>
                </a:solidFill>
                <a:latin typeface="Times New Roman"/>
                <a:cs typeface="Times New Roman"/>
              </a:rPr>
              <a:t>nudge </a:t>
            </a:r>
            <a:r>
              <a:rPr sz="2200" spc="50" dirty="0">
                <a:solidFill>
                  <a:schemeClr val="tx1"/>
                </a:solidFill>
                <a:latin typeface="Times New Roman"/>
                <a:cs typeface="Times New Roman"/>
              </a:rPr>
              <a:t>her </a:t>
            </a:r>
            <a:r>
              <a:rPr sz="2200" spc="-17" dirty="0">
                <a:solidFill>
                  <a:schemeClr val="tx1"/>
                </a:solidFill>
                <a:latin typeface="Times New Roman"/>
                <a:cs typeface="Times New Roman"/>
              </a:rPr>
              <a:t>newborn </a:t>
            </a:r>
            <a:r>
              <a:rPr sz="2200" spc="-22" dirty="0">
                <a:solidFill>
                  <a:schemeClr val="tx1"/>
                </a:solidFill>
                <a:latin typeface="Times New Roman"/>
                <a:cs typeface="Times New Roman"/>
              </a:rPr>
              <a:t>towards </a:t>
            </a:r>
            <a:r>
              <a:rPr sz="2200" spc="50" dirty="0">
                <a:solidFill>
                  <a:schemeClr val="tx1"/>
                </a:solidFill>
                <a:latin typeface="Times New Roman"/>
                <a:cs typeface="Times New Roman"/>
              </a:rPr>
              <a:t>her</a:t>
            </a:r>
            <a:r>
              <a:rPr sz="2200" spc="-154" dirty="0">
                <a:solidFill>
                  <a:schemeClr val="tx1"/>
                </a:solidFill>
                <a:latin typeface="Times New Roman"/>
                <a:cs typeface="Times New Roman"/>
              </a:rPr>
              <a:t> </a:t>
            </a:r>
            <a:r>
              <a:rPr sz="2200" spc="-11" dirty="0">
                <a:solidFill>
                  <a:schemeClr val="tx1"/>
                </a:solidFill>
                <a:latin typeface="Times New Roman"/>
                <a:cs typeface="Times New Roman"/>
              </a:rPr>
              <a:t>teats.</a:t>
            </a:r>
            <a:endParaRPr sz="2200" dirty="0">
              <a:solidFill>
                <a:schemeClr val="tx1"/>
              </a:solidFill>
              <a:latin typeface="Times New Roman"/>
              <a:cs typeface="Times New Roman"/>
            </a:endParaRPr>
          </a:p>
          <a:p>
            <a:pPr marL="573968" marR="300283" indent="-503972">
              <a:lnSpc>
                <a:spcPts val="2116"/>
              </a:lnSpc>
              <a:spcBef>
                <a:spcPts val="661"/>
              </a:spcBef>
              <a:buClr>
                <a:srgbClr val="D24717"/>
              </a:buClr>
              <a:buSzPct val="85000"/>
              <a:buAutoNum type="arabicPeriod" startAt="3"/>
              <a:tabLst>
                <a:tab pos="573268" algn="l"/>
                <a:tab pos="573968" algn="l"/>
              </a:tabLst>
            </a:pPr>
            <a:r>
              <a:rPr sz="2200" spc="6" dirty="0">
                <a:solidFill>
                  <a:schemeClr val="tx1"/>
                </a:solidFill>
                <a:latin typeface="Times New Roman"/>
                <a:cs typeface="Times New Roman"/>
              </a:rPr>
              <a:t>The </a:t>
            </a:r>
            <a:r>
              <a:rPr sz="2200" spc="-17" dirty="0">
                <a:solidFill>
                  <a:schemeClr val="tx1"/>
                </a:solidFill>
                <a:latin typeface="Times New Roman"/>
                <a:cs typeface="Times New Roman"/>
              </a:rPr>
              <a:t>newborn </a:t>
            </a:r>
            <a:r>
              <a:rPr sz="2200" spc="22" dirty="0">
                <a:solidFill>
                  <a:schemeClr val="tx1"/>
                </a:solidFill>
                <a:latin typeface="Times New Roman"/>
                <a:cs typeface="Times New Roman"/>
              </a:rPr>
              <a:t>will </a:t>
            </a:r>
            <a:r>
              <a:rPr sz="2200" spc="6" dirty="0">
                <a:solidFill>
                  <a:schemeClr val="tx1"/>
                </a:solidFill>
                <a:latin typeface="Times New Roman"/>
                <a:cs typeface="Times New Roman"/>
              </a:rPr>
              <a:t>instinctively </a:t>
            </a:r>
            <a:r>
              <a:rPr sz="2200" spc="-61" dirty="0">
                <a:solidFill>
                  <a:schemeClr val="tx1"/>
                </a:solidFill>
                <a:latin typeface="Times New Roman"/>
                <a:cs typeface="Times New Roman"/>
              </a:rPr>
              <a:t>“put </a:t>
            </a:r>
            <a:r>
              <a:rPr sz="2200" spc="22" dirty="0">
                <a:solidFill>
                  <a:schemeClr val="tx1"/>
                </a:solidFill>
                <a:latin typeface="Times New Roman"/>
                <a:cs typeface="Times New Roman"/>
              </a:rPr>
              <a:t>its </a:t>
            </a:r>
            <a:r>
              <a:rPr sz="2200" spc="17" dirty="0">
                <a:solidFill>
                  <a:schemeClr val="tx1"/>
                </a:solidFill>
                <a:latin typeface="Times New Roman"/>
                <a:cs typeface="Times New Roman"/>
              </a:rPr>
              <a:t>mouth </a:t>
            </a:r>
            <a:r>
              <a:rPr sz="2200" spc="-110" dirty="0">
                <a:solidFill>
                  <a:schemeClr val="tx1"/>
                </a:solidFill>
                <a:latin typeface="Times New Roman"/>
                <a:cs typeface="Times New Roman"/>
              </a:rPr>
              <a:t>over” </a:t>
            </a:r>
            <a:r>
              <a:rPr sz="2200" spc="44" dirty="0">
                <a:solidFill>
                  <a:schemeClr val="tx1"/>
                </a:solidFill>
                <a:latin typeface="Times New Roman"/>
                <a:cs typeface="Times New Roman"/>
              </a:rPr>
              <a:t>a </a:t>
            </a:r>
            <a:r>
              <a:rPr sz="2200" spc="22" dirty="0">
                <a:solidFill>
                  <a:schemeClr val="tx1"/>
                </a:solidFill>
                <a:latin typeface="Times New Roman"/>
                <a:cs typeface="Times New Roman"/>
              </a:rPr>
              <a:t>teat </a:t>
            </a:r>
            <a:r>
              <a:rPr sz="2200" spc="77" dirty="0">
                <a:solidFill>
                  <a:schemeClr val="tx1"/>
                </a:solidFill>
                <a:latin typeface="Times New Roman"/>
                <a:cs typeface="Times New Roman"/>
              </a:rPr>
              <a:t>that </a:t>
            </a:r>
            <a:r>
              <a:rPr sz="2200" spc="-28" dirty="0">
                <a:solidFill>
                  <a:schemeClr val="tx1"/>
                </a:solidFill>
                <a:latin typeface="Times New Roman"/>
                <a:cs typeface="Times New Roman"/>
              </a:rPr>
              <a:t>touches </a:t>
            </a:r>
            <a:r>
              <a:rPr sz="2200" spc="28" dirty="0">
                <a:solidFill>
                  <a:schemeClr val="tx1"/>
                </a:solidFill>
                <a:latin typeface="Times New Roman"/>
                <a:cs typeface="Times New Roman"/>
              </a:rPr>
              <a:t>the </a:t>
            </a:r>
            <a:r>
              <a:rPr sz="2200" spc="-33" dirty="0">
                <a:solidFill>
                  <a:schemeClr val="tx1"/>
                </a:solidFill>
                <a:latin typeface="Times New Roman"/>
                <a:cs typeface="Times New Roman"/>
              </a:rPr>
              <a:t>side</a:t>
            </a:r>
            <a:r>
              <a:rPr sz="2200" spc="-386" dirty="0">
                <a:solidFill>
                  <a:schemeClr val="tx1"/>
                </a:solidFill>
                <a:latin typeface="Times New Roman"/>
                <a:cs typeface="Times New Roman"/>
              </a:rPr>
              <a:t> </a:t>
            </a:r>
            <a:r>
              <a:rPr sz="2200" spc="-39" dirty="0">
                <a:solidFill>
                  <a:schemeClr val="tx1"/>
                </a:solidFill>
                <a:latin typeface="Times New Roman"/>
                <a:cs typeface="Times New Roman"/>
              </a:rPr>
              <a:t>of  </a:t>
            </a:r>
            <a:r>
              <a:rPr sz="2200" spc="22" dirty="0">
                <a:solidFill>
                  <a:schemeClr val="tx1"/>
                </a:solidFill>
                <a:latin typeface="Times New Roman"/>
                <a:cs typeface="Times New Roman"/>
              </a:rPr>
              <a:t>its</a:t>
            </a:r>
            <a:r>
              <a:rPr sz="2200" spc="-44" dirty="0">
                <a:solidFill>
                  <a:schemeClr val="tx1"/>
                </a:solidFill>
                <a:latin typeface="Times New Roman"/>
                <a:cs typeface="Times New Roman"/>
              </a:rPr>
              <a:t> </a:t>
            </a:r>
            <a:r>
              <a:rPr sz="2200" spc="-33" dirty="0">
                <a:solidFill>
                  <a:schemeClr val="tx1"/>
                </a:solidFill>
                <a:latin typeface="Times New Roman"/>
                <a:cs typeface="Times New Roman"/>
              </a:rPr>
              <a:t>face</a:t>
            </a:r>
            <a:r>
              <a:rPr sz="2200" spc="-39" dirty="0">
                <a:solidFill>
                  <a:schemeClr val="tx1"/>
                </a:solidFill>
                <a:latin typeface="Times New Roman"/>
                <a:cs typeface="Times New Roman"/>
              </a:rPr>
              <a:t> </a:t>
            </a:r>
            <a:r>
              <a:rPr sz="2200" dirty="0">
                <a:solidFill>
                  <a:schemeClr val="tx1"/>
                </a:solidFill>
                <a:latin typeface="Times New Roman"/>
                <a:cs typeface="Times New Roman"/>
              </a:rPr>
              <a:t>(called</a:t>
            </a:r>
            <a:r>
              <a:rPr sz="2200" spc="-33" dirty="0">
                <a:solidFill>
                  <a:schemeClr val="tx1"/>
                </a:solidFill>
                <a:latin typeface="Times New Roman"/>
                <a:cs typeface="Times New Roman"/>
              </a:rPr>
              <a:t> </a:t>
            </a:r>
            <a:r>
              <a:rPr sz="2200" spc="28" dirty="0">
                <a:solidFill>
                  <a:schemeClr val="tx1"/>
                </a:solidFill>
                <a:latin typeface="Times New Roman"/>
                <a:cs typeface="Times New Roman"/>
              </a:rPr>
              <a:t>the</a:t>
            </a:r>
            <a:r>
              <a:rPr sz="2200" spc="-33" dirty="0">
                <a:solidFill>
                  <a:schemeClr val="tx1"/>
                </a:solidFill>
                <a:latin typeface="Times New Roman"/>
                <a:cs typeface="Times New Roman"/>
              </a:rPr>
              <a:t> </a:t>
            </a:r>
            <a:r>
              <a:rPr sz="2200" spc="-44" dirty="0">
                <a:solidFill>
                  <a:schemeClr val="tx1"/>
                </a:solidFill>
                <a:latin typeface="Times New Roman"/>
                <a:cs typeface="Times New Roman"/>
              </a:rPr>
              <a:t>ROOTING</a:t>
            </a:r>
            <a:r>
              <a:rPr sz="2200" spc="-33" dirty="0">
                <a:solidFill>
                  <a:schemeClr val="tx1"/>
                </a:solidFill>
                <a:latin typeface="Times New Roman"/>
                <a:cs typeface="Times New Roman"/>
              </a:rPr>
              <a:t> </a:t>
            </a:r>
            <a:r>
              <a:rPr sz="2200" spc="6" dirty="0">
                <a:solidFill>
                  <a:schemeClr val="tx1"/>
                </a:solidFill>
                <a:latin typeface="Times New Roman"/>
                <a:cs typeface="Times New Roman"/>
              </a:rPr>
              <a:t>reflex)</a:t>
            </a:r>
            <a:r>
              <a:rPr sz="2200" spc="-50" dirty="0">
                <a:solidFill>
                  <a:schemeClr val="tx1"/>
                </a:solidFill>
                <a:latin typeface="Times New Roman"/>
                <a:cs typeface="Times New Roman"/>
              </a:rPr>
              <a:t> </a:t>
            </a:r>
            <a:r>
              <a:rPr sz="2200" spc="-6" dirty="0">
                <a:solidFill>
                  <a:schemeClr val="tx1"/>
                </a:solidFill>
                <a:latin typeface="Times New Roman"/>
                <a:cs typeface="Times New Roman"/>
              </a:rPr>
              <a:t>Sucking</a:t>
            </a:r>
            <a:r>
              <a:rPr sz="2200" spc="-28" dirty="0">
                <a:solidFill>
                  <a:schemeClr val="tx1"/>
                </a:solidFill>
                <a:latin typeface="Times New Roman"/>
                <a:cs typeface="Times New Roman"/>
              </a:rPr>
              <a:t> </a:t>
            </a:r>
            <a:r>
              <a:rPr sz="2200" spc="55" dirty="0">
                <a:solidFill>
                  <a:schemeClr val="tx1"/>
                </a:solidFill>
                <a:latin typeface="Times New Roman"/>
                <a:cs typeface="Times New Roman"/>
              </a:rPr>
              <a:t>IS</a:t>
            </a:r>
            <a:r>
              <a:rPr sz="2200" spc="-28" dirty="0">
                <a:solidFill>
                  <a:schemeClr val="tx1"/>
                </a:solidFill>
                <a:latin typeface="Times New Roman"/>
                <a:cs typeface="Times New Roman"/>
              </a:rPr>
              <a:t> </a:t>
            </a:r>
            <a:r>
              <a:rPr sz="2200" spc="44" dirty="0">
                <a:solidFill>
                  <a:schemeClr val="tx1"/>
                </a:solidFill>
                <a:latin typeface="Times New Roman"/>
                <a:cs typeface="Times New Roman"/>
              </a:rPr>
              <a:t>a</a:t>
            </a:r>
            <a:r>
              <a:rPr sz="2200" spc="-22" dirty="0">
                <a:solidFill>
                  <a:schemeClr val="tx1"/>
                </a:solidFill>
                <a:latin typeface="Times New Roman"/>
                <a:cs typeface="Times New Roman"/>
              </a:rPr>
              <a:t> </a:t>
            </a:r>
            <a:r>
              <a:rPr sz="2200" dirty="0">
                <a:solidFill>
                  <a:schemeClr val="tx1"/>
                </a:solidFill>
                <a:latin typeface="Times New Roman"/>
                <a:cs typeface="Times New Roman"/>
              </a:rPr>
              <a:t>reflex</a:t>
            </a:r>
            <a:r>
              <a:rPr sz="2200" spc="-28" dirty="0">
                <a:solidFill>
                  <a:schemeClr val="tx1"/>
                </a:solidFill>
                <a:latin typeface="Times New Roman"/>
                <a:cs typeface="Times New Roman"/>
              </a:rPr>
              <a:t> </a:t>
            </a:r>
            <a:r>
              <a:rPr sz="2200" spc="88" dirty="0">
                <a:solidFill>
                  <a:schemeClr val="tx1"/>
                </a:solidFill>
                <a:latin typeface="Times New Roman"/>
                <a:cs typeface="Times New Roman"/>
              </a:rPr>
              <a:t>in</a:t>
            </a:r>
            <a:r>
              <a:rPr sz="2200" spc="-22" dirty="0">
                <a:solidFill>
                  <a:schemeClr val="tx1"/>
                </a:solidFill>
                <a:latin typeface="Times New Roman"/>
                <a:cs typeface="Times New Roman"/>
              </a:rPr>
              <a:t> </a:t>
            </a:r>
            <a:r>
              <a:rPr sz="2200" spc="28" dirty="0">
                <a:solidFill>
                  <a:schemeClr val="tx1"/>
                </a:solidFill>
                <a:latin typeface="Times New Roman"/>
                <a:cs typeface="Times New Roman"/>
              </a:rPr>
              <a:t>the</a:t>
            </a:r>
            <a:r>
              <a:rPr sz="2200" spc="-33" dirty="0">
                <a:solidFill>
                  <a:schemeClr val="tx1"/>
                </a:solidFill>
                <a:latin typeface="Times New Roman"/>
                <a:cs typeface="Times New Roman"/>
              </a:rPr>
              <a:t> </a:t>
            </a:r>
            <a:r>
              <a:rPr sz="2200" spc="-22" dirty="0">
                <a:solidFill>
                  <a:schemeClr val="tx1"/>
                </a:solidFill>
                <a:latin typeface="Times New Roman"/>
                <a:cs typeface="Times New Roman"/>
              </a:rPr>
              <a:t>newborn.</a:t>
            </a:r>
            <a:endParaRPr sz="2200" dirty="0">
              <a:solidFill>
                <a:schemeClr val="tx1"/>
              </a:solidFill>
              <a:latin typeface="Times New Roman"/>
              <a:cs typeface="Times New Roman"/>
            </a:endParaRPr>
          </a:p>
          <a:p>
            <a:pPr marL="573968" indent="-503972">
              <a:lnSpc>
                <a:spcPts val="2381"/>
              </a:lnSpc>
              <a:spcBef>
                <a:spcPts val="149"/>
              </a:spcBef>
              <a:buClr>
                <a:srgbClr val="D24717"/>
              </a:buClr>
              <a:buSzPct val="85000"/>
              <a:buAutoNum type="arabicPeriod" startAt="3"/>
              <a:tabLst>
                <a:tab pos="573268" algn="l"/>
                <a:tab pos="573968" algn="l"/>
              </a:tabLst>
            </a:pPr>
            <a:r>
              <a:rPr sz="2200" spc="6" dirty="0">
                <a:solidFill>
                  <a:schemeClr val="tx1"/>
                </a:solidFill>
                <a:latin typeface="Times New Roman"/>
                <a:cs typeface="Times New Roman"/>
              </a:rPr>
              <a:t>The </a:t>
            </a:r>
            <a:r>
              <a:rPr sz="2200" spc="-50" dirty="0">
                <a:solidFill>
                  <a:schemeClr val="tx1"/>
                </a:solidFill>
                <a:latin typeface="Times New Roman"/>
                <a:cs typeface="Times New Roman"/>
              </a:rPr>
              <a:t>season </a:t>
            </a:r>
            <a:r>
              <a:rPr sz="2200" spc="-61" dirty="0">
                <a:solidFill>
                  <a:schemeClr val="tx1"/>
                </a:solidFill>
                <a:latin typeface="Times New Roman"/>
                <a:cs typeface="Times New Roman"/>
              </a:rPr>
              <a:t>"of </a:t>
            </a:r>
            <a:r>
              <a:rPr sz="2200" spc="39" dirty="0">
                <a:solidFill>
                  <a:schemeClr val="tx1"/>
                </a:solidFill>
                <a:latin typeface="Times New Roman"/>
                <a:cs typeface="Times New Roman"/>
              </a:rPr>
              <a:t>birth" </a:t>
            </a:r>
            <a:r>
              <a:rPr sz="2200" spc="17" dirty="0">
                <a:solidFill>
                  <a:schemeClr val="tx1"/>
                </a:solidFill>
                <a:latin typeface="Times New Roman"/>
                <a:cs typeface="Times New Roman"/>
              </a:rPr>
              <a:t>for </a:t>
            </a:r>
            <a:r>
              <a:rPr sz="2200" spc="-22" dirty="0">
                <a:solidFill>
                  <a:schemeClr val="tx1"/>
                </a:solidFill>
                <a:latin typeface="Times New Roman"/>
                <a:cs typeface="Times New Roman"/>
              </a:rPr>
              <a:t>these </a:t>
            </a:r>
            <a:r>
              <a:rPr sz="2200" spc="-50" dirty="0">
                <a:solidFill>
                  <a:schemeClr val="tx1"/>
                </a:solidFill>
                <a:latin typeface="Times New Roman"/>
                <a:cs typeface="Times New Roman"/>
              </a:rPr>
              <a:t>young </a:t>
            </a:r>
            <a:r>
              <a:rPr sz="2200" spc="44" dirty="0">
                <a:solidFill>
                  <a:schemeClr val="tx1"/>
                </a:solidFill>
                <a:latin typeface="Times New Roman"/>
                <a:cs typeface="Times New Roman"/>
              </a:rPr>
              <a:t>ruminants </a:t>
            </a:r>
            <a:r>
              <a:rPr sz="2200" dirty="0">
                <a:solidFill>
                  <a:schemeClr val="tx1"/>
                </a:solidFill>
                <a:latin typeface="Times New Roman"/>
                <a:cs typeface="Times New Roman"/>
              </a:rPr>
              <a:t>is </a:t>
            </a:r>
            <a:r>
              <a:rPr sz="2200" spc="22" dirty="0">
                <a:solidFill>
                  <a:schemeClr val="tx1"/>
                </a:solidFill>
                <a:latin typeface="Times New Roman"/>
                <a:cs typeface="Times New Roman"/>
              </a:rPr>
              <a:t>"nature </a:t>
            </a:r>
            <a:r>
              <a:rPr sz="2200" spc="-44" dirty="0">
                <a:solidFill>
                  <a:schemeClr val="tx1"/>
                </a:solidFill>
                <a:latin typeface="Times New Roman"/>
                <a:cs typeface="Times New Roman"/>
              </a:rPr>
              <a:t>designed" </a:t>
            </a:r>
            <a:r>
              <a:rPr sz="2200" spc="-22" dirty="0">
                <a:solidFill>
                  <a:schemeClr val="tx1"/>
                </a:solidFill>
                <a:latin typeface="Times New Roman"/>
                <a:cs typeface="Times New Roman"/>
              </a:rPr>
              <a:t>to </a:t>
            </a:r>
            <a:r>
              <a:rPr sz="2200" spc="66" dirty="0">
                <a:solidFill>
                  <a:schemeClr val="tx1"/>
                </a:solidFill>
                <a:latin typeface="Times New Roman"/>
                <a:cs typeface="Times New Roman"/>
              </a:rPr>
              <a:t>fit </a:t>
            </a:r>
            <a:r>
              <a:rPr sz="2200" spc="88" dirty="0">
                <a:solidFill>
                  <a:schemeClr val="tx1"/>
                </a:solidFill>
                <a:latin typeface="Times New Roman"/>
                <a:cs typeface="Times New Roman"/>
              </a:rPr>
              <a:t>in</a:t>
            </a:r>
            <a:r>
              <a:rPr sz="2200" spc="-198" dirty="0">
                <a:solidFill>
                  <a:schemeClr val="tx1"/>
                </a:solidFill>
                <a:latin typeface="Times New Roman"/>
                <a:cs typeface="Times New Roman"/>
              </a:rPr>
              <a:t> </a:t>
            </a:r>
            <a:r>
              <a:rPr sz="2200" spc="28" dirty="0" smtClean="0">
                <a:solidFill>
                  <a:schemeClr val="tx1"/>
                </a:solidFill>
                <a:latin typeface="Times New Roman"/>
                <a:cs typeface="Times New Roman"/>
              </a:rPr>
              <a:t>with</a:t>
            </a:r>
            <a:r>
              <a:rPr lang="en-IN" sz="2200" spc="28" dirty="0" smtClean="0">
                <a:solidFill>
                  <a:schemeClr val="tx1"/>
                </a:solidFill>
                <a:latin typeface="Times New Roman"/>
                <a:cs typeface="Times New Roman"/>
              </a:rPr>
              <a:t> </a:t>
            </a:r>
            <a:r>
              <a:rPr sz="2200" spc="61" dirty="0" smtClean="0">
                <a:solidFill>
                  <a:schemeClr val="tx1"/>
                </a:solidFill>
                <a:latin typeface="Times New Roman"/>
                <a:cs typeface="Times New Roman"/>
              </a:rPr>
              <a:t>their </a:t>
            </a:r>
            <a:r>
              <a:rPr sz="2200" spc="-44" dirty="0">
                <a:solidFill>
                  <a:schemeClr val="tx1"/>
                </a:solidFill>
                <a:latin typeface="Times New Roman"/>
                <a:cs typeface="Times New Roman"/>
              </a:rPr>
              <a:t>feed</a:t>
            </a:r>
            <a:r>
              <a:rPr sz="2200" spc="-149" dirty="0">
                <a:solidFill>
                  <a:schemeClr val="tx1"/>
                </a:solidFill>
                <a:latin typeface="Times New Roman"/>
                <a:cs typeface="Times New Roman"/>
              </a:rPr>
              <a:t> </a:t>
            </a:r>
            <a:r>
              <a:rPr sz="2200" spc="-44" dirty="0">
                <a:solidFill>
                  <a:schemeClr val="tx1"/>
                </a:solidFill>
                <a:latin typeface="Times New Roman"/>
                <a:cs typeface="Times New Roman"/>
              </a:rPr>
              <a:t>needs.</a:t>
            </a:r>
            <a:endParaRPr sz="2200" dirty="0">
              <a:solidFill>
                <a:schemeClr val="tx1"/>
              </a:solidFill>
              <a:latin typeface="Times New Roman"/>
              <a:cs typeface="Times New Roman"/>
            </a:endParaRPr>
          </a:p>
          <a:p>
            <a:pPr marL="573968" marR="795855" indent="-503972">
              <a:lnSpc>
                <a:spcPct val="80000"/>
              </a:lnSpc>
              <a:spcBef>
                <a:spcPts val="661"/>
              </a:spcBef>
              <a:buClr>
                <a:srgbClr val="D24717"/>
              </a:buClr>
              <a:buSzPct val="85000"/>
              <a:buAutoNum type="arabicPeriod" startAt="5"/>
              <a:tabLst>
                <a:tab pos="573268" algn="l"/>
                <a:tab pos="573968" algn="l"/>
              </a:tabLst>
            </a:pPr>
            <a:r>
              <a:rPr sz="2200" spc="-6" dirty="0">
                <a:solidFill>
                  <a:schemeClr val="tx1"/>
                </a:solidFill>
                <a:latin typeface="Times New Roman"/>
                <a:cs typeface="Times New Roman"/>
              </a:rPr>
              <a:t>Mothers </a:t>
            </a:r>
            <a:r>
              <a:rPr sz="2200" spc="-33" dirty="0">
                <a:solidFill>
                  <a:schemeClr val="tx1"/>
                </a:solidFill>
                <a:latin typeface="Times New Roman"/>
                <a:cs typeface="Times New Roman"/>
              </a:rPr>
              <a:t>need </a:t>
            </a:r>
            <a:r>
              <a:rPr sz="2200" spc="33" dirty="0">
                <a:solidFill>
                  <a:schemeClr val="tx1"/>
                </a:solidFill>
                <a:latin typeface="Times New Roman"/>
                <a:cs typeface="Times New Roman"/>
              </a:rPr>
              <a:t>abundant </a:t>
            </a:r>
            <a:r>
              <a:rPr sz="2200" spc="-44" dirty="0">
                <a:solidFill>
                  <a:schemeClr val="tx1"/>
                </a:solidFill>
                <a:latin typeface="Times New Roman"/>
                <a:cs typeface="Times New Roman"/>
              </a:rPr>
              <a:t>feed </a:t>
            </a:r>
            <a:r>
              <a:rPr sz="2200" spc="-22" dirty="0">
                <a:solidFill>
                  <a:schemeClr val="tx1"/>
                </a:solidFill>
                <a:latin typeface="Times New Roman"/>
                <a:cs typeface="Times New Roman"/>
              </a:rPr>
              <a:t>to supply </a:t>
            </a:r>
            <a:r>
              <a:rPr sz="2200" spc="50" dirty="0">
                <a:solidFill>
                  <a:schemeClr val="tx1"/>
                </a:solidFill>
                <a:latin typeface="Times New Roman"/>
                <a:cs typeface="Times New Roman"/>
              </a:rPr>
              <a:t>milk </a:t>
            </a:r>
            <a:r>
              <a:rPr sz="2200" spc="-22" dirty="0">
                <a:solidFill>
                  <a:schemeClr val="tx1"/>
                </a:solidFill>
                <a:latin typeface="Times New Roman"/>
                <a:cs typeface="Times New Roman"/>
              </a:rPr>
              <a:t>to </a:t>
            </a:r>
            <a:r>
              <a:rPr sz="2200" spc="61" dirty="0">
                <a:solidFill>
                  <a:schemeClr val="tx1"/>
                </a:solidFill>
                <a:latin typeface="Times New Roman"/>
                <a:cs typeface="Times New Roman"/>
              </a:rPr>
              <a:t>their </a:t>
            </a:r>
            <a:r>
              <a:rPr sz="2200" spc="-50" dirty="0">
                <a:solidFill>
                  <a:schemeClr val="tx1"/>
                </a:solidFill>
                <a:latin typeface="Times New Roman"/>
                <a:cs typeface="Times New Roman"/>
              </a:rPr>
              <a:t>young. </a:t>
            </a:r>
            <a:r>
              <a:rPr sz="2200" spc="11" dirty="0">
                <a:solidFill>
                  <a:schemeClr val="tx1"/>
                </a:solidFill>
                <a:latin typeface="Times New Roman"/>
                <a:cs typeface="Times New Roman"/>
              </a:rPr>
              <a:t>There </a:t>
            </a:r>
            <a:r>
              <a:rPr sz="2200" spc="-44" dirty="0">
                <a:solidFill>
                  <a:schemeClr val="tx1"/>
                </a:solidFill>
                <a:latin typeface="Times New Roman"/>
                <a:cs typeface="Times New Roman"/>
              </a:rPr>
              <a:t>needs </a:t>
            </a:r>
            <a:r>
              <a:rPr sz="2200" spc="-22" dirty="0">
                <a:solidFill>
                  <a:schemeClr val="tx1"/>
                </a:solidFill>
                <a:latin typeface="Times New Roman"/>
                <a:cs typeface="Times New Roman"/>
              </a:rPr>
              <a:t>to</a:t>
            </a:r>
            <a:r>
              <a:rPr sz="2200" spc="-237" dirty="0">
                <a:solidFill>
                  <a:schemeClr val="tx1"/>
                </a:solidFill>
                <a:latin typeface="Times New Roman"/>
                <a:cs typeface="Times New Roman"/>
              </a:rPr>
              <a:t> </a:t>
            </a:r>
            <a:r>
              <a:rPr sz="2200" spc="-83" dirty="0">
                <a:solidFill>
                  <a:schemeClr val="tx1"/>
                </a:solidFill>
                <a:latin typeface="Times New Roman"/>
                <a:cs typeface="Times New Roman"/>
              </a:rPr>
              <a:t>be  </a:t>
            </a:r>
            <a:r>
              <a:rPr sz="2200" spc="-11" dirty="0">
                <a:solidFill>
                  <a:schemeClr val="tx1"/>
                </a:solidFill>
                <a:latin typeface="Times New Roman"/>
                <a:cs typeface="Times New Roman"/>
              </a:rPr>
              <a:t>adequate </a:t>
            </a:r>
            <a:r>
              <a:rPr sz="2200" spc="-44" dirty="0">
                <a:solidFill>
                  <a:schemeClr val="tx1"/>
                </a:solidFill>
                <a:latin typeface="Times New Roman"/>
                <a:cs typeface="Times New Roman"/>
              </a:rPr>
              <a:t>feed </a:t>
            </a:r>
            <a:r>
              <a:rPr sz="2200" spc="17" dirty="0">
                <a:solidFill>
                  <a:schemeClr val="tx1"/>
                </a:solidFill>
                <a:latin typeface="Times New Roman"/>
                <a:cs typeface="Times New Roman"/>
              </a:rPr>
              <a:t>for </a:t>
            </a:r>
            <a:r>
              <a:rPr sz="2200" spc="50" dirty="0">
                <a:solidFill>
                  <a:schemeClr val="tx1"/>
                </a:solidFill>
                <a:latin typeface="Times New Roman"/>
                <a:cs typeface="Times New Roman"/>
              </a:rPr>
              <a:t>her </a:t>
            </a:r>
            <a:r>
              <a:rPr sz="2200" spc="-50" dirty="0">
                <a:solidFill>
                  <a:schemeClr val="tx1"/>
                </a:solidFill>
                <a:latin typeface="Times New Roman"/>
                <a:cs typeface="Times New Roman"/>
              </a:rPr>
              <a:t>young </a:t>
            </a:r>
            <a:r>
              <a:rPr sz="2200" spc="-61" dirty="0">
                <a:solidFill>
                  <a:schemeClr val="tx1"/>
                </a:solidFill>
                <a:latin typeface="Times New Roman"/>
                <a:cs typeface="Times New Roman"/>
              </a:rPr>
              <a:t>once </a:t>
            </a:r>
            <a:r>
              <a:rPr sz="2200" spc="-6" dirty="0">
                <a:solidFill>
                  <a:schemeClr val="tx1"/>
                </a:solidFill>
                <a:latin typeface="Times New Roman"/>
                <a:cs typeface="Times New Roman"/>
              </a:rPr>
              <a:t>they </a:t>
            </a:r>
            <a:r>
              <a:rPr sz="2200" spc="22" dirty="0">
                <a:solidFill>
                  <a:schemeClr val="tx1"/>
                </a:solidFill>
                <a:latin typeface="Times New Roman"/>
                <a:cs typeface="Times New Roman"/>
              </a:rPr>
              <a:t>are</a:t>
            </a:r>
            <a:r>
              <a:rPr sz="2200" spc="-105" dirty="0">
                <a:solidFill>
                  <a:schemeClr val="tx1"/>
                </a:solidFill>
                <a:latin typeface="Times New Roman"/>
                <a:cs typeface="Times New Roman"/>
              </a:rPr>
              <a:t> </a:t>
            </a:r>
            <a:r>
              <a:rPr sz="2200" spc="-44" dirty="0">
                <a:solidFill>
                  <a:schemeClr val="tx1"/>
                </a:solidFill>
                <a:latin typeface="Times New Roman"/>
                <a:cs typeface="Times New Roman"/>
              </a:rPr>
              <a:t>weaned.</a:t>
            </a:r>
            <a:endParaRPr sz="2200" dirty="0">
              <a:solidFill>
                <a:schemeClr val="tx1"/>
              </a:solidFill>
              <a:latin typeface="Times New Roman"/>
              <a:cs typeface="Times New Roman"/>
            </a:endParaRPr>
          </a:p>
          <a:p>
            <a:pPr marL="573968" marR="157491" indent="-503972">
              <a:lnSpc>
                <a:spcPts val="2116"/>
              </a:lnSpc>
              <a:spcBef>
                <a:spcPts val="645"/>
              </a:spcBef>
              <a:buClr>
                <a:srgbClr val="D24717"/>
              </a:buClr>
              <a:buSzPct val="85000"/>
              <a:buAutoNum type="arabicPeriod" startAt="5"/>
              <a:tabLst>
                <a:tab pos="573268" algn="l"/>
                <a:tab pos="573968" algn="l"/>
              </a:tabLst>
            </a:pPr>
            <a:r>
              <a:rPr sz="2200" spc="-72" dirty="0">
                <a:solidFill>
                  <a:schemeClr val="tx1"/>
                </a:solidFill>
                <a:latin typeface="Times New Roman"/>
                <a:cs typeface="Times New Roman"/>
              </a:rPr>
              <a:t>Calves, </a:t>
            </a:r>
            <a:r>
              <a:rPr sz="2200" spc="-17" dirty="0">
                <a:solidFill>
                  <a:schemeClr val="tx1"/>
                </a:solidFill>
                <a:latin typeface="Times New Roman"/>
                <a:cs typeface="Times New Roman"/>
              </a:rPr>
              <a:t>lambs, </a:t>
            </a:r>
            <a:r>
              <a:rPr sz="2200" spc="11" dirty="0">
                <a:solidFill>
                  <a:schemeClr val="tx1"/>
                </a:solidFill>
                <a:latin typeface="Times New Roman"/>
                <a:cs typeface="Times New Roman"/>
              </a:rPr>
              <a:t>kids </a:t>
            </a:r>
            <a:r>
              <a:rPr sz="2200" spc="33" dirty="0">
                <a:solidFill>
                  <a:schemeClr val="tx1"/>
                </a:solidFill>
                <a:latin typeface="Times New Roman"/>
                <a:cs typeface="Times New Roman"/>
              </a:rPr>
              <a:t>and </a:t>
            </a:r>
            <a:r>
              <a:rPr sz="2200" spc="6" dirty="0">
                <a:solidFill>
                  <a:schemeClr val="tx1"/>
                </a:solidFill>
                <a:latin typeface="Times New Roman"/>
                <a:cs typeface="Times New Roman"/>
              </a:rPr>
              <a:t>fawn </a:t>
            </a:r>
            <a:r>
              <a:rPr sz="2200" spc="22" dirty="0">
                <a:solidFill>
                  <a:schemeClr val="tx1"/>
                </a:solidFill>
                <a:latin typeface="Times New Roman"/>
                <a:cs typeface="Times New Roman"/>
              </a:rPr>
              <a:t>are </a:t>
            </a:r>
            <a:r>
              <a:rPr sz="2200" spc="66" dirty="0">
                <a:solidFill>
                  <a:schemeClr val="tx1"/>
                </a:solidFill>
                <a:latin typeface="Times New Roman"/>
                <a:cs typeface="Times New Roman"/>
              </a:rPr>
              <a:t>all </a:t>
            </a:r>
            <a:r>
              <a:rPr sz="2200" spc="11" dirty="0">
                <a:solidFill>
                  <a:schemeClr val="tx1"/>
                </a:solidFill>
                <a:latin typeface="Times New Roman"/>
                <a:cs typeface="Times New Roman"/>
              </a:rPr>
              <a:t>born </a:t>
            </a:r>
            <a:r>
              <a:rPr sz="2200" spc="-22" dirty="0">
                <a:solidFill>
                  <a:schemeClr val="tx1"/>
                </a:solidFill>
                <a:latin typeface="Times New Roman"/>
                <a:cs typeface="Times New Roman"/>
              </a:rPr>
              <a:t>as </a:t>
            </a:r>
            <a:r>
              <a:rPr sz="2200" spc="-39" dirty="0">
                <a:solidFill>
                  <a:schemeClr val="tx1"/>
                </a:solidFill>
                <a:latin typeface="Times New Roman"/>
                <a:cs typeface="Times New Roman"/>
              </a:rPr>
              <a:t>"monogastrics" </a:t>
            </a:r>
            <a:r>
              <a:rPr sz="2200" spc="-33" dirty="0">
                <a:solidFill>
                  <a:schemeClr val="tx1"/>
                </a:solidFill>
                <a:latin typeface="Times New Roman"/>
                <a:cs typeface="Times New Roman"/>
              </a:rPr>
              <a:t>("nono" </a:t>
            </a:r>
            <a:r>
              <a:rPr sz="2200" spc="-243" dirty="0">
                <a:solidFill>
                  <a:schemeClr val="tx1"/>
                </a:solidFill>
                <a:latin typeface="Times New Roman"/>
                <a:cs typeface="Times New Roman"/>
              </a:rPr>
              <a:t>= </a:t>
            </a:r>
            <a:r>
              <a:rPr sz="2200" spc="-33" dirty="0">
                <a:solidFill>
                  <a:schemeClr val="tx1"/>
                </a:solidFill>
                <a:latin typeface="Times New Roman"/>
                <a:cs typeface="Times New Roman"/>
              </a:rPr>
              <a:t>one).. </a:t>
            </a:r>
            <a:r>
              <a:rPr sz="2200" spc="17" dirty="0">
                <a:solidFill>
                  <a:schemeClr val="tx1"/>
                </a:solidFill>
                <a:latin typeface="Times New Roman"/>
                <a:cs typeface="Times New Roman"/>
              </a:rPr>
              <a:t>which  </a:t>
            </a:r>
            <a:r>
              <a:rPr sz="2200" spc="-22" dirty="0">
                <a:solidFill>
                  <a:schemeClr val="tx1"/>
                </a:solidFill>
                <a:latin typeface="Times New Roman"/>
                <a:cs typeface="Times New Roman"/>
              </a:rPr>
              <a:t>enables </a:t>
            </a:r>
            <a:r>
              <a:rPr sz="2200" spc="11" dirty="0">
                <a:solidFill>
                  <a:schemeClr val="tx1"/>
                </a:solidFill>
                <a:latin typeface="Times New Roman"/>
                <a:cs typeface="Times New Roman"/>
              </a:rPr>
              <a:t>them </a:t>
            </a:r>
            <a:r>
              <a:rPr sz="2200" spc="-22" dirty="0">
                <a:solidFill>
                  <a:schemeClr val="tx1"/>
                </a:solidFill>
                <a:latin typeface="Times New Roman"/>
                <a:cs typeface="Times New Roman"/>
              </a:rPr>
              <a:t>to </a:t>
            </a:r>
            <a:r>
              <a:rPr sz="2200" spc="-33" dirty="0">
                <a:solidFill>
                  <a:schemeClr val="tx1"/>
                </a:solidFill>
                <a:latin typeface="Times New Roman"/>
                <a:cs typeface="Times New Roman"/>
              </a:rPr>
              <a:t>digest </a:t>
            </a:r>
            <a:r>
              <a:rPr sz="2200" spc="44" dirty="0">
                <a:solidFill>
                  <a:schemeClr val="tx1"/>
                </a:solidFill>
                <a:latin typeface="Times New Roman"/>
                <a:cs typeface="Times New Roman"/>
              </a:rPr>
              <a:t>a milk</a:t>
            </a:r>
            <a:r>
              <a:rPr sz="2200" spc="-149" dirty="0">
                <a:solidFill>
                  <a:schemeClr val="tx1"/>
                </a:solidFill>
                <a:latin typeface="Times New Roman"/>
                <a:cs typeface="Times New Roman"/>
              </a:rPr>
              <a:t> </a:t>
            </a:r>
            <a:r>
              <a:rPr sz="2200" spc="-6" dirty="0">
                <a:solidFill>
                  <a:schemeClr val="tx1"/>
                </a:solidFill>
                <a:latin typeface="Times New Roman"/>
                <a:cs typeface="Times New Roman"/>
              </a:rPr>
              <a:t>diet.</a:t>
            </a:r>
            <a:endParaRPr sz="2200" dirty="0">
              <a:solidFill>
                <a:schemeClr val="tx1"/>
              </a:solidFill>
              <a:latin typeface="Times New Roman"/>
              <a:cs typeface="Times New Roman"/>
            </a:endParaRPr>
          </a:p>
          <a:p>
            <a:pPr marL="573968" indent="-503972">
              <a:spcBef>
                <a:spcPts val="149"/>
              </a:spcBef>
              <a:buClr>
                <a:srgbClr val="D24717"/>
              </a:buClr>
              <a:buSzPct val="85000"/>
              <a:buAutoNum type="arabicPeriod" startAt="5"/>
              <a:tabLst>
                <a:tab pos="573268" algn="l"/>
                <a:tab pos="573968" algn="l"/>
              </a:tabLst>
            </a:pPr>
            <a:r>
              <a:rPr sz="2200" spc="-83" dirty="0">
                <a:solidFill>
                  <a:schemeClr val="tx1"/>
                </a:solidFill>
                <a:latin typeface="Times New Roman"/>
                <a:cs typeface="Times New Roman"/>
              </a:rPr>
              <a:t>As </a:t>
            </a:r>
            <a:r>
              <a:rPr sz="2200" spc="22" dirty="0">
                <a:solidFill>
                  <a:schemeClr val="tx1"/>
                </a:solidFill>
                <a:latin typeface="Times New Roman"/>
                <a:cs typeface="Times New Roman"/>
              </a:rPr>
              <a:t>adults </a:t>
            </a:r>
            <a:r>
              <a:rPr sz="2200" spc="-6" dirty="0">
                <a:solidFill>
                  <a:schemeClr val="tx1"/>
                </a:solidFill>
                <a:latin typeface="Times New Roman"/>
                <a:cs typeface="Times New Roman"/>
              </a:rPr>
              <a:t>they </a:t>
            </a:r>
            <a:r>
              <a:rPr sz="2200" spc="22" dirty="0">
                <a:solidFill>
                  <a:schemeClr val="tx1"/>
                </a:solidFill>
                <a:latin typeface="Times New Roman"/>
                <a:cs typeface="Times New Roman"/>
              </a:rPr>
              <a:t>are </a:t>
            </a:r>
            <a:r>
              <a:rPr sz="2200" spc="-17" dirty="0">
                <a:solidFill>
                  <a:schemeClr val="tx1"/>
                </a:solidFill>
                <a:latin typeface="Times New Roman"/>
                <a:cs typeface="Times New Roman"/>
              </a:rPr>
              <a:t>RUMINANTS, </a:t>
            </a:r>
            <a:r>
              <a:rPr sz="2200" spc="33" dirty="0">
                <a:solidFill>
                  <a:schemeClr val="tx1"/>
                </a:solidFill>
                <a:latin typeface="Times New Roman"/>
                <a:cs typeface="Times New Roman"/>
              </a:rPr>
              <a:t>and </a:t>
            </a:r>
            <a:r>
              <a:rPr sz="2200" spc="-33" dirty="0">
                <a:solidFill>
                  <a:schemeClr val="tx1"/>
                </a:solidFill>
                <a:latin typeface="Times New Roman"/>
                <a:cs typeface="Times New Roman"/>
              </a:rPr>
              <a:t>digest </a:t>
            </a:r>
            <a:r>
              <a:rPr sz="2200" dirty="0">
                <a:solidFill>
                  <a:schemeClr val="tx1"/>
                </a:solidFill>
                <a:latin typeface="Times New Roman"/>
                <a:cs typeface="Times New Roman"/>
              </a:rPr>
              <a:t>pasture.</a:t>
            </a:r>
            <a:r>
              <a:rPr sz="2200" spc="-165" dirty="0">
                <a:solidFill>
                  <a:schemeClr val="tx1"/>
                </a:solidFill>
                <a:latin typeface="Times New Roman"/>
                <a:cs typeface="Times New Roman"/>
              </a:rPr>
              <a:t> </a:t>
            </a:r>
            <a:r>
              <a:rPr sz="2200" spc="-22" dirty="0">
                <a:solidFill>
                  <a:schemeClr val="tx1"/>
                </a:solidFill>
                <a:latin typeface="Times New Roman"/>
                <a:cs typeface="Times New Roman"/>
              </a:rPr>
              <a:t>(ect</a:t>
            </a:r>
            <a:r>
              <a:rPr sz="2200" spc="-22" dirty="0">
                <a:solidFill>
                  <a:schemeClr val="tx1"/>
                </a:solidFill>
                <a:latin typeface="Times New Roman"/>
                <a:cs typeface="Times New Roman"/>
              </a:rPr>
              <a:t>..)</a:t>
            </a:r>
            <a:endParaRPr sz="2200" dirty="0">
              <a:solidFill>
                <a:schemeClr val="tx1"/>
              </a:solidFill>
              <a:latin typeface="Times New Roman"/>
              <a:cs typeface="Times New Roman"/>
            </a:endParaRPr>
          </a:p>
          <a:p>
            <a:pPr marL="573968" marR="682461" indent="-503972">
              <a:lnSpc>
                <a:spcPct val="80000"/>
              </a:lnSpc>
              <a:spcBef>
                <a:spcPts val="667"/>
              </a:spcBef>
              <a:buClr>
                <a:srgbClr val="D24717"/>
              </a:buClr>
              <a:buSzPct val="85000"/>
              <a:buFont typeface="Times New Roman"/>
              <a:buAutoNum type="arabicPeriod" startAt="5"/>
              <a:tabLst>
                <a:tab pos="640464" algn="l"/>
                <a:tab pos="641164" algn="l"/>
              </a:tabLst>
            </a:pPr>
            <a:r>
              <a:rPr dirty="0">
                <a:solidFill>
                  <a:schemeClr val="tx1"/>
                </a:solidFill>
              </a:rPr>
              <a:t>	</a:t>
            </a:r>
            <a:r>
              <a:rPr sz="2200" spc="105" dirty="0">
                <a:solidFill>
                  <a:schemeClr val="tx1"/>
                </a:solidFill>
                <a:latin typeface="Times New Roman"/>
                <a:cs typeface="Times New Roman"/>
              </a:rPr>
              <a:t>Part </a:t>
            </a:r>
            <a:r>
              <a:rPr sz="2200" spc="-39" dirty="0">
                <a:solidFill>
                  <a:schemeClr val="tx1"/>
                </a:solidFill>
                <a:latin typeface="Times New Roman"/>
                <a:cs typeface="Times New Roman"/>
              </a:rPr>
              <a:t>of </a:t>
            </a:r>
            <a:r>
              <a:rPr sz="2200" spc="33" dirty="0">
                <a:solidFill>
                  <a:schemeClr val="tx1"/>
                </a:solidFill>
                <a:latin typeface="Times New Roman"/>
                <a:cs typeface="Times New Roman"/>
              </a:rPr>
              <a:t>rearing </a:t>
            </a:r>
            <a:r>
              <a:rPr sz="2200" spc="-22" dirty="0">
                <a:solidFill>
                  <a:schemeClr val="tx1"/>
                </a:solidFill>
                <a:latin typeface="Times New Roman"/>
                <a:cs typeface="Times New Roman"/>
              </a:rPr>
              <a:t>these </a:t>
            </a:r>
            <a:r>
              <a:rPr sz="2200" spc="-50" dirty="0">
                <a:solidFill>
                  <a:schemeClr val="tx1"/>
                </a:solidFill>
                <a:latin typeface="Times New Roman"/>
                <a:cs typeface="Times New Roman"/>
              </a:rPr>
              <a:t>young </a:t>
            </a:r>
            <a:r>
              <a:rPr sz="2200" spc="44" dirty="0">
                <a:solidFill>
                  <a:schemeClr val="tx1"/>
                </a:solidFill>
                <a:latin typeface="Times New Roman"/>
                <a:cs typeface="Times New Roman"/>
              </a:rPr>
              <a:t>ruminants </a:t>
            </a:r>
            <a:r>
              <a:rPr sz="2200" spc="-44" dirty="0">
                <a:solidFill>
                  <a:schemeClr val="tx1"/>
                </a:solidFill>
                <a:latin typeface="Times New Roman"/>
                <a:cs typeface="Times New Roman"/>
              </a:rPr>
              <a:t>involves </a:t>
            </a:r>
            <a:r>
              <a:rPr sz="2200" spc="17" dirty="0">
                <a:solidFill>
                  <a:schemeClr val="tx1"/>
                </a:solidFill>
                <a:latin typeface="Times New Roman"/>
                <a:cs typeface="Times New Roman"/>
              </a:rPr>
              <a:t>introducing </a:t>
            </a:r>
            <a:r>
              <a:rPr sz="2200" spc="11" dirty="0">
                <a:solidFill>
                  <a:schemeClr val="tx1"/>
                </a:solidFill>
                <a:latin typeface="Times New Roman"/>
                <a:cs typeface="Times New Roman"/>
              </a:rPr>
              <a:t>them </a:t>
            </a:r>
            <a:r>
              <a:rPr sz="2200" spc="-22" dirty="0">
                <a:solidFill>
                  <a:schemeClr val="tx1"/>
                </a:solidFill>
                <a:latin typeface="Times New Roman"/>
                <a:cs typeface="Times New Roman"/>
              </a:rPr>
              <a:t>to </a:t>
            </a:r>
            <a:r>
              <a:rPr sz="2200" spc="6" dirty="0">
                <a:solidFill>
                  <a:schemeClr val="tx1"/>
                </a:solidFill>
                <a:latin typeface="Times New Roman"/>
                <a:cs typeface="Times New Roman"/>
              </a:rPr>
              <a:t>diet</a:t>
            </a:r>
            <a:r>
              <a:rPr sz="2200" spc="-209" dirty="0">
                <a:solidFill>
                  <a:schemeClr val="tx1"/>
                </a:solidFill>
                <a:latin typeface="Times New Roman"/>
                <a:cs typeface="Times New Roman"/>
              </a:rPr>
              <a:t> </a:t>
            </a:r>
            <a:r>
              <a:rPr sz="2200" spc="77" dirty="0">
                <a:solidFill>
                  <a:schemeClr val="tx1"/>
                </a:solidFill>
                <a:latin typeface="Times New Roman"/>
                <a:cs typeface="Times New Roman"/>
              </a:rPr>
              <a:t>that  </a:t>
            </a:r>
            <a:r>
              <a:rPr sz="2200" spc="-28" dirty="0">
                <a:solidFill>
                  <a:schemeClr val="tx1"/>
                </a:solidFill>
                <a:latin typeface="Times New Roman"/>
                <a:cs typeface="Times New Roman"/>
              </a:rPr>
              <a:t>assists </a:t>
            </a:r>
            <a:r>
              <a:rPr sz="2200" spc="11" dirty="0">
                <a:solidFill>
                  <a:schemeClr val="tx1"/>
                </a:solidFill>
                <a:latin typeface="Times New Roman"/>
                <a:cs typeface="Times New Roman"/>
              </a:rPr>
              <a:t>them </a:t>
            </a:r>
            <a:r>
              <a:rPr sz="2200" spc="-22" dirty="0">
                <a:solidFill>
                  <a:schemeClr val="tx1"/>
                </a:solidFill>
                <a:latin typeface="Times New Roman"/>
                <a:cs typeface="Times New Roman"/>
              </a:rPr>
              <a:t>to </a:t>
            </a:r>
            <a:r>
              <a:rPr sz="2200" spc="-88" dirty="0">
                <a:solidFill>
                  <a:schemeClr val="tx1"/>
                </a:solidFill>
                <a:latin typeface="Times New Roman"/>
                <a:cs typeface="Times New Roman"/>
              </a:rPr>
              <a:t>become </a:t>
            </a:r>
            <a:r>
              <a:rPr sz="2200" spc="44" dirty="0">
                <a:solidFill>
                  <a:schemeClr val="tx1"/>
                </a:solidFill>
                <a:latin typeface="Times New Roman"/>
                <a:cs typeface="Times New Roman"/>
              </a:rPr>
              <a:t>a</a:t>
            </a:r>
            <a:r>
              <a:rPr sz="2200" spc="17" dirty="0">
                <a:solidFill>
                  <a:schemeClr val="tx1"/>
                </a:solidFill>
                <a:latin typeface="Times New Roman"/>
                <a:cs typeface="Times New Roman"/>
              </a:rPr>
              <a:t> </a:t>
            </a:r>
            <a:r>
              <a:rPr sz="2200" spc="50" dirty="0">
                <a:solidFill>
                  <a:schemeClr val="tx1"/>
                </a:solidFill>
                <a:latin typeface="Times New Roman"/>
                <a:cs typeface="Times New Roman"/>
              </a:rPr>
              <a:t>ruminant.</a:t>
            </a:r>
            <a:endParaRPr sz="2200" dirty="0">
              <a:solidFill>
                <a:schemeClr val="tx1"/>
              </a:solidFill>
              <a:latin typeface="Times New Roman"/>
              <a:cs typeface="Times New Roman"/>
            </a:endParaRPr>
          </a:p>
          <a:p>
            <a:pPr marL="573968" marR="613865" indent="-503972">
              <a:lnSpc>
                <a:spcPts val="2116"/>
              </a:lnSpc>
              <a:spcBef>
                <a:spcPts val="645"/>
              </a:spcBef>
              <a:buClr>
                <a:srgbClr val="D24717"/>
              </a:buClr>
              <a:buSzPct val="85000"/>
              <a:buFont typeface="Times New Roman"/>
              <a:buAutoNum type="arabicPeriod" startAt="5"/>
              <a:tabLst>
                <a:tab pos="640464" algn="l"/>
                <a:tab pos="641164" algn="l"/>
              </a:tabLst>
            </a:pPr>
            <a:r>
              <a:rPr dirty="0">
                <a:solidFill>
                  <a:schemeClr val="tx1"/>
                </a:solidFill>
              </a:rPr>
              <a:t>	</a:t>
            </a:r>
            <a:r>
              <a:rPr sz="2200" spc="39" dirty="0">
                <a:solidFill>
                  <a:schemeClr val="tx1"/>
                </a:solidFill>
                <a:latin typeface="Times New Roman"/>
                <a:cs typeface="Times New Roman"/>
              </a:rPr>
              <a:t>Pasture </a:t>
            </a:r>
            <a:r>
              <a:rPr sz="2200" spc="-39" dirty="0">
                <a:solidFill>
                  <a:schemeClr val="tx1"/>
                </a:solidFill>
                <a:latin typeface="Times New Roman"/>
                <a:cs typeface="Times New Roman"/>
              </a:rPr>
              <a:t>provides </a:t>
            </a:r>
            <a:r>
              <a:rPr sz="2200" spc="66" dirty="0">
                <a:solidFill>
                  <a:schemeClr val="tx1"/>
                </a:solidFill>
                <a:latin typeface="Times New Roman"/>
                <a:cs typeface="Times New Roman"/>
              </a:rPr>
              <a:t>all</a:t>
            </a:r>
            <a:r>
              <a:rPr sz="2200" spc="-397" dirty="0">
                <a:solidFill>
                  <a:schemeClr val="tx1"/>
                </a:solidFill>
                <a:latin typeface="Times New Roman"/>
                <a:cs typeface="Times New Roman"/>
              </a:rPr>
              <a:t> </a:t>
            </a:r>
            <a:r>
              <a:rPr sz="2200" spc="28" dirty="0">
                <a:solidFill>
                  <a:schemeClr val="tx1"/>
                </a:solidFill>
                <a:latin typeface="Times New Roman"/>
                <a:cs typeface="Times New Roman"/>
              </a:rPr>
              <a:t>the </a:t>
            </a:r>
            <a:r>
              <a:rPr sz="2200" dirty="0">
                <a:solidFill>
                  <a:schemeClr val="tx1"/>
                </a:solidFill>
                <a:latin typeface="Times New Roman"/>
                <a:cs typeface="Times New Roman"/>
              </a:rPr>
              <a:t>essential </a:t>
            </a:r>
            <a:r>
              <a:rPr sz="2200" spc="-77" dirty="0">
                <a:solidFill>
                  <a:schemeClr val="tx1"/>
                </a:solidFill>
                <a:latin typeface="Times New Roman"/>
                <a:cs typeface="Times New Roman"/>
              </a:rPr>
              <a:t>"goodies" </a:t>
            </a:r>
            <a:r>
              <a:rPr sz="2200" spc="17" dirty="0">
                <a:solidFill>
                  <a:schemeClr val="tx1"/>
                </a:solidFill>
                <a:latin typeface="Times New Roman"/>
                <a:cs typeface="Times New Roman"/>
              </a:rPr>
              <a:t>for </a:t>
            </a:r>
            <a:r>
              <a:rPr sz="2200" spc="55" dirty="0">
                <a:solidFill>
                  <a:schemeClr val="tx1"/>
                </a:solidFill>
                <a:latin typeface="Times New Roman"/>
                <a:cs typeface="Times New Roman"/>
              </a:rPr>
              <a:t>health </a:t>
            </a:r>
            <a:r>
              <a:rPr sz="2200" spc="33" dirty="0">
                <a:solidFill>
                  <a:schemeClr val="tx1"/>
                </a:solidFill>
                <a:latin typeface="Times New Roman"/>
                <a:cs typeface="Times New Roman"/>
              </a:rPr>
              <a:t>and </a:t>
            </a:r>
            <a:r>
              <a:rPr sz="2200" spc="-22" dirty="0">
                <a:solidFill>
                  <a:schemeClr val="tx1"/>
                </a:solidFill>
                <a:latin typeface="Times New Roman"/>
                <a:cs typeface="Times New Roman"/>
              </a:rPr>
              <a:t>growth. </a:t>
            </a:r>
            <a:r>
              <a:rPr sz="2200" spc="66" dirty="0">
                <a:solidFill>
                  <a:schemeClr val="tx1"/>
                </a:solidFill>
                <a:latin typeface="Times New Roman"/>
                <a:cs typeface="Times New Roman"/>
              </a:rPr>
              <a:t>It's </a:t>
            </a:r>
            <a:r>
              <a:rPr sz="2200" spc="72" dirty="0">
                <a:solidFill>
                  <a:schemeClr val="tx1"/>
                </a:solidFill>
                <a:latin typeface="Times New Roman"/>
                <a:cs typeface="Times New Roman"/>
              </a:rPr>
              <a:t>far </a:t>
            </a:r>
            <a:r>
              <a:rPr sz="2200" spc="-50" dirty="0">
                <a:solidFill>
                  <a:schemeClr val="tx1"/>
                </a:solidFill>
                <a:latin typeface="Times New Roman"/>
                <a:cs typeface="Times New Roman"/>
              </a:rPr>
              <a:t>less  expensive </a:t>
            </a:r>
            <a:r>
              <a:rPr sz="2200" spc="77" dirty="0">
                <a:solidFill>
                  <a:schemeClr val="tx1"/>
                </a:solidFill>
                <a:latin typeface="Times New Roman"/>
                <a:cs typeface="Times New Roman"/>
              </a:rPr>
              <a:t>than</a:t>
            </a:r>
            <a:r>
              <a:rPr sz="2200" spc="-28" dirty="0">
                <a:solidFill>
                  <a:schemeClr val="tx1"/>
                </a:solidFill>
                <a:latin typeface="Times New Roman"/>
                <a:cs typeface="Times New Roman"/>
              </a:rPr>
              <a:t> </a:t>
            </a:r>
            <a:r>
              <a:rPr sz="2200" spc="-44" dirty="0">
                <a:solidFill>
                  <a:schemeClr val="tx1"/>
                </a:solidFill>
                <a:latin typeface="Times New Roman"/>
                <a:cs typeface="Times New Roman"/>
              </a:rPr>
              <a:t>milk!!</a:t>
            </a:r>
            <a:endParaRPr sz="2200" dirty="0">
              <a:solidFill>
                <a:schemeClr val="tx1"/>
              </a:solidFill>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object 6"/>
          <p:cNvGrpSpPr/>
          <p:nvPr/>
        </p:nvGrpSpPr>
        <p:grpSpPr>
          <a:xfrm>
            <a:off x="75302" y="2195661"/>
            <a:ext cx="9938516" cy="576502"/>
            <a:chOff x="68305" y="2341500"/>
            <a:chExt cx="9015095" cy="173355"/>
          </a:xfrm>
        </p:grpSpPr>
        <p:sp>
          <p:nvSpPr>
            <p:cNvPr id="7" name="object 7"/>
            <p:cNvSpPr/>
            <p:nvPr/>
          </p:nvSpPr>
          <p:spPr>
            <a:xfrm>
              <a:off x="69411" y="2376805"/>
              <a:ext cx="9013825" cy="91440"/>
            </a:xfrm>
            <a:custGeom>
              <a:avLst/>
              <a:gdLst/>
              <a:ahLst/>
              <a:cxnLst/>
              <a:rect l="l" t="t" r="r" b="b"/>
              <a:pathLst>
                <a:path w="9013825" h="91439">
                  <a:moveTo>
                    <a:pt x="9013571" y="0"/>
                  </a:moveTo>
                  <a:lnTo>
                    <a:pt x="0" y="0"/>
                  </a:lnTo>
                  <a:lnTo>
                    <a:pt x="0" y="91439"/>
                  </a:lnTo>
                  <a:lnTo>
                    <a:pt x="9013571" y="91439"/>
                  </a:lnTo>
                  <a:lnTo>
                    <a:pt x="9013571" y="0"/>
                  </a:lnTo>
                  <a:close/>
                </a:path>
              </a:pathLst>
            </a:custGeom>
            <a:solidFill>
              <a:srgbClr val="D24717"/>
            </a:solidFill>
          </p:spPr>
          <p:txBody>
            <a:bodyPr wrap="square" lIns="0" tIns="0" rIns="0" bIns="0" rtlCol="0"/>
            <a:lstStyle/>
            <a:p>
              <a:endParaRPr/>
            </a:p>
          </p:txBody>
        </p:sp>
        <p:sp>
          <p:nvSpPr>
            <p:cNvPr id="8" name="object 8"/>
            <p:cNvSpPr/>
            <p:nvPr/>
          </p:nvSpPr>
          <p:spPr>
            <a:xfrm>
              <a:off x="69146" y="2341500"/>
              <a:ext cx="9013825" cy="45720"/>
            </a:xfrm>
            <a:custGeom>
              <a:avLst/>
              <a:gdLst/>
              <a:ahLst/>
              <a:cxnLst/>
              <a:rect l="l" t="t" r="r" b="b"/>
              <a:pathLst>
                <a:path w="9013825" h="45719">
                  <a:moveTo>
                    <a:pt x="9013825" y="0"/>
                  </a:moveTo>
                  <a:lnTo>
                    <a:pt x="0" y="0"/>
                  </a:lnTo>
                  <a:lnTo>
                    <a:pt x="0" y="45718"/>
                  </a:lnTo>
                  <a:lnTo>
                    <a:pt x="9013825" y="45718"/>
                  </a:lnTo>
                  <a:lnTo>
                    <a:pt x="9013825" y="0"/>
                  </a:lnTo>
                  <a:close/>
                </a:path>
              </a:pathLst>
            </a:custGeom>
            <a:solidFill>
              <a:srgbClr val="E6B0AB"/>
            </a:solidFill>
          </p:spPr>
          <p:txBody>
            <a:bodyPr wrap="square" lIns="0" tIns="0" rIns="0" bIns="0" rtlCol="0"/>
            <a:lstStyle/>
            <a:p>
              <a:endParaRPr/>
            </a:p>
          </p:txBody>
        </p:sp>
        <p:sp>
          <p:nvSpPr>
            <p:cNvPr id="9" name="object 9"/>
            <p:cNvSpPr/>
            <p:nvPr/>
          </p:nvSpPr>
          <p:spPr>
            <a:xfrm>
              <a:off x="68305" y="2468880"/>
              <a:ext cx="9015095" cy="45720"/>
            </a:xfrm>
            <a:custGeom>
              <a:avLst/>
              <a:gdLst/>
              <a:ahLst/>
              <a:cxnLst/>
              <a:rect l="l" t="t" r="r" b="b"/>
              <a:pathLst>
                <a:path w="9015095" h="45719">
                  <a:moveTo>
                    <a:pt x="9014587" y="0"/>
                  </a:moveTo>
                  <a:lnTo>
                    <a:pt x="0" y="0"/>
                  </a:lnTo>
                  <a:lnTo>
                    <a:pt x="0" y="45720"/>
                  </a:lnTo>
                  <a:lnTo>
                    <a:pt x="9014587" y="45720"/>
                  </a:lnTo>
                  <a:lnTo>
                    <a:pt x="9014587" y="0"/>
                  </a:lnTo>
                  <a:close/>
                </a:path>
              </a:pathLst>
            </a:custGeom>
            <a:solidFill>
              <a:srgbClr val="918485"/>
            </a:solidFill>
          </p:spPr>
          <p:txBody>
            <a:bodyPr wrap="square" lIns="0" tIns="0" rIns="0" bIns="0" rtlCol="0"/>
            <a:lstStyle/>
            <a:p>
              <a:endParaRPr/>
            </a:p>
          </p:txBody>
        </p:sp>
      </p:grpSp>
      <p:sp>
        <p:nvSpPr>
          <p:cNvPr id="10" name="object 10"/>
          <p:cNvSpPr txBox="1">
            <a:spLocks noGrp="1"/>
          </p:cNvSpPr>
          <p:nvPr>
            <p:ph type="title"/>
          </p:nvPr>
        </p:nvSpPr>
        <p:spPr>
          <a:xfrm>
            <a:off x="1943968" y="395461"/>
            <a:ext cx="2016224" cy="747494"/>
          </a:xfrm>
          <a:prstGeom prst="rect">
            <a:avLst/>
          </a:prstGeom>
        </p:spPr>
        <p:txBody>
          <a:bodyPr vert="horz" wrap="square" lIns="0" tIns="13999" rIns="0" bIns="0" rtlCol="0">
            <a:spAutoFit/>
          </a:bodyPr>
          <a:lstStyle/>
          <a:p>
            <a:pPr marL="41998">
              <a:lnSpc>
                <a:spcPct val="100000"/>
              </a:lnSpc>
              <a:spcBef>
                <a:spcPts val="110"/>
              </a:spcBef>
              <a:tabLst>
                <a:tab pos="2234274" algn="l"/>
                <a:tab pos="3968076" algn="l"/>
                <a:tab pos="4325756" algn="l"/>
              </a:tabLst>
            </a:pPr>
            <a:r>
              <a:rPr sz="1600" dirty="0">
                <a:latin typeface="Times New Roman" pitchFamily="18" charset="0"/>
                <a:cs typeface="Times New Roman" pitchFamily="18" charset="0"/>
              </a:rPr>
              <a:t>COLOSTRUM</a:t>
            </a:r>
            <a:r>
              <a:rPr sz="1600" spc="-17" dirty="0">
                <a:latin typeface="Times New Roman" pitchFamily="18" charset="0"/>
                <a:cs typeface="Times New Roman" pitchFamily="18" charset="0"/>
              </a:rPr>
              <a:t> </a:t>
            </a:r>
            <a:r>
              <a:rPr sz="1600" dirty="0" smtClean="0">
                <a:latin typeface="Times New Roman" pitchFamily="18" charset="0"/>
                <a:cs typeface="Times New Roman" pitchFamily="18" charset="0"/>
              </a:rPr>
              <a:t>–</a:t>
            </a:r>
            <a:r>
              <a:rPr lang="en-IN" sz="1600" dirty="0" smtClean="0">
                <a:latin typeface="Times New Roman" pitchFamily="18" charset="0"/>
                <a:cs typeface="Times New Roman" pitchFamily="18" charset="0"/>
              </a:rPr>
              <a:t> </a:t>
            </a:r>
            <a:r>
              <a:rPr sz="1600" dirty="0" smtClean="0">
                <a:latin typeface="Times New Roman" pitchFamily="18" charset="0"/>
                <a:cs typeface="Times New Roman" pitchFamily="18" charset="0"/>
              </a:rPr>
              <a:t>the</a:t>
            </a:r>
            <a:r>
              <a:rPr sz="1600" spc="-11" dirty="0" smtClean="0">
                <a:latin typeface="Times New Roman" pitchFamily="18" charset="0"/>
                <a:cs typeface="Times New Roman" pitchFamily="18" charset="0"/>
              </a:rPr>
              <a:t> </a:t>
            </a:r>
            <a:r>
              <a:rPr sz="1600" spc="11" dirty="0">
                <a:latin typeface="Times New Roman" pitchFamily="18" charset="0"/>
                <a:cs typeface="Times New Roman" pitchFamily="18" charset="0"/>
              </a:rPr>
              <a:t>1</a:t>
            </a:r>
            <a:r>
              <a:rPr sz="1600" spc="17" baseline="25641" dirty="0">
                <a:latin typeface="Times New Roman" pitchFamily="18" charset="0"/>
                <a:cs typeface="Times New Roman" pitchFamily="18" charset="0"/>
              </a:rPr>
              <a:t>st</a:t>
            </a:r>
            <a:r>
              <a:rPr sz="1600" spc="298" baseline="25641" dirty="0">
                <a:latin typeface="Times New Roman" pitchFamily="18" charset="0"/>
                <a:cs typeface="Times New Roman" pitchFamily="18" charset="0"/>
              </a:rPr>
              <a:t> </a:t>
            </a:r>
            <a:r>
              <a:rPr sz="1600" dirty="0" smtClean="0">
                <a:latin typeface="Times New Roman" pitchFamily="18" charset="0"/>
                <a:cs typeface="Times New Roman" pitchFamily="18" charset="0"/>
              </a:rPr>
              <a:t>dink</a:t>
            </a:r>
            <a:r>
              <a:rPr lang="en-IN" sz="1600" dirty="0" smtClean="0">
                <a:latin typeface="Times New Roman" pitchFamily="18" charset="0"/>
                <a:cs typeface="Times New Roman" pitchFamily="18" charset="0"/>
              </a:rPr>
              <a:t> </a:t>
            </a:r>
            <a:r>
              <a:rPr sz="1600" dirty="0" smtClean="0">
                <a:latin typeface="Times New Roman" pitchFamily="18" charset="0"/>
                <a:cs typeface="Times New Roman" pitchFamily="18" charset="0"/>
              </a:rPr>
              <a:t>&amp;</a:t>
            </a:r>
            <a:r>
              <a:rPr lang="en-IN" sz="1600" dirty="0" smtClean="0">
                <a:latin typeface="Times New Roman" pitchFamily="18" charset="0"/>
                <a:cs typeface="Times New Roman" pitchFamily="18" charset="0"/>
              </a:rPr>
              <a:t> </a:t>
            </a:r>
            <a:r>
              <a:rPr sz="1600" dirty="0" smtClean="0">
                <a:latin typeface="Times New Roman" pitchFamily="18" charset="0"/>
                <a:cs typeface="Times New Roman" pitchFamily="18" charset="0"/>
              </a:rPr>
              <a:t>a </a:t>
            </a:r>
            <a:r>
              <a:rPr sz="1600" spc="-6" dirty="0">
                <a:latin typeface="Times New Roman" pitchFamily="18" charset="0"/>
                <a:cs typeface="Times New Roman" pitchFamily="18" charset="0"/>
              </a:rPr>
              <a:t>very vital</a:t>
            </a:r>
            <a:r>
              <a:rPr sz="1600" spc="-94" dirty="0">
                <a:latin typeface="Times New Roman" pitchFamily="18" charset="0"/>
                <a:cs typeface="Times New Roman" pitchFamily="18" charset="0"/>
              </a:rPr>
              <a:t> </a:t>
            </a:r>
            <a:r>
              <a:rPr sz="1600" dirty="0">
                <a:latin typeface="Times New Roman" pitchFamily="18" charset="0"/>
                <a:cs typeface="Times New Roman" pitchFamily="18" charset="0"/>
              </a:rPr>
              <a:t>drink..</a:t>
            </a:r>
          </a:p>
        </p:txBody>
      </p:sp>
      <p:sp>
        <p:nvSpPr>
          <p:cNvPr id="12" name="object 12"/>
          <p:cNvSpPr txBox="1"/>
          <p:nvPr/>
        </p:nvSpPr>
        <p:spPr>
          <a:xfrm>
            <a:off x="86805" y="389183"/>
            <a:ext cx="98706" cy="258943"/>
          </a:xfrm>
          <a:prstGeom prst="rect">
            <a:avLst/>
          </a:prstGeom>
        </p:spPr>
        <p:txBody>
          <a:bodyPr vert="horz" wrap="square" lIns="0" tIns="12599" rIns="0" bIns="0" rtlCol="0">
            <a:spAutoFit/>
          </a:bodyPr>
          <a:lstStyle/>
          <a:p>
            <a:pPr marL="13999">
              <a:spcBef>
                <a:spcPts val="99"/>
              </a:spcBef>
            </a:pPr>
            <a:r>
              <a:rPr sz="1600" spc="-6" dirty="0">
                <a:solidFill>
                  <a:srgbClr val="D24717"/>
                </a:solidFill>
                <a:latin typeface="Arial"/>
                <a:cs typeface="Arial"/>
              </a:rPr>
              <a:t>•</a:t>
            </a:r>
            <a:endParaRPr sz="1600" dirty="0">
              <a:latin typeface="Arial"/>
              <a:cs typeface="Arial"/>
            </a:endParaRPr>
          </a:p>
        </p:txBody>
      </p:sp>
      <p:sp>
        <p:nvSpPr>
          <p:cNvPr id="13" name="object 13"/>
          <p:cNvSpPr txBox="1"/>
          <p:nvPr/>
        </p:nvSpPr>
        <p:spPr>
          <a:xfrm>
            <a:off x="86804" y="974078"/>
            <a:ext cx="112007" cy="314286"/>
          </a:xfrm>
          <a:prstGeom prst="rect">
            <a:avLst/>
          </a:prstGeom>
        </p:spPr>
        <p:txBody>
          <a:bodyPr vert="horz" wrap="square" lIns="0" tIns="14699" rIns="0" bIns="0" rtlCol="0">
            <a:spAutoFit/>
          </a:bodyPr>
          <a:lstStyle/>
          <a:p>
            <a:pPr marL="13999">
              <a:spcBef>
                <a:spcPts val="116"/>
              </a:spcBef>
            </a:pPr>
            <a:r>
              <a:rPr sz="1900" dirty="0">
                <a:solidFill>
                  <a:srgbClr val="D24717"/>
                </a:solidFill>
                <a:latin typeface="Arial"/>
                <a:cs typeface="Arial"/>
              </a:rPr>
              <a:t>•</a:t>
            </a:r>
            <a:endParaRPr sz="1900" dirty="0">
              <a:latin typeface="Arial"/>
              <a:cs typeface="Arial"/>
            </a:endParaRPr>
          </a:p>
        </p:txBody>
      </p:sp>
      <p:sp>
        <p:nvSpPr>
          <p:cNvPr id="14" name="object 14"/>
          <p:cNvSpPr txBox="1"/>
          <p:nvPr/>
        </p:nvSpPr>
        <p:spPr>
          <a:xfrm>
            <a:off x="3888184" y="179437"/>
            <a:ext cx="5748202" cy="1860795"/>
          </a:xfrm>
          <a:prstGeom prst="rect">
            <a:avLst/>
          </a:prstGeom>
        </p:spPr>
        <p:txBody>
          <a:bodyPr vert="horz" wrap="square" lIns="0" tIns="13999" rIns="0" bIns="0" rtlCol="0">
            <a:spAutoFit/>
          </a:bodyPr>
          <a:lstStyle/>
          <a:p>
            <a:pPr marL="95250">
              <a:lnSpc>
                <a:spcPts val="2381"/>
              </a:lnSpc>
              <a:spcBef>
                <a:spcPts val="110"/>
              </a:spcBef>
            </a:pPr>
            <a:r>
              <a:rPr sz="2200" b="1" spc="-44" dirty="0">
                <a:solidFill>
                  <a:schemeClr val="tx1"/>
                </a:solidFill>
                <a:latin typeface="Times New Roman"/>
                <a:cs typeface="Times New Roman"/>
              </a:rPr>
              <a:t>C</a:t>
            </a:r>
            <a:r>
              <a:rPr sz="2200" spc="-44" dirty="0">
                <a:solidFill>
                  <a:schemeClr val="tx1"/>
                </a:solidFill>
                <a:latin typeface="Times New Roman"/>
                <a:cs typeface="Times New Roman"/>
              </a:rPr>
              <a:t>olostrum</a:t>
            </a:r>
            <a:r>
              <a:rPr sz="2200" spc="-44" dirty="0">
                <a:solidFill>
                  <a:schemeClr val="tx1"/>
                </a:solidFill>
                <a:latin typeface="Times New Roman"/>
                <a:cs typeface="Times New Roman"/>
              </a:rPr>
              <a:t> </a:t>
            </a:r>
            <a:r>
              <a:rPr sz="2200" dirty="0">
                <a:solidFill>
                  <a:schemeClr val="tx1"/>
                </a:solidFill>
                <a:latin typeface="Times New Roman"/>
                <a:cs typeface="Times New Roman"/>
              </a:rPr>
              <a:t>is </a:t>
            </a:r>
            <a:r>
              <a:rPr sz="2200" spc="28" dirty="0">
                <a:solidFill>
                  <a:schemeClr val="tx1"/>
                </a:solidFill>
                <a:latin typeface="Times New Roman"/>
                <a:cs typeface="Times New Roman"/>
              </a:rPr>
              <a:t>the </a:t>
            </a:r>
            <a:r>
              <a:rPr sz="2200" spc="50" dirty="0">
                <a:solidFill>
                  <a:schemeClr val="tx1"/>
                </a:solidFill>
                <a:latin typeface="Times New Roman"/>
                <a:cs typeface="Times New Roman"/>
              </a:rPr>
              <a:t>milk </a:t>
            </a:r>
            <a:r>
              <a:rPr sz="2200" spc="88" dirty="0">
                <a:solidFill>
                  <a:schemeClr val="tx1"/>
                </a:solidFill>
                <a:latin typeface="Times New Roman"/>
                <a:cs typeface="Times New Roman"/>
              </a:rPr>
              <a:t>in</a:t>
            </a:r>
            <a:r>
              <a:rPr sz="2200" spc="-358" dirty="0">
                <a:solidFill>
                  <a:schemeClr val="tx1"/>
                </a:solidFill>
                <a:latin typeface="Times New Roman"/>
                <a:cs typeface="Times New Roman"/>
              </a:rPr>
              <a:t> </a:t>
            </a:r>
            <a:r>
              <a:rPr sz="2200" spc="28" dirty="0">
                <a:solidFill>
                  <a:schemeClr val="tx1"/>
                </a:solidFill>
                <a:latin typeface="Times New Roman"/>
                <a:cs typeface="Times New Roman"/>
              </a:rPr>
              <a:t>the </a:t>
            </a:r>
            <a:r>
              <a:rPr sz="2200" spc="11" dirty="0">
                <a:solidFill>
                  <a:schemeClr val="tx1"/>
                </a:solidFill>
                <a:latin typeface="Times New Roman"/>
                <a:cs typeface="Times New Roman"/>
              </a:rPr>
              <a:t>mother's </a:t>
            </a:r>
            <a:r>
              <a:rPr sz="2200" spc="-17" dirty="0">
                <a:solidFill>
                  <a:schemeClr val="tx1"/>
                </a:solidFill>
                <a:latin typeface="Times New Roman"/>
                <a:cs typeface="Times New Roman"/>
              </a:rPr>
              <a:t>udder/teats </a:t>
            </a:r>
            <a:r>
              <a:rPr sz="2200" spc="-6" dirty="0">
                <a:solidFill>
                  <a:schemeClr val="tx1"/>
                </a:solidFill>
                <a:latin typeface="Times New Roman"/>
                <a:cs typeface="Times New Roman"/>
              </a:rPr>
              <a:t>immediately </a:t>
            </a:r>
            <a:r>
              <a:rPr sz="2200" spc="39" dirty="0">
                <a:solidFill>
                  <a:schemeClr val="tx1"/>
                </a:solidFill>
                <a:latin typeface="Times New Roman"/>
                <a:cs typeface="Times New Roman"/>
              </a:rPr>
              <a:t>after </a:t>
            </a:r>
            <a:r>
              <a:rPr sz="2200" spc="-22" dirty="0">
                <a:solidFill>
                  <a:schemeClr val="tx1"/>
                </a:solidFill>
                <a:latin typeface="Times New Roman"/>
                <a:cs typeface="Times New Roman"/>
              </a:rPr>
              <a:t>she </a:t>
            </a:r>
            <a:r>
              <a:rPr sz="2200" spc="-77" dirty="0">
                <a:solidFill>
                  <a:schemeClr val="tx1"/>
                </a:solidFill>
                <a:latin typeface="Times New Roman"/>
                <a:cs typeface="Times New Roman"/>
              </a:rPr>
              <a:t>gives</a:t>
            </a:r>
            <a:endParaRPr sz="2200" dirty="0">
              <a:solidFill>
                <a:schemeClr val="tx1"/>
              </a:solidFill>
              <a:latin typeface="Times New Roman"/>
              <a:cs typeface="Times New Roman"/>
            </a:endParaRPr>
          </a:p>
          <a:p>
            <a:pPr marL="13999">
              <a:lnSpc>
                <a:spcPts val="2381"/>
              </a:lnSpc>
            </a:pPr>
            <a:r>
              <a:rPr sz="2200" spc="50" dirty="0" smtClean="0">
                <a:solidFill>
                  <a:schemeClr val="tx1"/>
                </a:solidFill>
                <a:latin typeface="Times New Roman"/>
                <a:cs typeface="Times New Roman"/>
              </a:rPr>
              <a:t>birth.</a:t>
            </a:r>
            <a:r>
              <a:rPr lang="en-IN" sz="2200" dirty="0" smtClean="0">
                <a:solidFill>
                  <a:schemeClr val="tx1"/>
                </a:solidFill>
                <a:latin typeface="Times New Roman"/>
                <a:cs typeface="Times New Roman"/>
              </a:rPr>
              <a:t> </a:t>
            </a:r>
            <a:r>
              <a:rPr sz="2200" spc="6" dirty="0" smtClean="0">
                <a:solidFill>
                  <a:schemeClr val="tx1"/>
                </a:solidFill>
                <a:latin typeface="Times New Roman"/>
                <a:cs typeface="Times New Roman"/>
              </a:rPr>
              <a:t>The </a:t>
            </a:r>
            <a:r>
              <a:rPr sz="2200" spc="-17" dirty="0">
                <a:solidFill>
                  <a:schemeClr val="tx1"/>
                </a:solidFill>
                <a:latin typeface="Times New Roman"/>
                <a:cs typeface="Times New Roman"/>
              </a:rPr>
              <a:t>newborn </a:t>
            </a:r>
            <a:r>
              <a:rPr sz="2200" spc="-11" dirty="0">
                <a:solidFill>
                  <a:schemeClr val="tx1"/>
                </a:solidFill>
                <a:latin typeface="Times New Roman"/>
                <a:cs typeface="Times New Roman"/>
              </a:rPr>
              <a:t>sucking </a:t>
            </a:r>
            <a:r>
              <a:rPr sz="2200" spc="6" dirty="0">
                <a:solidFill>
                  <a:schemeClr val="tx1"/>
                </a:solidFill>
                <a:latin typeface="Times New Roman"/>
                <a:cs typeface="Times New Roman"/>
              </a:rPr>
              <a:t>from </a:t>
            </a:r>
            <a:r>
              <a:rPr sz="2200" spc="28" dirty="0">
                <a:solidFill>
                  <a:schemeClr val="tx1"/>
                </a:solidFill>
                <a:latin typeface="Times New Roman"/>
                <a:cs typeface="Times New Roman"/>
              </a:rPr>
              <a:t>the </a:t>
            </a:r>
            <a:r>
              <a:rPr sz="2200" spc="11" dirty="0">
                <a:solidFill>
                  <a:schemeClr val="tx1"/>
                </a:solidFill>
                <a:latin typeface="Times New Roman"/>
                <a:cs typeface="Times New Roman"/>
              </a:rPr>
              <a:t>mother </a:t>
            </a:r>
            <a:r>
              <a:rPr sz="2200" dirty="0">
                <a:solidFill>
                  <a:schemeClr val="tx1"/>
                </a:solidFill>
                <a:latin typeface="Times New Roman"/>
                <a:cs typeface="Times New Roman"/>
              </a:rPr>
              <a:t>is </a:t>
            </a:r>
            <a:r>
              <a:rPr sz="2200" spc="50" dirty="0">
                <a:solidFill>
                  <a:schemeClr val="tx1"/>
                </a:solidFill>
                <a:latin typeface="Times New Roman"/>
                <a:cs typeface="Times New Roman"/>
              </a:rPr>
              <a:t>part </a:t>
            </a:r>
            <a:r>
              <a:rPr sz="2200" spc="-39" dirty="0">
                <a:solidFill>
                  <a:schemeClr val="tx1"/>
                </a:solidFill>
                <a:latin typeface="Times New Roman"/>
                <a:cs typeface="Times New Roman"/>
              </a:rPr>
              <a:t>of </a:t>
            </a:r>
            <a:r>
              <a:rPr sz="2200" spc="28" dirty="0">
                <a:solidFill>
                  <a:schemeClr val="tx1"/>
                </a:solidFill>
                <a:latin typeface="Times New Roman"/>
                <a:cs typeface="Times New Roman"/>
              </a:rPr>
              <a:t>the </a:t>
            </a:r>
            <a:r>
              <a:rPr sz="2200" spc="-17" dirty="0">
                <a:solidFill>
                  <a:schemeClr val="tx1"/>
                </a:solidFill>
                <a:latin typeface="Times New Roman"/>
                <a:cs typeface="Times New Roman"/>
              </a:rPr>
              <a:t>newborn</a:t>
            </a:r>
            <a:r>
              <a:rPr sz="2200" spc="-265" dirty="0">
                <a:solidFill>
                  <a:schemeClr val="tx1"/>
                </a:solidFill>
                <a:latin typeface="Times New Roman"/>
                <a:cs typeface="Times New Roman"/>
              </a:rPr>
              <a:t> </a:t>
            </a:r>
            <a:r>
              <a:rPr sz="2200" spc="11" dirty="0">
                <a:solidFill>
                  <a:schemeClr val="tx1"/>
                </a:solidFill>
                <a:latin typeface="Times New Roman"/>
                <a:cs typeface="Times New Roman"/>
              </a:rPr>
              <a:t>–mother  </a:t>
            </a:r>
            <a:r>
              <a:rPr sz="2200" spc="-17" dirty="0">
                <a:solidFill>
                  <a:schemeClr val="tx1"/>
                </a:solidFill>
                <a:latin typeface="Times New Roman"/>
                <a:cs typeface="Times New Roman"/>
              </a:rPr>
              <a:t>bonding</a:t>
            </a:r>
            <a:r>
              <a:rPr sz="2200" spc="-17" dirty="0" smtClean="0">
                <a:solidFill>
                  <a:schemeClr val="tx1"/>
                </a:solidFill>
                <a:latin typeface="Times New Roman"/>
                <a:cs typeface="Times New Roman"/>
              </a:rPr>
              <a:t>.</a:t>
            </a:r>
            <a:r>
              <a:rPr lang="en-IN" sz="2200" spc="-17" dirty="0" smtClean="0">
                <a:solidFill>
                  <a:schemeClr val="tx1"/>
                </a:solidFill>
                <a:latin typeface="Times New Roman"/>
                <a:cs typeface="Times New Roman"/>
              </a:rPr>
              <a:t> </a:t>
            </a:r>
            <a:r>
              <a:rPr lang="en-IN" sz="2200" dirty="0" smtClean="0">
                <a:solidFill>
                  <a:schemeClr val="tx1"/>
                </a:solidFill>
                <a:latin typeface="Times New Roman"/>
                <a:cs typeface="Times New Roman"/>
              </a:rPr>
              <a:t> </a:t>
            </a:r>
            <a:r>
              <a:rPr sz="2200" u="sng" spc="-33" dirty="0" err="1" smtClean="0">
                <a:solidFill>
                  <a:schemeClr val="tx1"/>
                </a:solidFill>
                <a:uFill>
                  <a:solidFill>
                    <a:srgbClr val="000000"/>
                  </a:solidFill>
                </a:uFill>
                <a:latin typeface="Times New Roman"/>
                <a:cs typeface="Times New Roman"/>
              </a:rPr>
              <a:t>Colostrum</a:t>
            </a:r>
            <a:r>
              <a:rPr sz="2200" u="sng" spc="-33" dirty="0" smtClean="0">
                <a:solidFill>
                  <a:schemeClr val="tx1"/>
                </a:solidFill>
                <a:uFill>
                  <a:solidFill>
                    <a:srgbClr val="000000"/>
                  </a:solidFill>
                </a:uFill>
                <a:latin typeface="Times New Roman"/>
                <a:cs typeface="Times New Roman"/>
              </a:rPr>
              <a:t> </a:t>
            </a:r>
            <a:r>
              <a:rPr sz="2200" u="sng" spc="-39" dirty="0">
                <a:solidFill>
                  <a:schemeClr val="tx1"/>
                </a:solidFill>
                <a:uFill>
                  <a:solidFill>
                    <a:srgbClr val="000000"/>
                  </a:solidFill>
                </a:uFill>
                <a:latin typeface="Times New Roman"/>
                <a:cs typeface="Times New Roman"/>
              </a:rPr>
              <a:t>provides </a:t>
            </a:r>
            <a:r>
              <a:rPr sz="2200" u="sng" spc="22" dirty="0">
                <a:solidFill>
                  <a:schemeClr val="tx1"/>
                </a:solidFill>
                <a:uFill>
                  <a:solidFill>
                    <a:srgbClr val="000000"/>
                  </a:solidFill>
                </a:uFill>
                <a:latin typeface="Times New Roman"/>
                <a:cs typeface="Times New Roman"/>
              </a:rPr>
              <a:t>warmth, </a:t>
            </a:r>
            <a:r>
              <a:rPr sz="2200" u="sng" spc="28" dirty="0">
                <a:solidFill>
                  <a:schemeClr val="tx1"/>
                </a:solidFill>
                <a:uFill>
                  <a:solidFill>
                    <a:srgbClr val="000000"/>
                  </a:solidFill>
                </a:uFill>
                <a:latin typeface="Times New Roman"/>
                <a:cs typeface="Times New Roman"/>
              </a:rPr>
              <a:t>fluids </a:t>
            </a:r>
            <a:r>
              <a:rPr sz="2200" u="sng" dirty="0">
                <a:solidFill>
                  <a:schemeClr val="tx1"/>
                </a:solidFill>
                <a:uFill>
                  <a:solidFill>
                    <a:srgbClr val="000000"/>
                  </a:solidFill>
                </a:uFill>
                <a:latin typeface="Times New Roman"/>
                <a:cs typeface="Times New Roman"/>
              </a:rPr>
              <a:t>plus </a:t>
            </a:r>
            <a:r>
              <a:rPr sz="2200" u="sng" spc="-6" dirty="0">
                <a:solidFill>
                  <a:schemeClr val="tx1"/>
                </a:solidFill>
                <a:uFill>
                  <a:solidFill>
                    <a:srgbClr val="000000"/>
                  </a:solidFill>
                </a:uFill>
                <a:latin typeface="Times New Roman"/>
                <a:cs typeface="Times New Roman"/>
              </a:rPr>
              <a:t>many </a:t>
            </a:r>
            <a:r>
              <a:rPr sz="2200" u="sng" spc="33" dirty="0">
                <a:solidFill>
                  <a:schemeClr val="tx1"/>
                </a:solidFill>
                <a:uFill>
                  <a:solidFill>
                    <a:srgbClr val="000000"/>
                  </a:solidFill>
                </a:uFill>
                <a:latin typeface="Times New Roman"/>
                <a:cs typeface="Times New Roman"/>
              </a:rPr>
              <a:t>nutrients, and important</a:t>
            </a:r>
            <a:r>
              <a:rPr sz="2200" u="sng" spc="-237" dirty="0">
                <a:solidFill>
                  <a:schemeClr val="tx1"/>
                </a:solidFill>
                <a:uFill>
                  <a:solidFill>
                    <a:srgbClr val="000000"/>
                  </a:solidFill>
                </a:uFill>
                <a:latin typeface="Times New Roman"/>
                <a:cs typeface="Times New Roman"/>
              </a:rPr>
              <a:t> </a:t>
            </a:r>
            <a:r>
              <a:rPr sz="2200" u="sng" spc="-6" dirty="0">
                <a:solidFill>
                  <a:schemeClr val="tx1"/>
                </a:solidFill>
                <a:uFill>
                  <a:solidFill>
                    <a:srgbClr val="000000"/>
                  </a:solidFill>
                </a:uFill>
                <a:latin typeface="Times New Roman"/>
                <a:cs typeface="Times New Roman"/>
              </a:rPr>
              <a:t>antibodies</a:t>
            </a:r>
            <a:r>
              <a:rPr sz="2200" spc="-6" dirty="0">
                <a:solidFill>
                  <a:schemeClr val="tx1"/>
                </a:solidFill>
                <a:latin typeface="Times New Roman"/>
                <a:cs typeface="Times New Roman"/>
              </a:rPr>
              <a:t>.</a:t>
            </a:r>
            <a:endParaRPr sz="2200" dirty="0">
              <a:solidFill>
                <a:schemeClr val="tx1"/>
              </a:solidFill>
              <a:latin typeface="Times New Roman"/>
              <a:cs typeface="Times New Roman"/>
            </a:endParaRPr>
          </a:p>
        </p:txBody>
      </p:sp>
      <p:sp>
        <p:nvSpPr>
          <p:cNvPr id="15" name="object 15"/>
          <p:cNvSpPr txBox="1"/>
          <p:nvPr/>
        </p:nvSpPr>
        <p:spPr>
          <a:xfrm>
            <a:off x="854613" y="2123653"/>
            <a:ext cx="1626201" cy="365384"/>
          </a:xfrm>
          <a:prstGeom prst="rect">
            <a:avLst/>
          </a:prstGeom>
        </p:spPr>
        <p:txBody>
          <a:bodyPr vert="horz" wrap="square" lIns="0" tIns="14699" rIns="0" bIns="0" rtlCol="0">
            <a:spAutoFit/>
          </a:bodyPr>
          <a:lstStyle/>
          <a:p>
            <a:pPr marL="13999">
              <a:spcBef>
                <a:spcPts val="116"/>
              </a:spcBef>
            </a:pPr>
            <a:r>
              <a:rPr sz="2200" b="1" u="sng" spc="-83" dirty="0">
                <a:uFill>
                  <a:solidFill>
                    <a:srgbClr val="000000"/>
                  </a:solidFill>
                </a:uFill>
                <a:latin typeface="Times New Roman"/>
                <a:cs typeface="Times New Roman"/>
              </a:rPr>
              <a:t>Re</a:t>
            </a:r>
            <a:r>
              <a:rPr sz="2200" b="1" u="sng" spc="-61" dirty="0">
                <a:uFill>
                  <a:solidFill>
                    <a:srgbClr val="000000"/>
                  </a:solidFill>
                </a:uFill>
                <a:latin typeface="Times New Roman"/>
                <a:cs typeface="Times New Roman"/>
              </a:rPr>
              <a:t> </a:t>
            </a:r>
            <a:r>
              <a:rPr sz="2200" b="1" u="sng" spc="-77" dirty="0">
                <a:uFill>
                  <a:solidFill>
                    <a:srgbClr val="000000"/>
                  </a:solidFill>
                </a:uFill>
                <a:latin typeface="Times New Roman"/>
                <a:cs typeface="Times New Roman"/>
              </a:rPr>
              <a:t>antibodies:</a:t>
            </a:r>
            <a:endParaRPr sz="2200" dirty="0">
              <a:latin typeface="Times New Roman"/>
              <a:cs typeface="Times New Roman"/>
            </a:endParaRPr>
          </a:p>
        </p:txBody>
      </p:sp>
      <p:sp>
        <p:nvSpPr>
          <p:cNvPr id="16" name="object 16"/>
          <p:cNvSpPr txBox="1"/>
          <p:nvPr/>
        </p:nvSpPr>
        <p:spPr>
          <a:xfrm>
            <a:off x="86804" y="3729580"/>
            <a:ext cx="112007" cy="314286"/>
          </a:xfrm>
          <a:prstGeom prst="rect">
            <a:avLst/>
          </a:prstGeom>
        </p:spPr>
        <p:txBody>
          <a:bodyPr vert="horz" wrap="square" lIns="0" tIns="14699" rIns="0" bIns="0" rtlCol="0">
            <a:spAutoFit/>
          </a:bodyPr>
          <a:lstStyle/>
          <a:p>
            <a:pPr marL="13999">
              <a:spcBef>
                <a:spcPts val="116"/>
              </a:spcBef>
            </a:pPr>
            <a:r>
              <a:rPr sz="1900" dirty="0">
                <a:solidFill>
                  <a:srgbClr val="D24717"/>
                </a:solidFill>
                <a:latin typeface="Arial"/>
                <a:cs typeface="Arial"/>
              </a:rPr>
              <a:t>•</a:t>
            </a:r>
            <a:endParaRPr sz="1900" dirty="0">
              <a:latin typeface="Arial"/>
              <a:cs typeface="Arial"/>
            </a:endParaRPr>
          </a:p>
        </p:txBody>
      </p:sp>
      <p:sp>
        <p:nvSpPr>
          <p:cNvPr id="17" name="object 17"/>
          <p:cNvSpPr txBox="1"/>
          <p:nvPr/>
        </p:nvSpPr>
        <p:spPr>
          <a:xfrm>
            <a:off x="86804" y="4620221"/>
            <a:ext cx="112007" cy="314286"/>
          </a:xfrm>
          <a:prstGeom prst="rect">
            <a:avLst/>
          </a:prstGeom>
        </p:spPr>
        <p:txBody>
          <a:bodyPr vert="horz" wrap="square" lIns="0" tIns="13999" rIns="0" bIns="0" rtlCol="0">
            <a:spAutoFit/>
          </a:bodyPr>
          <a:lstStyle/>
          <a:p>
            <a:pPr marL="13999">
              <a:spcBef>
                <a:spcPts val="110"/>
              </a:spcBef>
            </a:pPr>
            <a:r>
              <a:rPr sz="1900" dirty="0">
                <a:solidFill>
                  <a:srgbClr val="D24717"/>
                </a:solidFill>
                <a:latin typeface="Arial"/>
                <a:cs typeface="Arial"/>
              </a:rPr>
              <a:t>•</a:t>
            </a:r>
            <a:endParaRPr sz="1900" dirty="0">
              <a:latin typeface="Arial"/>
              <a:cs typeface="Arial"/>
            </a:endParaRPr>
          </a:p>
        </p:txBody>
      </p:sp>
      <p:sp>
        <p:nvSpPr>
          <p:cNvPr id="18" name="object 18"/>
          <p:cNvSpPr txBox="1"/>
          <p:nvPr/>
        </p:nvSpPr>
        <p:spPr>
          <a:xfrm>
            <a:off x="1799952" y="3066007"/>
            <a:ext cx="7776864" cy="2328689"/>
          </a:xfrm>
          <a:prstGeom prst="rect">
            <a:avLst/>
          </a:prstGeom>
        </p:spPr>
        <p:txBody>
          <a:bodyPr vert="horz" wrap="square" lIns="0" tIns="79096" rIns="0" bIns="0" rtlCol="0">
            <a:spAutoFit/>
          </a:bodyPr>
          <a:lstStyle/>
          <a:p>
            <a:pPr marL="517971" marR="5600" indent="-503972">
              <a:lnSpc>
                <a:spcPts val="2116"/>
              </a:lnSpc>
              <a:spcBef>
                <a:spcPts val="623"/>
              </a:spcBef>
              <a:buClr>
                <a:srgbClr val="D24717"/>
              </a:buClr>
              <a:buSzPct val="85000"/>
              <a:buFont typeface="Arial"/>
              <a:buChar char="•"/>
              <a:tabLst>
                <a:tab pos="517271" algn="l"/>
                <a:tab pos="517971" algn="l"/>
              </a:tabLst>
            </a:pPr>
            <a:r>
              <a:rPr sz="2200" spc="6" dirty="0">
                <a:solidFill>
                  <a:schemeClr val="tx1"/>
                </a:solidFill>
                <a:latin typeface="Times New Roman"/>
                <a:cs typeface="Times New Roman"/>
              </a:rPr>
              <a:t>The </a:t>
            </a:r>
            <a:r>
              <a:rPr sz="2200" spc="17" dirty="0">
                <a:solidFill>
                  <a:schemeClr val="tx1"/>
                </a:solidFill>
                <a:latin typeface="Times New Roman"/>
                <a:cs typeface="Times New Roman"/>
              </a:rPr>
              <a:t>placental </a:t>
            </a:r>
            <a:r>
              <a:rPr sz="2200" spc="22" dirty="0">
                <a:solidFill>
                  <a:schemeClr val="tx1"/>
                </a:solidFill>
                <a:latin typeface="Times New Roman"/>
                <a:cs typeface="Times New Roman"/>
              </a:rPr>
              <a:t>structure </a:t>
            </a:r>
            <a:r>
              <a:rPr sz="2200" spc="88" dirty="0">
                <a:solidFill>
                  <a:schemeClr val="tx1"/>
                </a:solidFill>
                <a:latin typeface="Times New Roman"/>
                <a:cs typeface="Times New Roman"/>
              </a:rPr>
              <a:t>in </a:t>
            </a:r>
            <a:r>
              <a:rPr sz="2200" spc="6" dirty="0">
                <a:solidFill>
                  <a:schemeClr val="tx1"/>
                </a:solidFill>
                <a:latin typeface="Times New Roman"/>
                <a:cs typeface="Times New Roman"/>
              </a:rPr>
              <a:t>cattle, </a:t>
            </a:r>
            <a:r>
              <a:rPr sz="2200" spc="-39" dirty="0">
                <a:solidFill>
                  <a:schemeClr val="tx1"/>
                </a:solidFill>
                <a:latin typeface="Times New Roman"/>
                <a:cs typeface="Times New Roman"/>
              </a:rPr>
              <a:t>sheep, </a:t>
            </a:r>
            <a:r>
              <a:rPr sz="2200" spc="-22" dirty="0">
                <a:solidFill>
                  <a:schemeClr val="tx1"/>
                </a:solidFill>
                <a:latin typeface="Times New Roman"/>
                <a:cs typeface="Times New Roman"/>
              </a:rPr>
              <a:t>deer, </a:t>
            </a:r>
            <a:r>
              <a:rPr sz="2200" spc="-364" dirty="0">
                <a:solidFill>
                  <a:schemeClr val="tx1"/>
                </a:solidFill>
                <a:latin typeface="Times New Roman"/>
                <a:cs typeface="Times New Roman"/>
              </a:rPr>
              <a:t>&amp; </a:t>
            </a:r>
            <a:r>
              <a:rPr sz="2200" spc="-39" dirty="0">
                <a:solidFill>
                  <a:schemeClr val="tx1"/>
                </a:solidFill>
                <a:latin typeface="Times New Roman"/>
                <a:cs typeface="Times New Roman"/>
              </a:rPr>
              <a:t>goat </a:t>
            </a:r>
            <a:r>
              <a:rPr sz="2200" spc="61" dirty="0">
                <a:solidFill>
                  <a:schemeClr val="tx1"/>
                </a:solidFill>
                <a:latin typeface="Times New Roman"/>
                <a:cs typeface="Times New Roman"/>
              </a:rPr>
              <a:t>limit </a:t>
            </a:r>
            <a:r>
              <a:rPr sz="2200" spc="28" dirty="0">
                <a:solidFill>
                  <a:schemeClr val="tx1"/>
                </a:solidFill>
                <a:latin typeface="Times New Roman"/>
                <a:cs typeface="Times New Roman"/>
              </a:rPr>
              <a:t>the </a:t>
            </a:r>
            <a:r>
              <a:rPr sz="2200" spc="39" dirty="0">
                <a:solidFill>
                  <a:schemeClr val="tx1"/>
                </a:solidFill>
                <a:latin typeface="Times New Roman"/>
                <a:cs typeface="Times New Roman"/>
              </a:rPr>
              <a:t>transfer </a:t>
            </a:r>
            <a:r>
              <a:rPr sz="2200" spc="-39" dirty="0">
                <a:solidFill>
                  <a:schemeClr val="tx1"/>
                </a:solidFill>
                <a:latin typeface="Times New Roman"/>
                <a:cs typeface="Times New Roman"/>
              </a:rPr>
              <a:t>of</a:t>
            </a:r>
            <a:r>
              <a:rPr sz="2200" spc="-342" dirty="0">
                <a:solidFill>
                  <a:schemeClr val="tx1"/>
                </a:solidFill>
                <a:latin typeface="Times New Roman"/>
                <a:cs typeface="Times New Roman"/>
              </a:rPr>
              <a:t> </a:t>
            </a:r>
            <a:r>
              <a:rPr sz="2200" spc="17" dirty="0">
                <a:solidFill>
                  <a:schemeClr val="tx1"/>
                </a:solidFill>
                <a:latin typeface="Times New Roman"/>
                <a:cs typeface="Times New Roman"/>
              </a:rPr>
              <a:t>immunity,  </a:t>
            </a:r>
            <a:r>
              <a:rPr sz="2200" spc="-55" dirty="0">
                <a:solidFill>
                  <a:schemeClr val="tx1"/>
                </a:solidFill>
                <a:latin typeface="Times New Roman"/>
                <a:cs typeface="Times New Roman"/>
              </a:rPr>
              <a:t>because </a:t>
            </a:r>
            <a:r>
              <a:rPr sz="2200" spc="-6" dirty="0">
                <a:solidFill>
                  <a:schemeClr val="tx1"/>
                </a:solidFill>
                <a:latin typeface="Times New Roman"/>
                <a:cs typeface="Times New Roman"/>
              </a:rPr>
              <a:t>antibody </a:t>
            </a:r>
            <a:r>
              <a:rPr sz="2200" spc="-39" dirty="0">
                <a:solidFill>
                  <a:schemeClr val="tx1"/>
                </a:solidFill>
                <a:latin typeface="Times New Roman"/>
                <a:cs typeface="Times New Roman"/>
              </a:rPr>
              <a:t>molecules </a:t>
            </a:r>
            <a:r>
              <a:rPr sz="2200" spc="22" dirty="0">
                <a:solidFill>
                  <a:schemeClr val="tx1"/>
                </a:solidFill>
                <a:latin typeface="Times New Roman"/>
                <a:cs typeface="Times New Roman"/>
              </a:rPr>
              <a:t>are </a:t>
            </a:r>
            <a:r>
              <a:rPr sz="2200" spc="33" dirty="0">
                <a:solidFill>
                  <a:schemeClr val="tx1"/>
                </a:solidFill>
                <a:latin typeface="Times New Roman"/>
                <a:cs typeface="Times New Roman"/>
              </a:rPr>
              <a:t>just </a:t>
            </a:r>
            <a:r>
              <a:rPr sz="2200" spc="-55" dirty="0">
                <a:solidFill>
                  <a:schemeClr val="tx1"/>
                </a:solidFill>
                <a:latin typeface="Times New Roman"/>
                <a:cs typeface="Times New Roman"/>
              </a:rPr>
              <a:t>too </a:t>
            </a:r>
            <a:r>
              <a:rPr sz="2200" spc="-39" dirty="0">
                <a:solidFill>
                  <a:schemeClr val="tx1"/>
                </a:solidFill>
                <a:latin typeface="Times New Roman"/>
                <a:cs typeface="Times New Roman"/>
              </a:rPr>
              <a:t>big </a:t>
            </a:r>
            <a:r>
              <a:rPr sz="2200" spc="-22" dirty="0">
                <a:solidFill>
                  <a:schemeClr val="tx1"/>
                </a:solidFill>
                <a:latin typeface="Times New Roman"/>
                <a:cs typeface="Times New Roman"/>
              </a:rPr>
              <a:t>to </a:t>
            </a:r>
            <a:r>
              <a:rPr sz="2200" spc="-83" dirty="0">
                <a:solidFill>
                  <a:schemeClr val="tx1"/>
                </a:solidFill>
                <a:latin typeface="Times New Roman"/>
                <a:cs typeface="Times New Roman"/>
              </a:rPr>
              <a:t>be</a:t>
            </a:r>
            <a:r>
              <a:rPr sz="2200" dirty="0">
                <a:solidFill>
                  <a:schemeClr val="tx1"/>
                </a:solidFill>
                <a:latin typeface="Times New Roman"/>
                <a:cs typeface="Times New Roman"/>
              </a:rPr>
              <a:t> </a:t>
            </a:r>
            <a:r>
              <a:rPr sz="2200" spc="22" dirty="0" smtClean="0">
                <a:solidFill>
                  <a:schemeClr val="tx1"/>
                </a:solidFill>
                <a:latin typeface="Times New Roman"/>
                <a:cs typeface="Times New Roman"/>
              </a:rPr>
              <a:t>transferred.</a:t>
            </a:r>
            <a:r>
              <a:rPr lang="en-IN" sz="2200" dirty="0" smtClean="0">
                <a:solidFill>
                  <a:schemeClr val="tx1"/>
                </a:solidFill>
                <a:latin typeface="Times New Roman"/>
                <a:cs typeface="Times New Roman"/>
              </a:rPr>
              <a:t> </a:t>
            </a:r>
            <a:r>
              <a:rPr sz="2200" spc="6" dirty="0" smtClean="0">
                <a:solidFill>
                  <a:schemeClr val="tx1"/>
                </a:solidFill>
                <a:latin typeface="Times New Roman"/>
                <a:cs typeface="Times New Roman"/>
              </a:rPr>
              <a:t>The </a:t>
            </a:r>
            <a:r>
              <a:rPr sz="2200" spc="61" dirty="0">
                <a:solidFill>
                  <a:schemeClr val="tx1"/>
                </a:solidFill>
                <a:latin typeface="Times New Roman"/>
                <a:cs typeface="Times New Roman"/>
              </a:rPr>
              <a:t>ruminant </a:t>
            </a:r>
            <a:r>
              <a:rPr sz="2200" spc="-55" dirty="0">
                <a:solidFill>
                  <a:schemeClr val="tx1"/>
                </a:solidFill>
                <a:latin typeface="Times New Roman"/>
                <a:cs typeface="Times New Roman"/>
              </a:rPr>
              <a:t>mother’s </a:t>
            </a:r>
            <a:r>
              <a:rPr sz="2200" spc="-17" dirty="0">
                <a:solidFill>
                  <a:schemeClr val="tx1"/>
                </a:solidFill>
                <a:latin typeface="Times New Roman"/>
                <a:cs typeface="Times New Roman"/>
              </a:rPr>
              <a:t>colostrum </a:t>
            </a:r>
            <a:r>
              <a:rPr sz="2200" spc="6" dirty="0">
                <a:solidFill>
                  <a:schemeClr val="tx1"/>
                </a:solidFill>
                <a:latin typeface="Times New Roman"/>
                <a:cs typeface="Times New Roman"/>
              </a:rPr>
              <a:t>contains </a:t>
            </a:r>
            <a:r>
              <a:rPr sz="2200" spc="-22" dirty="0">
                <a:solidFill>
                  <a:schemeClr val="tx1"/>
                </a:solidFill>
                <a:latin typeface="Times New Roman"/>
                <a:cs typeface="Times New Roman"/>
              </a:rPr>
              <a:t>these </a:t>
            </a:r>
            <a:r>
              <a:rPr sz="2200" spc="-44" dirty="0">
                <a:solidFill>
                  <a:schemeClr val="tx1"/>
                </a:solidFill>
                <a:latin typeface="Times New Roman"/>
                <a:cs typeface="Times New Roman"/>
              </a:rPr>
              <a:t>needed </a:t>
            </a:r>
            <a:r>
              <a:rPr sz="2200" spc="-6" dirty="0">
                <a:solidFill>
                  <a:schemeClr val="tx1"/>
                </a:solidFill>
                <a:latin typeface="Times New Roman"/>
                <a:cs typeface="Times New Roman"/>
              </a:rPr>
              <a:t>antibodies. </a:t>
            </a:r>
            <a:r>
              <a:rPr sz="2200" spc="-17" dirty="0">
                <a:solidFill>
                  <a:schemeClr val="tx1"/>
                </a:solidFill>
                <a:latin typeface="Times New Roman"/>
                <a:cs typeface="Times New Roman"/>
              </a:rPr>
              <a:t>She  </a:t>
            </a:r>
            <a:r>
              <a:rPr sz="2200" spc="-11" dirty="0">
                <a:solidFill>
                  <a:schemeClr val="tx1"/>
                </a:solidFill>
                <a:latin typeface="Times New Roman"/>
                <a:cs typeface="Times New Roman"/>
              </a:rPr>
              <a:t>“manufactures </a:t>
            </a:r>
            <a:r>
              <a:rPr sz="2200" spc="-50" dirty="0">
                <a:solidFill>
                  <a:schemeClr val="tx1"/>
                </a:solidFill>
                <a:latin typeface="Times New Roman"/>
                <a:cs typeface="Times New Roman"/>
              </a:rPr>
              <a:t>them” </a:t>
            </a:r>
            <a:r>
              <a:rPr sz="2200" spc="-22" dirty="0">
                <a:solidFill>
                  <a:schemeClr val="tx1"/>
                </a:solidFill>
                <a:latin typeface="Times New Roman"/>
                <a:cs typeface="Times New Roman"/>
              </a:rPr>
              <a:t>as </a:t>
            </a:r>
            <a:r>
              <a:rPr sz="2200" spc="33" dirty="0">
                <a:solidFill>
                  <a:schemeClr val="tx1"/>
                </a:solidFill>
                <a:latin typeface="Times New Roman"/>
                <a:cs typeface="Times New Roman"/>
              </a:rPr>
              <a:t>the </a:t>
            </a:r>
            <a:r>
              <a:rPr sz="2200" spc="22" dirty="0">
                <a:solidFill>
                  <a:schemeClr val="tx1"/>
                </a:solidFill>
                <a:latin typeface="Times New Roman"/>
                <a:cs typeface="Times New Roman"/>
              </a:rPr>
              <a:t>result </a:t>
            </a:r>
            <a:r>
              <a:rPr sz="2200" spc="-33" dirty="0">
                <a:solidFill>
                  <a:schemeClr val="tx1"/>
                </a:solidFill>
                <a:latin typeface="Times New Roman"/>
                <a:cs typeface="Times New Roman"/>
              </a:rPr>
              <a:t>of </a:t>
            </a:r>
            <a:r>
              <a:rPr sz="2200" spc="149" dirty="0">
                <a:solidFill>
                  <a:schemeClr val="tx1"/>
                </a:solidFill>
                <a:latin typeface="Times New Roman"/>
                <a:cs typeface="Times New Roman"/>
              </a:rPr>
              <a:t>HER </a:t>
            </a:r>
            <a:r>
              <a:rPr sz="2200" spc="-39" dirty="0">
                <a:solidFill>
                  <a:schemeClr val="tx1"/>
                </a:solidFill>
                <a:latin typeface="Times New Roman"/>
                <a:cs typeface="Times New Roman"/>
              </a:rPr>
              <a:t>exposure </a:t>
            </a:r>
            <a:r>
              <a:rPr sz="2200" spc="-22" dirty="0">
                <a:solidFill>
                  <a:schemeClr val="tx1"/>
                </a:solidFill>
                <a:latin typeface="Times New Roman"/>
                <a:cs typeface="Times New Roman"/>
              </a:rPr>
              <a:t>to </a:t>
            </a:r>
            <a:r>
              <a:rPr sz="2200" spc="33" dirty="0">
                <a:solidFill>
                  <a:schemeClr val="tx1"/>
                </a:solidFill>
                <a:latin typeface="Times New Roman"/>
                <a:cs typeface="Times New Roman"/>
              </a:rPr>
              <a:t>the </a:t>
            </a:r>
            <a:r>
              <a:rPr sz="2200" spc="-44" dirty="0">
                <a:solidFill>
                  <a:schemeClr val="tx1"/>
                </a:solidFill>
                <a:latin typeface="Times New Roman"/>
                <a:cs typeface="Times New Roman"/>
              </a:rPr>
              <a:t>diseases </a:t>
            </a:r>
            <a:r>
              <a:rPr sz="2200" spc="83" dirty="0">
                <a:solidFill>
                  <a:schemeClr val="tx1"/>
                </a:solidFill>
                <a:latin typeface="Times New Roman"/>
                <a:cs typeface="Times New Roman"/>
              </a:rPr>
              <a:t>in </a:t>
            </a:r>
            <a:r>
              <a:rPr sz="2200" spc="33" dirty="0">
                <a:solidFill>
                  <a:schemeClr val="tx1"/>
                </a:solidFill>
                <a:latin typeface="Times New Roman"/>
                <a:cs typeface="Times New Roman"/>
              </a:rPr>
              <a:t>the  </a:t>
            </a:r>
            <a:r>
              <a:rPr sz="2200" dirty="0">
                <a:solidFill>
                  <a:schemeClr val="tx1"/>
                </a:solidFill>
                <a:latin typeface="Times New Roman"/>
                <a:cs typeface="Times New Roman"/>
              </a:rPr>
              <a:t>environment.</a:t>
            </a:r>
          </a:p>
          <a:p>
            <a:pPr marL="517971" marR="32197" indent="475273" algn="just">
              <a:lnSpc>
                <a:spcPct val="80000"/>
              </a:lnSpc>
              <a:spcBef>
                <a:spcPts val="661"/>
              </a:spcBef>
            </a:pPr>
            <a:r>
              <a:rPr sz="2200" spc="-77" dirty="0">
                <a:solidFill>
                  <a:schemeClr val="tx1"/>
                </a:solidFill>
                <a:latin typeface="Times New Roman"/>
                <a:cs typeface="Times New Roman"/>
              </a:rPr>
              <a:t>Once </a:t>
            </a:r>
            <a:r>
              <a:rPr sz="2200" spc="28" dirty="0">
                <a:solidFill>
                  <a:schemeClr val="tx1"/>
                </a:solidFill>
                <a:latin typeface="Times New Roman"/>
                <a:cs typeface="Times New Roman"/>
              </a:rPr>
              <a:t>the </a:t>
            </a:r>
            <a:r>
              <a:rPr sz="2200" spc="-17" dirty="0">
                <a:solidFill>
                  <a:schemeClr val="tx1"/>
                </a:solidFill>
                <a:latin typeface="Times New Roman"/>
                <a:cs typeface="Times New Roman"/>
              </a:rPr>
              <a:t>newborn </a:t>
            </a:r>
            <a:r>
              <a:rPr sz="2200" spc="-39" dirty="0">
                <a:solidFill>
                  <a:schemeClr val="tx1"/>
                </a:solidFill>
                <a:latin typeface="Times New Roman"/>
                <a:cs typeface="Times New Roman"/>
              </a:rPr>
              <a:t>absorbs </a:t>
            </a:r>
            <a:r>
              <a:rPr sz="2200" spc="-22" dirty="0">
                <a:solidFill>
                  <a:schemeClr val="tx1"/>
                </a:solidFill>
                <a:latin typeface="Times New Roman"/>
                <a:cs typeface="Times New Roman"/>
              </a:rPr>
              <a:t>these </a:t>
            </a:r>
            <a:r>
              <a:rPr sz="2200" spc="-6" dirty="0">
                <a:solidFill>
                  <a:schemeClr val="tx1"/>
                </a:solidFill>
                <a:latin typeface="Times New Roman"/>
                <a:cs typeface="Times New Roman"/>
              </a:rPr>
              <a:t>antibodies, </a:t>
            </a:r>
            <a:r>
              <a:rPr sz="2200" spc="77" dirty="0">
                <a:solidFill>
                  <a:schemeClr val="tx1"/>
                </a:solidFill>
                <a:latin typeface="Times New Roman"/>
                <a:cs typeface="Times New Roman"/>
              </a:rPr>
              <a:t>it </a:t>
            </a:r>
            <a:r>
              <a:rPr sz="2200" spc="-88" dirty="0">
                <a:solidFill>
                  <a:schemeClr val="tx1"/>
                </a:solidFill>
                <a:latin typeface="Times New Roman"/>
                <a:cs typeface="Times New Roman"/>
              </a:rPr>
              <a:t>becomes </a:t>
            </a:r>
            <a:r>
              <a:rPr sz="2200" spc="28" dirty="0">
                <a:solidFill>
                  <a:schemeClr val="tx1"/>
                </a:solidFill>
                <a:latin typeface="Times New Roman"/>
                <a:cs typeface="Times New Roman"/>
              </a:rPr>
              <a:t>the </a:t>
            </a:r>
            <a:r>
              <a:rPr sz="2200" spc="-28" dirty="0">
                <a:solidFill>
                  <a:schemeClr val="tx1"/>
                </a:solidFill>
                <a:latin typeface="Times New Roman"/>
                <a:cs typeface="Times New Roman"/>
              </a:rPr>
              <a:t>newborns </a:t>
            </a:r>
            <a:r>
              <a:rPr sz="2200" spc="-17" dirty="0">
                <a:solidFill>
                  <a:schemeClr val="tx1"/>
                </a:solidFill>
                <a:latin typeface="Times New Roman"/>
                <a:cs typeface="Times New Roman"/>
              </a:rPr>
              <a:t>protection/  </a:t>
            </a:r>
            <a:r>
              <a:rPr sz="2200" spc="22" dirty="0">
                <a:solidFill>
                  <a:schemeClr val="tx1"/>
                </a:solidFill>
                <a:latin typeface="Times New Roman"/>
                <a:cs typeface="Times New Roman"/>
              </a:rPr>
              <a:t>immunity </a:t>
            </a:r>
            <a:r>
              <a:rPr sz="2200" spc="83" dirty="0">
                <a:solidFill>
                  <a:schemeClr val="tx1"/>
                </a:solidFill>
                <a:latin typeface="Times New Roman"/>
                <a:cs typeface="Times New Roman"/>
              </a:rPr>
              <a:t>till </a:t>
            </a:r>
            <a:r>
              <a:rPr sz="2200" spc="-6" dirty="0">
                <a:solidFill>
                  <a:schemeClr val="tx1"/>
                </a:solidFill>
                <a:latin typeface="Times New Roman"/>
                <a:cs typeface="Times New Roman"/>
              </a:rPr>
              <a:t>about </a:t>
            </a:r>
            <a:r>
              <a:rPr sz="2200" spc="-55" dirty="0">
                <a:solidFill>
                  <a:schemeClr val="tx1"/>
                </a:solidFill>
                <a:latin typeface="Times New Roman"/>
                <a:cs typeface="Times New Roman"/>
              </a:rPr>
              <a:t>7- </a:t>
            </a:r>
            <a:r>
              <a:rPr sz="2200" spc="-105" dirty="0">
                <a:solidFill>
                  <a:schemeClr val="tx1"/>
                </a:solidFill>
                <a:latin typeface="Times New Roman"/>
                <a:cs typeface="Times New Roman"/>
              </a:rPr>
              <a:t>8 </a:t>
            </a:r>
            <a:r>
              <a:rPr sz="2200" spc="-77" dirty="0">
                <a:solidFill>
                  <a:schemeClr val="tx1"/>
                </a:solidFill>
                <a:latin typeface="Times New Roman"/>
                <a:cs typeface="Times New Roman"/>
              </a:rPr>
              <a:t>weeks </a:t>
            </a:r>
            <a:r>
              <a:rPr sz="2200" spc="-39" dirty="0">
                <a:solidFill>
                  <a:schemeClr val="tx1"/>
                </a:solidFill>
                <a:latin typeface="Times New Roman"/>
                <a:cs typeface="Times New Roman"/>
              </a:rPr>
              <a:t>of </a:t>
            </a:r>
            <a:r>
              <a:rPr sz="2200" spc="-55" dirty="0">
                <a:solidFill>
                  <a:schemeClr val="tx1"/>
                </a:solidFill>
                <a:latin typeface="Times New Roman"/>
                <a:cs typeface="Times New Roman"/>
              </a:rPr>
              <a:t>age, </a:t>
            </a:r>
            <a:r>
              <a:rPr sz="2200" spc="77" dirty="0">
                <a:solidFill>
                  <a:schemeClr val="tx1"/>
                </a:solidFill>
                <a:latin typeface="Times New Roman"/>
                <a:cs typeface="Times New Roman"/>
              </a:rPr>
              <a:t>until </a:t>
            </a:r>
            <a:r>
              <a:rPr sz="2200" spc="28" dirty="0">
                <a:solidFill>
                  <a:schemeClr val="tx1"/>
                </a:solidFill>
                <a:latin typeface="Times New Roman"/>
                <a:cs typeface="Times New Roman"/>
              </a:rPr>
              <a:t>the animals </a:t>
            </a:r>
            <a:r>
              <a:rPr sz="2200" spc="-61" dirty="0">
                <a:solidFill>
                  <a:schemeClr val="tx1"/>
                </a:solidFill>
                <a:latin typeface="Times New Roman"/>
                <a:cs typeface="Times New Roman"/>
              </a:rPr>
              <a:t>own </a:t>
            </a:r>
            <a:r>
              <a:rPr sz="2200" spc="6" dirty="0">
                <a:solidFill>
                  <a:schemeClr val="tx1"/>
                </a:solidFill>
                <a:latin typeface="Times New Roman"/>
                <a:cs typeface="Times New Roman"/>
              </a:rPr>
              <a:t>immune </a:t>
            </a:r>
            <a:r>
              <a:rPr sz="2200" spc="-61" dirty="0">
                <a:solidFill>
                  <a:schemeClr val="tx1"/>
                </a:solidFill>
                <a:latin typeface="Times New Roman"/>
                <a:cs typeface="Times New Roman"/>
              </a:rPr>
              <a:t>system </a:t>
            </a:r>
            <a:r>
              <a:rPr sz="2200" spc="-6" dirty="0">
                <a:solidFill>
                  <a:schemeClr val="tx1"/>
                </a:solidFill>
                <a:latin typeface="Times New Roman"/>
                <a:cs typeface="Times New Roman"/>
              </a:rPr>
              <a:t>takes  </a:t>
            </a:r>
            <a:r>
              <a:rPr sz="2200" spc="-55" dirty="0">
                <a:solidFill>
                  <a:schemeClr val="tx1"/>
                </a:solidFill>
                <a:latin typeface="Times New Roman"/>
                <a:cs typeface="Times New Roman"/>
              </a:rPr>
              <a:t>over.</a:t>
            </a:r>
            <a:endParaRPr sz="2200" dirty="0">
              <a:solidFill>
                <a:schemeClr val="tx1"/>
              </a:solidFill>
              <a:latin typeface="Times New Roman"/>
              <a:cs typeface="Times New Roman"/>
            </a:endParaRPr>
          </a:p>
        </p:txBody>
      </p:sp>
      <p:sp>
        <p:nvSpPr>
          <p:cNvPr id="19" name="object 19"/>
          <p:cNvSpPr txBox="1"/>
          <p:nvPr/>
        </p:nvSpPr>
        <p:spPr>
          <a:xfrm>
            <a:off x="1439912" y="5436021"/>
            <a:ext cx="7893862" cy="1746086"/>
          </a:xfrm>
          <a:prstGeom prst="rect">
            <a:avLst/>
          </a:prstGeom>
        </p:spPr>
        <p:txBody>
          <a:bodyPr vert="horz" wrap="square" lIns="0" tIns="14699" rIns="0" bIns="0" rtlCol="0">
            <a:spAutoFit/>
          </a:bodyPr>
          <a:lstStyle/>
          <a:p>
            <a:pPr marL="571167">
              <a:spcBef>
                <a:spcPts val="116"/>
              </a:spcBef>
            </a:pPr>
            <a:r>
              <a:rPr sz="2200" b="1" u="sng" spc="-50" dirty="0">
                <a:solidFill>
                  <a:schemeClr val="tx1"/>
                </a:solidFill>
                <a:uFill>
                  <a:solidFill>
                    <a:srgbClr val="000000"/>
                  </a:solidFill>
                </a:uFill>
                <a:latin typeface="Times New Roman"/>
                <a:cs typeface="Times New Roman"/>
              </a:rPr>
              <a:t>Nutrients </a:t>
            </a:r>
            <a:r>
              <a:rPr sz="2200" b="1" u="sng" spc="28" dirty="0">
                <a:solidFill>
                  <a:schemeClr val="tx1"/>
                </a:solidFill>
                <a:uFill>
                  <a:solidFill>
                    <a:srgbClr val="000000"/>
                  </a:solidFill>
                </a:uFill>
                <a:latin typeface="Times New Roman"/>
                <a:cs typeface="Times New Roman"/>
              </a:rPr>
              <a:t>in</a:t>
            </a:r>
            <a:r>
              <a:rPr sz="2200" b="1" u="sng" spc="-11" dirty="0">
                <a:solidFill>
                  <a:schemeClr val="tx1"/>
                </a:solidFill>
                <a:uFill>
                  <a:solidFill>
                    <a:srgbClr val="000000"/>
                  </a:solidFill>
                </a:uFill>
                <a:latin typeface="Times New Roman"/>
                <a:cs typeface="Times New Roman"/>
              </a:rPr>
              <a:t> </a:t>
            </a:r>
            <a:r>
              <a:rPr sz="2200" b="1" u="sng" spc="-94" dirty="0">
                <a:solidFill>
                  <a:schemeClr val="tx1"/>
                </a:solidFill>
                <a:uFill>
                  <a:solidFill>
                    <a:srgbClr val="000000"/>
                  </a:solidFill>
                </a:uFill>
                <a:latin typeface="Times New Roman"/>
                <a:cs typeface="Times New Roman"/>
              </a:rPr>
              <a:t>colostrum</a:t>
            </a:r>
            <a:r>
              <a:rPr sz="2200" b="1" u="sng" spc="-94" dirty="0">
                <a:solidFill>
                  <a:schemeClr val="tx1"/>
                </a:solidFill>
                <a:uFill>
                  <a:solidFill>
                    <a:srgbClr val="000000"/>
                  </a:solidFill>
                </a:uFill>
                <a:latin typeface="Times New Roman"/>
                <a:cs typeface="Times New Roman"/>
              </a:rPr>
              <a:t>:</a:t>
            </a:r>
            <a:endParaRPr sz="2200" dirty="0">
              <a:solidFill>
                <a:schemeClr val="tx1"/>
              </a:solidFill>
              <a:latin typeface="Times New Roman"/>
              <a:cs typeface="Times New Roman"/>
            </a:endParaRPr>
          </a:p>
          <a:p>
            <a:pPr marL="517971" indent="-503972">
              <a:spcBef>
                <a:spcPts val="132"/>
              </a:spcBef>
              <a:buClr>
                <a:srgbClr val="D24717"/>
              </a:buClr>
              <a:buSzPct val="85000"/>
              <a:buFont typeface="Arial"/>
              <a:buChar char="•"/>
              <a:tabLst>
                <a:tab pos="517271" algn="l"/>
                <a:tab pos="517971" algn="l"/>
              </a:tabLst>
            </a:pPr>
            <a:r>
              <a:rPr sz="2200" spc="6" dirty="0">
                <a:solidFill>
                  <a:schemeClr val="tx1"/>
                </a:solidFill>
                <a:latin typeface="Times New Roman"/>
                <a:cs typeface="Times New Roman"/>
              </a:rPr>
              <a:t>The</a:t>
            </a:r>
            <a:r>
              <a:rPr sz="2200" spc="-33" dirty="0">
                <a:solidFill>
                  <a:schemeClr val="tx1"/>
                </a:solidFill>
                <a:latin typeface="Times New Roman"/>
                <a:cs typeface="Times New Roman"/>
              </a:rPr>
              <a:t> </a:t>
            </a:r>
            <a:r>
              <a:rPr sz="2200" spc="50" dirty="0">
                <a:solidFill>
                  <a:schemeClr val="tx1"/>
                </a:solidFill>
                <a:latin typeface="Times New Roman"/>
                <a:cs typeface="Times New Roman"/>
              </a:rPr>
              <a:t>fat</a:t>
            </a:r>
            <a:r>
              <a:rPr sz="2200" spc="-33" dirty="0">
                <a:solidFill>
                  <a:schemeClr val="tx1"/>
                </a:solidFill>
                <a:latin typeface="Times New Roman"/>
                <a:cs typeface="Times New Roman"/>
              </a:rPr>
              <a:t> </a:t>
            </a:r>
            <a:r>
              <a:rPr sz="2200" dirty="0">
                <a:solidFill>
                  <a:schemeClr val="tx1"/>
                </a:solidFill>
                <a:latin typeface="Times New Roman"/>
                <a:cs typeface="Times New Roman"/>
              </a:rPr>
              <a:t>content</a:t>
            </a:r>
            <a:r>
              <a:rPr sz="2200" spc="-61" dirty="0">
                <a:solidFill>
                  <a:schemeClr val="tx1"/>
                </a:solidFill>
                <a:latin typeface="Times New Roman"/>
                <a:cs typeface="Times New Roman"/>
              </a:rPr>
              <a:t> </a:t>
            </a:r>
            <a:r>
              <a:rPr sz="2200" spc="88" dirty="0">
                <a:solidFill>
                  <a:schemeClr val="tx1"/>
                </a:solidFill>
                <a:latin typeface="Times New Roman"/>
                <a:cs typeface="Times New Roman"/>
              </a:rPr>
              <a:t>in</a:t>
            </a:r>
            <a:r>
              <a:rPr sz="2200" dirty="0">
                <a:solidFill>
                  <a:schemeClr val="tx1"/>
                </a:solidFill>
                <a:latin typeface="Times New Roman"/>
                <a:cs typeface="Times New Roman"/>
              </a:rPr>
              <a:t> </a:t>
            </a:r>
            <a:r>
              <a:rPr sz="2200" spc="-17" dirty="0">
                <a:solidFill>
                  <a:schemeClr val="tx1"/>
                </a:solidFill>
                <a:latin typeface="Times New Roman"/>
                <a:cs typeface="Times New Roman"/>
              </a:rPr>
              <a:t>colostrum</a:t>
            </a:r>
            <a:r>
              <a:rPr sz="2200" spc="-33" dirty="0">
                <a:solidFill>
                  <a:schemeClr val="tx1"/>
                </a:solidFill>
                <a:latin typeface="Times New Roman"/>
                <a:cs typeface="Times New Roman"/>
              </a:rPr>
              <a:t> </a:t>
            </a:r>
            <a:r>
              <a:rPr sz="2200" dirty="0">
                <a:solidFill>
                  <a:schemeClr val="tx1"/>
                </a:solidFill>
                <a:latin typeface="Times New Roman"/>
                <a:cs typeface="Times New Roman"/>
              </a:rPr>
              <a:t>is</a:t>
            </a:r>
            <a:r>
              <a:rPr sz="2200" spc="-17" dirty="0">
                <a:solidFill>
                  <a:schemeClr val="tx1"/>
                </a:solidFill>
                <a:latin typeface="Times New Roman"/>
                <a:cs typeface="Times New Roman"/>
              </a:rPr>
              <a:t> </a:t>
            </a:r>
            <a:r>
              <a:rPr sz="2200" spc="39" dirty="0">
                <a:solidFill>
                  <a:schemeClr val="tx1"/>
                </a:solidFill>
                <a:latin typeface="Times New Roman"/>
                <a:cs typeface="Times New Roman"/>
              </a:rPr>
              <a:t>higher</a:t>
            </a:r>
            <a:r>
              <a:rPr sz="2200" spc="-22" dirty="0">
                <a:solidFill>
                  <a:schemeClr val="tx1"/>
                </a:solidFill>
                <a:latin typeface="Times New Roman"/>
                <a:cs typeface="Times New Roman"/>
              </a:rPr>
              <a:t> </a:t>
            </a:r>
            <a:r>
              <a:rPr sz="2200" spc="77" dirty="0">
                <a:solidFill>
                  <a:schemeClr val="tx1"/>
                </a:solidFill>
                <a:latin typeface="Times New Roman"/>
                <a:cs typeface="Times New Roman"/>
              </a:rPr>
              <a:t>than</a:t>
            </a:r>
            <a:r>
              <a:rPr sz="2200" spc="-39" dirty="0">
                <a:solidFill>
                  <a:schemeClr val="tx1"/>
                </a:solidFill>
                <a:latin typeface="Times New Roman"/>
                <a:cs typeface="Times New Roman"/>
              </a:rPr>
              <a:t> </a:t>
            </a:r>
            <a:r>
              <a:rPr sz="2200" spc="28" dirty="0">
                <a:solidFill>
                  <a:schemeClr val="tx1"/>
                </a:solidFill>
                <a:latin typeface="Times New Roman"/>
                <a:cs typeface="Times New Roman"/>
              </a:rPr>
              <a:t>normal</a:t>
            </a:r>
            <a:r>
              <a:rPr sz="2200" spc="-11" dirty="0">
                <a:solidFill>
                  <a:schemeClr val="tx1"/>
                </a:solidFill>
                <a:latin typeface="Times New Roman"/>
                <a:cs typeface="Times New Roman"/>
              </a:rPr>
              <a:t> </a:t>
            </a:r>
            <a:r>
              <a:rPr sz="2200" spc="17" dirty="0">
                <a:solidFill>
                  <a:schemeClr val="tx1"/>
                </a:solidFill>
                <a:latin typeface="Times New Roman"/>
                <a:cs typeface="Times New Roman"/>
              </a:rPr>
              <a:t>milk..</a:t>
            </a:r>
            <a:r>
              <a:rPr sz="2200" spc="-28" dirty="0">
                <a:solidFill>
                  <a:schemeClr val="tx1"/>
                </a:solidFill>
                <a:latin typeface="Times New Roman"/>
                <a:cs typeface="Times New Roman"/>
              </a:rPr>
              <a:t> </a:t>
            </a:r>
            <a:r>
              <a:rPr sz="2200" spc="88" dirty="0">
                <a:solidFill>
                  <a:schemeClr val="tx1"/>
                </a:solidFill>
                <a:latin typeface="Times New Roman"/>
                <a:cs typeface="Times New Roman"/>
              </a:rPr>
              <a:t>Fat</a:t>
            </a:r>
            <a:r>
              <a:rPr sz="2200" spc="-39" dirty="0">
                <a:solidFill>
                  <a:schemeClr val="tx1"/>
                </a:solidFill>
                <a:latin typeface="Times New Roman"/>
                <a:cs typeface="Times New Roman"/>
              </a:rPr>
              <a:t> provides</a:t>
            </a:r>
            <a:r>
              <a:rPr sz="2200" spc="6" dirty="0">
                <a:solidFill>
                  <a:schemeClr val="tx1"/>
                </a:solidFill>
                <a:latin typeface="Times New Roman"/>
                <a:cs typeface="Times New Roman"/>
              </a:rPr>
              <a:t> </a:t>
            </a:r>
            <a:r>
              <a:rPr sz="2200" spc="-39" dirty="0">
                <a:solidFill>
                  <a:schemeClr val="tx1"/>
                </a:solidFill>
                <a:latin typeface="Times New Roman"/>
                <a:cs typeface="Times New Roman"/>
              </a:rPr>
              <a:t>energy.</a:t>
            </a:r>
            <a:endParaRPr sz="2200" dirty="0">
              <a:solidFill>
                <a:schemeClr val="tx1"/>
              </a:solidFill>
              <a:latin typeface="Times New Roman"/>
              <a:cs typeface="Times New Roman"/>
            </a:endParaRPr>
          </a:p>
          <a:p>
            <a:pPr marL="517971" indent="-503972">
              <a:spcBef>
                <a:spcPts val="132"/>
              </a:spcBef>
              <a:buClr>
                <a:srgbClr val="D24717"/>
              </a:buClr>
              <a:buSzPct val="85000"/>
              <a:buFont typeface="Arial"/>
              <a:buChar char="•"/>
              <a:tabLst>
                <a:tab pos="517271" algn="l"/>
                <a:tab pos="517971" algn="l"/>
              </a:tabLst>
            </a:pPr>
            <a:r>
              <a:rPr sz="2200" spc="121" dirty="0">
                <a:solidFill>
                  <a:schemeClr val="tx1"/>
                </a:solidFill>
                <a:latin typeface="Times New Roman"/>
                <a:cs typeface="Times New Roman"/>
              </a:rPr>
              <a:t>It</a:t>
            </a:r>
            <a:r>
              <a:rPr sz="2200" spc="-50" dirty="0">
                <a:solidFill>
                  <a:schemeClr val="tx1"/>
                </a:solidFill>
                <a:latin typeface="Times New Roman"/>
                <a:cs typeface="Times New Roman"/>
              </a:rPr>
              <a:t> </a:t>
            </a:r>
            <a:r>
              <a:rPr sz="2200" dirty="0">
                <a:solidFill>
                  <a:schemeClr val="tx1"/>
                </a:solidFill>
                <a:latin typeface="Times New Roman"/>
                <a:cs typeface="Times New Roman"/>
              </a:rPr>
              <a:t>is</a:t>
            </a:r>
            <a:r>
              <a:rPr sz="2200" spc="-17" dirty="0">
                <a:solidFill>
                  <a:schemeClr val="tx1"/>
                </a:solidFill>
                <a:latin typeface="Times New Roman"/>
                <a:cs typeface="Times New Roman"/>
              </a:rPr>
              <a:t> </a:t>
            </a:r>
            <a:r>
              <a:rPr sz="2200" spc="55" dirty="0">
                <a:solidFill>
                  <a:schemeClr val="tx1"/>
                </a:solidFill>
                <a:latin typeface="Times New Roman"/>
                <a:cs typeface="Times New Roman"/>
              </a:rPr>
              <a:t>rich</a:t>
            </a:r>
            <a:r>
              <a:rPr sz="2200" spc="-11" dirty="0">
                <a:solidFill>
                  <a:schemeClr val="tx1"/>
                </a:solidFill>
                <a:latin typeface="Times New Roman"/>
                <a:cs typeface="Times New Roman"/>
              </a:rPr>
              <a:t> </a:t>
            </a:r>
            <a:r>
              <a:rPr sz="2200" spc="88" dirty="0">
                <a:solidFill>
                  <a:schemeClr val="tx1"/>
                </a:solidFill>
                <a:latin typeface="Times New Roman"/>
                <a:cs typeface="Times New Roman"/>
              </a:rPr>
              <a:t>in</a:t>
            </a:r>
            <a:r>
              <a:rPr sz="2200" spc="-11" dirty="0">
                <a:solidFill>
                  <a:schemeClr val="tx1"/>
                </a:solidFill>
                <a:latin typeface="Times New Roman"/>
                <a:cs typeface="Times New Roman"/>
              </a:rPr>
              <a:t> </a:t>
            </a:r>
            <a:r>
              <a:rPr sz="2200" spc="28" dirty="0">
                <a:solidFill>
                  <a:schemeClr val="tx1"/>
                </a:solidFill>
                <a:latin typeface="Times New Roman"/>
                <a:cs typeface="Times New Roman"/>
              </a:rPr>
              <a:t>the</a:t>
            </a:r>
            <a:r>
              <a:rPr sz="2200" spc="-28" dirty="0">
                <a:solidFill>
                  <a:schemeClr val="tx1"/>
                </a:solidFill>
                <a:latin typeface="Times New Roman"/>
                <a:cs typeface="Times New Roman"/>
              </a:rPr>
              <a:t> </a:t>
            </a:r>
            <a:r>
              <a:rPr sz="2200" spc="50" dirty="0">
                <a:solidFill>
                  <a:schemeClr val="tx1"/>
                </a:solidFill>
                <a:latin typeface="Times New Roman"/>
                <a:cs typeface="Times New Roman"/>
              </a:rPr>
              <a:t>fat</a:t>
            </a:r>
            <a:r>
              <a:rPr sz="2200" spc="-39" dirty="0">
                <a:solidFill>
                  <a:schemeClr val="tx1"/>
                </a:solidFill>
                <a:latin typeface="Times New Roman"/>
                <a:cs typeface="Times New Roman"/>
              </a:rPr>
              <a:t> </a:t>
            </a:r>
            <a:r>
              <a:rPr sz="2200" spc="-22" dirty="0">
                <a:solidFill>
                  <a:schemeClr val="tx1"/>
                </a:solidFill>
                <a:latin typeface="Times New Roman"/>
                <a:cs typeface="Times New Roman"/>
              </a:rPr>
              <a:t>soluble</a:t>
            </a:r>
            <a:r>
              <a:rPr sz="2200" spc="-44" dirty="0">
                <a:solidFill>
                  <a:schemeClr val="tx1"/>
                </a:solidFill>
                <a:latin typeface="Times New Roman"/>
                <a:cs typeface="Times New Roman"/>
              </a:rPr>
              <a:t> </a:t>
            </a:r>
            <a:r>
              <a:rPr sz="2200" spc="11" dirty="0">
                <a:solidFill>
                  <a:schemeClr val="tx1"/>
                </a:solidFill>
                <a:latin typeface="Times New Roman"/>
                <a:cs typeface="Times New Roman"/>
              </a:rPr>
              <a:t>vitamins</a:t>
            </a:r>
            <a:r>
              <a:rPr sz="2200" spc="-22" dirty="0">
                <a:solidFill>
                  <a:schemeClr val="tx1"/>
                </a:solidFill>
                <a:latin typeface="Times New Roman"/>
                <a:cs typeface="Times New Roman"/>
              </a:rPr>
              <a:t> </a:t>
            </a:r>
            <a:r>
              <a:rPr sz="2200" spc="-50" dirty="0">
                <a:solidFill>
                  <a:schemeClr val="tx1"/>
                </a:solidFill>
                <a:latin typeface="Times New Roman"/>
                <a:cs typeface="Times New Roman"/>
              </a:rPr>
              <a:t>A,</a:t>
            </a:r>
            <a:r>
              <a:rPr sz="2200" spc="-28" dirty="0">
                <a:solidFill>
                  <a:schemeClr val="tx1"/>
                </a:solidFill>
                <a:latin typeface="Times New Roman"/>
                <a:cs typeface="Times New Roman"/>
              </a:rPr>
              <a:t> </a:t>
            </a:r>
            <a:r>
              <a:rPr sz="2200" spc="11" dirty="0">
                <a:solidFill>
                  <a:schemeClr val="tx1"/>
                </a:solidFill>
                <a:latin typeface="Times New Roman"/>
                <a:cs typeface="Times New Roman"/>
              </a:rPr>
              <a:t>D</a:t>
            </a:r>
            <a:r>
              <a:rPr sz="2200" spc="-33" dirty="0">
                <a:solidFill>
                  <a:schemeClr val="tx1"/>
                </a:solidFill>
                <a:latin typeface="Times New Roman"/>
                <a:cs typeface="Times New Roman"/>
              </a:rPr>
              <a:t> </a:t>
            </a:r>
            <a:r>
              <a:rPr sz="2200" spc="33" dirty="0">
                <a:solidFill>
                  <a:schemeClr val="tx1"/>
                </a:solidFill>
                <a:latin typeface="Times New Roman"/>
                <a:cs typeface="Times New Roman"/>
              </a:rPr>
              <a:t>and</a:t>
            </a:r>
            <a:r>
              <a:rPr sz="2200" spc="-11" dirty="0">
                <a:solidFill>
                  <a:schemeClr val="tx1"/>
                </a:solidFill>
                <a:latin typeface="Times New Roman"/>
                <a:cs typeface="Times New Roman"/>
              </a:rPr>
              <a:t> </a:t>
            </a:r>
            <a:r>
              <a:rPr sz="2200" spc="66" dirty="0">
                <a:solidFill>
                  <a:schemeClr val="tx1"/>
                </a:solidFill>
                <a:latin typeface="Times New Roman"/>
                <a:cs typeface="Times New Roman"/>
              </a:rPr>
              <a:t>E.</a:t>
            </a:r>
            <a:endParaRPr sz="2200" dirty="0">
              <a:solidFill>
                <a:schemeClr val="tx1"/>
              </a:solidFill>
              <a:latin typeface="Times New Roman"/>
              <a:cs typeface="Times New Roman"/>
            </a:endParaRPr>
          </a:p>
          <a:p>
            <a:pPr marL="517971" indent="-503972">
              <a:spcBef>
                <a:spcPts val="132"/>
              </a:spcBef>
              <a:buClr>
                <a:srgbClr val="D24717"/>
              </a:buClr>
              <a:buSzPct val="85000"/>
              <a:buFont typeface="Arial"/>
              <a:buChar char="•"/>
              <a:tabLst>
                <a:tab pos="517271" algn="l"/>
                <a:tab pos="517971" algn="l"/>
              </a:tabLst>
            </a:pPr>
            <a:r>
              <a:rPr sz="2200" spc="121" dirty="0">
                <a:solidFill>
                  <a:schemeClr val="tx1"/>
                </a:solidFill>
                <a:latin typeface="Times New Roman"/>
                <a:cs typeface="Times New Roman"/>
              </a:rPr>
              <a:t>It </a:t>
            </a:r>
            <a:r>
              <a:rPr sz="2200" spc="6" dirty="0">
                <a:solidFill>
                  <a:schemeClr val="tx1"/>
                </a:solidFill>
                <a:latin typeface="Times New Roman"/>
                <a:cs typeface="Times New Roman"/>
              </a:rPr>
              <a:t>contains</a:t>
            </a:r>
            <a:r>
              <a:rPr sz="2200" spc="-347" dirty="0">
                <a:solidFill>
                  <a:schemeClr val="tx1"/>
                </a:solidFill>
                <a:latin typeface="Times New Roman"/>
                <a:cs typeface="Times New Roman"/>
              </a:rPr>
              <a:t> </a:t>
            </a:r>
            <a:r>
              <a:rPr sz="2200" spc="6" dirty="0">
                <a:solidFill>
                  <a:schemeClr val="tx1"/>
                </a:solidFill>
                <a:latin typeface="Times New Roman"/>
                <a:cs typeface="Times New Roman"/>
              </a:rPr>
              <a:t>protein.</a:t>
            </a:r>
            <a:endParaRPr sz="2200" dirty="0">
              <a:solidFill>
                <a:schemeClr val="tx1"/>
              </a:solidFill>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32000" y="19609"/>
            <a:ext cx="7272808" cy="1604315"/>
          </a:xfrm>
          <a:prstGeom prst="rect">
            <a:avLst/>
          </a:prstGeom>
        </p:spPr>
        <p:txBody>
          <a:bodyPr vert="horz" wrap="square" lIns="0" tIns="13999" rIns="0" bIns="0" rtlCol="0">
            <a:spAutoFit/>
          </a:bodyPr>
          <a:lstStyle/>
          <a:p>
            <a:pPr marL="13999" algn="l">
              <a:lnSpc>
                <a:spcPts val="3053"/>
              </a:lnSpc>
              <a:spcBef>
                <a:spcPts val="110"/>
              </a:spcBef>
            </a:pPr>
            <a:r>
              <a:rPr sz="1800" u="heavy" spc="-138" dirty="0" err="1">
                <a:uFill>
                  <a:solidFill>
                    <a:srgbClr val="6F2F9F"/>
                  </a:solidFill>
                </a:uFill>
                <a:latin typeface="Times New Roman"/>
                <a:cs typeface="Times New Roman"/>
              </a:rPr>
              <a:t>Colostrum</a:t>
            </a:r>
            <a:r>
              <a:rPr sz="1800" u="heavy" spc="-55" dirty="0">
                <a:uFill>
                  <a:solidFill>
                    <a:srgbClr val="6F2F9F"/>
                  </a:solidFill>
                </a:uFill>
                <a:latin typeface="Times New Roman"/>
                <a:cs typeface="Times New Roman"/>
              </a:rPr>
              <a:t> </a:t>
            </a:r>
            <a:r>
              <a:rPr sz="1800" u="heavy" spc="-77" dirty="0" smtClean="0">
                <a:uFill>
                  <a:solidFill>
                    <a:srgbClr val="6F2F9F"/>
                  </a:solidFill>
                </a:uFill>
                <a:latin typeface="Times New Roman"/>
                <a:cs typeface="Times New Roman"/>
              </a:rPr>
              <a:t>Quality:</a:t>
            </a:r>
            <a:r>
              <a:rPr lang="en-IN" sz="1800" dirty="0" smtClean="0">
                <a:latin typeface="Times New Roman"/>
                <a:cs typeface="Times New Roman"/>
              </a:rPr>
              <a:t> </a:t>
            </a:r>
            <a:r>
              <a:rPr sz="1800" spc="182" dirty="0" smtClean="0">
                <a:latin typeface="Times New Roman"/>
                <a:cs typeface="Times New Roman"/>
              </a:rPr>
              <a:t>I</a:t>
            </a:r>
            <a:r>
              <a:rPr sz="1800" spc="83" dirty="0" smtClean="0">
                <a:latin typeface="Times New Roman"/>
                <a:cs typeface="Times New Roman"/>
              </a:rPr>
              <a:t>n </a:t>
            </a:r>
            <a:r>
              <a:rPr sz="1800" spc="17" dirty="0">
                <a:latin typeface="Times New Roman"/>
                <a:cs typeface="Times New Roman"/>
              </a:rPr>
              <a:t>short, </a:t>
            </a:r>
            <a:r>
              <a:rPr sz="1800" spc="-17" dirty="0">
                <a:latin typeface="Times New Roman"/>
                <a:cs typeface="Times New Roman"/>
              </a:rPr>
              <a:t>colostrum</a:t>
            </a:r>
            <a:r>
              <a:rPr sz="1800" spc="-17" dirty="0">
                <a:latin typeface="Times New Roman"/>
                <a:cs typeface="Times New Roman"/>
              </a:rPr>
              <a:t> </a:t>
            </a:r>
            <a:r>
              <a:rPr sz="1800" spc="6" dirty="0">
                <a:latin typeface="Times New Roman"/>
                <a:cs typeface="Times New Roman"/>
              </a:rPr>
              <a:t>from </a:t>
            </a:r>
            <a:r>
              <a:rPr sz="1800" spc="44" dirty="0">
                <a:latin typeface="Times New Roman"/>
                <a:cs typeface="Times New Roman"/>
              </a:rPr>
              <a:t>a first </a:t>
            </a:r>
            <a:r>
              <a:rPr sz="1800" spc="6" dirty="0">
                <a:latin typeface="Times New Roman"/>
                <a:cs typeface="Times New Roman"/>
              </a:rPr>
              <a:t>time </a:t>
            </a:r>
            <a:r>
              <a:rPr sz="1800" spc="11" dirty="0">
                <a:latin typeface="Times New Roman"/>
                <a:cs typeface="Times New Roman"/>
              </a:rPr>
              <a:t>mother </a:t>
            </a:r>
            <a:r>
              <a:rPr sz="1800" b="0" dirty="0">
                <a:solidFill>
                  <a:srgbClr val="000000"/>
                </a:solidFill>
                <a:latin typeface="Times New Roman"/>
                <a:cs typeface="Times New Roman"/>
              </a:rPr>
              <a:t>is </a:t>
            </a:r>
            <a:r>
              <a:rPr sz="1800" spc="-88" dirty="0">
                <a:latin typeface="Times New Roman"/>
                <a:cs typeface="Times New Roman"/>
              </a:rPr>
              <a:t>good. </a:t>
            </a:r>
            <a:r>
              <a:rPr sz="1800" spc="-44" dirty="0">
                <a:latin typeface="Times New Roman"/>
                <a:cs typeface="Times New Roman"/>
              </a:rPr>
              <a:t>However </a:t>
            </a:r>
            <a:r>
              <a:rPr sz="1800" spc="-17" dirty="0">
                <a:latin typeface="Times New Roman"/>
                <a:cs typeface="Times New Roman"/>
              </a:rPr>
              <a:t>colostrum </a:t>
            </a:r>
            <a:r>
              <a:rPr sz="1800" spc="6" dirty="0">
                <a:latin typeface="Times New Roman"/>
                <a:cs typeface="Times New Roman"/>
              </a:rPr>
              <a:t>from </a:t>
            </a:r>
            <a:r>
              <a:rPr sz="1800" spc="55" dirty="0">
                <a:latin typeface="Times New Roman"/>
                <a:cs typeface="Times New Roman"/>
              </a:rPr>
              <a:t>an  </a:t>
            </a:r>
            <a:r>
              <a:rPr sz="1800" spc="-6" dirty="0">
                <a:latin typeface="Times New Roman"/>
                <a:cs typeface="Times New Roman"/>
              </a:rPr>
              <a:t>older </a:t>
            </a:r>
            <a:r>
              <a:rPr sz="1800" spc="11" dirty="0">
                <a:latin typeface="Times New Roman"/>
                <a:cs typeface="Times New Roman"/>
              </a:rPr>
              <a:t>mother </a:t>
            </a:r>
            <a:r>
              <a:rPr sz="1800" spc="22" dirty="0">
                <a:latin typeface="Times New Roman"/>
                <a:cs typeface="Times New Roman"/>
              </a:rPr>
              <a:t>will </a:t>
            </a:r>
            <a:r>
              <a:rPr sz="1800" spc="-22" dirty="0">
                <a:latin typeface="Times New Roman"/>
                <a:cs typeface="Times New Roman"/>
              </a:rPr>
              <a:t>have </a:t>
            </a:r>
            <a:r>
              <a:rPr sz="1800" spc="-33" dirty="0">
                <a:latin typeface="Times New Roman"/>
                <a:cs typeface="Times New Roman"/>
              </a:rPr>
              <a:t>more </a:t>
            </a:r>
            <a:r>
              <a:rPr sz="1800" spc="-6" dirty="0">
                <a:latin typeface="Times New Roman"/>
                <a:cs typeface="Times New Roman"/>
              </a:rPr>
              <a:t>antibodies, </a:t>
            </a:r>
            <a:r>
              <a:rPr sz="1800" spc="39" dirty="0">
                <a:latin typeface="Times New Roman"/>
                <a:cs typeface="Times New Roman"/>
              </a:rPr>
              <a:t>and </a:t>
            </a:r>
            <a:r>
              <a:rPr sz="1800" b="0" dirty="0">
                <a:solidFill>
                  <a:srgbClr val="000000"/>
                </a:solidFill>
                <a:latin typeface="Times New Roman"/>
                <a:cs typeface="Times New Roman"/>
              </a:rPr>
              <a:t>they </a:t>
            </a:r>
            <a:r>
              <a:rPr sz="1800" spc="17" dirty="0">
                <a:latin typeface="Times New Roman"/>
                <a:cs typeface="Times New Roman"/>
              </a:rPr>
              <a:t>are </a:t>
            </a:r>
            <a:r>
              <a:rPr sz="1800" spc="-22" dirty="0">
                <a:latin typeface="Times New Roman"/>
                <a:cs typeface="Times New Roman"/>
              </a:rPr>
              <a:t>capable </a:t>
            </a:r>
            <a:r>
              <a:rPr sz="1800" spc="-33" dirty="0">
                <a:latin typeface="Times New Roman"/>
                <a:cs typeface="Times New Roman"/>
              </a:rPr>
              <a:t>of </a:t>
            </a:r>
            <a:r>
              <a:rPr sz="1800" spc="-11" dirty="0">
                <a:latin typeface="Times New Roman"/>
                <a:cs typeface="Times New Roman"/>
              </a:rPr>
              <a:t>producing </a:t>
            </a:r>
            <a:r>
              <a:rPr sz="1800" spc="6" dirty="0">
                <a:latin typeface="Times New Roman"/>
                <a:cs typeface="Times New Roman"/>
              </a:rPr>
              <a:t>greater  </a:t>
            </a:r>
            <a:r>
              <a:rPr sz="1800" b="0" dirty="0">
                <a:solidFill>
                  <a:srgbClr val="000000"/>
                </a:solidFill>
                <a:latin typeface="Times New Roman"/>
                <a:cs typeface="Times New Roman"/>
              </a:rPr>
              <a:t>amounts </a:t>
            </a:r>
            <a:r>
              <a:rPr sz="1800" spc="-39" dirty="0">
                <a:latin typeface="Times New Roman"/>
                <a:cs typeface="Times New Roman"/>
              </a:rPr>
              <a:t>of </a:t>
            </a:r>
            <a:r>
              <a:rPr sz="1800" spc="-22" dirty="0">
                <a:latin typeface="Times New Roman"/>
                <a:cs typeface="Times New Roman"/>
              </a:rPr>
              <a:t>colostrum. </a:t>
            </a:r>
            <a:r>
              <a:rPr sz="1800" spc="61" dirty="0">
                <a:latin typeface="Times New Roman"/>
                <a:cs typeface="Times New Roman"/>
              </a:rPr>
              <a:t>Each </a:t>
            </a:r>
            <a:r>
              <a:rPr sz="1800" spc="6" dirty="0">
                <a:latin typeface="Times New Roman"/>
                <a:cs typeface="Times New Roman"/>
              </a:rPr>
              <a:t>time </a:t>
            </a:r>
            <a:r>
              <a:rPr sz="1800" spc="28" dirty="0">
                <a:latin typeface="Times New Roman"/>
                <a:cs typeface="Times New Roman"/>
              </a:rPr>
              <a:t>the </a:t>
            </a:r>
            <a:r>
              <a:rPr sz="1800" spc="11" dirty="0">
                <a:latin typeface="Times New Roman"/>
                <a:cs typeface="Times New Roman"/>
              </a:rPr>
              <a:t>mother </a:t>
            </a:r>
            <a:r>
              <a:rPr sz="1800" b="0" dirty="0">
                <a:solidFill>
                  <a:srgbClr val="000000"/>
                </a:solidFill>
                <a:latin typeface="Times New Roman"/>
                <a:cs typeface="Times New Roman"/>
              </a:rPr>
              <a:t>is </a:t>
            </a:r>
            <a:r>
              <a:rPr sz="1800" spc="-66" dirty="0">
                <a:latin typeface="Times New Roman"/>
                <a:cs typeface="Times New Roman"/>
              </a:rPr>
              <a:t>“milked”, </a:t>
            </a:r>
            <a:r>
              <a:rPr sz="1800" spc="28" dirty="0">
                <a:latin typeface="Times New Roman"/>
                <a:cs typeface="Times New Roman"/>
              </a:rPr>
              <a:t>the </a:t>
            </a:r>
            <a:r>
              <a:rPr sz="1800" spc="22" dirty="0">
                <a:latin typeface="Times New Roman"/>
                <a:cs typeface="Times New Roman"/>
              </a:rPr>
              <a:t>quality </a:t>
            </a:r>
            <a:r>
              <a:rPr sz="1800" spc="-39" dirty="0">
                <a:latin typeface="Times New Roman"/>
                <a:cs typeface="Times New Roman"/>
              </a:rPr>
              <a:t>of </a:t>
            </a:r>
            <a:r>
              <a:rPr sz="1800" spc="50" dirty="0">
                <a:latin typeface="Times New Roman"/>
                <a:cs typeface="Times New Roman"/>
              </a:rPr>
              <a:t>her </a:t>
            </a:r>
            <a:r>
              <a:rPr sz="1800" spc="-17" dirty="0">
                <a:latin typeface="Times New Roman"/>
                <a:cs typeface="Times New Roman"/>
              </a:rPr>
              <a:t>colostrum</a:t>
            </a:r>
            <a:r>
              <a:rPr sz="1800" spc="-320" dirty="0">
                <a:latin typeface="Times New Roman"/>
                <a:cs typeface="Times New Roman"/>
              </a:rPr>
              <a:t> </a:t>
            </a:r>
            <a:r>
              <a:rPr sz="1800" b="0" dirty="0">
                <a:solidFill>
                  <a:srgbClr val="000000"/>
                </a:solidFill>
                <a:latin typeface="Times New Roman"/>
                <a:cs typeface="Times New Roman"/>
              </a:rPr>
              <a:t>is  </a:t>
            </a:r>
            <a:r>
              <a:rPr sz="1800" spc="-28" dirty="0">
                <a:latin typeface="Times New Roman"/>
                <a:cs typeface="Times New Roman"/>
              </a:rPr>
              <a:t>reduced.</a:t>
            </a:r>
          </a:p>
        </p:txBody>
      </p:sp>
      <p:sp>
        <p:nvSpPr>
          <p:cNvPr id="3" name="object 3"/>
          <p:cNvSpPr txBox="1"/>
          <p:nvPr/>
        </p:nvSpPr>
        <p:spPr>
          <a:xfrm>
            <a:off x="2015977" y="2181277"/>
            <a:ext cx="7560840" cy="5284809"/>
          </a:xfrm>
          <a:prstGeom prst="rect">
            <a:avLst/>
          </a:prstGeom>
        </p:spPr>
        <p:txBody>
          <a:bodyPr vert="horz" wrap="square" lIns="0" tIns="13999" rIns="0" bIns="0" rtlCol="0">
            <a:spAutoFit/>
          </a:bodyPr>
          <a:lstStyle/>
          <a:p>
            <a:pPr marL="13999">
              <a:lnSpc>
                <a:spcPts val="3053"/>
              </a:lnSpc>
              <a:spcBef>
                <a:spcPts val="110"/>
              </a:spcBef>
            </a:pPr>
            <a:r>
              <a:rPr sz="2400" b="1" u="heavy" spc="-110" dirty="0">
                <a:solidFill>
                  <a:schemeClr val="tx1"/>
                </a:solidFill>
                <a:uFill>
                  <a:solidFill>
                    <a:srgbClr val="6F2F9F"/>
                  </a:solidFill>
                </a:uFill>
                <a:latin typeface="Times New Roman"/>
                <a:cs typeface="Times New Roman"/>
              </a:rPr>
              <a:t>Emergency</a:t>
            </a:r>
            <a:r>
              <a:rPr sz="2400" b="1" u="heavy" spc="-50" dirty="0">
                <a:solidFill>
                  <a:schemeClr val="tx1"/>
                </a:solidFill>
                <a:uFill>
                  <a:solidFill>
                    <a:srgbClr val="6F2F9F"/>
                  </a:solidFill>
                </a:uFill>
                <a:latin typeface="Times New Roman"/>
                <a:cs typeface="Times New Roman"/>
              </a:rPr>
              <a:t> </a:t>
            </a:r>
            <a:r>
              <a:rPr sz="2400" b="1" u="heavy" spc="-138" dirty="0">
                <a:solidFill>
                  <a:schemeClr val="tx1"/>
                </a:solidFill>
                <a:uFill>
                  <a:solidFill>
                    <a:srgbClr val="6F2F9F"/>
                  </a:solidFill>
                </a:uFill>
                <a:latin typeface="Times New Roman"/>
                <a:cs typeface="Times New Roman"/>
              </a:rPr>
              <a:t>Colostrum</a:t>
            </a:r>
            <a:r>
              <a:rPr sz="2400" u="heavy" spc="-138" dirty="0">
                <a:solidFill>
                  <a:schemeClr val="tx1"/>
                </a:solidFill>
                <a:uFill>
                  <a:solidFill>
                    <a:srgbClr val="6F2F9F"/>
                  </a:solidFill>
                </a:uFill>
                <a:latin typeface="Times New Roman"/>
                <a:cs typeface="Times New Roman"/>
              </a:rPr>
              <a:t>:</a:t>
            </a:r>
            <a:endParaRPr sz="2400" dirty="0">
              <a:solidFill>
                <a:schemeClr val="tx1"/>
              </a:solidFill>
              <a:latin typeface="Times New Roman"/>
              <a:cs typeface="Times New Roman"/>
            </a:endParaRPr>
          </a:p>
          <a:p>
            <a:pPr marL="13999">
              <a:lnSpc>
                <a:spcPts val="2392"/>
              </a:lnSpc>
            </a:pPr>
            <a:r>
              <a:rPr sz="2000" spc="-33" dirty="0">
                <a:solidFill>
                  <a:schemeClr val="tx1"/>
                </a:solidFill>
                <a:latin typeface="Times New Roman"/>
                <a:cs typeface="Times New Roman"/>
              </a:rPr>
              <a:t>-Colostrum</a:t>
            </a:r>
            <a:r>
              <a:rPr sz="2000" spc="-33" dirty="0">
                <a:solidFill>
                  <a:schemeClr val="tx1"/>
                </a:solidFill>
                <a:latin typeface="Times New Roman"/>
                <a:cs typeface="Times New Roman"/>
              </a:rPr>
              <a:t> </a:t>
            </a:r>
            <a:r>
              <a:rPr sz="2000" spc="6" dirty="0">
                <a:solidFill>
                  <a:schemeClr val="tx1"/>
                </a:solidFill>
                <a:latin typeface="Times New Roman"/>
                <a:cs typeface="Times New Roman"/>
              </a:rPr>
              <a:t>can </a:t>
            </a:r>
            <a:r>
              <a:rPr sz="2000" spc="-22" dirty="0">
                <a:solidFill>
                  <a:schemeClr val="tx1"/>
                </a:solidFill>
                <a:latin typeface="Times New Roman"/>
                <a:cs typeface="Times New Roman"/>
              </a:rPr>
              <a:t>safely </a:t>
            </a:r>
            <a:r>
              <a:rPr sz="2000" spc="-83" dirty="0">
                <a:solidFill>
                  <a:schemeClr val="tx1"/>
                </a:solidFill>
                <a:latin typeface="Times New Roman"/>
                <a:cs typeface="Times New Roman"/>
              </a:rPr>
              <a:t>be </a:t>
            </a:r>
            <a:r>
              <a:rPr sz="2000" spc="-22" dirty="0">
                <a:solidFill>
                  <a:schemeClr val="tx1"/>
                </a:solidFill>
                <a:latin typeface="Times New Roman"/>
                <a:cs typeface="Times New Roman"/>
              </a:rPr>
              <a:t>stored </a:t>
            </a:r>
            <a:r>
              <a:rPr sz="2000" spc="88" dirty="0">
                <a:solidFill>
                  <a:schemeClr val="tx1"/>
                </a:solidFill>
                <a:latin typeface="Times New Roman"/>
                <a:cs typeface="Times New Roman"/>
              </a:rPr>
              <a:t>in </a:t>
            </a:r>
            <a:r>
              <a:rPr sz="2000" spc="28" dirty="0">
                <a:solidFill>
                  <a:schemeClr val="tx1"/>
                </a:solidFill>
                <a:latin typeface="Times New Roman"/>
                <a:cs typeface="Times New Roman"/>
              </a:rPr>
              <a:t>the </a:t>
            </a:r>
            <a:r>
              <a:rPr sz="2000" spc="-11" dirty="0">
                <a:solidFill>
                  <a:schemeClr val="tx1"/>
                </a:solidFill>
                <a:latin typeface="Times New Roman"/>
                <a:cs typeface="Times New Roman"/>
              </a:rPr>
              <a:t>freezer </a:t>
            </a:r>
            <a:r>
              <a:rPr sz="2000" spc="17" dirty="0">
                <a:solidFill>
                  <a:schemeClr val="tx1"/>
                </a:solidFill>
                <a:latin typeface="Times New Roman"/>
                <a:cs typeface="Times New Roman"/>
              </a:rPr>
              <a:t>for </a:t>
            </a:r>
            <a:r>
              <a:rPr sz="2000" spc="44" dirty="0">
                <a:solidFill>
                  <a:schemeClr val="tx1"/>
                </a:solidFill>
                <a:latin typeface="Times New Roman"/>
                <a:cs typeface="Times New Roman"/>
              </a:rPr>
              <a:t>a</a:t>
            </a:r>
            <a:r>
              <a:rPr sz="2000" spc="-198" dirty="0">
                <a:solidFill>
                  <a:schemeClr val="tx1"/>
                </a:solidFill>
                <a:latin typeface="Times New Roman"/>
                <a:cs typeface="Times New Roman"/>
              </a:rPr>
              <a:t> </a:t>
            </a:r>
            <a:r>
              <a:rPr sz="2000" spc="-22" dirty="0">
                <a:solidFill>
                  <a:schemeClr val="tx1"/>
                </a:solidFill>
                <a:latin typeface="Times New Roman"/>
                <a:cs typeface="Times New Roman"/>
              </a:rPr>
              <a:t>year.</a:t>
            </a:r>
            <a:endParaRPr sz="2000" dirty="0">
              <a:solidFill>
                <a:schemeClr val="tx1"/>
              </a:solidFill>
              <a:latin typeface="Times New Roman"/>
              <a:cs typeface="Times New Roman"/>
            </a:endParaRPr>
          </a:p>
          <a:p>
            <a:pPr marL="149792">
              <a:lnSpc>
                <a:spcPts val="2381"/>
              </a:lnSpc>
            </a:pPr>
            <a:r>
              <a:rPr sz="2000" spc="6" dirty="0">
                <a:solidFill>
                  <a:schemeClr val="tx1"/>
                </a:solidFill>
                <a:latin typeface="Times New Roman"/>
                <a:cs typeface="Times New Roman"/>
              </a:rPr>
              <a:t>-The </a:t>
            </a:r>
            <a:r>
              <a:rPr sz="2000" spc="33" dirty="0">
                <a:solidFill>
                  <a:schemeClr val="tx1"/>
                </a:solidFill>
                <a:latin typeface="Times New Roman"/>
                <a:cs typeface="Times New Roman"/>
              </a:rPr>
              <a:t>VERY </a:t>
            </a:r>
            <a:r>
              <a:rPr sz="2000" spc="55" dirty="0">
                <a:solidFill>
                  <a:schemeClr val="tx1"/>
                </a:solidFill>
                <a:latin typeface="Times New Roman"/>
                <a:cs typeface="Times New Roman"/>
              </a:rPr>
              <a:t>BEST </a:t>
            </a:r>
            <a:r>
              <a:rPr sz="2000" spc="-17" dirty="0">
                <a:solidFill>
                  <a:schemeClr val="tx1"/>
                </a:solidFill>
                <a:latin typeface="Times New Roman"/>
                <a:cs typeface="Times New Roman"/>
              </a:rPr>
              <a:t>colostrum</a:t>
            </a:r>
            <a:r>
              <a:rPr sz="2000" spc="-17" dirty="0">
                <a:solidFill>
                  <a:schemeClr val="tx1"/>
                </a:solidFill>
                <a:latin typeface="Times New Roman"/>
                <a:cs typeface="Times New Roman"/>
              </a:rPr>
              <a:t> </a:t>
            </a:r>
            <a:r>
              <a:rPr sz="2000" spc="-6" dirty="0">
                <a:solidFill>
                  <a:schemeClr val="tx1"/>
                </a:solidFill>
                <a:latin typeface="Times New Roman"/>
                <a:cs typeface="Times New Roman"/>
              </a:rPr>
              <a:t>is </a:t>
            </a:r>
            <a:r>
              <a:rPr sz="2000" dirty="0">
                <a:solidFill>
                  <a:schemeClr val="tx1"/>
                </a:solidFill>
                <a:latin typeface="Times New Roman"/>
                <a:cs typeface="Times New Roman"/>
              </a:rPr>
              <a:t>obtained </a:t>
            </a:r>
            <a:r>
              <a:rPr sz="2000" spc="-61" dirty="0">
                <a:solidFill>
                  <a:schemeClr val="tx1"/>
                </a:solidFill>
                <a:latin typeface="Times New Roman"/>
                <a:cs typeface="Times New Roman"/>
              </a:rPr>
              <a:t>soon </a:t>
            </a:r>
            <a:r>
              <a:rPr sz="2000" spc="39" dirty="0">
                <a:solidFill>
                  <a:schemeClr val="tx1"/>
                </a:solidFill>
                <a:latin typeface="Times New Roman"/>
                <a:cs typeface="Times New Roman"/>
              </a:rPr>
              <a:t>after </a:t>
            </a:r>
            <a:r>
              <a:rPr sz="2000" spc="66" dirty="0">
                <a:solidFill>
                  <a:schemeClr val="tx1"/>
                </a:solidFill>
                <a:latin typeface="Times New Roman"/>
                <a:cs typeface="Times New Roman"/>
              </a:rPr>
              <a:t>birth </a:t>
            </a:r>
            <a:r>
              <a:rPr sz="2000" spc="-364" dirty="0">
                <a:solidFill>
                  <a:schemeClr val="tx1"/>
                </a:solidFill>
                <a:latin typeface="Times New Roman"/>
                <a:cs typeface="Times New Roman"/>
              </a:rPr>
              <a:t>&amp; </a:t>
            </a:r>
            <a:r>
              <a:rPr sz="2000" spc="6" dirty="0">
                <a:solidFill>
                  <a:schemeClr val="tx1"/>
                </a:solidFill>
                <a:latin typeface="Times New Roman"/>
                <a:cs typeface="Times New Roman"/>
              </a:rPr>
              <a:t>from </a:t>
            </a:r>
            <a:r>
              <a:rPr sz="2000" spc="55" dirty="0">
                <a:solidFill>
                  <a:schemeClr val="tx1"/>
                </a:solidFill>
                <a:latin typeface="Times New Roman"/>
                <a:cs typeface="Times New Roman"/>
              </a:rPr>
              <a:t>an </a:t>
            </a:r>
            <a:r>
              <a:rPr sz="2000" spc="-6" dirty="0">
                <a:solidFill>
                  <a:schemeClr val="tx1"/>
                </a:solidFill>
                <a:latin typeface="Times New Roman"/>
                <a:cs typeface="Times New Roman"/>
              </a:rPr>
              <a:t>older</a:t>
            </a:r>
            <a:r>
              <a:rPr sz="2000" spc="88" dirty="0">
                <a:solidFill>
                  <a:schemeClr val="tx1"/>
                </a:solidFill>
                <a:latin typeface="Times New Roman"/>
                <a:cs typeface="Times New Roman"/>
              </a:rPr>
              <a:t> </a:t>
            </a:r>
            <a:r>
              <a:rPr sz="2000" spc="-22" dirty="0" smtClean="0">
                <a:solidFill>
                  <a:schemeClr val="tx1"/>
                </a:solidFill>
                <a:latin typeface="Times New Roman"/>
                <a:cs typeface="Times New Roman"/>
              </a:rPr>
              <a:t>dam.</a:t>
            </a:r>
            <a:r>
              <a:rPr lang="en-IN" sz="2000" spc="-22" dirty="0" smtClean="0">
                <a:solidFill>
                  <a:schemeClr val="tx1"/>
                </a:solidFill>
                <a:latin typeface="Times New Roman"/>
                <a:cs typeface="Times New Roman"/>
              </a:rPr>
              <a:t> </a:t>
            </a:r>
            <a:r>
              <a:rPr sz="2000" spc="-33" dirty="0" err="1" smtClean="0">
                <a:solidFill>
                  <a:schemeClr val="tx1"/>
                </a:solidFill>
                <a:latin typeface="Times New Roman"/>
                <a:cs typeface="Times New Roman"/>
              </a:rPr>
              <a:t>Colostrum</a:t>
            </a:r>
            <a:r>
              <a:rPr sz="2000" spc="-33" dirty="0" smtClean="0">
                <a:solidFill>
                  <a:schemeClr val="tx1"/>
                </a:solidFill>
                <a:latin typeface="Times New Roman"/>
                <a:cs typeface="Times New Roman"/>
              </a:rPr>
              <a:t> </a:t>
            </a:r>
            <a:r>
              <a:rPr sz="2000" spc="-44" dirty="0">
                <a:solidFill>
                  <a:schemeClr val="tx1"/>
                </a:solidFill>
                <a:latin typeface="Times New Roman"/>
                <a:cs typeface="Times New Roman"/>
              </a:rPr>
              <a:t>needs </a:t>
            </a:r>
            <a:r>
              <a:rPr sz="2000" spc="17" dirty="0">
                <a:solidFill>
                  <a:schemeClr val="tx1"/>
                </a:solidFill>
                <a:latin typeface="Times New Roman"/>
                <a:cs typeface="Times New Roman"/>
              </a:rPr>
              <a:t>careful </a:t>
            </a:r>
            <a:r>
              <a:rPr sz="2000" spc="44" dirty="0">
                <a:solidFill>
                  <a:schemeClr val="tx1"/>
                </a:solidFill>
                <a:latin typeface="Times New Roman"/>
                <a:cs typeface="Times New Roman"/>
              </a:rPr>
              <a:t>handling </a:t>
            </a:r>
            <a:r>
              <a:rPr sz="2000" spc="-22" dirty="0">
                <a:solidFill>
                  <a:schemeClr val="tx1"/>
                </a:solidFill>
                <a:latin typeface="Times New Roman"/>
                <a:cs typeface="Times New Roman"/>
              </a:rPr>
              <a:t>to </a:t>
            </a:r>
            <a:r>
              <a:rPr sz="2000" spc="-33" dirty="0">
                <a:solidFill>
                  <a:schemeClr val="tx1"/>
                </a:solidFill>
                <a:latin typeface="Times New Roman"/>
                <a:cs typeface="Times New Roman"/>
              </a:rPr>
              <a:t>avoid </a:t>
            </a:r>
            <a:r>
              <a:rPr sz="2000" spc="17" dirty="0">
                <a:solidFill>
                  <a:schemeClr val="tx1"/>
                </a:solidFill>
                <a:latin typeface="Times New Roman"/>
                <a:cs typeface="Times New Roman"/>
              </a:rPr>
              <a:t>contamination. </a:t>
            </a:r>
            <a:r>
              <a:rPr sz="2000" spc="6" dirty="0">
                <a:solidFill>
                  <a:schemeClr val="tx1"/>
                </a:solidFill>
                <a:latin typeface="Times New Roman"/>
                <a:cs typeface="Times New Roman"/>
              </a:rPr>
              <a:t>(clean </a:t>
            </a:r>
            <a:r>
              <a:rPr sz="2000" spc="-6" dirty="0">
                <a:solidFill>
                  <a:schemeClr val="tx1"/>
                </a:solidFill>
                <a:latin typeface="Times New Roman"/>
                <a:cs typeface="Times New Roman"/>
              </a:rPr>
              <a:t>equipment,</a:t>
            </a:r>
            <a:r>
              <a:rPr sz="2000" spc="-198" dirty="0">
                <a:solidFill>
                  <a:schemeClr val="tx1"/>
                </a:solidFill>
                <a:latin typeface="Times New Roman"/>
                <a:cs typeface="Times New Roman"/>
              </a:rPr>
              <a:t> </a:t>
            </a:r>
            <a:r>
              <a:rPr sz="2000" dirty="0">
                <a:solidFill>
                  <a:schemeClr val="tx1"/>
                </a:solidFill>
                <a:latin typeface="Times New Roman"/>
                <a:cs typeface="Times New Roman"/>
              </a:rPr>
              <a:t>clean  </a:t>
            </a:r>
            <a:r>
              <a:rPr sz="2000" spc="28" dirty="0">
                <a:solidFill>
                  <a:schemeClr val="tx1"/>
                </a:solidFill>
                <a:latin typeface="Times New Roman"/>
                <a:cs typeface="Times New Roman"/>
              </a:rPr>
              <a:t>hands)</a:t>
            </a:r>
            <a:endParaRPr sz="2000" dirty="0">
              <a:solidFill>
                <a:schemeClr val="tx1"/>
              </a:solidFill>
              <a:latin typeface="Times New Roman"/>
              <a:cs typeface="Times New Roman"/>
            </a:endParaRPr>
          </a:p>
          <a:p>
            <a:pPr marL="13999">
              <a:lnSpc>
                <a:spcPts val="2216"/>
              </a:lnSpc>
            </a:pPr>
            <a:r>
              <a:rPr sz="2000" spc="-11" dirty="0">
                <a:solidFill>
                  <a:schemeClr val="tx1"/>
                </a:solidFill>
                <a:latin typeface="Times New Roman"/>
                <a:cs typeface="Times New Roman"/>
              </a:rPr>
              <a:t>- </a:t>
            </a:r>
            <a:r>
              <a:rPr sz="2000" spc="39" dirty="0">
                <a:solidFill>
                  <a:schemeClr val="tx1"/>
                </a:solidFill>
                <a:latin typeface="Times New Roman"/>
                <a:cs typeface="Times New Roman"/>
              </a:rPr>
              <a:t>When </a:t>
            </a:r>
            <a:r>
              <a:rPr sz="2000" spc="-11" dirty="0">
                <a:solidFill>
                  <a:schemeClr val="tx1"/>
                </a:solidFill>
                <a:latin typeface="Times New Roman"/>
                <a:cs typeface="Times New Roman"/>
              </a:rPr>
              <a:t>freezing </a:t>
            </a:r>
            <a:r>
              <a:rPr sz="2000" spc="-17" dirty="0">
                <a:solidFill>
                  <a:schemeClr val="tx1"/>
                </a:solidFill>
                <a:latin typeface="Times New Roman"/>
                <a:cs typeface="Times New Roman"/>
              </a:rPr>
              <a:t>colostrum </a:t>
            </a:r>
            <a:r>
              <a:rPr sz="2000" spc="-50" dirty="0">
                <a:solidFill>
                  <a:schemeClr val="tx1"/>
                </a:solidFill>
                <a:latin typeface="Times New Roman"/>
                <a:cs typeface="Times New Roman"/>
              </a:rPr>
              <a:t>use </a:t>
            </a:r>
            <a:r>
              <a:rPr sz="2000" u="sng" spc="11" dirty="0">
                <a:solidFill>
                  <a:schemeClr val="tx1"/>
                </a:solidFill>
                <a:uFill>
                  <a:solidFill>
                    <a:srgbClr val="FF0000"/>
                  </a:solidFill>
                </a:uFill>
                <a:latin typeface="Times New Roman"/>
                <a:cs typeface="Times New Roman"/>
              </a:rPr>
              <a:t>small </a:t>
            </a:r>
            <a:r>
              <a:rPr sz="2000" u="sng" dirty="0">
                <a:solidFill>
                  <a:schemeClr val="tx1"/>
                </a:solidFill>
                <a:uFill>
                  <a:solidFill>
                    <a:srgbClr val="FF0000"/>
                  </a:solidFill>
                </a:uFill>
                <a:latin typeface="Times New Roman"/>
                <a:cs typeface="Times New Roman"/>
              </a:rPr>
              <a:t>containers</a:t>
            </a:r>
            <a:r>
              <a:rPr sz="2000" dirty="0">
                <a:solidFill>
                  <a:schemeClr val="tx1"/>
                </a:solidFill>
                <a:latin typeface="Times New Roman"/>
                <a:cs typeface="Times New Roman"/>
              </a:rPr>
              <a:t>. </a:t>
            </a:r>
            <a:r>
              <a:rPr sz="2000" spc="11" dirty="0">
                <a:solidFill>
                  <a:schemeClr val="tx1"/>
                </a:solidFill>
                <a:latin typeface="Times New Roman"/>
                <a:cs typeface="Times New Roman"/>
              </a:rPr>
              <a:t>(plastic </a:t>
            </a:r>
            <a:r>
              <a:rPr sz="2000" spc="-55" dirty="0">
                <a:solidFill>
                  <a:schemeClr val="tx1"/>
                </a:solidFill>
                <a:latin typeface="Times New Roman"/>
                <a:cs typeface="Times New Roman"/>
              </a:rPr>
              <a:t>bags, </a:t>
            </a:r>
            <a:r>
              <a:rPr sz="2000" spc="6" dirty="0">
                <a:solidFill>
                  <a:schemeClr val="tx1"/>
                </a:solidFill>
                <a:latin typeface="Times New Roman"/>
                <a:cs typeface="Times New Roman"/>
              </a:rPr>
              <a:t>or plastic</a:t>
            </a:r>
            <a:r>
              <a:rPr sz="2000" spc="-110" dirty="0">
                <a:solidFill>
                  <a:schemeClr val="tx1"/>
                </a:solidFill>
                <a:latin typeface="Times New Roman"/>
                <a:cs typeface="Times New Roman"/>
              </a:rPr>
              <a:t> </a:t>
            </a:r>
            <a:r>
              <a:rPr sz="2000" spc="6" dirty="0">
                <a:solidFill>
                  <a:schemeClr val="tx1"/>
                </a:solidFill>
                <a:latin typeface="Times New Roman"/>
                <a:cs typeface="Times New Roman"/>
              </a:rPr>
              <a:t>containers</a:t>
            </a:r>
            <a:r>
              <a:rPr sz="2000" spc="6" dirty="0" smtClean="0">
                <a:solidFill>
                  <a:schemeClr val="tx1"/>
                </a:solidFill>
                <a:latin typeface="Times New Roman"/>
                <a:cs typeface="Times New Roman"/>
              </a:rPr>
              <a:t>.)</a:t>
            </a:r>
            <a:r>
              <a:rPr lang="en-IN" sz="2000" spc="6" dirty="0" smtClean="0">
                <a:solidFill>
                  <a:schemeClr val="tx1"/>
                </a:solidFill>
                <a:latin typeface="Times New Roman"/>
                <a:cs typeface="Times New Roman"/>
              </a:rPr>
              <a:t>.</a:t>
            </a:r>
            <a:r>
              <a:rPr lang="en-IN" sz="2000" dirty="0" smtClean="0">
                <a:solidFill>
                  <a:schemeClr val="tx1"/>
                </a:solidFill>
                <a:latin typeface="Times New Roman"/>
                <a:cs typeface="Times New Roman"/>
              </a:rPr>
              <a:t> </a:t>
            </a:r>
            <a:r>
              <a:rPr lang="en-IN" sz="2000" spc="-28" dirty="0" smtClean="0">
                <a:solidFill>
                  <a:schemeClr val="tx1"/>
                </a:solidFill>
                <a:latin typeface="Times New Roman"/>
                <a:cs typeface="Times New Roman"/>
              </a:rPr>
              <a:t>B</a:t>
            </a:r>
            <a:r>
              <a:rPr sz="2000" spc="-28" dirty="0" err="1" smtClean="0">
                <a:solidFill>
                  <a:schemeClr val="tx1"/>
                </a:solidFill>
                <a:latin typeface="Times New Roman"/>
                <a:cs typeface="Times New Roman"/>
              </a:rPr>
              <a:t>ecause</a:t>
            </a:r>
            <a:r>
              <a:rPr sz="2000" spc="-28" dirty="0" smtClean="0">
                <a:solidFill>
                  <a:schemeClr val="tx1"/>
                </a:solidFill>
                <a:latin typeface="Times New Roman"/>
                <a:cs typeface="Times New Roman"/>
              </a:rPr>
              <a:t> </a:t>
            </a:r>
            <a:r>
              <a:rPr sz="2000" spc="22" dirty="0">
                <a:solidFill>
                  <a:schemeClr val="tx1"/>
                </a:solidFill>
                <a:latin typeface="Times New Roman"/>
                <a:cs typeface="Times New Roman"/>
              </a:rPr>
              <a:t>its </a:t>
            </a:r>
            <a:r>
              <a:rPr sz="2000" spc="6" dirty="0">
                <a:solidFill>
                  <a:schemeClr val="tx1"/>
                </a:solidFill>
                <a:latin typeface="Times New Roman"/>
                <a:cs typeface="Times New Roman"/>
              </a:rPr>
              <a:t>faster, </a:t>
            </a:r>
            <a:r>
              <a:rPr sz="2000" spc="39" dirty="0">
                <a:solidFill>
                  <a:schemeClr val="tx1"/>
                </a:solidFill>
                <a:latin typeface="Times New Roman"/>
                <a:cs typeface="Times New Roman"/>
              </a:rPr>
              <a:t>and </a:t>
            </a:r>
            <a:r>
              <a:rPr sz="2000" spc="-6" dirty="0">
                <a:solidFill>
                  <a:schemeClr val="tx1"/>
                </a:solidFill>
                <a:latin typeface="Times New Roman"/>
                <a:cs typeface="Times New Roman"/>
              </a:rPr>
              <a:t>easier </a:t>
            </a:r>
            <a:r>
              <a:rPr sz="2000" spc="-22" dirty="0">
                <a:solidFill>
                  <a:schemeClr val="tx1"/>
                </a:solidFill>
                <a:latin typeface="Times New Roman"/>
                <a:cs typeface="Times New Roman"/>
              </a:rPr>
              <a:t>to </a:t>
            </a:r>
            <a:r>
              <a:rPr sz="2000" spc="6" dirty="0">
                <a:solidFill>
                  <a:schemeClr val="tx1"/>
                </a:solidFill>
                <a:latin typeface="Times New Roman"/>
                <a:cs typeface="Times New Roman"/>
              </a:rPr>
              <a:t>thaw. </a:t>
            </a:r>
            <a:r>
              <a:rPr sz="2000" spc="83" dirty="0">
                <a:solidFill>
                  <a:schemeClr val="tx1"/>
                </a:solidFill>
                <a:latin typeface="Times New Roman"/>
                <a:cs typeface="Times New Roman"/>
              </a:rPr>
              <a:t>(If </a:t>
            </a:r>
            <a:r>
              <a:rPr sz="2000" spc="-28" dirty="0">
                <a:solidFill>
                  <a:schemeClr val="tx1"/>
                </a:solidFill>
                <a:latin typeface="Times New Roman"/>
                <a:cs typeface="Times New Roman"/>
              </a:rPr>
              <a:t>several </a:t>
            </a:r>
            <a:r>
              <a:rPr sz="2000" spc="33" dirty="0">
                <a:solidFill>
                  <a:schemeClr val="tx1"/>
                </a:solidFill>
                <a:latin typeface="Times New Roman"/>
                <a:cs typeface="Times New Roman"/>
              </a:rPr>
              <a:t>litres</a:t>
            </a:r>
            <a:r>
              <a:rPr sz="2000" spc="33" dirty="0">
                <a:solidFill>
                  <a:schemeClr val="tx1"/>
                </a:solidFill>
                <a:latin typeface="Times New Roman"/>
                <a:cs typeface="Times New Roman"/>
              </a:rPr>
              <a:t> </a:t>
            </a:r>
            <a:r>
              <a:rPr sz="2000" spc="17" dirty="0">
                <a:solidFill>
                  <a:schemeClr val="tx1"/>
                </a:solidFill>
                <a:latin typeface="Times New Roman"/>
                <a:cs typeface="Times New Roman"/>
              </a:rPr>
              <a:t>are</a:t>
            </a:r>
            <a:r>
              <a:rPr sz="2000" spc="126" dirty="0">
                <a:solidFill>
                  <a:schemeClr val="tx1"/>
                </a:solidFill>
                <a:latin typeface="Times New Roman"/>
                <a:cs typeface="Times New Roman"/>
              </a:rPr>
              <a:t> </a:t>
            </a:r>
            <a:r>
              <a:rPr sz="2000" spc="-39" dirty="0">
                <a:solidFill>
                  <a:schemeClr val="tx1"/>
                </a:solidFill>
                <a:latin typeface="Times New Roman"/>
                <a:cs typeface="Times New Roman"/>
              </a:rPr>
              <a:t>needed,</a:t>
            </a:r>
            <a:endParaRPr sz="2000" dirty="0">
              <a:solidFill>
                <a:schemeClr val="tx1"/>
              </a:solidFill>
              <a:latin typeface="Times New Roman"/>
              <a:cs typeface="Times New Roman"/>
            </a:endParaRPr>
          </a:p>
          <a:p>
            <a:pPr marL="81195">
              <a:lnSpc>
                <a:spcPts val="2381"/>
              </a:lnSpc>
            </a:pPr>
            <a:r>
              <a:rPr sz="2000" spc="44" dirty="0">
                <a:solidFill>
                  <a:schemeClr val="tx1"/>
                </a:solidFill>
                <a:latin typeface="Times New Roman"/>
                <a:cs typeface="Times New Roman"/>
              </a:rPr>
              <a:t>then </a:t>
            </a:r>
            <a:r>
              <a:rPr sz="2000" spc="22" dirty="0">
                <a:solidFill>
                  <a:schemeClr val="tx1"/>
                </a:solidFill>
                <a:latin typeface="Times New Roman"/>
                <a:cs typeface="Times New Roman"/>
              </a:rPr>
              <a:t>thaw </a:t>
            </a:r>
            <a:r>
              <a:rPr sz="2000" dirty="0">
                <a:solidFill>
                  <a:schemeClr val="tx1"/>
                </a:solidFill>
                <a:latin typeface="Times New Roman"/>
                <a:cs typeface="Times New Roman"/>
              </a:rPr>
              <a:t>out </a:t>
            </a:r>
            <a:r>
              <a:rPr sz="2000" spc="-28" dirty="0">
                <a:solidFill>
                  <a:schemeClr val="tx1"/>
                </a:solidFill>
                <a:latin typeface="Times New Roman"/>
                <a:cs typeface="Times New Roman"/>
              </a:rPr>
              <a:t>several</a:t>
            </a:r>
            <a:r>
              <a:rPr sz="2000" spc="-209" dirty="0">
                <a:solidFill>
                  <a:schemeClr val="tx1"/>
                </a:solidFill>
                <a:latin typeface="Times New Roman"/>
                <a:cs typeface="Times New Roman"/>
              </a:rPr>
              <a:t> </a:t>
            </a:r>
            <a:r>
              <a:rPr sz="2000" spc="6" dirty="0">
                <a:solidFill>
                  <a:schemeClr val="tx1"/>
                </a:solidFill>
                <a:latin typeface="Times New Roman"/>
                <a:cs typeface="Times New Roman"/>
              </a:rPr>
              <a:t>containers.)</a:t>
            </a:r>
            <a:endParaRPr sz="2000" dirty="0">
              <a:solidFill>
                <a:schemeClr val="tx1"/>
              </a:solidFill>
              <a:latin typeface="Times New Roman"/>
              <a:cs typeface="Times New Roman"/>
            </a:endParaRPr>
          </a:p>
          <a:p>
            <a:pPr marL="13999" marR="5600">
              <a:lnSpc>
                <a:spcPts val="2381"/>
              </a:lnSpc>
              <a:spcBef>
                <a:spcPts val="165"/>
              </a:spcBef>
              <a:tabLst>
                <a:tab pos="2113881" algn="l"/>
              </a:tabLst>
            </a:pPr>
            <a:r>
              <a:rPr sz="2000" spc="28" dirty="0">
                <a:solidFill>
                  <a:schemeClr val="tx1"/>
                </a:solidFill>
                <a:latin typeface="Times New Roman"/>
                <a:cs typeface="Times New Roman"/>
              </a:rPr>
              <a:t>-</a:t>
            </a:r>
            <a:r>
              <a:rPr sz="2000" u="sng" spc="28" dirty="0">
                <a:solidFill>
                  <a:schemeClr val="tx1"/>
                </a:solidFill>
                <a:uFill>
                  <a:solidFill>
                    <a:srgbClr val="FF0000"/>
                  </a:solidFill>
                </a:uFill>
                <a:latin typeface="Times New Roman"/>
                <a:cs typeface="Times New Roman"/>
              </a:rPr>
              <a:t>When</a:t>
            </a:r>
            <a:r>
              <a:rPr sz="2000" u="sng" spc="-28" dirty="0">
                <a:solidFill>
                  <a:schemeClr val="tx1"/>
                </a:solidFill>
                <a:uFill>
                  <a:solidFill>
                    <a:srgbClr val="FF0000"/>
                  </a:solidFill>
                </a:uFill>
                <a:latin typeface="Times New Roman"/>
                <a:cs typeface="Times New Roman"/>
              </a:rPr>
              <a:t> </a:t>
            </a:r>
            <a:r>
              <a:rPr sz="2000" u="sng" dirty="0" smtClean="0">
                <a:solidFill>
                  <a:schemeClr val="tx1"/>
                </a:solidFill>
                <a:uFill>
                  <a:solidFill>
                    <a:srgbClr val="FF0000"/>
                  </a:solidFill>
                </a:uFill>
                <a:latin typeface="Times New Roman"/>
                <a:cs typeface="Times New Roman"/>
              </a:rPr>
              <a:t>thawing:</a:t>
            </a:r>
            <a:r>
              <a:rPr lang="en-IN" sz="2000" dirty="0" smtClean="0">
                <a:solidFill>
                  <a:schemeClr val="tx1"/>
                </a:solidFill>
                <a:latin typeface="Times New Roman"/>
                <a:cs typeface="Times New Roman"/>
              </a:rPr>
              <a:t> </a:t>
            </a:r>
            <a:r>
              <a:rPr sz="2000" spc="6" dirty="0" smtClean="0">
                <a:solidFill>
                  <a:schemeClr val="tx1"/>
                </a:solidFill>
                <a:latin typeface="Times New Roman"/>
                <a:cs typeface="Times New Roman"/>
              </a:rPr>
              <a:t>The </a:t>
            </a:r>
            <a:r>
              <a:rPr sz="2000" spc="11" dirty="0">
                <a:solidFill>
                  <a:schemeClr val="tx1"/>
                </a:solidFill>
                <a:latin typeface="Times New Roman"/>
                <a:cs typeface="Times New Roman"/>
              </a:rPr>
              <a:t>temperature </a:t>
            </a:r>
            <a:r>
              <a:rPr sz="2000" spc="6" dirty="0">
                <a:solidFill>
                  <a:schemeClr val="tx1"/>
                </a:solidFill>
                <a:latin typeface="Times New Roman"/>
                <a:cs typeface="Times New Roman"/>
              </a:rPr>
              <a:t>should </a:t>
            </a:r>
            <a:r>
              <a:rPr sz="2000" spc="11" dirty="0">
                <a:solidFill>
                  <a:schemeClr val="tx1"/>
                </a:solidFill>
                <a:latin typeface="Times New Roman"/>
                <a:cs typeface="Times New Roman"/>
              </a:rPr>
              <a:t>not </a:t>
            </a:r>
            <a:r>
              <a:rPr sz="2000" spc="-126" dirty="0">
                <a:solidFill>
                  <a:schemeClr val="tx1"/>
                </a:solidFill>
                <a:latin typeface="Times New Roman"/>
                <a:cs typeface="Times New Roman"/>
              </a:rPr>
              <a:t>go </a:t>
            </a:r>
            <a:r>
              <a:rPr sz="2000" spc="-77" dirty="0">
                <a:solidFill>
                  <a:schemeClr val="tx1"/>
                </a:solidFill>
                <a:latin typeface="Times New Roman"/>
                <a:cs typeface="Times New Roman"/>
              </a:rPr>
              <a:t>above </a:t>
            </a:r>
            <a:r>
              <a:rPr sz="2000" spc="-55" dirty="0">
                <a:solidFill>
                  <a:schemeClr val="tx1"/>
                </a:solidFill>
                <a:latin typeface="Times New Roman"/>
                <a:cs typeface="Times New Roman"/>
              </a:rPr>
              <a:t>"blood </a:t>
            </a:r>
            <a:r>
              <a:rPr sz="2000" spc="-6" dirty="0">
                <a:solidFill>
                  <a:schemeClr val="tx1"/>
                </a:solidFill>
                <a:latin typeface="Times New Roman"/>
                <a:cs typeface="Times New Roman"/>
              </a:rPr>
              <a:t>temperature". </a:t>
            </a:r>
            <a:r>
              <a:rPr sz="2000" spc="-77" dirty="0">
                <a:solidFill>
                  <a:schemeClr val="tx1"/>
                </a:solidFill>
                <a:latin typeface="Times New Roman"/>
                <a:cs typeface="Times New Roman"/>
              </a:rPr>
              <a:t>Too </a:t>
            </a:r>
            <a:r>
              <a:rPr sz="2000" spc="6" dirty="0">
                <a:solidFill>
                  <a:schemeClr val="tx1"/>
                </a:solidFill>
                <a:latin typeface="Times New Roman"/>
                <a:cs typeface="Times New Roman"/>
              </a:rPr>
              <a:t>much  </a:t>
            </a:r>
            <a:r>
              <a:rPr sz="2000" spc="33" dirty="0">
                <a:solidFill>
                  <a:schemeClr val="tx1"/>
                </a:solidFill>
                <a:latin typeface="Times New Roman"/>
                <a:cs typeface="Times New Roman"/>
              </a:rPr>
              <a:t>heat </a:t>
            </a:r>
            <a:r>
              <a:rPr sz="2000" spc="22" dirty="0">
                <a:solidFill>
                  <a:schemeClr val="tx1"/>
                </a:solidFill>
                <a:latin typeface="Times New Roman"/>
                <a:cs typeface="Times New Roman"/>
              </a:rPr>
              <a:t>will </a:t>
            </a:r>
            <a:r>
              <a:rPr sz="2000" spc="-39" dirty="0">
                <a:solidFill>
                  <a:schemeClr val="tx1"/>
                </a:solidFill>
                <a:latin typeface="Times New Roman"/>
                <a:cs typeface="Times New Roman"/>
              </a:rPr>
              <a:t>damage</a:t>
            </a:r>
            <a:r>
              <a:rPr sz="2000" spc="-160" dirty="0">
                <a:solidFill>
                  <a:schemeClr val="tx1"/>
                </a:solidFill>
                <a:latin typeface="Times New Roman"/>
                <a:cs typeface="Times New Roman"/>
              </a:rPr>
              <a:t> </a:t>
            </a:r>
            <a:r>
              <a:rPr sz="2000" spc="33" dirty="0" smtClean="0">
                <a:solidFill>
                  <a:schemeClr val="tx1"/>
                </a:solidFill>
                <a:latin typeface="Times New Roman"/>
                <a:cs typeface="Times New Roman"/>
              </a:rPr>
              <a:t>it.</a:t>
            </a:r>
            <a:r>
              <a:rPr lang="en-IN" sz="2000" dirty="0" smtClean="0">
                <a:solidFill>
                  <a:schemeClr val="tx1"/>
                </a:solidFill>
                <a:latin typeface="Times New Roman"/>
                <a:cs typeface="Times New Roman"/>
              </a:rPr>
              <a:t> </a:t>
            </a:r>
            <a:r>
              <a:rPr sz="2000" spc="11" dirty="0" smtClean="0">
                <a:solidFill>
                  <a:schemeClr val="tx1"/>
                </a:solidFill>
                <a:latin typeface="Times New Roman"/>
                <a:cs typeface="Times New Roman"/>
              </a:rPr>
              <a:t>There </a:t>
            </a:r>
            <a:r>
              <a:rPr sz="2000" dirty="0">
                <a:solidFill>
                  <a:schemeClr val="tx1"/>
                </a:solidFill>
                <a:latin typeface="Times New Roman"/>
                <a:cs typeface="Times New Roman"/>
              </a:rPr>
              <a:t>is </a:t>
            </a:r>
            <a:r>
              <a:rPr sz="2000" spc="28" dirty="0">
                <a:solidFill>
                  <a:schemeClr val="tx1"/>
                </a:solidFill>
                <a:latin typeface="Times New Roman"/>
                <a:cs typeface="Times New Roman"/>
              </a:rPr>
              <a:t>merit </a:t>
            </a:r>
            <a:r>
              <a:rPr sz="2000" spc="88" dirty="0">
                <a:solidFill>
                  <a:schemeClr val="tx1"/>
                </a:solidFill>
                <a:latin typeface="Times New Roman"/>
                <a:cs typeface="Times New Roman"/>
              </a:rPr>
              <a:t>in </a:t>
            </a:r>
            <a:r>
              <a:rPr sz="2000" spc="-33" dirty="0">
                <a:solidFill>
                  <a:schemeClr val="tx1"/>
                </a:solidFill>
                <a:latin typeface="Times New Roman"/>
                <a:cs typeface="Times New Roman"/>
              </a:rPr>
              <a:t>giving </a:t>
            </a:r>
            <a:r>
              <a:rPr sz="2000" spc="44" dirty="0">
                <a:solidFill>
                  <a:schemeClr val="tx1"/>
                </a:solidFill>
                <a:latin typeface="Times New Roman"/>
                <a:cs typeface="Times New Roman"/>
              </a:rPr>
              <a:t>a </a:t>
            </a:r>
            <a:r>
              <a:rPr sz="2000" spc="-39" dirty="0">
                <a:solidFill>
                  <a:schemeClr val="tx1"/>
                </a:solidFill>
                <a:latin typeface="Times New Roman"/>
                <a:cs typeface="Times New Roman"/>
              </a:rPr>
              <a:t>weak </a:t>
            </a:r>
            <a:r>
              <a:rPr sz="2000" spc="-17" dirty="0">
                <a:solidFill>
                  <a:schemeClr val="tx1"/>
                </a:solidFill>
                <a:latin typeface="Times New Roman"/>
                <a:cs typeface="Times New Roman"/>
              </a:rPr>
              <a:t>newborn </a:t>
            </a:r>
            <a:r>
              <a:rPr sz="2000" spc="44" dirty="0">
                <a:solidFill>
                  <a:schemeClr val="tx1"/>
                </a:solidFill>
                <a:latin typeface="Times New Roman"/>
                <a:cs typeface="Times New Roman"/>
              </a:rPr>
              <a:t>a </a:t>
            </a:r>
            <a:r>
              <a:rPr sz="2000" spc="11" dirty="0">
                <a:solidFill>
                  <a:schemeClr val="tx1"/>
                </a:solidFill>
                <a:latin typeface="Times New Roman"/>
                <a:cs typeface="Times New Roman"/>
              </a:rPr>
              <a:t>small amount </a:t>
            </a:r>
            <a:r>
              <a:rPr sz="2000" spc="-39" dirty="0">
                <a:solidFill>
                  <a:schemeClr val="tx1"/>
                </a:solidFill>
                <a:latin typeface="Times New Roman"/>
                <a:cs typeface="Times New Roman"/>
              </a:rPr>
              <a:t>of </a:t>
            </a:r>
            <a:r>
              <a:rPr sz="2000" spc="-28" dirty="0">
                <a:solidFill>
                  <a:schemeClr val="tx1"/>
                </a:solidFill>
                <a:latin typeface="Times New Roman"/>
                <a:cs typeface="Times New Roman"/>
              </a:rPr>
              <a:t>colostrum; </a:t>
            </a:r>
            <a:r>
              <a:rPr sz="2000" dirty="0">
                <a:solidFill>
                  <a:schemeClr val="tx1"/>
                </a:solidFill>
                <a:latin typeface="Times New Roman"/>
                <a:cs typeface="Times New Roman"/>
              </a:rPr>
              <a:t>perhaps,</a:t>
            </a:r>
            <a:r>
              <a:rPr sz="2000" spc="-270" dirty="0">
                <a:solidFill>
                  <a:schemeClr val="tx1"/>
                </a:solidFill>
                <a:latin typeface="Times New Roman"/>
                <a:cs typeface="Times New Roman"/>
              </a:rPr>
              <a:t> </a:t>
            </a:r>
            <a:r>
              <a:rPr sz="2000" spc="28" dirty="0">
                <a:solidFill>
                  <a:schemeClr val="tx1"/>
                </a:solidFill>
                <a:latin typeface="Times New Roman"/>
                <a:cs typeface="Times New Roman"/>
              </a:rPr>
              <a:t>just  </a:t>
            </a:r>
            <a:r>
              <a:rPr sz="2000" spc="-17" dirty="0">
                <a:solidFill>
                  <a:schemeClr val="tx1"/>
                </a:solidFill>
                <a:latin typeface="Times New Roman"/>
                <a:cs typeface="Times New Roman"/>
              </a:rPr>
              <a:t>enough </a:t>
            </a:r>
            <a:r>
              <a:rPr sz="2000" spc="-22" dirty="0">
                <a:solidFill>
                  <a:schemeClr val="tx1"/>
                </a:solidFill>
                <a:latin typeface="Times New Roman"/>
                <a:cs typeface="Times New Roman"/>
              </a:rPr>
              <a:t>to </a:t>
            </a:r>
            <a:r>
              <a:rPr sz="2000" spc="-61" dirty="0">
                <a:solidFill>
                  <a:schemeClr val="tx1"/>
                </a:solidFill>
                <a:latin typeface="Times New Roman"/>
                <a:cs typeface="Times New Roman"/>
              </a:rPr>
              <a:t>get </a:t>
            </a:r>
            <a:r>
              <a:rPr sz="2000" spc="77" dirty="0">
                <a:solidFill>
                  <a:schemeClr val="tx1"/>
                </a:solidFill>
                <a:latin typeface="Times New Roman"/>
                <a:cs typeface="Times New Roman"/>
              </a:rPr>
              <a:t>it </a:t>
            </a:r>
            <a:r>
              <a:rPr sz="2000" spc="-17" dirty="0">
                <a:solidFill>
                  <a:schemeClr val="tx1"/>
                </a:solidFill>
                <a:latin typeface="Times New Roman"/>
                <a:cs typeface="Times New Roman"/>
              </a:rPr>
              <a:t>on</a:t>
            </a:r>
            <a:r>
              <a:rPr sz="2000" spc="-77" dirty="0">
                <a:solidFill>
                  <a:schemeClr val="tx1"/>
                </a:solidFill>
                <a:latin typeface="Times New Roman"/>
                <a:cs typeface="Times New Roman"/>
              </a:rPr>
              <a:t> </a:t>
            </a:r>
            <a:r>
              <a:rPr sz="2000" spc="22" dirty="0">
                <a:solidFill>
                  <a:schemeClr val="tx1"/>
                </a:solidFill>
                <a:latin typeface="Times New Roman"/>
                <a:cs typeface="Times New Roman"/>
              </a:rPr>
              <a:t>its</a:t>
            </a:r>
            <a:r>
              <a:rPr sz="2000" spc="-17" dirty="0">
                <a:solidFill>
                  <a:schemeClr val="tx1"/>
                </a:solidFill>
                <a:latin typeface="Times New Roman"/>
                <a:cs typeface="Times New Roman"/>
              </a:rPr>
              <a:t> </a:t>
            </a:r>
            <a:r>
              <a:rPr sz="2000" spc="-28" dirty="0">
                <a:solidFill>
                  <a:schemeClr val="tx1"/>
                </a:solidFill>
                <a:latin typeface="Times New Roman"/>
                <a:cs typeface="Times New Roman"/>
              </a:rPr>
              <a:t>feet.	</a:t>
            </a:r>
            <a:r>
              <a:rPr sz="2000" spc="-22" dirty="0">
                <a:solidFill>
                  <a:schemeClr val="tx1"/>
                </a:solidFill>
                <a:latin typeface="Times New Roman"/>
                <a:cs typeface="Times New Roman"/>
              </a:rPr>
              <a:t>You </a:t>
            </a:r>
            <a:r>
              <a:rPr sz="2000" spc="22" dirty="0">
                <a:solidFill>
                  <a:schemeClr val="tx1"/>
                </a:solidFill>
                <a:latin typeface="Times New Roman"/>
                <a:cs typeface="Times New Roman"/>
              </a:rPr>
              <a:t>really </a:t>
            </a:r>
            <a:r>
              <a:rPr sz="2000" spc="11" dirty="0">
                <a:solidFill>
                  <a:schemeClr val="tx1"/>
                </a:solidFill>
                <a:latin typeface="Times New Roman"/>
                <a:cs typeface="Times New Roman"/>
              </a:rPr>
              <a:t>want </a:t>
            </a:r>
            <a:r>
              <a:rPr sz="2000" spc="28" dirty="0">
                <a:solidFill>
                  <a:schemeClr val="tx1"/>
                </a:solidFill>
                <a:latin typeface="Times New Roman"/>
                <a:cs typeface="Times New Roman"/>
              </a:rPr>
              <a:t>the </a:t>
            </a:r>
            <a:r>
              <a:rPr sz="2000" spc="66" dirty="0">
                <a:solidFill>
                  <a:schemeClr val="tx1"/>
                </a:solidFill>
                <a:latin typeface="Times New Roman"/>
                <a:cs typeface="Times New Roman"/>
              </a:rPr>
              <a:t>infant </a:t>
            </a:r>
            <a:r>
              <a:rPr sz="2000" spc="-22" dirty="0">
                <a:solidFill>
                  <a:schemeClr val="tx1"/>
                </a:solidFill>
                <a:latin typeface="Times New Roman"/>
                <a:cs typeface="Times New Roman"/>
              </a:rPr>
              <a:t>to </a:t>
            </a:r>
            <a:r>
              <a:rPr sz="2000" spc="66" dirty="0">
                <a:solidFill>
                  <a:schemeClr val="tx1"/>
                </a:solidFill>
                <a:latin typeface="Times New Roman"/>
                <a:cs typeface="Times New Roman"/>
              </a:rPr>
              <a:t>drink </a:t>
            </a:r>
            <a:r>
              <a:rPr sz="2000" spc="6" dirty="0">
                <a:solidFill>
                  <a:schemeClr val="tx1"/>
                </a:solidFill>
                <a:latin typeface="Times New Roman"/>
                <a:cs typeface="Times New Roman"/>
              </a:rPr>
              <a:t>from</a:t>
            </a:r>
            <a:r>
              <a:rPr sz="2000" spc="-375" dirty="0">
                <a:solidFill>
                  <a:schemeClr val="tx1"/>
                </a:solidFill>
                <a:latin typeface="Times New Roman"/>
                <a:cs typeface="Times New Roman"/>
              </a:rPr>
              <a:t> </a:t>
            </a:r>
            <a:r>
              <a:rPr sz="2000" spc="22" dirty="0" smtClean="0">
                <a:solidFill>
                  <a:schemeClr val="tx1"/>
                </a:solidFill>
                <a:latin typeface="Times New Roman"/>
                <a:cs typeface="Times New Roman"/>
              </a:rPr>
              <a:t>its</a:t>
            </a:r>
            <a:r>
              <a:rPr lang="en-IN" sz="2000" dirty="0" smtClean="0">
                <a:solidFill>
                  <a:schemeClr val="tx1"/>
                </a:solidFill>
                <a:latin typeface="Times New Roman"/>
                <a:cs typeface="Times New Roman"/>
              </a:rPr>
              <a:t> </a:t>
            </a:r>
            <a:r>
              <a:rPr sz="2000" dirty="0" smtClean="0">
                <a:solidFill>
                  <a:schemeClr val="tx1"/>
                </a:solidFill>
                <a:latin typeface="Times New Roman"/>
                <a:cs typeface="Times New Roman"/>
              </a:rPr>
              <a:t>mother.</a:t>
            </a:r>
            <a:r>
              <a:rPr lang="en-IN" sz="2000" dirty="0" smtClean="0">
                <a:solidFill>
                  <a:schemeClr val="tx1"/>
                </a:solidFill>
                <a:latin typeface="Times New Roman"/>
                <a:cs typeface="Times New Roman"/>
              </a:rPr>
              <a:t> </a:t>
            </a:r>
            <a:r>
              <a:rPr sz="2000" spc="39" dirty="0" smtClean="0">
                <a:solidFill>
                  <a:schemeClr val="tx1"/>
                </a:solidFill>
                <a:latin typeface="Times New Roman"/>
                <a:cs typeface="Times New Roman"/>
              </a:rPr>
              <a:t>When</a:t>
            </a:r>
            <a:r>
              <a:rPr sz="2000" spc="-17" dirty="0" smtClean="0">
                <a:solidFill>
                  <a:schemeClr val="tx1"/>
                </a:solidFill>
                <a:latin typeface="Times New Roman"/>
                <a:cs typeface="Times New Roman"/>
              </a:rPr>
              <a:t> </a:t>
            </a:r>
            <a:r>
              <a:rPr sz="2000" spc="28" dirty="0">
                <a:solidFill>
                  <a:schemeClr val="tx1"/>
                </a:solidFill>
                <a:latin typeface="Times New Roman"/>
                <a:cs typeface="Times New Roman"/>
              </a:rPr>
              <a:t>the</a:t>
            </a:r>
            <a:r>
              <a:rPr sz="2000" spc="-28" dirty="0">
                <a:solidFill>
                  <a:schemeClr val="tx1"/>
                </a:solidFill>
                <a:latin typeface="Times New Roman"/>
                <a:cs typeface="Times New Roman"/>
              </a:rPr>
              <a:t> </a:t>
            </a:r>
            <a:r>
              <a:rPr sz="2000" spc="-17" dirty="0">
                <a:solidFill>
                  <a:schemeClr val="tx1"/>
                </a:solidFill>
                <a:latin typeface="Times New Roman"/>
                <a:cs typeface="Times New Roman"/>
              </a:rPr>
              <a:t>newborn</a:t>
            </a:r>
            <a:r>
              <a:rPr sz="2000" spc="-22" dirty="0">
                <a:solidFill>
                  <a:schemeClr val="tx1"/>
                </a:solidFill>
                <a:latin typeface="Times New Roman"/>
                <a:cs typeface="Times New Roman"/>
              </a:rPr>
              <a:t> </a:t>
            </a:r>
            <a:r>
              <a:rPr sz="2000" dirty="0">
                <a:solidFill>
                  <a:schemeClr val="tx1"/>
                </a:solidFill>
                <a:latin typeface="Times New Roman"/>
                <a:cs typeface="Times New Roman"/>
              </a:rPr>
              <a:t>is</a:t>
            </a:r>
            <a:r>
              <a:rPr sz="2000" spc="-11" dirty="0">
                <a:solidFill>
                  <a:schemeClr val="tx1"/>
                </a:solidFill>
                <a:latin typeface="Times New Roman"/>
                <a:cs typeface="Times New Roman"/>
              </a:rPr>
              <a:t> </a:t>
            </a:r>
            <a:r>
              <a:rPr sz="2000" spc="-17" dirty="0">
                <a:solidFill>
                  <a:schemeClr val="tx1"/>
                </a:solidFill>
                <a:latin typeface="Times New Roman"/>
                <a:cs typeface="Times New Roman"/>
              </a:rPr>
              <a:t>on </a:t>
            </a:r>
            <a:r>
              <a:rPr sz="2000" spc="22" dirty="0">
                <a:solidFill>
                  <a:schemeClr val="tx1"/>
                </a:solidFill>
                <a:latin typeface="Times New Roman"/>
                <a:cs typeface="Times New Roman"/>
              </a:rPr>
              <a:t>its</a:t>
            </a:r>
            <a:r>
              <a:rPr sz="2000" spc="-22" dirty="0">
                <a:solidFill>
                  <a:schemeClr val="tx1"/>
                </a:solidFill>
                <a:latin typeface="Times New Roman"/>
                <a:cs typeface="Times New Roman"/>
              </a:rPr>
              <a:t> feet</a:t>
            </a:r>
            <a:r>
              <a:rPr sz="2000" spc="-28" dirty="0">
                <a:solidFill>
                  <a:schemeClr val="tx1"/>
                </a:solidFill>
                <a:latin typeface="Times New Roman"/>
                <a:cs typeface="Times New Roman"/>
              </a:rPr>
              <a:t> </a:t>
            </a:r>
            <a:r>
              <a:rPr sz="2000" spc="44" dirty="0">
                <a:solidFill>
                  <a:schemeClr val="tx1"/>
                </a:solidFill>
                <a:latin typeface="Times New Roman"/>
                <a:cs typeface="Times New Roman"/>
              </a:rPr>
              <a:t>then</a:t>
            </a:r>
            <a:r>
              <a:rPr sz="2000" spc="-44" dirty="0">
                <a:solidFill>
                  <a:schemeClr val="tx1"/>
                </a:solidFill>
                <a:latin typeface="Times New Roman"/>
                <a:cs typeface="Times New Roman"/>
              </a:rPr>
              <a:t> </a:t>
            </a:r>
            <a:r>
              <a:rPr sz="2000" spc="-61" dirty="0">
                <a:solidFill>
                  <a:schemeClr val="tx1"/>
                </a:solidFill>
                <a:latin typeface="Times New Roman"/>
                <a:cs typeface="Times New Roman"/>
              </a:rPr>
              <a:t>you</a:t>
            </a:r>
            <a:r>
              <a:rPr sz="2000" spc="-17" dirty="0">
                <a:solidFill>
                  <a:schemeClr val="tx1"/>
                </a:solidFill>
                <a:latin typeface="Times New Roman"/>
                <a:cs typeface="Times New Roman"/>
              </a:rPr>
              <a:t> </a:t>
            </a:r>
            <a:r>
              <a:rPr sz="2000" spc="6" dirty="0">
                <a:solidFill>
                  <a:schemeClr val="tx1"/>
                </a:solidFill>
                <a:latin typeface="Times New Roman"/>
                <a:cs typeface="Times New Roman"/>
              </a:rPr>
              <a:t>can</a:t>
            </a:r>
            <a:r>
              <a:rPr sz="2000" spc="-28" dirty="0">
                <a:solidFill>
                  <a:schemeClr val="tx1"/>
                </a:solidFill>
                <a:latin typeface="Times New Roman"/>
                <a:cs typeface="Times New Roman"/>
              </a:rPr>
              <a:t> </a:t>
            </a:r>
            <a:r>
              <a:rPr sz="2000" spc="17" dirty="0">
                <a:solidFill>
                  <a:schemeClr val="tx1"/>
                </a:solidFill>
                <a:latin typeface="Times New Roman"/>
                <a:cs typeface="Times New Roman"/>
              </a:rPr>
              <a:t>help</a:t>
            </a:r>
            <a:r>
              <a:rPr sz="2000" spc="-17" dirty="0">
                <a:solidFill>
                  <a:schemeClr val="tx1"/>
                </a:solidFill>
                <a:latin typeface="Times New Roman"/>
                <a:cs typeface="Times New Roman"/>
              </a:rPr>
              <a:t> </a:t>
            </a:r>
            <a:r>
              <a:rPr sz="2000" spc="-22" dirty="0">
                <a:solidFill>
                  <a:schemeClr val="tx1"/>
                </a:solidFill>
                <a:latin typeface="Times New Roman"/>
                <a:cs typeface="Times New Roman"/>
              </a:rPr>
              <a:t>to</a:t>
            </a:r>
            <a:r>
              <a:rPr sz="2000" spc="-33" dirty="0">
                <a:solidFill>
                  <a:schemeClr val="tx1"/>
                </a:solidFill>
                <a:latin typeface="Times New Roman"/>
                <a:cs typeface="Times New Roman"/>
              </a:rPr>
              <a:t> </a:t>
            </a:r>
            <a:r>
              <a:rPr sz="2000" spc="6" dirty="0">
                <a:solidFill>
                  <a:schemeClr val="tx1"/>
                </a:solidFill>
                <a:latin typeface="Times New Roman"/>
                <a:cs typeface="Times New Roman"/>
              </a:rPr>
              <a:t>teach</a:t>
            </a:r>
            <a:r>
              <a:rPr sz="2000" spc="-39" dirty="0">
                <a:solidFill>
                  <a:schemeClr val="tx1"/>
                </a:solidFill>
                <a:latin typeface="Times New Roman"/>
                <a:cs typeface="Times New Roman"/>
              </a:rPr>
              <a:t> </a:t>
            </a:r>
            <a:r>
              <a:rPr sz="2000" spc="77" dirty="0">
                <a:solidFill>
                  <a:schemeClr val="tx1"/>
                </a:solidFill>
                <a:latin typeface="Times New Roman"/>
                <a:cs typeface="Times New Roman"/>
              </a:rPr>
              <a:t>it</a:t>
            </a:r>
            <a:r>
              <a:rPr sz="2000" spc="-28" dirty="0">
                <a:solidFill>
                  <a:schemeClr val="tx1"/>
                </a:solidFill>
                <a:latin typeface="Times New Roman"/>
                <a:cs typeface="Times New Roman"/>
              </a:rPr>
              <a:t> </a:t>
            </a:r>
            <a:r>
              <a:rPr sz="2000" spc="-22" dirty="0">
                <a:solidFill>
                  <a:schemeClr val="tx1"/>
                </a:solidFill>
                <a:latin typeface="Times New Roman"/>
                <a:cs typeface="Times New Roman"/>
              </a:rPr>
              <a:t>to</a:t>
            </a:r>
            <a:r>
              <a:rPr sz="2000" spc="-28" dirty="0">
                <a:solidFill>
                  <a:schemeClr val="tx1"/>
                </a:solidFill>
                <a:latin typeface="Times New Roman"/>
                <a:cs typeface="Times New Roman"/>
              </a:rPr>
              <a:t> </a:t>
            </a:r>
            <a:r>
              <a:rPr sz="2000" spc="66" dirty="0">
                <a:solidFill>
                  <a:schemeClr val="tx1"/>
                </a:solidFill>
                <a:latin typeface="Times New Roman"/>
                <a:cs typeface="Times New Roman"/>
              </a:rPr>
              <a:t>drink</a:t>
            </a:r>
            <a:r>
              <a:rPr sz="2000" spc="-6" dirty="0">
                <a:solidFill>
                  <a:schemeClr val="tx1"/>
                </a:solidFill>
                <a:latin typeface="Times New Roman"/>
                <a:cs typeface="Times New Roman"/>
              </a:rPr>
              <a:t> </a:t>
            </a:r>
            <a:r>
              <a:rPr sz="2000" spc="6" dirty="0">
                <a:solidFill>
                  <a:schemeClr val="tx1"/>
                </a:solidFill>
                <a:latin typeface="Times New Roman"/>
                <a:cs typeface="Times New Roman"/>
              </a:rPr>
              <a:t>from  </a:t>
            </a:r>
            <a:r>
              <a:rPr sz="2000" spc="22" dirty="0">
                <a:solidFill>
                  <a:schemeClr val="tx1"/>
                </a:solidFill>
                <a:latin typeface="Times New Roman"/>
                <a:cs typeface="Times New Roman"/>
              </a:rPr>
              <a:t>its</a:t>
            </a:r>
            <a:r>
              <a:rPr sz="2000" spc="-50" dirty="0">
                <a:solidFill>
                  <a:schemeClr val="tx1"/>
                </a:solidFill>
                <a:latin typeface="Times New Roman"/>
                <a:cs typeface="Times New Roman"/>
              </a:rPr>
              <a:t> </a:t>
            </a:r>
            <a:r>
              <a:rPr sz="2000" dirty="0">
                <a:solidFill>
                  <a:schemeClr val="tx1"/>
                </a:solidFill>
                <a:latin typeface="Times New Roman"/>
                <a:cs typeface="Times New Roman"/>
              </a:rPr>
              <a:t>mother.</a:t>
            </a:r>
          </a:p>
          <a:p>
            <a:pPr marL="13999" marR="116893">
              <a:lnSpc>
                <a:spcPts val="2381"/>
              </a:lnSpc>
            </a:pPr>
            <a:r>
              <a:rPr sz="2000" spc="6" dirty="0">
                <a:solidFill>
                  <a:schemeClr val="tx1"/>
                </a:solidFill>
                <a:latin typeface="Times New Roman"/>
                <a:cs typeface="Times New Roman"/>
              </a:rPr>
              <a:t>The </a:t>
            </a:r>
            <a:r>
              <a:rPr sz="2000" spc="-72" dirty="0">
                <a:solidFill>
                  <a:schemeClr val="tx1"/>
                </a:solidFill>
                <a:latin typeface="Times New Roman"/>
                <a:cs typeface="Times New Roman"/>
              </a:rPr>
              <a:t>vets </a:t>
            </a:r>
            <a:r>
              <a:rPr sz="2000" spc="-364" dirty="0">
                <a:solidFill>
                  <a:schemeClr val="tx1"/>
                </a:solidFill>
                <a:latin typeface="Times New Roman"/>
                <a:cs typeface="Times New Roman"/>
              </a:rPr>
              <a:t>&amp; </a:t>
            </a:r>
            <a:r>
              <a:rPr sz="2000" spc="39" dirty="0">
                <a:solidFill>
                  <a:schemeClr val="tx1"/>
                </a:solidFill>
                <a:latin typeface="Times New Roman"/>
                <a:cs typeface="Times New Roman"/>
              </a:rPr>
              <a:t>farm </a:t>
            </a:r>
            <a:r>
              <a:rPr sz="2000" spc="-22" dirty="0">
                <a:solidFill>
                  <a:schemeClr val="tx1"/>
                </a:solidFill>
                <a:latin typeface="Times New Roman"/>
                <a:cs typeface="Times New Roman"/>
              </a:rPr>
              <a:t>supply </a:t>
            </a:r>
            <a:r>
              <a:rPr sz="2000" spc="-33" dirty="0">
                <a:solidFill>
                  <a:schemeClr val="tx1"/>
                </a:solidFill>
                <a:latin typeface="Times New Roman"/>
                <a:cs typeface="Times New Roman"/>
              </a:rPr>
              <a:t>stores </a:t>
            </a:r>
            <a:r>
              <a:rPr sz="2000" spc="11" dirty="0">
                <a:solidFill>
                  <a:schemeClr val="tx1"/>
                </a:solidFill>
                <a:latin typeface="Times New Roman"/>
                <a:cs typeface="Times New Roman"/>
              </a:rPr>
              <a:t>usually </a:t>
            </a:r>
            <a:r>
              <a:rPr sz="2000" spc="-6" dirty="0">
                <a:solidFill>
                  <a:schemeClr val="tx1"/>
                </a:solidFill>
                <a:latin typeface="Times New Roman"/>
                <a:cs typeface="Times New Roman"/>
              </a:rPr>
              <a:t>sell "man </a:t>
            </a:r>
            <a:r>
              <a:rPr sz="2000" spc="-44" dirty="0">
                <a:solidFill>
                  <a:schemeClr val="tx1"/>
                </a:solidFill>
                <a:latin typeface="Times New Roman"/>
                <a:cs typeface="Times New Roman"/>
              </a:rPr>
              <a:t>made" </a:t>
            </a:r>
            <a:r>
              <a:rPr sz="2000" spc="-22" dirty="0">
                <a:solidFill>
                  <a:schemeClr val="tx1"/>
                </a:solidFill>
                <a:latin typeface="Times New Roman"/>
                <a:cs typeface="Times New Roman"/>
              </a:rPr>
              <a:t>colostrum. </a:t>
            </a:r>
            <a:r>
              <a:rPr sz="2000" spc="22" dirty="0">
                <a:solidFill>
                  <a:schemeClr val="tx1"/>
                </a:solidFill>
                <a:latin typeface="Times New Roman"/>
                <a:cs typeface="Times New Roman"/>
              </a:rPr>
              <a:t>BUT </a:t>
            </a:r>
            <a:r>
              <a:rPr sz="2000" spc="50" dirty="0">
                <a:solidFill>
                  <a:schemeClr val="tx1"/>
                </a:solidFill>
                <a:latin typeface="Times New Roman"/>
                <a:cs typeface="Times New Roman"/>
              </a:rPr>
              <a:t>this </a:t>
            </a:r>
            <a:r>
              <a:rPr sz="2000" spc="-17" dirty="0">
                <a:solidFill>
                  <a:schemeClr val="tx1"/>
                </a:solidFill>
                <a:latin typeface="Times New Roman"/>
                <a:cs typeface="Times New Roman"/>
              </a:rPr>
              <a:t>colostrum</a:t>
            </a:r>
            <a:r>
              <a:rPr sz="2000" spc="-17" dirty="0">
                <a:solidFill>
                  <a:schemeClr val="tx1"/>
                </a:solidFill>
                <a:latin typeface="Times New Roman"/>
                <a:cs typeface="Times New Roman"/>
              </a:rPr>
              <a:t>  </a:t>
            </a:r>
            <a:r>
              <a:rPr sz="2000" dirty="0">
                <a:solidFill>
                  <a:schemeClr val="tx1"/>
                </a:solidFill>
                <a:latin typeface="Times New Roman"/>
                <a:cs typeface="Times New Roman"/>
              </a:rPr>
              <a:t>is </a:t>
            </a:r>
            <a:r>
              <a:rPr sz="2000" spc="17" dirty="0">
                <a:solidFill>
                  <a:schemeClr val="tx1"/>
                </a:solidFill>
                <a:latin typeface="Times New Roman"/>
                <a:cs typeface="Times New Roman"/>
              </a:rPr>
              <a:t>minus</a:t>
            </a:r>
            <a:r>
              <a:rPr sz="2000" spc="-66" dirty="0">
                <a:solidFill>
                  <a:schemeClr val="tx1"/>
                </a:solidFill>
                <a:latin typeface="Times New Roman"/>
                <a:cs typeface="Times New Roman"/>
              </a:rPr>
              <a:t> </a:t>
            </a:r>
            <a:r>
              <a:rPr sz="2000" spc="-6" dirty="0">
                <a:solidFill>
                  <a:schemeClr val="tx1"/>
                </a:solidFill>
                <a:latin typeface="Times New Roman"/>
                <a:cs typeface="Times New Roman"/>
              </a:rPr>
              <a:t>antibodies.</a:t>
            </a:r>
            <a:endParaRPr sz="2000" dirty="0">
              <a:solidFill>
                <a:schemeClr val="tx1"/>
              </a:solidFill>
              <a:latin typeface="Times New Roman"/>
              <a:cs typeface="Times New Roman"/>
            </a:endParaRPr>
          </a:p>
        </p:txBody>
      </p:sp>
      <p:sp>
        <p:nvSpPr>
          <p:cNvPr id="4" name="object 4"/>
          <p:cNvSpPr/>
          <p:nvPr/>
        </p:nvSpPr>
        <p:spPr>
          <a:xfrm>
            <a:off x="0" y="2339677"/>
            <a:ext cx="1871960" cy="209991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901540" y="2761801"/>
            <a:ext cx="67204" cy="13999"/>
          </a:xfrm>
          <a:custGeom>
            <a:avLst/>
            <a:gdLst/>
            <a:ahLst/>
            <a:cxnLst/>
            <a:rect l="l" t="t" r="r" b="b"/>
            <a:pathLst>
              <a:path w="60960" h="12700">
                <a:moveTo>
                  <a:pt x="60960" y="0"/>
                </a:moveTo>
                <a:lnTo>
                  <a:pt x="0" y="0"/>
                </a:lnTo>
                <a:lnTo>
                  <a:pt x="0" y="12191"/>
                </a:lnTo>
                <a:lnTo>
                  <a:pt x="60960" y="12191"/>
                </a:lnTo>
                <a:lnTo>
                  <a:pt x="60960" y="0"/>
                </a:lnTo>
                <a:close/>
              </a:path>
            </a:pathLst>
          </a:custGeom>
          <a:solidFill>
            <a:srgbClr val="000000"/>
          </a:solidFill>
        </p:spPr>
        <p:txBody>
          <a:bodyPr wrap="square" lIns="0" tIns="0" rIns="0" bIns="0" rtlCol="0"/>
          <a:lstStyle/>
          <a:p>
            <a:endParaRPr/>
          </a:p>
        </p:txBody>
      </p:sp>
      <p:sp>
        <p:nvSpPr>
          <p:cNvPr id="3" name="object 3"/>
          <p:cNvSpPr txBox="1">
            <a:spLocks noGrp="1"/>
          </p:cNvSpPr>
          <p:nvPr>
            <p:ph type="title"/>
          </p:nvPr>
        </p:nvSpPr>
        <p:spPr>
          <a:xfrm>
            <a:off x="2087984" y="2411685"/>
            <a:ext cx="2345145" cy="414245"/>
          </a:xfrm>
          <a:prstGeom prst="rect">
            <a:avLst/>
          </a:prstGeom>
        </p:spPr>
        <p:txBody>
          <a:bodyPr vert="horz" wrap="square" lIns="0" tIns="13999" rIns="0" bIns="0" rtlCol="0">
            <a:spAutoFit/>
          </a:bodyPr>
          <a:lstStyle/>
          <a:p>
            <a:pPr marL="13999">
              <a:lnSpc>
                <a:spcPct val="100000"/>
              </a:lnSpc>
              <a:spcBef>
                <a:spcPts val="110"/>
              </a:spcBef>
            </a:pPr>
            <a:r>
              <a:rPr sz="2600" u="heavy" spc="-77" dirty="0">
                <a:solidFill>
                  <a:schemeClr val="tx1"/>
                </a:solidFill>
                <a:uFill>
                  <a:solidFill>
                    <a:srgbClr val="6F2F9F"/>
                  </a:solidFill>
                </a:uFill>
                <a:latin typeface="Times New Roman"/>
                <a:cs typeface="Times New Roman"/>
              </a:rPr>
              <a:t>For </a:t>
            </a:r>
            <a:r>
              <a:rPr sz="2600" u="heavy" spc="-61" dirty="0">
                <a:solidFill>
                  <a:schemeClr val="tx1"/>
                </a:solidFill>
                <a:uFill>
                  <a:solidFill>
                    <a:srgbClr val="6F2F9F"/>
                  </a:solidFill>
                </a:uFill>
                <a:latin typeface="Times New Roman"/>
                <a:cs typeface="Times New Roman"/>
              </a:rPr>
              <a:t>the </a:t>
            </a:r>
            <a:r>
              <a:rPr sz="2600" u="heavy" spc="-149" dirty="0">
                <a:solidFill>
                  <a:schemeClr val="tx1"/>
                </a:solidFill>
                <a:uFill>
                  <a:solidFill>
                    <a:srgbClr val="6F2F9F"/>
                  </a:solidFill>
                </a:uFill>
                <a:latin typeface="Times New Roman"/>
                <a:cs typeface="Times New Roman"/>
              </a:rPr>
              <a:t>newborn:</a:t>
            </a:r>
            <a:endParaRPr sz="2600" dirty="0">
              <a:solidFill>
                <a:schemeClr val="tx1"/>
              </a:solidFill>
              <a:latin typeface="Times New Roman"/>
              <a:cs typeface="Times New Roman"/>
            </a:endParaRPr>
          </a:p>
        </p:txBody>
      </p:sp>
      <p:sp>
        <p:nvSpPr>
          <p:cNvPr id="4" name="object 4"/>
          <p:cNvSpPr txBox="1"/>
          <p:nvPr/>
        </p:nvSpPr>
        <p:spPr>
          <a:xfrm>
            <a:off x="2159993" y="3059757"/>
            <a:ext cx="7344816" cy="3659430"/>
          </a:xfrm>
          <a:prstGeom prst="rect">
            <a:avLst/>
          </a:prstGeom>
        </p:spPr>
        <p:txBody>
          <a:bodyPr vert="horz" wrap="square" lIns="0" tIns="14699" rIns="0" bIns="0" rtlCol="0">
            <a:spAutoFit/>
          </a:bodyPr>
          <a:lstStyle/>
          <a:p>
            <a:pPr marL="369579" indent="-356280">
              <a:spcBef>
                <a:spcPts val="116"/>
              </a:spcBef>
              <a:buClr>
                <a:srgbClr val="D24717"/>
              </a:buClr>
              <a:buSzPct val="85000"/>
              <a:buFont typeface="Arial"/>
              <a:buChar char="•"/>
              <a:tabLst>
                <a:tab pos="369579" algn="l"/>
                <a:tab pos="370279" algn="l"/>
              </a:tabLst>
            </a:pPr>
            <a:r>
              <a:rPr sz="2200" spc="-17" dirty="0">
                <a:solidFill>
                  <a:schemeClr val="tx1"/>
                </a:solidFill>
                <a:latin typeface="Times New Roman"/>
                <a:cs typeface="Times New Roman"/>
              </a:rPr>
              <a:t>Make </a:t>
            </a:r>
            <a:r>
              <a:rPr sz="2200" spc="-6" dirty="0">
                <a:solidFill>
                  <a:schemeClr val="tx1"/>
                </a:solidFill>
                <a:latin typeface="Times New Roman"/>
                <a:cs typeface="Times New Roman"/>
              </a:rPr>
              <a:t>sure </a:t>
            </a:r>
            <a:r>
              <a:rPr sz="2200" spc="-11" dirty="0">
                <a:solidFill>
                  <a:schemeClr val="tx1"/>
                </a:solidFill>
                <a:latin typeface="Times New Roman"/>
                <a:cs typeface="Times New Roman"/>
              </a:rPr>
              <a:t>your </a:t>
            </a:r>
            <a:r>
              <a:rPr sz="2200" spc="-22" dirty="0">
                <a:solidFill>
                  <a:schemeClr val="tx1"/>
                </a:solidFill>
                <a:latin typeface="Times New Roman"/>
                <a:cs typeface="Times New Roman"/>
              </a:rPr>
              <a:t>newborn </a:t>
            </a:r>
            <a:r>
              <a:rPr sz="2200" spc="28" dirty="0">
                <a:solidFill>
                  <a:schemeClr val="tx1"/>
                </a:solidFill>
                <a:latin typeface="Times New Roman"/>
                <a:cs typeface="Times New Roman"/>
              </a:rPr>
              <a:t>has </a:t>
            </a:r>
            <a:r>
              <a:rPr sz="2200" spc="44" dirty="0">
                <a:solidFill>
                  <a:schemeClr val="tx1"/>
                </a:solidFill>
                <a:latin typeface="Times New Roman"/>
                <a:cs typeface="Times New Roman"/>
              </a:rPr>
              <a:t>a </a:t>
            </a:r>
            <a:r>
              <a:rPr sz="2200" spc="-99" dirty="0">
                <a:solidFill>
                  <a:schemeClr val="tx1"/>
                </a:solidFill>
                <a:latin typeface="Times New Roman"/>
                <a:cs typeface="Times New Roman"/>
              </a:rPr>
              <a:t>good </a:t>
            </a:r>
            <a:r>
              <a:rPr sz="2200" spc="-44" dirty="0">
                <a:solidFill>
                  <a:schemeClr val="tx1"/>
                </a:solidFill>
                <a:latin typeface="Times New Roman"/>
                <a:cs typeface="Times New Roman"/>
              </a:rPr>
              <a:t>feed </a:t>
            </a:r>
            <a:r>
              <a:rPr sz="2200" spc="-39" dirty="0">
                <a:solidFill>
                  <a:schemeClr val="tx1"/>
                </a:solidFill>
                <a:latin typeface="Times New Roman"/>
                <a:cs typeface="Times New Roman"/>
              </a:rPr>
              <a:t>of</a:t>
            </a:r>
            <a:r>
              <a:rPr sz="2200" spc="-72" dirty="0">
                <a:solidFill>
                  <a:schemeClr val="tx1"/>
                </a:solidFill>
                <a:latin typeface="Times New Roman"/>
                <a:cs typeface="Times New Roman"/>
              </a:rPr>
              <a:t> </a:t>
            </a:r>
            <a:r>
              <a:rPr sz="2200" spc="-17" dirty="0">
                <a:solidFill>
                  <a:schemeClr val="tx1"/>
                </a:solidFill>
                <a:latin typeface="Times New Roman"/>
                <a:cs typeface="Times New Roman"/>
              </a:rPr>
              <a:t>colostrum</a:t>
            </a:r>
            <a:r>
              <a:rPr sz="2200" spc="-17" dirty="0">
                <a:solidFill>
                  <a:schemeClr val="tx1"/>
                </a:solidFill>
                <a:latin typeface="Times New Roman"/>
                <a:cs typeface="Times New Roman"/>
              </a:rPr>
              <a:t>.</a:t>
            </a:r>
            <a:endParaRPr sz="2200" dirty="0">
              <a:solidFill>
                <a:schemeClr val="tx1"/>
              </a:solidFill>
              <a:latin typeface="Times New Roman"/>
              <a:cs typeface="Times New Roman"/>
            </a:endParaRPr>
          </a:p>
          <a:p>
            <a:pPr marL="422076"/>
            <a:r>
              <a:rPr sz="2200" spc="-105" dirty="0">
                <a:solidFill>
                  <a:schemeClr val="tx1"/>
                </a:solidFill>
                <a:latin typeface="Times New Roman"/>
                <a:cs typeface="Times New Roman"/>
              </a:rPr>
              <a:t>* * * </a:t>
            </a:r>
            <a:r>
              <a:rPr sz="2200" b="1" u="sng" spc="-99" dirty="0">
                <a:solidFill>
                  <a:schemeClr val="tx1"/>
                </a:solidFill>
                <a:uFill>
                  <a:solidFill>
                    <a:srgbClr val="C00000"/>
                  </a:solidFill>
                </a:uFill>
                <a:latin typeface="Times New Roman"/>
                <a:cs typeface="Times New Roman"/>
              </a:rPr>
              <a:t>Spay </a:t>
            </a:r>
            <a:r>
              <a:rPr sz="2200" b="1" u="sng" spc="-44" dirty="0">
                <a:solidFill>
                  <a:schemeClr val="tx1"/>
                </a:solidFill>
                <a:uFill>
                  <a:solidFill>
                    <a:srgbClr val="C00000"/>
                  </a:solidFill>
                </a:uFill>
                <a:latin typeface="Times New Roman"/>
                <a:cs typeface="Times New Roman"/>
              </a:rPr>
              <a:t>the </a:t>
            </a:r>
            <a:r>
              <a:rPr sz="2200" b="1" u="sng" spc="-99" dirty="0">
                <a:solidFill>
                  <a:schemeClr val="tx1"/>
                </a:solidFill>
                <a:uFill>
                  <a:solidFill>
                    <a:srgbClr val="C00000"/>
                  </a:solidFill>
                </a:uFill>
                <a:latin typeface="Times New Roman"/>
                <a:cs typeface="Times New Roman"/>
              </a:rPr>
              <a:t>newborns </a:t>
            </a:r>
            <a:r>
              <a:rPr sz="2200" b="1" u="sng" spc="-50" dirty="0">
                <a:solidFill>
                  <a:schemeClr val="tx1"/>
                </a:solidFill>
                <a:uFill>
                  <a:solidFill>
                    <a:srgbClr val="C00000"/>
                  </a:solidFill>
                </a:uFill>
                <a:latin typeface="Times New Roman"/>
                <a:cs typeface="Times New Roman"/>
              </a:rPr>
              <a:t>navel </a:t>
            </a:r>
            <a:r>
              <a:rPr sz="2200" b="1" u="sng" spc="-22" dirty="0">
                <a:solidFill>
                  <a:schemeClr val="tx1"/>
                </a:solidFill>
                <a:uFill>
                  <a:solidFill>
                    <a:srgbClr val="C00000"/>
                  </a:solidFill>
                </a:uFill>
                <a:latin typeface="Times New Roman"/>
                <a:cs typeface="Times New Roman"/>
              </a:rPr>
              <a:t>with</a:t>
            </a:r>
            <a:r>
              <a:rPr sz="2200" b="1" u="sng" spc="110" dirty="0">
                <a:solidFill>
                  <a:schemeClr val="tx1"/>
                </a:solidFill>
                <a:uFill>
                  <a:solidFill>
                    <a:srgbClr val="C00000"/>
                  </a:solidFill>
                </a:uFill>
                <a:latin typeface="Times New Roman"/>
                <a:cs typeface="Times New Roman"/>
              </a:rPr>
              <a:t> </a:t>
            </a:r>
            <a:r>
              <a:rPr sz="2200" b="1" u="sng" spc="-33" dirty="0">
                <a:solidFill>
                  <a:schemeClr val="tx1"/>
                </a:solidFill>
                <a:uFill>
                  <a:solidFill>
                    <a:srgbClr val="C00000"/>
                  </a:solidFill>
                </a:uFill>
                <a:latin typeface="Times New Roman"/>
                <a:cs typeface="Times New Roman"/>
              </a:rPr>
              <a:t>iodine.</a:t>
            </a:r>
            <a:r>
              <a:rPr sz="2200" b="1" spc="-33" dirty="0">
                <a:solidFill>
                  <a:schemeClr val="tx1"/>
                </a:solidFill>
                <a:latin typeface="Times New Roman"/>
                <a:cs typeface="Times New Roman"/>
              </a:rPr>
              <a:t> </a:t>
            </a:r>
            <a:r>
              <a:rPr sz="2200" b="1" spc="-105" dirty="0">
                <a:solidFill>
                  <a:schemeClr val="tx1"/>
                </a:solidFill>
                <a:latin typeface="Times New Roman"/>
                <a:cs typeface="Times New Roman"/>
              </a:rPr>
              <a:t>* * * *</a:t>
            </a:r>
            <a:endParaRPr sz="2200" dirty="0">
              <a:solidFill>
                <a:schemeClr val="tx1"/>
              </a:solidFill>
              <a:latin typeface="Times New Roman"/>
              <a:cs typeface="Times New Roman"/>
            </a:endParaRPr>
          </a:p>
          <a:p>
            <a:pPr marL="305883" marR="1934690" indent="-305883">
              <a:lnSpc>
                <a:spcPct val="125000"/>
              </a:lnSpc>
              <a:buClr>
                <a:srgbClr val="D24717"/>
              </a:buClr>
              <a:buSzPct val="85000"/>
              <a:buFont typeface="Arial"/>
              <a:buChar char="•"/>
              <a:tabLst>
                <a:tab pos="305883" algn="l"/>
                <a:tab pos="306583" algn="l"/>
              </a:tabLst>
            </a:pPr>
            <a:r>
              <a:rPr sz="2200" spc="33" dirty="0">
                <a:solidFill>
                  <a:schemeClr val="tx1"/>
                </a:solidFill>
                <a:latin typeface="Times New Roman"/>
                <a:cs typeface="Times New Roman"/>
              </a:rPr>
              <a:t>This </a:t>
            </a:r>
            <a:r>
              <a:rPr sz="2200" dirty="0">
                <a:solidFill>
                  <a:schemeClr val="tx1"/>
                </a:solidFill>
                <a:latin typeface="Times New Roman"/>
                <a:cs typeface="Times New Roman"/>
              </a:rPr>
              <a:t>is </a:t>
            </a:r>
            <a:r>
              <a:rPr sz="2200" spc="-105" dirty="0">
                <a:solidFill>
                  <a:schemeClr val="tx1"/>
                </a:solidFill>
                <a:latin typeface="Times New Roman"/>
                <a:cs typeface="Times New Roman"/>
              </a:rPr>
              <a:t>so </a:t>
            </a:r>
            <a:r>
              <a:rPr sz="2200" spc="33" dirty="0">
                <a:solidFill>
                  <a:schemeClr val="tx1"/>
                </a:solidFill>
                <a:latin typeface="Times New Roman"/>
                <a:cs typeface="Times New Roman"/>
              </a:rPr>
              <a:t>VERY VERY </a:t>
            </a:r>
            <a:r>
              <a:rPr sz="2200" spc="22" dirty="0">
                <a:solidFill>
                  <a:schemeClr val="tx1"/>
                </a:solidFill>
                <a:latin typeface="Times New Roman"/>
                <a:cs typeface="Times New Roman"/>
              </a:rPr>
              <a:t>important. </a:t>
            </a:r>
            <a:r>
              <a:rPr sz="2200" spc="33" dirty="0">
                <a:solidFill>
                  <a:schemeClr val="tx1"/>
                </a:solidFill>
                <a:latin typeface="Times New Roman"/>
                <a:cs typeface="Times New Roman"/>
              </a:rPr>
              <a:t>Bacteria </a:t>
            </a:r>
            <a:r>
              <a:rPr sz="2200" spc="22" dirty="0">
                <a:solidFill>
                  <a:schemeClr val="tx1"/>
                </a:solidFill>
                <a:latin typeface="Times New Roman"/>
                <a:cs typeface="Times New Roman"/>
              </a:rPr>
              <a:t>are </a:t>
            </a:r>
            <a:r>
              <a:rPr sz="2200" spc="-66" dirty="0">
                <a:solidFill>
                  <a:schemeClr val="tx1"/>
                </a:solidFill>
                <a:latin typeface="Times New Roman"/>
                <a:cs typeface="Times New Roman"/>
              </a:rPr>
              <a:t>every </a:t>
            </a:r>
            <a:r>
              <a:rPr sz="2200" spc="-17" dirty="0">
                <a:solidFill>
                  <a:schemeClr val="tx1"/>
                </a:solidFill>
                <a:latin typeface="Times New Roman"/>
                <a:cs typeface="Times New Roman"/>
              </a:rPr>
              <a:t>where </a:t>
            </a:r>
            <a:r>
              <a:rPr sz="2200" spc="88" dirty="0">
                <a:solidFill>
                  <a:schemeClr val="tx1"/>
                </a:solidFill>
                <a:latin typeface="Times New Roman"/>
                <a:cs typeface="Times New Roman"/>
              </a:rPr>
              <a:t>in</a:t>
            </a:r>
            <a:r>
              <a:rPr sz="2200" spc="-225" dirty="0">
                <a:solidFill>
                  <a:schemeClr val="tx1"/>
                </a:solidFill>
                <a:latin typeface="Times New Roman"/>
                <a:cs typeface="Times New Roman"/>
              </a:rPr>
              <a:t> </a:t>
            </a:r>
            <a:r>
              <a:rPr sz="2200" spc="28" dirty="0">
                <a:solidFill>
                  <a:schemeClr val="tx1"/>
                </a:solidFill>
                <a:latin typeface="Times New Roman"/>
                <a:cs typeface="Times New Roman"/>
              </a:rPr>
              <a:t>the  </a:t>
            </a:r>
            <a:r>
              <a:rPr sz="2200" spc="-11" dirty="0">
                <a:solidFill>
                  <a:schemeClr val="tx1"/>
                </a:solidFill>
                <a:latin typeface="Times New Roman"/>
                <a:cs typeface="Times New Roman"/>
              </a:rPr>
              <a:t>enviroment</a:t>
            </a:r>
            <a:r>
              <a:rPr sz="2200" spc="-11" dirty="0">
                <a:solidFill>
                  <a:schemeClr val="tx1"/>
                </a:solidFill>
                <a:latin typeface="Times New Roman"/>
                <a:cs typeface="Times New Roman"/>
              </a:rPr>
              <a:t>.</a:t>
            </a:r>
            <a:endParaRPr sz="2200" dirty="0">
              <a:solidFill>
                <a:schemeClr val="tx1"/>
              </a:solidFill>
              <a:latin typeface="Times New Roman"/>
              <a:cs typeface="Times New Roman"/>
            </a:endParaRPr>
          </a:p>
          <a:p>
            <a:pPr marL="369579" marR="5600" indent="-369579">
              <a:spcBef>
                <a:spcPts val="661"/>
              </a:spcBef>
              <a:buClr>
                <a:srgbClr val="D24717"/>
              </a:buClr>
              <a:buSzPct val="85000"/>
              <a:buFont typeface="Arial"/>
              <a:buChar char="•"/>
              <a:tabLst>
                <a:tab pos="369579" algn="l"/>
                <a:tab pos="370279" algn="l"/>
              </a:tabLst>
            </a:pPr>
            <a:r>
              <a:rPr sz="2200" spc="6" dirty="0">
                <a:solidFill>
                  <a:schemeClr val="tx1"/>
                </a:solidFill>
                <a:latin typeface="Times New Roman"/>
                <a:cs typeface="Times New Roman"/>
              </a:rPr>
              <a:t>The </a:t>
            </a:r>
            <a:r>
              <a:rPr sz="2200" spc="-17" dirty="0">
                <a:solidFill>
                  <a:schemeClr val="tx1"/>
                </a:solidFill>
                <a:latin typeface="Times New Roman"/>
                <a:cs typeface="Times New Roman"/>
              </a:rPr>
              <a:t>newborn </a:t>
            </a:r>
            <a:r>
              <a:rPr sz="2200" spc="-11" dirty="0">
                <a:solidFill>
                  <a:schemeClr val="tx1"/>
                </a:solidFill>
                <a:latin typeface="Times New Roman"/>
                <a:cs typeface="Times New Roman"/>
              </a:rPr>
              <a:t>navel </a:t>
            </a:r>
            <a:r>
              <a:rPr sz="2200" spc="11" dirty="0">
                <a:solidFill>
                  <a:schemeClr val="tx1"/>
                </a:solidFill>
                <a:latin typeface="Times New Roman"/>
                <a:cs typeface="Times New Roman"/>
              </a:rPr>
              <a:t>(umbilicus) </a:t>
            </a:r>
            <a:r>
              <a:rPr sz="2200" dirty="0">
                <a:solidFill>
                  <a:schemeClr val="tx1"/>
                </a:solidFill>
                <a:latin typeface="Times New Roman"/>
                <a:cs typeface="Times New Roman"/>
              </a:rPr>
              <a:t>is </a:t>
            </a:r>
            <a:r>
              <a:rPr sz="2200" spc="22" dirty="0">
                <a:solidFill>
                  <a:schemeClr val="tx1"/>
                </a:solidFill>
                <a:latin typeface="Times New Roman"/>
                <a:cs typeface="Times New Roman"/>
              </a:rPr>
              <a:t>warmth, </a:t>
            </a:r>
            <a:r>
              <a:rPr sz="2200" spc="33" dirty="0">
                <a:solidFill>
                  <a:schemeClr val="tx1"/>
                </a:solidFill>
                <a:latin typeface="Times New Roman"/>
                <a:cs typeface="Times New Roman"/>
              </a:rPr>
              <a:t>and </a:t>
            </a:r>
            <a:r>
              <a:rPr sz="2200" spc="-22" dirty="0">
                <a:solidFill>
                  <a:schemeClr val="tx1"/>
                </a:solidFill>
                <a:latin typeface="Times New Roman"/>
                <a:cs typeface="Times New Roman"/>
              </a:rPr>
              <a:t>damp. </a:t>
            </a:r>
            <a:r>
              <a:rPr sz="2200" spc="33" dirty="0">
                <a:solidFill>
                  <a:schemeClr val="tx1"/>
                </a:solidFill>
                <a:latin typeface="Times New Roman"/>
                <a:cs typeface="Times New Roman"/>
              </a:rPr>
              <a:t>Bacteria </a:t>
            </a:r>
            <a:r>
              <a:rPr sz="2200" dirty="0">
                <a:solidFill>
                  <a:schemeClr val="tx1"/>
                </a:solidFill>
                <a:latin typeface="Times New Roman"/>
                <a:cs typeface="Times New Roman"/>
              </a:rPr>
              <a:t>appreciate </a:t>
            </a:r>
            <a:r>
              <a:rPr sz="2200" spc="-22" dirty="0">
                <a:solidFill>
                  <a:schemeClr val="tx1"/>
                </a:solidFill>
                <a:latin typeface="Times New Roman"/>
                <a:cs typeface="Times New Roman"/>
              </a:rPr>
              <a:t>these  </a:t>
            </a:r>
            <a:r>
              <a:rPr sz="2200" spc="33" dirty="0">
                <a:solidFill>
                  <a:schemeClr val="tx1"/>
                </a:solidFill>
                <a:latin typeface="Times New Roman"/>
                <a:cs typeface="Times New Roman"/>
              </a:rPr>
              <a:t>Bacteria </a:t>
            </a:r>
            <a:r>
              <a:rPr sz="2200" spc="6" dirty="0">
                <a:solidFill>
                  <a:schemeClr val="tx1"/>
                </a:solidFill>
                <a:latin typeface="Times New Roman"/>
                <a:cs typeface="Times New Roman"/>
              </a:rPr>
              <a:t>can </a:t>
            </a:r>
            <a:r>
              <a:rPr sz="2200" spc="-39" dirty="0">
                <a:solidFill>
                  <a:schemeClr val="tx1"/>
                </a:solidFill>
                <a:latin typeface="Times New Roman"/>
                <a:cs typeface="Times New Roman"/>
              </a:rPr>
              <a:t>speedily </a:t>
            </a:r>
            <a:r>
              <a:rPr sz="2200" u="sng" spc="11" dirty="0">
                <a:solidFill>
                  <a:schemeClr val="tx1"/>
                </a:solidFill>
                <a:uFill>
                  <a:solidFill>
                    <a:srgbClr val="FF0000"/>
                  </a:solidFill>
                </a:uFill>
                <a:latin typeface="Times New Roman"/>
                <a:cs typeface="Times New Roman"/>
              </a:rPr>
              <a:t>travel up </a:t>
            </a:r>
            <a:r>
              <a:rPr sz="2200" u="sng" spc="33" dirty="0">
                <a:solidFill>
                  <a:schemeClr val="tx1"/>
                </a:solidFill>
                <a:uFill>
                  <a:solidFill>
                    <a:srgbClr val="FF0000"/>
                  </a:solidFill>
                </a:uFill>
                <a:latin typeface="Times New Roman"/>
                <a:cs typeface="Times New Roman"/>
              </a:rPr>
              <a:t>the </a:t>
            </a:r>
            <a:r>
              <a:rPr sz="2200" u="sng" spc="-11" dirty="0">
                <a:solidFill>
                  <a:schemeClr val="tx1"/>
                </a:solidFill>
                <a:uFill>
                  <a:solidFill>
                    <a:srgbClr val="FF0000"/>
                  </a:solidFill>
                </a:uFill>
                <a:latin typeface="Times New Roman"/>
                <a:cs typeface="Times New Roman"/>
              </a:rPr>
              <a:t>umbilicus/navel </a:t>
            </a:r>
            <a:r>
              <a:rPr sz="2200" u="sng" spc="39" dirty="0">
                <a:solidFill>
                  <a:schemeClr val="tx1"/>
                </a:solidFill>
                <a:uFill>
                  <a:solidFill>
                    <a:srgbClr val="FF0000"/>
                  </a:solidFill>
                </a:uFill>
                <a:latin typeface="Times New Roman"/>
                <a:cs typeface="Times New Roman"/>
              </a:rPr>
              <a:t>and </a:t>
            </a:r>
            <a:r>
              <a:rPr sz="2200" u="sng" spc="-55" dirty="0">
                <a:solidFill>
                  <a:schemeClr val="tx1"/>
                </a:solidFill>
                <a:uFill>
                  <a:solidFill>
                    <a:srgbClr val="FF0000"/>
                  </a:solidFill>
                </a:uFill>
                <a:latin typeface="Times New Roman"/>
                <a:cs typeface="Times New Roman"/>
              </a:rPr>
              <a:t>get </a:t>
            </a:r>
            <a:r>
              <a:rPr sz="2200" u="sng" spc="28" dirty="0">
                <a:solidFill>
                  <a:schemeClr val="tx1"/>
                </a:solidFill>
                <a:uFill>
                  <a:solidFill>
                    <a:srgbClr val="FF0000"/>
                  </a:solidFill>
                </a:uFill>
                <a:latin typeface="Times New Roman"/>
                <a:cs typeface="Times New Roman"/>
              </a:rPr>
              <a:t>into </a:t>
            </a:r>
            <a:r>
              <a:rPr sz="2200" u="sng" spc="33" dirty="0">
                <a:solidFill>
                  <a:schemeClr val="tx1"/>
                </a:solidFill>
                <a:uFill>
                  <a:solidFill>
                    <a:srgbClr val="FF0000"/>
                  </a:solidFill>
                </a:uFill>
                <a:latin typeface="Times New Roman"/>
                <a:cs typeface="Times New Roman"/>
              </a:rPr>
              <a:t>the</a:t>
            </a:r>
            <a:r>
              <a:rPr sz="2200" u="sng" spc="-369" dirty="0">
                <a:solidFill>
                  <a:schemeClr val="tx1"/>
                </a:solidFill>
                <a:uFill>
                  <a:solidFill>
                    <a:srgbClr val="FF0000"/>
                  </a:solidFill>
                </a:uFill>
                <a:latin typeface="Times New Roman"/>
                <a:cs typeface="Times New Roman"/>
              </a:rPr>
              <a:t> </a:t>
            </a:r>
            <a:r>
              <a:rPr sz="2200" u="sng" spc="-28" dirty="0">
                <a:solidFill>
                  <a:schemeClr val="tx1"/>
                </a:solidFill>
                <a:uFill>
                  <a:solidFill>
                    <a:srgbClr val="FF0000"/>
                  </a:solidFill>
                </a:uFill>
                <a:latin typeface="Times New Roman"/>
                <a:cs typeface="Times New Roman"/>
              </a:rPr>
              <a:t>newborns </a:t>
            </a:r>
            <a:r>
              <a:rPr sz="2200" u="sng" spc="-39" dirty="0">
                <a:solidFill>
                  <a:schemeClr val="tx1"/>
                </a:solidFill>
                <a:uFill>
                  <a:solidFill>
                    <a:srgbClr val="FF0000"/>
                  </a:solidFill>
                </a:uFill>
                <a:latin typeface="Times New Roman"/>
                <a:cs typeface="Times New Roman"/>
              </a:rPr>
              <a:t>blood</a:t>
            </a:r>
            <a:r>
              <a:rPr sz="2200" spc="-39" dirty="0">
                <a:solidFill>
                  <a:schemeClr val="tx1"/>
                </a:solidFill>
                <a:latin typeface="Times New Roman"/>
                <a:cs typeface="Times New Roman"/>
              </a:rPr>
              <a:t>.  </a:t>
            </a:r>
            <a:r>
              <a:rPr sz="2200" spc="33" dirty="0">
                <a:solidFill>
                  <a:schemeClr val="tx1"/>
                </a:solidFill>
                <a:latin typeface="Times New Roman"/>
                <a:cs typeface="Times New Roman"/>
              </a:rPr>
              <a:t>This </a:t>
            </a:r>
            <a:r>
              <a:rPr sz="2200" spc="6" dirty="0">
                <a:solidFill>
                  <a:schemeClr val="tx1"/>
                </a:solidFill>
                <a:latin typeface="Times New Roman"/>
                <a:cs typeface="Times New Roman"/>
              </a:rPr>
              <a:t>can </a:t>
            </a:r>
            <a:r>
              <a:rPr sz="2200" spc="-44" dirty="0">
                <a:solidFill>
                  <a:schemeClr val="tx1"/>
                </a:solidFill>
                <a:latin typeface="Times New Roman"/>
                <a:cs typeface="Times New Roman"/>
              </a:rPr>
              <a:t>cause </a:t>
            </a:r>
            <a:r>
              <a:rPr sz="2200" spc="-105" dirty="0">
                <a:solidFill>
                  <a:schemeClr val="tx1"/>
                </a:solidFill>
                <a:latin typeface="Times New Roman"/>
                <a:cs typeface="Times New Roman"/>
              </a:rPr>
              <a:t>so </a:t>
            </a:r>
            <a:r>
              <a:rPr sz="2200" spc="-6" dirty="0">
                <a:solidFill>
                  <a:schemeClr val="tx1"/>
                </a:solidFill>
                <a:latin typeface="Times New Roman"/>
                <a:cs typeface="Times New Roman"/>
              </a:rPr>
              <a:t>many </a:t>
            </a:r>
            <a:r>
              <a:rPr sz="2200" spc="-22" dirty="0">
                <a:solidFill>
                  <a:schemeClr val="tx1"/>
                </a:solidFill>
                <a:latin typeface="Times New Roman"/>
                <a:cs typeface="Times New Roman"/>
              </a:rPr>
              <a:t>serious </a:t>
            </a:r>
            <a:r>
              <a:rPr sz="2200" spc="55" dirty="0">
                <a:solidFill>
                  <a:schemeClr val="tx1"/>
                </a:solidFill>
                <a:latin typeface="Times New Roman"/>
                <a:cs typeface="Times New Roman"/>
              </a:rPr>
              <a:t>health</a:t>
            </a:r>
            <a:r>
              <a:rPr sz="2200" spc="-50" dirty="0">
                <a:solidFill>
                  <a:schemeClr val="tx1"/>
                </a:solidFill>
                <a:latin typeface="Times New Roman"/>
                <a:cs typeface="Times New Roman"/>
              </a:rPr>
              <a:t> </a:t>
            </a:r>
            <a:r>
              <a:rPr sz="2200" spc="-39" dirty="0">
                <a:solidFill>
                  <a:schemeClr val="tx1"/>
                </a:solidFill>
                <a:latin typeface="Times New Roman"/>
                <a:cs typeface="Times New Roman"/>
              </a:rPr>
              <a:t>problems:</a:t>
            </a:r>
            <a:endParaRPr sz="2200" dirty="0">
              <a:solidFill>
                <a:schemeClr val="tx1"/>
              </a:solidFill>
              <a:latin typeface="Times New Roman"/>
              <a:cs typeface="Times New Roman"/>
            </a:endParaRPr>
          </a:p>
          <a:p>
            <a:pPr marL="489272"/>
            <a:r>
              <a:rPr sz="2200" spc="-39" dirty="0">
                <a:solidFill>
                  <a:schemeClr val="tx1"/>
                </a:solidFill>
                <a:latin typeface="Times New Roman"/>
                <a:cs typeface="Times New Roman"/>
              </a:rPr>
              <a:t>Navel </a:t>
            </a:r>
            <a:r>
              <a:rPr sz="2200" spc="55" dirty="0">
                <a:solidFill>
                  <a:schemeClr val="tx1"/>
                </a:solidFill>
                <a:latin typeface="Times New Roman"/>
                <a:cs typeface="Times New Roman"/>
              </a:rPr>
              <a:t>ill, </a:t>
            </a:r>
            <a:r>
              <a:rPr sz="2200" spc="44" dirty="0">
                <a:solidFill>
                  <a:schemeClr val="tx1"/>
                </a:solidFill>
                <a:latin typeface="Times New Roman"/>
                <a:cs typeface="Times New Roman"/>
              </a:rPr>
              <a:t>joint </a:t>
            </a:r>
            <a:r>
              <a:rPr sz="2200" spc="55" dirty="0">
                <a:solidFill>
                  <a:schemeClr val="tx1"/>
                </a:solidFill>
                <a:latin typeface="Times New Roman"/>
                <a:cs typeface="Times New Roman"/>
              </a:rPr>
              <a:t>ill, </a:t>
            </a:r>
            <a:r>
              <a:rPr sz="2200" spc="11" dirty="0">
                <a:solidFill>
                  <a:schemeClr val="tx1"/>
                </a:solidFill>
                <a:latin typeface="Times New Roman"/>
                <a:cs typeface="Times New Roman"/>
              </a:rPr>
              <a:t>liver </a:t>
            </a:r>
            <a:r>
              <a:rPr sz="2200" spc="-66" dirty="0">
                <a:solidFill>
                  <a:schemeClr val="tx1"/>
                </a:solidFill>
                <a:latin typeface="Times New Roman"/>
                <a:cs typeface="Times New Roman"/>
              </a:rPr>
              <a:t>abscess, </a:t>
            </a:r>
            <a:r>
              <a:rPr sz="2200" spc="6" dirty="0">
                <a:solidFill>
                  <a:schemeClr val="tx1"/>
                </a:solidFill>
                <a:latin typeface="Times New Roman"/>
                <a:cs typeface="Times New Roman"/>
              </a:rPr>
              <a:t>bladder </a:t>
            </a:r>
            <a:r>
              <a:rPr sz="2200" dirty="0">
                <a:solidFill>
                  <a:schemeClr val="tx1"/>
                </a:solidFill>
                <a:latin typeface="Times New Roman"/>
                <a:cs typeface="Times New Roman"/>
              </a:rPr>
              <a:t>infections, </a:t>
            </a:r>
            <a:r>
              <a:rPr sz="2200" spc="-44" dirty="0">
                <a:solidFill>
                  <a:schemeClr val="tx1"/>
                </a:solidFill>
                <a:latin typeface="Times New Roman"/>
                <a:cs typeface="Times New Roman"/>
              </a:rPr>
              <a:t>ect ect</a:t>
            </a:r>
            <a:r>
              <a:rPr sz="2200" spc="-44" dirty="0">
                <a:solidFill>
                  <a:schemeClr val="tx1"/>
                </a:solidFill>
                <a:latin typeface="Times New Roman"/>
                <a:cs typeface="Times New Roman"/>
              </a:rPr>
              <a:t> </a:t>
            </a:r>
            <a:r>
              <a:rPr sz="2200" spc="33" dirty="0">
                <a:solidFill>
                  <a:schemeClr val="tx1"/>
                </a:solidFill>
                <a:latin typeface="Times New Roman"/>
                <a:cs typeface="Times New Roman"/>
              </a:rPr>
              <a:t>and </a:t>
            </a:r>
            <a:r>
              <a:rPr sz="2200" spc="-66" dirty="0">
                <a:solidFill>
                  <a:schemeClr val="tx1"/>
                </a:solidFill>
                <a:latin typeface="Times New Roman"/>
                <a:cs typeface="Times New Roman"/>
              </a:rPr>
              <a:t>even</a:t>
            </a:r>
            <a:r>
              <a:rPr sz="2200" spc="-364" dirty="0">
                <a:solidFill>
                  <a:schemeClr val="tx1"/>
                </a:solidFill>
                <a:latin typeface="Times New Roman"/>
                <a:cs typeface="Times New Roman"/>
              </a:rPr>
              <a:t> </a:t>
            </a:r>
            <a:r>
              <a:rPr sz="2200" spc="11" dirty="0">
                <a:solidFill>
                  <a:schemeClr val="tx1"/>
                </a:solidFill>
                <a:latin typeface="Times New Roman"/>
                <a:cs typeface="Times New Roman"/>
              </a:rPr>
              <a:t>death.</a:t>
            </a:r>
            <a:endParaRPr sz="2200" dirty="0">
              <a:solidFill>
                <a:schemeClr val="tx1"/>
              </a:solidFill>
              <a:latin typeface="Times New Roman"/>
              <a:cs typeface="Times New Roman"/>
            </a:endParaRPr>
          </a:p>
        </p:txBody>
      </p:sp>
      <p:sp>
        <p:nvSpPr>
          <p:cNvPr id="5" name="object 5"/>
          <p:cNvSpPr/>
          <p:nvPr/>
        </p:nvSpPr>
        <p:spPr>
          <a:xfrm>
            <a:off x="287784" y="2483693"/>
            <a:ext cx="1440160" cy="18002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Noto Sans CJK SC Regular"/>
        <a:cs typeface="Noto Sans CJK SC Regular"/>
      </a:majorFont>
      <a:minorFont>
        <a:latin typeface="Arial"/>
        <a:ea typeface="Noto Sans CJK SC Regular"/>
        <a:cs typeface="Noto Sans CJK SC Regula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1247</Words>
  <Application>Microsoft Office PowerPoint</Application>
  <PresentationFormat>Custom</PresentationFormat>
  <Paragraphs>82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Milk Production Management and Dairy Development</vt:lpstr>
      <vt:lpstr>Care &amp; Management of Cow (animal) before during and  After Parturation (Calving)</vt:lpstr>
      <vt:lpstr>During Parturation:</vt:lpstr>
      <vt:lpstr>After Parturation:</vt:lpstr>
      <vt:lpstr>Care with regard to milking of cow:</vt:lpstr>
      <vt:lpstr> Immediately after giving BIRTH:</vt:lpstr>
      <vt:lpstr>COLOSTRUM – the 1st dink &amp; a very vital drink..</vt:lpstr>
      <vt:lpstr>Colostrum Quality: In short, colostrum from a first time mother is good. However colostrum from an  older mother will have more antibodies, and they are capable of producing greater  amounts of colostrum. Each time the mother is “milked”, the quality of her colostrum is  reduced.</vt:lpstr>
      <vt:lpstr>For the newborn:</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years Perspective Plan  (2018-23)</dc:title>
  <dc:creator>Gouri Sahu</dc:creator>
  <cp:lastModifiedBy>user</cp:lastModifiedBy>
  <cp:revision>18</cp:revision>
  <cp:lastPrinted>1601-01-01T00:00:00Z</cp:lastPrinted>
  <dcterms:created xsi:type="dcterms:W3CDTF">2018-01-17T07:28:50Z</dcterms:created>
  <dcterms:modified xsi:type="dcterms:W3CDTF">2021-03-06T15:22:42Z</dcterms:modified>
</cp:coreProperties>
</file>