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F134A72-BBB5-4469-9868-35ACA6800B3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EA042F-6DC1-49D1-AB3F-B887D2607426}" type="slidenum">
              <a:rPr lang="en-IN" smtClean="0"/>
              <a:t>‹#›</a:t>
            </a:fld>
            <a:endParaRPr lang="en-IN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4A72-BBB5-4469-9868-35ACA6800B3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042F-6DC1-49D1-AB3F-B887D2607426}" type="slidenum">
              <a:rPr lang="en-IN" smtClean="0"/>
              <a:t>‹#›</a:t>
            </a:fld>
            <a:endParaRPr lang="en-IN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4A72-BBB5-4469-9868-35ACA6800B3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042F-6DC1-49D1-AB3F-B887D2607426}" type="slidenum">
              <a:rPr lang="en-IN" smtClean="0"/>
              <a:t>‹#›</a:t>
            </a:fld>
            <a:endParaRPr lang="en-IN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4A72-BBB5-4469-9868-35ACA6800B3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042F-6DC1-49D1-AB3F-B887D2607426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4A72-BBB5-4469-9868-35ACA6800B3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042F-6DC1-49D1-AB3F-B887D2607426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4A72-BBB5-4469-9868-35ACA6800B3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042F-6DC1-49D1-AB3F-B887D2607426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4A72-BBB5-4469-9868-35ACA6800B3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042F-6DC1-49D1-AB3F-B887D2607426}" type="slidenum">
              <a:rPr lang="en-IN" smtClean="0"/>
              <a:t>‹#›</a:t>
            </a:fld>
            <a:endParaRPr lang="en-IN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4A72-BBB5-4469-9868-35ACA6800B3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042F-6DC1-49D1-AB3F-B887D2607426}" type="slidenum">
              <a:rPr lang="en-IN" smtClean="0"/>
              <a:t>‹#›</a:t>
            </a:fld>
            <a:endParaRPr lang="en-IN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4A72-BBB5-4469-9868-35ACA6800B3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042F-6DC1-49D1-AB3F-B887D260742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4A72-BBB5-4469-9868-35ACA6800B3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042F-6DC1-49D1-AB3F-B887D260742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4A72-BBB5-4469-9868-35ACA6800B3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042F-6DC1-49D1-AB3F-B887D260742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F134A72-BBB5-4469-9868-35ACA6800B3B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BEA042F-6DC1-49D1-AB3F-B887D260742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261" y="1387737"/>
            <a:ext cx="8213195" cy="1731982"/>
          </a:xfrm>
        </p:spPr>
        <p:txBody>
          <a:bodyPr/>
          <a:lstStyle/>
          <a:p>
            <a:r>
              <a:rPr lang="en-US" dirty="0" smtClean="0"/>
              <a:t>Introduction to E-Vehicle 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Dr</a:t>
            </a:r>
            <a:r>
              <a:rPr lang="en-US" b="1" dirty="0" smtClean="0"/>
              <a:t> P A Sunny </a:t>
            </a:r>
            <a:r>
              <a:rPr lang="en-US" b="1" dirty="0" err="1" smtClean="0"/>
              <a:t>Dayal</a:t>
            </a:r>
            <a:endParaRPr lang="en-US" b="1" dirty="0" smtClean="0"/>
          </a:p>
          <a:p>
            <a:r>
              <a:rPr lang="en-US" sz="2800" dirty="0" smtClean="0"/>
              <a:t>Associate Professor, </a:t>
            </a:r>
            <a:r>
              <a:rPr lang="en-US" sz="2800" dirty="0" err="1" smtClean="0"/>
              <a:t>Dept</a:t>
            </a:r>
            <a:r>
              <a:rPr lang="en-US" sz="2800" dirty="0" smtClean="0"/>
              <a:t> of ECE</a:t>
            </a:r>
          </a:p>
          <a:p>
            <a:r>
              <a:rPr lang="en-US" sz="2800" dirty="0" smtClean="0"/>
              <a:t>CUTM-AP</a:t>
            </a:r>
          </a:p>
        </p:txBody>
      </p:sp>
      <p:pic>
        <p:nvPicPr>
          <p:cNvPr id="1029" name="Picture 5" descr="Centurion University :: Convocation 2020 ::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548680"/>
            <a:ext cx="1109716" cy="1573023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7084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4" descr="Electric Car Png - Green Car Icon, Transparent Png , Transparent Png Image  - PNGit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40456"/>
            <a:ext cx="8191500" cy="4676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2894" y="3836640"/>
            <a:ext cx="6400800" cy="175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Made in Centurion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pic>
        <p:nvPicPr>
          <p:cNvPr id="1029" name="Picture 5" descr="Centurion University :: Convocation 2020 ::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" y="840456"/>
            <a:ext cx="1109716" cy="1573023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9588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An electric vehicle, also called an EV, uses one or more electric motors or traction motors for propulsion instead of the traditional fossil fuel.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First electric carriage was built in 1830s and the first electric automobile was built in 1891 in the United States.</a:t>
            </a:r>
            <a:endParaRPr lang="en-IN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Brief Introduction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575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sz="3500" dirty="0" smtClean="0"/>
              <a:t>Battery electric Vehicle</a:t>
            </a:r>
          </a:p>
          <a:p>
            <a:r>
              <a:rPr lang="en-US" sz="3500" dirty="0" smtClean="0"/>
              <a:t>Hybrid Electric Vehicle </a:t>
            </a:r>
          </a:p>
          <a:p>
            <a:r>
              <a:rPr lang="en-US" sz="3500" dirty="0" smtClean="0"/>
              <a:t>Plug-in Hybrid Electric Vehicle </a:t>
            </a:r>
          </a:p>
          <a:p>
            <a:r>
              <a:rPr lang="en-US" sz="3500" dirty="0" smtClean="0"/>
              <a:t>Fuel Cell Electric Vehicle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Note:- </a:t>
            </a:r>
          </a:p>
          <a:p>
            <a:pPr marL="0" indent="0" algn="just">
              <a:buNone/>
            </a:pPr>
            <a:r>
              <a:rPr lang="en-US" dirty="0" smtClean="0"/>
              <a:t>Electric vehicles will play a pivot role in changing the environment and economy around the globe in the next two decades.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EV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700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Fast depletion of fossil fuel.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Usage </a:t>
            </a:r>
            <a:r>
              <a:rPr lang="en-US" dirty="0"/>
              <a:t>of EV will result in significant reduction in air pollution (CO2 emission) as transportation accounts for one third of all energy usage.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With </a:t>
            </a:r>
            <a:r>
              <a:rPr lang="en-US" dirty="0"/>
              <a:t>rapid urbanization around the globe electric vehicle is the need of the hour to serve everyone.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Energy </a:t>
            </a:r>
            <a:r>
              <a:rPr lang="en-US" dirty="0"/>
              <a:t>is not consumed while the electric vehicle is stationary, unlike internal combustion engines which consume fuel while idling thereby making it energy efficient.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Facilitate </a:t>
            </a:r>
            <a:r>
              <a:rPr lang="en-US" dirty="0"/>
              <a:t>employment growth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Why we need EV? </a:t>
            </a:r>
          </a:p>
        </p:txBody>
      </p:sp>
    </p:spTree>
    <p:extLst>
      <p:ext uri="{BB962C8B-B14F-4D97-AF65-F5344CB8AC3E}">
        <p14:creationId xmlns:p14="http://schemas.microsoft.com/office/powerpoint/2010/main" val="85553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Presently, EV market penetration is only 1% of total vehicle sales in India, and of that, 95% of sales are electric two-wheelers.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/>
              <a:t>GOI has a set a target of 30% electric vehicles on Indian roads by 2030 to combat pollution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008" y="332656"/>
            <a:ext cx="9036496" cy="1054250"/>
          </a:xfrm>
        </p:spPr>
        <p:txBody>
          <a:bodyPr/>
          <a:lstStyle/>
          <a:p>
            <a:r>
              <a:rPr lang="en-IN" sz="4800" dirty="0"/>
              <a:t>EVs in India : Market Scenario</a:t>
            </a:r>
          </a:p>
        </p:txBody>
      </p:sp>
    </p:spTree>
    <p:extLst>
      <p:ext uri="{BB962C8B-B14F-4D97-AF65-F5344CB8AC3E}">
        <p14:creationId xmlns:p14="http://schemas.microsoft.com/office/powerpoint/2010/main" val="3034749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59</TotalTime>
  <Words>247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Introduction to E-Vehicle  </vt:lpstr>
      <vt:lpstr>PowerPoint Presentation</vt:lpstr>
      <vt:lpstr>Brief Introduction</vt:lpstr>
      <vt:lpstr>Types of EV</vt:lpstr>
      <vt:lpstr>Why we need EV? </vt:lpstr>
      <vt:lpstr>EVs in India : Market Scenario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E-Vehicle  </dc:title>
  <dc:creator>user</dc:creator>
  <cp:lastModifiedBy>user</cp:lastModifiedBy>
  <cp:revision>7</cp:revision>
  <dcterms:created xsi:type="dcterms:W3CDTF">2020-11-27T09:19:42Z</dcterms:created>
  <dcterms:modified xsi:type="dcterms:W3CDTF">2021-02-01T07:56:46Z</dcterms:modified>
</cp:coreProperties>
</file>