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7" r:id="rId5"/>
    <p:sldId id="288" r:id="rId6"/>
    <p:sldId id="285" r:id="rId7"/>
    <p:sldId id="283" r:id="rId8"/>
    <p:sldId id="284" r:id="rId9"/>
    <p:sldId id="259" r:id="rId10"/>
    <p:sldId id="286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5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841411"/>
            <a:ext cx="6857280" cy="1790828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2701365"/>
            <a:ext cx="6857280" cy="1242131"/>
          </a:xfrm>
        </p:spPr>
        <p:txBody>
          <a:bodyPr/>
          <a:lstStyle>
            <a:lvl1pPr marL="0" indent="0" algn="ctr">
              <a:buNone/>
              <a:defRPr sz="2200"/>
            </a:lvl1pPr>
            <a:lvl2pPr marL="414726" indent="0" algn="ctr">
              <a:buNone/>
              <a:defRPr sz="1800"/>
            </a:lvl2pPr>
            <a:lvl3pPr marL="829452" indent="0" algn="ctr">
              <a:buNone/>
              <a:defRPr sz="1600"/>
            </a:lvl3pPr>
            <a:lvl4pPr marL="1244178" indent="0" algn="ctr">
              <a:buNone/>
              <a:defRPr sz="1500"/>
            </a:lvl4pPr>
            <a:lvl5pPr marL="1658904" indent="0" algn="ctr">
              <a:buNone/>
              <a:defRPr sz="1500"/>
            </a:lvl5pPr>
            <a:lvl6pPr marL="2073631" indent="0" algn="ctr">
              <a:buNone/>
              <a:defRPr sz="1500"/>
            </a:lvl6pPr>
            <a:lvl7pPr marL="2488357" indent="0" algn="ctr">
              <a:buNone/>
              <a:defRPr sz="1500"/>
            </a:lvl7pPr>
            <a:lvl8pPr marL="2903083" indent="0" algn="ctr">
              <a:buNone/>
              <a:defRPr sz="1500"/>
            </a:lvl8pPr>
            <a:lvl9pPr marL="3317809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5440" y="205222"/>
            <a:ext cx="2054880" cy="39780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05222"/>
            <a:ext cx="6030720" cy="39780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282096"/>
            <a:ext cx="7886880" cy="213970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3442323"/>
            <a:ext cx="7886880" cy="1124398"/>
          </a:xfrm>
        </p:spPr>
        <p:txBody>
          <a:bodyPr/>
          <a:lstStyle>
            <a:lvl1pPr marL="0" indent="0">
              <a:buNone/>
              <a:defRPr sz="2200"/>
            </a:lvl1pPr>
            <a:lvl2pPr marL="414726" indent="0">
              <a:buNone/>
              <a:defRPr sz="1800"/>
            </a:lvl2pPr>
            <a:lvl3pPr marL="829452" indent="0">
              <a:buNone/>
              <a:defRPr sz="1600"/>
            </a:lvl3pPr>
            <a:lvl4pPr marL="1244178" indent="0">
              <a:buNone/>
              <a:defRPr sz="1500"/>
            </a:lvl4pPr>
            <a:lvl5pPr marL="1658904" indent="0">
              <a:buNone/>
              <a:defRPr sz="1500"/>
            </a:lvl5pPr>
            <a:lvl6pPr marL="2073631" indent="0">
              <a:buNone/>
              <a:defRPr sz="1500"/>
            </a:lvl6pPr>
            <a:lvl7pPr marL="2488357" indent="0">
              <a:buNone/>
              <a:defRPr sz="1500"/>
            </a:lvl7pPr>
            <a:lvl8pPr marL="2903083" indent="0">
              <a:buNone/>
              <a:defRPr sz="1500"/>
            </a:lvl8pPr>
            <a:lvl9pPr marL="331780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203247"/>
            <a:ext cx="4042080" cy="29800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800" y="1203247"/>
            <a:ext cx="4043520" cy="29800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274349"/>
            <a:ext cx="7886880" cy="993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260493"/>
            <a:ext cx="3869280" cy="6178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1878318"/>
            <a:ext cx="3869280" cy="2764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260493"/>
            <a:ext cx="3886560" cy="6178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1878318"/>
            <a:ext cx="3886560" cy="2764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342396"/>
            <a:ext cx="2949120" cy="1201086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740959"/>
            <a:ext cx="4628160" cy="365510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1543483"/>
            <a:ext cx="2949120" cy="285798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342396"/>
            <a:ext cx="2949120" cy="1201086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740959"/>
            <a:ext cx="4628160" cy="3655104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1543483"/>
            <a:ext cx="2949120" cy="285798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7121" y="20523"/>
            <a:ext cx="8894880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05222"/>
            <a:ext cx="8223840" cy="85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203247"/>
            <a:ext cx="8223840" cy="29800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79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127680" y="4685532"/>
            <a:ext cx="2894400" cy="3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6556321" y="4685532"/>
            <a:ext cx="2894400" cy="3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56480" y="4685532"/>
            <a:ext cx="2125440" cy="3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ts val="129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ts val="103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ts val="77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ts val="52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ts val="26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123950"/>
            <a:ext cx="6096000" cy="24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905000" y="590550"/>
            <a:ext cx="6858000" cy="1236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Center for Smart Agriculture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Protected cultivation of vegetable crops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638550"/>
            <a:ext cx="746112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798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407526" fontAlgn="base">
              <a:lnSpc>
                <a:spcPct val="93000"/>
              </a:lnSpc>
              <a:spcBef>
                <a:spcPts val="1293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Module 5: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Nutrient management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 defTabSz="407526" fontAlgn="base">
              <a:lnSpc>
                <a:spcPct val="93000"/>
              </a:lnSpc>
              <a:spcBef>
                <a:spcPts val="1293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Session 11: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Fertigation system and forms of inorganic fertilizers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819150"/>
            <a:ext cx="6400800" cy="2830731"/>
          </a:xfrm>
        </p:spPr>
        <p:txBody>
          <a:bodyPr/>
          <a:lstStyle/>
          <a:p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you…</a:t>
            </a:r>
            <a:endParaRPr lang="en-IN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0"/>
            <a:ext cx="7003920" cy="51435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Fertigation: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Fertigation is the application of required fertilisers/plant nutrients (water soluble) with the irrigation water at a slow and controlled rate to meet the nutritional requirements at different stages of crop growth.</a:t>
            </a:r>
          </a:p>
          <a:p>
            <a:pPr algn="just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fertigation system an automatic mixing and dispensing unit is installed which consists of three systems pump and a supplying device.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fertilizers are dissolved separately in tanks and are mixed in a given ratio and supplied to the plants through drippers. </a:t>
            </a:r>
          </a:p>
          <a:p>
            <a:pPr algn="just">
              <a:buNone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438150"/>
            <a:ext cx="6477000" cy="3886200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Fertilizer dosage has to be dependent on growing media.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Soilless mixes - more frequent fertilizer application.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 range of 5.5 to 6.5.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 elements- lower pH ranges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Macro elements - at pH 6 and higher. </a:t>
            </a:r>
          </a:p>
          <a:p>
            <a:pPr algn="just"/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85750"/>
            <a:ext cx="6546720" cy="3897531"/>
          </a:xfrm>
        </p:spPr>
        <p:txBody>
          <a:bodyPr/>
          <a:lstStyle/>
          <a:p>
            <a:pPr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FERTIGATION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Advantages: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Relatively uniform fertilizer applications</a:t>
            </a: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Flexibility in timing of applications</a:t>
            </a: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Less fertilizers used</a:t>
            </a: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Reduced costs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38150"/>
            <a:ext cx="6775320" cy="2980034"/>
          </a:xfrm>
        </p:spPr>
        <p:txBody>
          <a:bodyPr/>
          <a:lstStyle/>
          <a:p>
            <a:pPr lvl="0"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Disadvantages: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Potential contamination hazard from equipment malfunctions</a:t>
            </a: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Backflow prevention devices required </a:t>
            </a: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Careful handling of liquid fertilizers required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7901" y="666750"/>
            <a:ext cx="645846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5222"/>
            <a:ext cx="6699120" cy="1147328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Forms of inorganic fertilizers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81150"/>
            <a:ext cx="6477000" cy="2903834"/>
          </a:xfr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Dry fertilizers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Slow release fertilizer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Liquid fertilizer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90550"/>
            <a:ext cx="6629400" cy="4038600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Slow release fertilizer 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release the nutrient into the medium over a period of several months.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These fertilizer granules are coated with porous plastic.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released slowly into the root medium.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Heating melts the plastic coating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819150"/>
            <a:ext cx="6477000" cy="3429000"/>
          </a:xfr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Liquid fertilizer: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These are 100 per cent water soluble.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These comes in powdered form.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can be either single nutrient or complete fertilizer.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have to be dissolved in warm water.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1014</TotalTime>
  <Words>259</Words>
  <Application>Microsoft Office PowerPoint</Application>
  <PresentationFormat>On-screen Show (16:9)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Theme5</vt:lpstr>
      <vt:lpstr>Slide 1</vt:lpstr>
      <vt:lpstr>Slide 2</vt:lpstr>
      <vt:lpstr>Slide 3</vt:lpstr>
      <vt:lpstr>Slide 4</vt:lpstr>
      <vt:lpstr>Slide 5</vt:lpstr>
      <vt:lpstr>Slide 6</vt:lpstr>
      <vt:lpstr>Forms of inorganic fertilizers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Sagar</dc:creator>
  <cp:lastModifiedBy>hp</cp:lastModifiedBy>
  <cp:revision>39</cp:revision>
  <dcterms:created xsi:type="dcterms:W3CDTF">2006-08-16T00:00:00Z</dcterms:created>
  <dcterms:modified xsi:type="dcterms:W3CDTF">2021-01-19T13:31:03Z</dcterms:modified>
</cp:coreProperties>
</file>