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71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2FF34-DAD3-4FBB-A244-61A85C52CCBF}" type="doc">
      <dgm:prSet loTypeId="urn:diagrams.loki3.com/BracketList" loCatId="list" qsTypeId="urn:microsoft.com/office/officeart/2005/8/quickstyle/simple4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3305BEB4-212D-4A7F-A06C-BCBA5CC5B14E}">
      <dgm:prSet/>
      <dgm:spPr/>
      <dgm:t>
        <a:bodyPr/>
        <a:lstStyle/>
        <a:p>
          <a:pPr rtl="0"/>
          <a:r>
            <a:rPr lang="en-US" baseline="0" smtClean="0"/>
            <a:t>Pre conventional</a:t>
          </a:r>
          <a:endParaRPr lang="en-GB"/>
        </a:p>
      </dgm:t>
    </dgm:pt>
    <dgm:pt modelId="{F7716506-BB65-4D1A-8B48-A6D97F785C75}" type="parTrans" cxnId="{1DDF454F-A831-4A18-9DCC-E0243C12C68F}">
      <dgm:prSet/>
      <dgm:spPr/>
      <dgm:t>
        <a:bodyPr/>
        <a:lstStyle/>
        <a:p>
          <a:endParaRPr lang="en-GB"/>
        </a:p>
      </dgm:t>
    </dgm:pt>
    <dgm:pt modelId="{732FE4AD-9279-4197-8DB7-D3A039CA4001}" type="sibTrans" cxnId="{1DDF454F-A831-4A18-9DCC-E0243C12C68F}">
      <dgm:prSet/>
      <dgm:spPr/>
      <dgm:t>
        <a:bodyPr/>
        <a:lstStyle/>
        <a:p>
          <a:endParaRPr lang="en-GB"/>
        </a:p>
      </dgm:t>
    </dgm:pt>
    <dgm:pt modelId="{949283EE-8621-427D-9467-1A3233B017E3}">
      <dgm:prSet/>
      <dgm:spPr/>
      <dgm:t>
        <a:bodyPr/>
        <a:lstStyle/>
        <a:p>
          <a:pPr rtl="0"/>
          <a:r>
            <a:rPr lang="en-US" i="1" baseline="0" smtClean="0"/>
            <a:t>Stage I : Punishment &amp; Obedience Orientation</a:t>
          </a:r>
          <a:endParaRPr lang="en-GB"/>
        </a:p>
      </dgm:t>
    </dgm:pt>
    <dgm:pt modelId="{C6FC907D-7FE7-4998-B5A2-54705AD4EEC9}" type="parTrans" cxnId="{72FD5694-1B64-4472-AF17-8ABCFFB133FE}">
      <dgm:prSet/>
      <dgm:spPr/>
      <dgm:t>
        <a:bodyPr/>
        <a:lstStyle/>
        <a:p>
          <a:endParaRPr lang="en-GB"/>
        </a:p>
      </dgm:t>
    </dgm:pt>
    <dgm:pt modelId="{DA74F1DF-29DA-4EAE-83EF-E3E0EADFF703}" type="sibTrans" cxnId="{72FD5694-1B64-4472-AF17-8ABCFFB133FE}">
      <dgm:prSet/>
      <dgm:spPr/>
      <dgm:t>
        <a:bodyPr/>
        <a:lstStyle/>
        <a:p>
          <a:endParaRPr lang="en-GB"/>
        </a:p>
      </dgm:t>
    </dgm:pt>
    <dgm:pt modelId="{A4A0CA65-6B47-49B8-AC5A-0A7A86E42610}">
      <dgm:prSet/>
      <dgm:spPr/>
      <dgm:t>
        <a:bodyPr/>
        <a:lstStyle/>
        <a:p>
          <a:pPr rtl="0"/>
          <a:r>
            <a:rPr lang="en-US" i="1" baseline="0" smtClean="0"/>
            <a:t>Stage II : Instrumental Relativist Orientation</a:t>
          </a:r>
          <a:endParaRPr lang="en-GB"/>
        </a:p>
      </dgm:t>
    </dgm:pt>
    <dgm:pt modelId="{69F474FA-A81D-476F-85D6-3217E6148ED0}" type="parTrans" cxnId="{65E575C4-7B3E-4E2D-A94A-0F0361648702}">
      <dgm:prSet/>
      <dgm:spPr/>
      <dgm:t>
        <a:bodyPr/>
        <a:lstStyle/>
        <a:p>
          <a:endParaRPr lang="en-GB"/>
        </a:p>
      </dgm:t>
    </dgm:pt>
    <dgm:pt modelId="{2AF6E948-CA11-45DE-9FF8-C57778CA8677}" type="sibTrans" cxnId="{65E575C4-7B3E-4E2D-A94A-0F0361648702}">
      <dgm:prSet/>
      <dgm:spPr/>
      <dgm:t>
        <a:bodyPr/>
        <a:lstStyle/>
        <a:p>
          <a:endParaRPr lang="en-GB"/>
        </a:p>
      </dgm:t>
    </dgm:pt>
    <dgm:pt modelId="{C783157D-6971-43CD-9C90-B63D0E2D379D}">
      <dgm:prSet/>
      <dgm:spPr/>
      <dgm:t>
        <a:bodyPr/>
        <a:lstStyle/>
        <a:p>
          <a:pPr rtl="0"/>
          <a:r>
            <a:rPr lang="en-US" baseline="0" smtClean="0"/>
            <a:t>Conventional</a:t>
          </a:r>
          <a:endParaRPr lang="en-GB"/>
        </a:p>
      </dgm:t>
    </dgm:pt>
    <dgm:pt modelId="{CEACBDDF-1078-49C2-9655-F3B430E37F1A}" type="parTrans" cxnId="{08F6DF5C-ADC2-487D-A94F-2AC23E799171}">
      <dgm:prSet/>
      <dgm:spPr/>
      <dgm:t>
        <a:bodyPr/>
        <a:lstStyle/>
        <a:p>
          <a:endParaRPr lang="en-GB"/>
        </a:p>
      </dgm:t>
    </dgm:pt>
    <dgm:pt modelId="{EC8B86CE-495F-4DD2-9D97-5FACFBDFBEAE}" type="sibTrans" cxnId="{08F6DF5C-ADC2-487D-A94F-2AC23E799171}">
      <dgm:prSet/>
      <dgm:spPr/>
      <dgm:t>
        <a:bodyPr/>
        <a:lstStyle/>
        <a:p>
          <a:endParaRPr lang="en-GB"/>
        </a:p>
      </dgm:t>
    </dgm:pt>
    <dgm:pt modelId="{CD73408A-5383-4258-9982-B018E6F7D6EF}">
      <dgm:prSet/>
      <dgm:spPr/>
      <dgm:t>
        <a:bodyPr/>
        <a:lstStyle/>
        <a:p>
          <a:pPr rtl="0"/>
          <a:r>
            <a:rPr lang="en-US" i="1" baseline="0" smtClean="0"/>
            <a:t>Stage III : Good boy, Nice girl</a:t>
          </a:r>
          <a:endParaRPr lang="en-GB"/>
        </a:p>
      </dgm:t>
    </dgm:pt>
    <dgm:pt modelId="{1AAAE4C4-9CBA-4031-A2B8-B8C63C769E87}" type="parTrans" cxnId="{9F11F401-D60A-480D-A4D3-0790825D4291}">
      <dgm:prSet/>
      <dgm:spPr/>
      <dgm:t>
        <a:bodyPr/>
        <a:lstStyle/>
        <a:p>
          <a:endParaRPr lang="en-GB"/>
        </a:p>
      </dgm:t>
    </dgm:pt>
    <dgm:pt modelId="{9710BC78-DE5C-4C6D-A8AC-DAC66540F472}" type="sibTrans" cxnId="{9F11F401-D60A-480D-A4D3-0790825D4291}">
      <dgm:prSet/>
      <dgm:spPr/>
      <dgm:t>
        <a:bodyPr/>
        <a:lstStyle/>
        <a:p>
          <a:endParaRPr lang="en-GB"/>
        </a:p>
      </dgm:t>
    </dgm:pt>
    <dgm:pt modelId="{15E26167-43CA-40BF-8F38-DFB6590A459A}">
      <dgm:prSet/>
      <dgm:spPr/>
      <dgm:t>
        <a:bodyPr/>
        <a:lstStyle/>
        <a:p>
          <a:pPr rtl="0"/>
          <a:r>
            <a:rPr lang="en-US" i="1" baseline="0" smtClean="0"/>
            <a:t>Stage IV : Law &amp; Order orientation</a:t>
          </a:r>
          <a:endParaRPr lang="en-GB"/>
        </a:p>
      </dgm:t>
    </dgm:pt>
    <dgm:pt modelId="{3C1BEE4C-078C-4EBE-8C8E-D3BA2B120B4B}" type="parTrans" cxnId="{1326E269-1026-436A-A789-23E4DA19373C}">
      <dgm:prSet/>
      <dgm:spPr/>
      <dgm:t>
        <a:bodyPr/>
        <a:lstStyle/>
        <a:p>
          <a:endParaRPr lang="en-GB"/>
        </a:p>
      </dgm:t>
    </dgm:pt>
    <dgm:pt modelId="{2D82D1CB-FC9D-4BED-8D9A-D3CBB91A2C0F}" type="sibTrans" cxnId="{1326E269-1026-436A-A789-23E4DA19373C}">
      <dgm:prSet/>
      <dgm:spPr/>
      <dgm:t>
        <a:bodyPr/>
        <a:lstStyle/>
        <a:p>
          <a:endParaRPr lang="en-GB"/>
        </a:p>
      </dgm:t>
    </dgm:pt>
    <dgm:pt modelId="{D57D1D4D-141D-4C69-B9C9-DE53739D48CE}">
      <dgm:prSet/>
      <dgm:spPr/>
      <dgm:t>
        <a:bodyPr/>
        <a:lstStyle/>
        <a:p>
          <a:pPr rtl="0"/>
          <a:r>
            <a:rPr lang="en-US" baseline="0" smtClean="0"/>
            <a:t>Post Conventional</a:t>
          </a:r>
          <a:endParaRPr lang="en-GB"/>
        </a:p>
      </dgm:t>
    </dgm:pt>
    <dgm:pt modelId="{7219F539-F909-4470-89F5-9703E1974A1B}" type="parTrans" cxnId="{C401B846-DA2F-499A-A3DF-DE831CEFAECF}">
      <dgm:prSet/>
      <dgm:spPr/>
      <dgm:t>
        <a:bodyPr/>
        <a:lstStyle/>
        <a:p>
          <a:endParaRPr lang="en-GB"/>
        </a:p>
      </dgm:t>
    </dgm:pt>
    <dgm:pt modelId="{2EE2E816-651C-49DB-8B5E-9AB010F6C57F}" type="sibTrans" cxnId="{C401B846-DA2F-499A-A3DF-DE831CEFAECF}">
      <dgm:prSet/>
      <dgm:spPr/>
      <dgm:t>
        <a:bodyPr/>
        <a:lstStyle/>
        <a:p>
          <a:endParaRPr lang="en-GB"/>
        </a:p>
      </dgm:t>
    </dgm:pt>
    <dgm:pt modelId="{85B1AC6F-22B5-4E6E-9C2A-1BEC5ED0EB00}">
      <dgm:prSet/>
      <dgm:spPr/>
      <dgm:t>
        <a:bodyPr/>
        <a:lstStyle/>
        <a:p>
          <a:pPr rtl="0"/>
          <a:r>
            <a:rPr lang="en-US" i="1" baseline="0" smtClean="0"/>
            <a:t>Stage V : Social contract Orientation</a:t>
          </a:r>
          <a:endParaRPr lang="en-GB"/>
        </a:p>
      </dgm:t>
    </dgm:pt>
    <dgm:pt modelId="{2AF6A174-A9A7-4A53-824A-BB8523DB1E50}" type="parTrans" cxnId="{EC4B3129-37BE-45A3-AAB1-62C137614164}">
      <dgm:prSet/>
      <dgm:spPr/>
      <dgm:t>
        <a:bodyPr/>
        <a:lstStyle/>
        <a:p>
          <a:endParaRPr lang="en-GB"/>
        </a:p>
      </dgm:t>
    </dgm:pt>
    <dgm:pt modelId="{D189383D-C75E-4765-BB5B-6B78FCF9F842}" type="sibTrans" cxnId="{EC4B3129-37BE-45A3-AAB1-62C137614164}">
      <dgm:prSet/>
      <dgm:spPr/>
      <dgm:t>
        <a:bodyPr/>
        <a:lstStyle/>
        <a:p>
          <a:endParaRPr lang="en-GB"/>
        </a:p>
      </dgm:t>
    </dgm:pt>
    <dgm:pt modelId="{1854B844-BAF7-4344-93F9-3B717D76660F}">
      <dgm:prSet/>
      <dgm:spPr/>
      <dgm:t>
        <a:bodyPr/>
        <a:lstStyle/>
        <a:p>
          <a:pPr rtl="0"/>
          <a:r>
            <a:rPr lang="en-US" i="1" baseline="0" smtClean="0"/>
            <a:t>Stage VI  Universal Ethical Principles</a:t>
          </a:r>
          <a:endParaRPr lang="en-GB"/>
        </a:p>
      </dgm:t>
    </dgm:pt>
    <dgm:pt modelId="{8EF52BA5-4EEC-471C-BF02-46A62FDF404F}" type="parTrans" cxnId="{8C86029A-D6A3-4F76-8D4B-8A8BD311F92F}">
      <dgm:prSet/>
      <dgm:spPr/>
      <dgm:t>
        <a:bodyPr/>
        <a:lstStyle/>
        <a:p>
          <a:endParaRPr lang="en-GB"/>
        </a:p>
      </dgm:t>
    </dgm:pt>
    <dgm:pt modelId="{21D594CB-0860-4429-8045-3C2195877273}" type="sibTrans" cxnId="{8C86029A-D6A3-4F76-8D4B-8A8BD311F92F}">
      <dgm:prSet/>
      <dgm:spPr/>
      <dgm:t>
        <a:bodyPr/>
        <a:lstStyle/>
        <a:p>
          <a:endParaRPr lang="en-GB"/>
        </a:p>
      </dgm:t>
    </dgm:pt>
    <dgm:pt modelId="{AF43A285-0DF1-450D-BB1C-0F6BE4B28A57}" type="pres">
      <dgm:prSet presAssocID="{2C42FF34-DAD3-4FBB-A244-61A85C52CCBF}" presName="Name0" presStyleCnt="0">
        <dgm:presLayoutVars>
          <dgm:dir/>
          <dgm:animLvl val="lvl"/>
          <dgm:resizeHandles val="exact"/>
        </dgm:presLayoutVars>
      </dgm:prSet>
      <dgm:spPr/>
    </dgm:pt>
    <dgm:pt modelId="{5818E559-C4B0-4291-B43C-E3DD6C630E8D}" type="pres">
      <dgm:prSet presAssocID="{3305BEB4-212D-4A7F-A06C-BCBA5CC5B14E}" presName="linNode" presStyleCnt="0"/>
      <dgm:spPr/>
    </dgm:pt>
    <dgm:pt modelId="{E31F0E6D-D042-402F-9B99-A7098AA300C4}" type="pres">
      <dgm:prSet presAssocID="{3305BEB4-212D-4A7F-A06C-BCBA5CC5B14E}" presName="parTx" presStyleLbl="revTx" presStyleIdx="0" presStyleCnt="3">
        <dgm:presLayoutVars>
          <dgm:chMax val="1"/>
          <dgm:bulletEnabled val="1"/>
        </dgm:presLayoutVars>
      </dgm:prSet>
      <dgm:spPr/>
    </dgm:pt>
    <dgm:pt modelId="{8AC67612-AA6E-40DC-8885-DB24D760057C}" type="pres">
      <dgm:prSet presAssocID="{3305BEB4-212D-4A7F-A06C-BCBA5CC5B14E}" presName="bracket" presStyleLbl="parChTrans1D1" presStyleIdx="0" presStyleCnt="3"/>
      <dgm:spPr/>
    </dgm:pt>
    <dgm:pt modelId="{359240A3-2565-47D1-8D3D-852D6C1F3E5E}" type="pres">
      <dgm:prSet presAssocID="{3305BEB4-212D-4A7F-A06C-BCBA5CC5B14E}" presName="spH" presStyleCnt="0"/>
      <dgm:spPr/>
    </dgm:pt>
    <dgm:pt modelId="{C67B585F-2286-4D70-9729-AB27F2E5518C}" type="pres">
      <dgm:prSet presAssocID="{3305BEB4-212D-4A7F-A06C-BCBA5CC5B14E}" presName="desTx" presStyleLbl="node1" presStyleIdx="0" presStyleCnt="3">
        <dgm:presLayoutVars>
          <dgm:bulletEnabled val="1"/>
        </dgm:presLayoutVars>
      </dgm:prSet>
      <dgm:spPr/>
    </dgm:pt>
    <dgm:pt modelId="{E852EF7E-EED2-4269-9723-6B5A6983DB4C}" type="pres">
      <dgm:prSet presAssocID="{732FE4AD-9279-4197-8DB7-D3A039CA4001}" presName="spV" presStyleCnt="0"/>
      <dgm:spPr/>
    </dgm:pt>
    <dgm:pt modelId="{1F70D7B6-8DFC-4E6D-B512-9E23166E8F83}" type="pres">
      <dgm:prSet presAssocID="{C783157D-6971-43CD-9C90-B63D0E2D379D}" presName="linNode" presStyleCnt="0"/>
      <dgm:spPr/>
    </dgm:pt>
    <dgm:pt modelId="{2F827766-6D62-4E1A-B5A4-09D268144D8E}" type="pres">
      <dgm:prSet presAssocID="{C783157D-6971-43CD-9C90-B63D0E2D379D}" presName="parTx" presStyleLbl="revTx" presStyleIdx="1" presStyleCnt="3">
        <dgm:presLayoutVars>
          <dgm:chMax val="1"/>
          <dgm:bulletEnabled val="1"/>
        </dgm:presLayoutVars>
      </dgm:prSet>
      <dgm:spPr/>
    </dgm:pt>
    <dgm:pt modelId="{94D6AC2C-C7DE-465B-83A4-7665E12A359B}" type="pres">
      <dgm:prSet presAssocID="{C783157D-6971-43CD-9C90-B63D0E2D379D}" presName="bracket" presStyleLbl="parChTrans1D1" presStyleIdx="1" presStyleCnt="3"/>
      <dgm:spPr/>
    </dgm:pt>
    <dgm:pt modelId="{74D14A8D-C319-4BBE-9BD0-59D6EF0B6217}" type="pres">
      <dgm:prSet presAssocID="{C783157D-6971-43CD-9C90-B63D0E2D379D}" presName="spH" presStyleCnt="0"/>
      <dgm:spPr/>
    </dgm:pt>
    <dgm:pt modelId="{C2978A92-3AA6-4D44-8184-4912CFF290C4}" type="pres">
      <dgm:prSet presAssocID="{C783157D-6971-43CD-9C90-B63D0E2D379D}" presName="desTx" presStyleLbl="node1" presStyleIdx="1" presStyleCnt="3">
        <dgm:presLayoutVars>
          <dgm:bulletEnabled val="1"/>
        </dgm:presLayoutVars>
      </dgm:prSet>
      <dgm:spPr/>
    </dgm:pt>
    <dgm:pt modelId="{83327F3D-5E44-480C-BA8B-9847FE4B960D}" type="pres">
      <dgm:prSet presAssocID="{EC8B86CE-495F-4DD2-9D97-5FACFBDFBEAE}" presName="spV" presStyleCnt="0"/>
      <dgm:spPr/>
    </dgm:pt>
    <dgm:pt modelId="{340E72FE-EDB2-4D10-8FCE-47CF4C278C1A}" type="pres">
      <dgm:prSet presAssocID="{D57D1D4D-141D-4C69-B9C9-DE53739D48CE}" presName="linNode" presStyleCnt="0"/>
      <dgm:spPr/>
    </dgm:pt>
    <dgm:pt modelId="{95CF8EC4-4F78-4AE9-B58E-BC5F2A5F27F4}" type="pres">
      <dgm:prSet presAssocID="{D57D1D4D-141D-4C69-B9C9-DE53739D48CE}" presName="parTx" presStyleLbl="revTx" presStyleIdx="2" presStyleCnt="3">
        <dgm:presLayoutVars>
          <dgm:chMax val="1"/>
          <dgm:bulletEnabled val="1"/>
        </dgm:presLayoutVars>
      </dgm:prSet>
      <dgm:spPr/>
    </dgm:pt>
    <dgm:pt modelId="{2A5B5304-2001-411F-BA8B-076C06AABF97}" type="pres">
      <dgm:prSet presAssocID="{D57D1D4D-141D-4C69-B9C9-DE53739D48CE}" presName="bracket" presStyleLbl="parChTrans1D1" presStyleIdx="2" presStyleCnt="3"/>
      <dgm:spPr/>
    </dgm:pt>
    <dgm:pt modelId="{A0312E28-89EC-477E-B372-FD974B38AE21}" type="pres">
      <dgm:prSet presAssocID="{D57D1D4D-141D-4C69-B9C9-DE53739D48CE}" presName="spH" presStyleCnt="0"/>
      <dgm:spPr/>
    </dgm:pt>
    <dgm:pt modelId="{C7055D69-5831-46FD-BAF7-BAB82F35411C}" type="pres">
      <dgm:prSet presAssocID="{D57D1D4D-141D-4C69-B9C9-DE53739D48CE}" presName="desTx" presStyleLbl="node1" presStyleIdx="2" presStyleCnt="3">
        <dgm:presLayoutVars>
          <dgm:bulletEnabled val="1"/>
        </dgm:presLayoutVars>
      </dgm:prSet>
      <dgm:spPr/>
    </dgm:pt>
  </dgm:ptLst>
  <dgm:cxnLst>
    <dgm:cxn modelId="{5CE9F737-6420-4B89-B0FE-CE6A48DF4CC9}" type="presOf" srcId="{CD73408A-5383-4258-9982-B018E6F7D6EF}" destId="{C2978A92-3AA6-4D44-8184-4912CFF290C4}" srcOrd="0" destOrd="0" presId="urn:diagrams.loki3.com/BracketList"/>
    <dgm:cxn modelId="{6485B783-7212-47E5-A73C-ADF619C5F71C}" type="presOf" srcId="{D57D1D4D-141D-4C69-B9C9-DE53739D48CE}" destId="{95CF8EC4-4F78-4AE9-B58E-BC5F2A5F27F4}" srcOrd="0" destOrd="0" presId="urn:diagrams.loki3.com/BracketList"/>
    <dgm:cxn modelId="{8C684A94-8B99-4D3F-8B1A-EC99B13C4608}" type="presOf" srcId="{85B1AC6F-22B5-4E6E-9C2A-1BEC5ED0EB00}" destId="{C7055D69-5831-46FD-BAF7-BAB82F35411C}" srcOrd="0" destOrd="0" presId="urn:diagrams.loki3.com/BracketList"/>
    <dgm:cxn modelId="{EC4B3129-37BE-45A3-AAB1-62C137614164}" srcId="{D57D1D4D-141D-4C69-B9C9-DE53739D48CE}" destId="{85B1AC6F-22B5-4E6E-9C2A-1BEC5ED0EB00}" srcOrd="0" destOrd="0" parTransId="{2AF6A174-A9A7-4A53-824A-BB8523DB1E50}" sibTransId="{D189383D-C75E-4765-BB5B-6B78FCF9F842}"/>
    <dgm:cxn modelId="{C401B846-DA2F-499A-A3DF-DE831CEFAECF}" srcId="{2C42FF34-DAD3-4FBB-A244-61A85C52CCBF}" destId="{D57D1D4D-141D-4C69-B9C9-DE53739D48CE}" srcOrd="2" destOrd="0" parTransId="{7219F539-F909-4470-89F5-9703E1974A1B}" sibTransId="{2EE2E816-651C-49DB-8B5E-9AB010F6C57F}"/>
    <dgm:cxn modelId="{557241B1-78D4-4C92-8A12-29A489923102}" type="presOf" srcId="{949283EE-8621-427D-9467-1A3233B017E3}" destId="{C67B585F-2286-4D70-9729-AB27F2E5518C}" srcOrd="0" destOrd="0" presId="urn:diagrams.loki3.com/BracketList"/>
    <dgm:cxn modelId="{23A32D42-E5A5-4EBA-9A04-2C1CE700C897}" type="presOf" srcId="{3305BEB4-212D-4A7F-A06C-BCBA5CC5B14E}" destId="{E31F0E6D-D042-402F-9B99-A7098AA300C4}" srcOrd="0" destOrd="0" presId="urn:diagrams.loki3.com/BracketList"/>
    <dgm:cxn modelId="{45FC9636-252B-4A3E-B695-08227E3321D9}" type="presOf" srcId="{15E26167-43CA-40BF-8F38-DFB6590A459A}" destId="{C2978A92-3AA6-4D44-8184-4912CFF290C4}" srcOrd="0" destOrd="1" presId="urn:diagrams.loki3.com/BracketList"/>
    <dgm:cxn modelId="{9F11F401-D60A-480D-A4D3-0790825D4291}" srcId="{C783157D-6971-43CD-9C90-B63D0E2D379D}" destId="{CD73408A-5383-4258-9982-B018E6F7D6EF}" srcOrd="0" destOrd="0" parTransId="{1AAAE4C4-9CBA-4031-A2B8-B8C63C769E87}" sibTransId="{9710BC78-DE5C-4C6D-A8AC-DAC66540F472}"/>
    <dgm:cxn modelId="{72FD5694-1B64-4472-AF17-8ABCFFB133FE}" srcId="{3305BEB4-212D-4A7F-A06C-BCBA5CC5B14E}" destId="{949283EE-8621-427D-9467-1A3233B017E3}" srcOrd="0" destOrd="0" parTransId="{C6FC907D-7FE7-4998-B5A2-54705AD4EEC9}" sibTransId="{DA74F1DF-29DA-4EAE-83EF-E3E0EADFF703}"/>
    <dgm:cxn modelId="{08F6DF5C-ADC2-487D-A94F-2AC23E799171}" srcId="{2C42FF34-DAD3-4FBB-A244-61A85C52CCBF}" destId="{C783157D-6971-43CD-9C90-B63D0E2D379D}" srcOrd="1" destOrd="0" parTransId="{CEACBDDF-1078-49C2-9655-F3B430E37F1A}" sibTransId="{EC8B86CE-495F-4DD2-9D97-5FACFBDFBEAE}"/>
    <dgm:cxn modelId="{2E21C99D-24A1-4B82-8152-D158429949EB}" type="presOf" srcId="{2C42FF34-DAD3-4FBB-A244-61A85C52CCBF}" destId="{AF43A285-0DF1-450D-BB1C-0F6BE4B28A57}" srcOrd="0" destOrd="0" presId="urn:diagrams.loki3.com/BracketList"/>
    <dgm:cxn modelId="{8C86029A-D6A3-4F76-8D4B-8A8BD311F92F}" srcId="{D57D1D4D-141D-4C69-B9C9-DE53739D48CE}" destId="{1854B844-BAF7-4344-93F9-3B717D76660F}" srcOrd="1" destOrd="0" parTransId="{8EF52BA5-4EEC-471C-BF02-46A62FDF404F}" sibTransId="{21D594CB-0860-4429-8045-3C2195877273}"/>
    <dgm:cxn modelId="{1DDF454F-A831-4A18-9DCC-E0243C12C68F}" srcId="{2C42FF34-DAD3-4FBB-A244-61A85C52CCBF}" destId="{3305BEB4-212D-4A7F-A06C-BCBA5CC5B14E}" srcOrd="0" destOrd="0" parTransId="{F7716506-BB65-4D1A-8B48-A6D97F785C75}" sibTransId="{732FE4AD-9279-4197-8DB7-D3A039CA4001}"/>
    <dgm:cxn modelId="{71F53600-3F4F-4B04-AFD5-7DD2BA274CEB}" type="presOf" srcId="{1854B844-BAF7-4344-93F9-3B717D76660F}" destId="{C7055D69-5831-46FD-BAF7-BAB82F35411C}" srcOrd="0" destOrd="1" presId="urn:diagrams.loki3.com/BracketList"/>
    <dgm:cxn modelId="{137D3F7C-FCFD-4210-8A22-29B8BC2320E4}" type="presOf" srcId="{C783157D-6971-43CD-9C90-B63D0E2D379D}" destId="{2F827766-6D62-4E1A-B5A4-09D268144D8E}" srcOrd="0" destOrd="0" presId="urn:diagrams.loki3.com/BracketList"/>
    <dgm:cxn modelId="{65E575C4-7B3E-4E2D-A94A-0F0361648702}" srcId="{3305BEB4-212D-4A7F-A06C-BCBA5CC5B14E}" destId="{A4A0CA65-6B47-49B8-AC5A-0A7A86E42610}" srcOrd="1" destOrd="0" parTransId="{69F474FA-A81D-476F-85D6-3217E6148ED0}" sibTransId="{2AF6E948-CA11-45DE-9FF8-C57778CA8677}"/>
    <dgm:cxn modelId="{1326E269-1026-436A-A789-23E4DA19373C}" srcId="{C783157D-6971-43CD-9C90-B63D0E2D379D}" destId="{15E26167-43CA-40BF-8F38-DFB6590A459A}" srcOrd="1" destOrd="0" parTransId="{3C1BEE4C-078C-4EBE-8C8E-D3BA2B120B4B}" sibTransId="{2D82D1CB-FC9D-4BED-8D9A-D3CBB91A2C0F}"/>
    <dgm:cxn modelId="{07D95E44-AFCC-41CA-950A-B293A18BDF87}" type="presOf" srcId="{A4A0CA65-6B47-49B8-AC5A-0A7A86E42610}" destId="{C67B585F-2286-4D70-9729-AB27F2E5518C}" srcOrd="0" destOrd="1" presId="urn:diagrams.loki3.com/BracketList"/>
    <dgm:cxn modelId="{3CD9BDC0-4501-441F-949A-59219225D75A}" type="presParOf" srcId="{AF43A285-0DF1-450D-BB1C-0F6BE4B28A57}" destId="{5818E559-C4B0-4291-B43C-E3DD6C630E8D}" srcOrd="0" destOrd="0" presId="urn:diagrams.loki3.com/BracketList"/>
    <dgm:cxn modelId="{42E2CB33-0D5A-4323-8F4A-12A86905B285}" type="presParOf" srcId="{5818E559-C4B0-4291-B43C-E3DD6C630E8D}" destId="{E31F0E6D-D042-402F-9B99-A7098AA300C4}" srcOrd="0" destOrd="0" presId="urn:diagrams.loki3.com/BracketList"/>
    <dgm:cxn modelId="{BBBEAD7C-D612-4DB0-9267-6BD1EFA96CAA}" type="presParOf" srcId="{5818E559-C4B0-4291-B43C-E3DD6C630E8D}" destId="{8AC67612-AA6E-40DC-8885-DB24D760057C}" srcOrd="1" destOrd="0" presId="urn:diagrams.loki3.com/BracketList"/>
    <dgm:cxn modelId="{9DC31B31-2E55-4FD5-BCF2-6BA8A177DAB2}" type="presParOf" srcId="{5818E559-C4B0-4291-B43C-E3DD6C630E8D}" destId="{359240A3-2565-47D1-8D3D-852D6C1F3E5E}" srcOrd="2" destOrd="0" presId="urn:diagrams.loki3.com/BracketList"/>
    <dgm:cxn modelId="{20D5FB16-D10F-4828-921F-747349F83B61}" type="presParOf" srcId="{5818E559-C4B0-4291-B43C-E3DD6C630E8D}" destId="{C67B585F-2286-4D70-9729-AB27F2E5518C}" srcOrd="3" destOrd="0" presId="urn:diagrams.loki3.com/BracketList"/>
    <dgm:cxn modelId="{3E2D3A62-FA3B-4484-B1A2-AFE87EEC6B9E}" type="presParOf" srcId="{AF43A285-0DF1-450D-BB1C-0F6BE4B28A57}" destId="{E852EF7E-EED2-4269-9723-6B5A6983DB4C}" srcOrd="1" destOrd="0" presId="urn:diagrams.loki3.com/BracketList"/>
    <dgm:cxn modelId="{BF6FBDB0-DB69-4B47-90D1-ECA5B797A2EA}" type="presParOf" srcId="{AF43A285-0DF1-450D-BB1C-0F6BE4B28A57}" destId="{1F70D7B6-8DFC-4E6D-B512-9E23166E8F83}" srcOrd="2" destOrd="0" presId="urn:diagrams.loki3.com/BracketList"/>
    <dgm:cxn modelId="{69179D11-2AD9-49B8-B7E1-E8EF64FB671E}" type="presParOf" srcId="{1F70D7B6-8DFC-4E6D-B512-9E23166E8F83}" destId="{2F827766-6D62-4E1A-B5A4-09D268144D8E}" srcOrd="0" destOrd="0" presId="urn:diagrams.loki3.com/BracketList"/>
    <dgm:cxn modelId="{433DF9F0-57C3-451E-817E-1CC701C879F0}" type="presParOf" srcId="{1F70D7B6-8DFC-4E6D-B512-9E23166E8F83}" destId="{94D6AC2C-C7DE-465B-83A4-7665E12A359B}" srcOrd="1" destOrd="0" presId="urn:diagrams.loki3.com/BracketList"/>
    <dgm:cxn modelId="{5EFA5626-10E7-4F24-AD76-430FF3022763}" type="presParOf" srcId="{1F70D7B6-8DFC-4E6D-B512-9E23166E8F83}" destId="{74D14A8D-C319-4BBE-9BD0-59D6EF0B6217}" srcOrd="2" destOrd="0" presId="urn:diagrams.loki3.com/BracketList"/>
    <dgm:cxn modelId="{305B303E-5193-4541-A2A3-CCE12262B3A7}" type="presParOf" srcId="{1F70D7B6-8DFC-4E6D-B512-9E23166E8F83}" destId="{C2978A92-3AA6-4D44-8184-4912CFF290C4}" srcOrd="3" destOrd="0" presId="urn:diagrams.loki3.com/BracketList"/>
    <dgm:cxn modelId="{5A299375-DE7A-4FCF-944A-2A42D1B369FC}" type="presParOf" srcId="{AF43A285-0DF1-450D-BB1C-0F6BE4B28A57}" destId="{83327F3D-5E44-480C-BA8B-9847FE4B960D}" srcOrd="3" destOrd="0" presId="urn:diagrams.loki3.com/BracketList"/>
    <dgm:cxn modelId="{E9D58453-F09D-450A-8603-E33C956847B1}" type="presParOf" srcId="{AF43A285-0DF1-450D-BB1C-0F6BE4B28A57}" destId="{340E72FE-EDB2-4D10-8FCE-47CF4C278C1A}" srcOrd="4" destOrd="0" presId="urn:diagrams.loki3.com/BracketList"/>
    <dgm:cxn modelId="{48435F0A-AC2E-45AA-812F-D106ACC77A6E}" type="presParOf" srcId="{340E72FE-EDB2-4D10-8FCE-47CF4C278C1A}" destId="{95CF8EC4-4F78-4AE9-B58E-BC5F2A5F27F4}" srcOrd="0" destOrd="0" presId="urn:diagrams.loki3.com/BracketList"/>
    <dgm:cxn modelId="{8A58AB0E-72D1-4613-B0FD-984B1A913BCF}" type="presParOf" srcId="{340E72FE-EDB2-4D10-8FCE-47CF4C278C1A}" destId="{2A5B5304-2001-411F-BA8B-076C06AABF97}" srcOrd="1" destOrd="0" presId="urn:diagrams.loki3.com/BracketList"/>
    <dgm:cxn modelId="{4B9861BC-EDA9-4A87-9CAC-08C6BD97BF39}" type="presParOf" srcId="{340E72FE-EDB2-4D10-8FCE-47CF4C278C1A}" destId="{A0312E28-89EC-477E-B372-FD974B38AE21}" srcOrd="2" destOrd="0" presId="urn:diagrams.loki3.com/BracketList"/>
    <dgm:cxn modelId="{B788A605-7D5F-44C2-B57C-C3B9E2698497}" type="presParOf" srcId="{340E72FE-EDB2-4D10-8FCE-47CF4C278C1A}" destId="{C7055D69-5831-46FD-BAF7-BAB82F35411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9304A-8776-4437-BE29-EA1689C15389}" type="doc">
      <dgm:prSet loTypeId="urn:microsoft.com/office/officeart/2005/8/layout/orgChart1" loCatId="hierarchy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C565646C-FD19-466A-BEA8-F3B7AB45CD3C}">
      <dgm:prSet/>
      <dgm:spPr/>
      <dgm:t>
        <a:bodyPr/>
        <a:lstStyle/>
        <a:p>
          <a:pPr rtl="0"/>
          <a:r>
            <a:rPr lang="en-US" baseline="0" dirty="0" smtClean="0"/>
            <a:t>On The basis of Offence Committed (Hirsch)</a:t>
          </a:r>
          <a:endParaRPr lang="en-GB" dirty="0"/>
        </a:p>
      </dgm:t>
    </dgm:pt>
    <dgm:pt modelId="{251CC271-DB1A-4718-9449-ED51DFA86D9E}" type="parTrans" cxnId="{DF089550-C5B7-445F-B311-B653E79088A6}">
      <dgm:prSet/>
      <dgm:spPr/>
      <dgm:t>
        <a:bodyPr/>
        <a:lstStyle/>
        <a:p>
          <a:endParaRPr lang="en-GB"/>
        </a:p>
      </dgm:t>
    </dgm:pt>
    <dgm:pt modelId="{ACB74C41-D1F1-4491-ACD4-66478685BDE6}" type="sibTrans" cxnId="{DF089550-C5B7-445F-B311-B653E79088A6}">
      <dgm:prSet/>
      <dgm:spPr/>
      <dgm:t>
        <a:bodyPr/>
        <a:lstStyle/>
        <a:p>
          <a:endParaRPr lang="en-GB"/>
        </a:p>
      </dgm:t>
    </dgm:pt>
    <dgm:pt modelId="{760A8A8A-6A01-4F72-8920-D36221F66FDB}">
      <dgm:prSet/>
      <dgm:spPr/>
      <dgm:t>
        <a:bodyPr/>
        <a:lstStyle/>
        <a:p>
          <a:pPr rtl="0"/>
          <a:r>
            <a:rPr lang="en-US" i="1" baseline="0" smtClean="0"/>
            <a:t>Incorrigibility</a:t>
          </a:r>
          <a:endParaRPr lang="en-GB"/>
        </a:p>
      </dgm:t>
    </dgm:pt>
    <dgm:pt modelId="{EF81D011-6B70-4258-BCD9-15CC6246156A}" type="parTrans" cxnId="{296AF378-C573-4629-9D25-4FDB9D2717FF}">
      <dgm:prSet/>
      <dgm:spPr/>
      <dgm:t>
        <a:bodyPr/>
        <a:lstStyle/>
        <a:p>
          <a:endParaRPr lang="en-GB"/>
        </a:p>
      </dgm:t>
    </dgm:pt>
    <dgm:pt modelId="{4F121978-6071-4864-9B2E-C6CA8A632487}" type="sibTrans" cxnId="{296AF378-C573-4629-9D25-4FDB9D2717FF}">
      <dgm:prSet/>
      <dgm:spPr/>
      <dgm:t>
        <a:bodyPr/>
        <a:lstStyle/>
        <a:p>
          <a:endParaRPr lang="en-GB"/>
        </a:p>
      </dgm:t>
    </dgm:pt>
    <dgm:pt modelId="{7F0EFAAD-8751-49D6-B14D-1934A0230D93}">
      <dgm:prSet/>
      <dgm:spPr/>
      <dgm:t>
        <a:bodyPr/>
        <a:lstStyle/>
        <a:p>
          <a:pPr rtl="0"/>
          <a:r>
            <a:rPr lang="en-US" i="1" baseline="0" smtClean="0"/>
            <a:t>Truancy</a:t>
          </a:r>
          <a:endParaRPr lang="en-GB"/>
        </a:p>
      </dgm:t>
    </dgm:pt>
    <dgm:pt modelId="{921B7C56-DDC7-49BC-A960-F7EF66AA48A7}" type="parTrans" cxnId="{934DCCCB-B1FE-47AA-885A-D6F3FD07BB11}">
      <dgm:prSet/>
      <dgm:spPr/>
      <dgm:t>
        <a:bodyPr/>
        <a:lstStyle/>
        <a:p>
          <a:endParaRPr lang="en-GB"/>
        </a:p>
      </dgm:t>
    </dgm:pt>
    <dgm:pt modelId="{076F75EC-D790-44AE-B771-3CF98A3BB597}" type="sibTrans" cxnId="{934DCCCB-B1FE-47AA-885A-D6F3FD07BB11}">
      <dgm:prSet/>
      <dgm:spPr/>
      <dgm:t>
        <a:bodyPr/>
        <a:lstStyle/>
        <a:p>
          <a:endParaRPr lang="en-GB"/>
        </a:p>
      </dgm:t>
    </dgm:pt>
    <dgm:pt modelId="{FD0473F1-C7FC-4268-A71E-AFD254CB49CB}">
      <dgm:prSet/>
      <dgm:spPr/>
      <dgm:t>
        <a:bodyPr/>
        <a:lstStyle/>
        <a:p>
          <a:pPr rtl="0"/>
          <a:r>
            <a:rPr lang="en-US" i="1" baseline="0" smtClean="0"/>
            <a:t>Larceny</a:t>
          </a:r>
          <a:endParaRPr lang="en-GB"/>
        </a:p>
      </dgm:t>
    </dgm:pt>
    <dgm:pt modelId="{BCFE42FE-F90B-445D-ADA7-F75B5875DDF2}" type="parTrans" cxnId="{0AD1FF9D-38A4-4E03-B13D-96E74EA7CE8F}">
      <dgm:prSet/>
      <dgm:spPr/>
      <dgm:t>
        <a:bodyPr/>
        <a:lstStyle/>
        <a:p>
          <a:endParaRPr lang="en-GB"/>
        </a:p>
      </dgm:t>
    </dgm:pt>
    <dgm:pt modelId="{DD1EF3B6-2B7C-47E7-AF9E-AD6ABB321426}" type="sibTrans" cxnId="{0AD1FF9D-38A4-4E03-B13D-96E74EA7CE8F}">
      <dgm:prSet/>
      <dgm:spPr/>
      <dgm:t>
        <a:bodyPr/>
        <a:lstStyle/>
        <a:p>
          <a:endParaRPr lang="en-GB"/>
        </a:p>
      </dgm:t>
    </dgm:pt>
    <dgm:pt modelId="{BFB2411A-C32F-4BE9-A63D-81244681BCF8}">
      <dgm:prSet/>
      <dgm:spPr/>
      <dgm:t>
        <a:bodyPr/>
        <a:lstStyle/>
        <a:p>
          <a:pPr rtl="0"/>
          <a:r>
            <a:rPr lang="en-US" i="1" baseline="0" smtClean="0"/>
            <a:t>Destruction of Property</a:t>
          </a:r>
          <a:endParaRPr lang="en-GB"/>
        </a:p>
      </dgm:t>
    </dgm:pt>
    <dgm:pt modelId="{2E7E83FC-3F38-413F-A1F5-C60E6B659B80}" type="parTrans" cxnId="{9DA467DC-B131-4E74-8DC4-B196DD293F17}">
      <dgm:prSet/>
      <dgm:spPr/>
      <dgm:t>
        <a:bodyPr/>
        <a:lstStyle/>
        <a:p>
          <a:endParaRPr lang="en-GB"/>
        </a:p>
      </dgm:t>
    </dgm:pt>
    <dgm:pt modelId="{86B8FCC5-56ED-47DC-B6D8-11DAF0C9C6F3}" type="sibTrans" cxnId="{9DA467DC-B131-4E74-8DC4-B196DD293F17}">
      <dgm:prSet/>
      <dgm:spPr/>
      <dgm:t>
        <a:bodyPr/>
        <a:lstStyle/>
        <a:p>
          <a:endParaRPr lang="en-GB"/>
        </a:p>
      </dgm:t>
    </dgm:pt>
    <dgm:pt modelId="{45B56229-7C23-491D-B288-0FB0D67D0C7B}">
      <dgm:prSet/>
      <dgm:spPr/>
      <dgm:t>
        <a:bodyPr/>
        <a:lstStyle/>
        <a:p>
          <a:pPr rtl="0"/>
          <a:r>
            <a:rPr lang="en-US" i="1" baseline="0" smtClean="0"/>
            <a:t>Violence</a:t>
          </a:r>
          <a:endParaRPr lang="en-GB"/>
        </a:p>
      </dgm:t>
    </dgm:pt>
    <dgm:pt modelId="{201300C8-5896-4024-9B8C-52D3ADA7B522}" type="parTrans" cxnId="{2B5CC4C7-72E2-4F40-9797-3F024E18ECB2}">
      <dgm:prSet/>
      <dgm:spPr/>
      <dgm:t>
        <a:bodyPr/>
        <a:lstStyle/>
        <a:p>
          <a:endParaRPr lang="en-GB"/>
        </a:p>
      </dgm:t>
    </dgm:pt>
    <dgm:pt modelId="{11B64293-406E-4771-BA89-03F7434B7400}" type="sibTrans" cxnId="{2B5CC4C7-72E2-4F40-9797-3F024E18ECB2}">
      <dgm:prSet/>
      <dgm:spPr/>
      <dgm:t>
        <a:bodyPr/>
        <a:lstStyle/>
        <a:p>
          <a:endParaRPr lang="en-GB"/>
        </a:p>
      </dgm:t>
    </dgm:pt>
    <dgm:pt modelId="{74DB81D3-B677-4410-87DB-7363FAA3F932}" type="pres">
      <dgm:prSet presAssocID="{0209304A-8776-4437-BE29-EA1689C153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6DE4710-4717-4F2F-BFE6-5CB47783A06F}" type="pres">
      <dgm:prSet presAssocID="{C565646C-FD19-466A-BEA8-F3B7AB45CD3C}" presName="hierRoot1" presStyleCnt="0">
        <dgm:presLayoutVars>
          <dgm:hierBranch val="init"/>
        </dgm:presLayoutVars>
      </dgm:prSet>
      <dgm:spPr/>
    </dgm:pt>
    <dgm:pt modelId="{566DAB29-22E4-40C2-8A2E-6DF2930DC5FC}" type="pres">
      <dgm:prSet presAssocID="{C565646C-FD19-466A-BEA8-F3B7AB45CD3C}" presName="rootComposite1" presStyleCnt="0"/>
      <dgm:spPr/>
    </dgm:pt>
    <dgm:pt modelId="{0AF074BD-2894-4223-BF13-9648FEEEDE57}" type="pres">
      <dgm:prSet presAssocID="{C565646C-FD19-466A-BEA8-F3B7AB45CD3C}" presName="rootText1" presStyleLbl="node0" presStyleIdx="0" presStyleCnt="1">
        <dgm:presLayoutVars>
          <dgm:chPref val="3"/>
        </dgm:presLayoutVars>
      </dgm:prSet>
      <dgm:spPr/>
    </dgm:pt>
    <dgm:pt modelId="{C9CFD7A2-A299-4D68-866D-8AD382A3C238}" type="pres">
      <dgm:prSet presAssocID="{C565646C-FD19-466A-BEA8-F3B7AB45CD3C}" presName="rootConnector1" presStyleLbl="node1" presStyleIdx="0" presStyleCnt="0"/>
      <dgm:spPr/>
    </dgm:pt>
    <dgm:pt modelId="{C281D5C5-B734-4B59-AC05-E6D5CD2C4166}" type="pres">
      <dgm:prSet presAssocID="{C565646C-FD19-466A-BEA8-F3B7AB45CD3C}" presName="hierChild2" presStyleCnt="0"/>
      <dgm:spPr/>
    </dgm:pt>
    <dgm:pt modelId="{119AC4A4-8A17-4409-9C18-4A47C5CE3FDB}" type="pres">
      <dgm:prSet presAssocID="{EF81D011-6B70-4258-BCD9-15CC6246156A}" presName="Name37" presStyleLbl="parChTrans1D2" presStyleIdx="0" presStyleCnt="5"/>
      <dgm:spPr/>
    </dgm:pt>
    <dgm:pt modelId="{E1FD5713-C777-44CB-A22A-6AFDA38984EF}" type="pres">
      <dgm:prSet presAssocID="{760A8A8A-6A01-4F72-8920-D36221F66FDB}" presName="hierRoot2" presStyleCnt="0">
        <dgm:presLayoutVars>
          <dgm:hierBranch val="init"/>
        </dgm:presLayoutVars>
      </dgm:prSet>
      <dgm:spPr/>
    </dgm:pt>
    <dgm:pt modelId="{5FBC6527-B917-468E-AC48-47371B13F7BC}" type="pres">
      <dgm:prSet presAssocID="{760A8A8A-6A01-4F72-8920-D36221F66FDB}" presName="rootComposite" presStyleCnt="0"/>
      <dgm:spPr/>
    </dgm:pt>
    <dgm:pt modelId="{57C9FC92-F4EE-42A3-8B8E-31E2CF4B0DBD}" type="pres">
      <dgm:prSet presAssocID="{760A8A8A-6A01-4F72-8920-D36221F66FDB}" presName="rootText" presStyleLbl="node2" presStyleIdx="0" presStyleCnt="5">
        <dgm:presLayoutVars>
          <dgm:chPref val="3"/>
        </dgm:presLayoutVars>
      </dgm:prSet>
      <dgm:spPr/>
    </dgm:pt>
    <dgm:pt modelId="{3591B5AA-D734-4C16-9A82-2341CE037C21}" type="pres">
      <dgm:prSet presAssocID="{760A8A8A-6A01-4F72-8920-D36221F66FDB}" presName="rootConnector" presStyleLbl="node2" presStyleIdx="0" presStyleCnt="5"/>
      <dgm:spPr/>
    </dgm:pt>
    <dgm:pt modelId="{EBE16E31-F039-46B7-998E-E93CA7A32F05}" type="pres">
      <dgm:prSet presAssocID="{760A8A8A-6A01-4F72-8920-D36221F66FDB}" presName="hierChild4" presStyleCnt="0"/>
      <dgm:spPr/>
    </dgm:pt>
    <dgm:pt modelId="{C92233D4-8203-4B80-AD41-37FD604FA6AE}" type="pres">
      <dgm:prSet presAssocID="{760A8A8A-6A01-4F72-8920-D36221F66FDB}" presName="hierChild5" presStyleCnt="0"/>
      <dgm:spPr/>
    </dgm:pt>
    <dgm:pt modelId="{400ADE19-D218-4DD2-909D-09CB2835DBA5}" type="pres">
      <dgm:prSet presAssocID="{921B7C56-DDC7-49BC-A960-F7EF66AA48A7}" presName="Name37" presStyleLbl="parChTrans1D2" presStyleIdx="1" presStyleCnt="5"/>
      <dgm:spPr/>
    </dgm:pt>
    <dgm:pt modelId="{9F9DCCDF-49F3-4B77-A6AF-561AB857C57A}" type="pres">
      <dgm:prSet presAssocID="{7F0EFAAD-8751-49D6-B14D-1934A0230D93}" presName="hierRoot2" presStyleCnt="0">
        <dgm:presLayoutVars>
          <dgm:hierBranch val="init"/>
        </dgm:presLayoutVars>
      </dgm:prSet>
      <dgm:spPr/>
    </dgm:pt>
    <dgm:pt modelId="{E3D0DD2D-34DE-4D29-9F6E-C48AEC50A25A}" type="pres">
      <dgm:prSet presAssocID="{7F0EFAAD-8751-49D6-B14D-1934A0230D93}" presName="rootComposite" presStyleCnt="0"/>
      <dgm:spPr/>
    </dgm:pt>
    <dgm:pt modelId="{088AD8BF-052C-4501-8FC0-8A3E2CF626E0}" type="pres">
      <dgm:prSet presAssocID="{7F0EFAAD-8751-49D6-B14D-1934A0230D93}" presName="rootText" presStyleLbl="node2" presStyleIdx="1" presStyleCnt="5">
        <dgm:presLayoutVars>
          <dgm:chPref val="3"/>
        </dgm:presLayoutVars>
      </dgm:prSet>
      <dgm:spPr/>
    </dgm:pt>
    <dgm:pt modelId="{99CE5D3D-D2F2-4271-9CDF-88E91A1569F5}" type="pres">
      <dgm:prSet presAssocID="{7F0EFAAD-8751-49D6-B14D-1934A0230D93}" presName="rootConnector" presStyleLbl="node2" presStyleIdx="1" presStyleCnt="5"/>
      <dgm:spPr/>
    </dgm:pt>
    <dgm:pt modelId="{DED369B1-0274-49F2-8C8F-E1423D15920B}" type="pres">
      <dgm:prSet presAssocID="{7F0EFAAD-8751-49D6-B14D-1934A0230D93}" presName="hierChild4" presStyleCnt="0"/>
      <dgm:spPr/>
    </dgm:pt>
    <dgm:pt modelId="{022FBE9A-530E-4290-A06F-3D3E065E5996}" type="pres">
      <dgm:prSet presAssocID="{7F0EFAAD-8751-49D6-B14D-1934A0230D93}" presName="hierChild5" presStyleCnt="0"/>
      <dgm:spPr/>
    </dgm:pt>
    <dgm:pt modelId="{F8B05D49-7A87-4A8A-AAE4-67ABFAC1B961}" type="pres">
      <dgm:prSet presAssocID="{BCFE42FE-F90B-445D-ADA7-F75B5875DDF2}" presName="Name37" presStyleLbl="parChTrans1D2" presStyleIdx="2" presStyleCnt="5"/>
      <dgm:spPr/>
    </dgm:pt>
    <dgm:pt modelId="{401211F2-1E1A-4E36-89C0-169B1BC68033}" type="pres">
      <dgm:prSet presAssocID="{FD0473F1-C7FC-4268-A71E-AFD254CB49CB}" presName="hierRoot2" presStyleCnt="0">
        <dgm:presLayoutVars>
          <dgm:hierBranch val="init"/>
        </dgm:presLayoutVars>
      </dgm:prSet>
      <dgm:spPr/>
    </dgm:pt>
    <dgm:pt modelId="{90191A8F-A1BA-40F6-9505-9095FE3FAB67}" type="pres">
      <dgm:prSet presAssocID="{FD0473F1-C7FC-4268-A71E-AFD254CB49CB}" presName="rootComposite" presStyleCnt="0"/>
      <dgm:spPr/>
    </dgm:pt>
    <dgm:pt modelId="{E9C9504D-0A42-4D5F-BCD3-B24400E47ACE}" type="pres">
      <dgm:prSet presAssocID="{FD0473F1-C7FC-4268-A71E-AFD254CB49CB}" presName="rootText" presStyleLbl="node2" presStyleIdx="2" presStyleCnt="5">
        <dgm:presLayoutVars>
          <dgm:chPref val="3"/>
        </dgm:presLayoutVars>
      </dgm:prSet>
      <dgm:spPr/>
    </dgm:pt>
    <dgm:pt modelId="{72E6B73A-7F07-4119-A0D2-367AB7C16DFA}" type="pres">
      <dgm:prSet presAssocID="{FD0473F1-C7FC-4268-A71E-AFD254CB49CB}" presName="rootConnector" presStyleLbl="node2" presStyleIdx="2" presStyleCnt="5"/>
      <dgm:spPr/>
    </dgm:pt>
    <dgm:pt modelId="{D991B87D-5E50-43C6-A21D-C2D8E6821FFE}" type="pres">
      <dgm:prSet presAssocID="{FD0473F1-C7FC-4268-A71E-AFD254CB49CB}" presName="hierChild4" presStyleCnt="0"/>
      <dgm:spPr/>
    </dgm:pt>
    <dgm:pt modelId="{E5E9974B-6367-4BB1-9E3B-E2B0253FE5D8}" type="pres">
      <dgm:prSet presAssocID="{FD0473F1-C7FC-4268-A71E-AFD254CB49CB}" presName="hierChild5" presStyleCnt="0"/>
      <dgm:spPr/>
    </dgm:pt>
    <dgm:pt modelId="{B224A981-9E3E-4547-9103-C65E572B132F}" type="pres">
      <dgm:prSet presAssocID="{2E7E83FC-3F38-413F-A1F5-C60E6B659B80}" presName="Name37" presStyleLbl="parChTrans1D2" presStyleIdx="3" presStyleCnt="5"/>
      <dgm:spPr/>
    </dgm:pt>
    <dgm:pt modelId="{D431FEF1-9C43-4DAF-A220-014CEEFF5862}" type="pres">
      <dgm:prSet presAssocID="{BFB2411A-C32F-4BE9-A63D-81244681BCF8}" presName="hierRoot2" presStyleCnt="0">
        <dgm:presLayoutVars>
          <dgm:hierBranch val="init"/>
        </dgm:presLayoutVars>
      </dgm:prSet>
      <dgm:spPr/>
    </dgm:pt>
    <dgm:pt modelId="{3ABB5336-FF3F-4301-BE8C-EFE634FC8A84}" type="pres">
      <dgm:prSet presAssocID="{BFB2411A-C32F-4BE9-A63D-81244681BCF8}" presName="rootComposite" presStyleCnt="0"/>
      <dgm:spPr/>
    </dgm:pt>
    <dgm:pt modelId="{1366416A-03EE-4540-A102-C5FD477AE185}" type="pres">
      <dgm:prSet presAssocID="{BFB2411A-C32F-4BE9-A63D-81244681BCF8}" presName="rootText" presStyleLbl="node2" presStyleIdx="3" presStyleCnt="5">
        <dgm:presLayoutVars>
          <dgm:chPref val="3"/>
        </dgm:presLayoutVars>
      </dgm:prSet>
      <dgm:spPr/>
    </dgm:pt>
    <dgm:pt modelId="{D3F3B7F6-09BF-4F78-94B9-FE5B1370BE13}" type="pres">
      <dgm:prSet presAssocID="{BFB2411A-C32F-4BE9-A63D-81244681BCF8}" presName="rootConnector" presStyleLbl="node2" presStyleIdx="3" presStyleCnt="5"/>
      <dgm:spPr/>
    </dgm:pt>
    <dgm:pt modelId="{9B313922-350B-4EC4-8956-C54750CE463E}" type="pres">
      <dgm:prSet presAssocID="{BFB2411A-C32F-4BE9-A63D-81244681BCF8}" presName="hierChild4" presStyleCnt="0"/>
      <dgm:spPr/>
    </dgm:pt>
    <dgm:pt modelId="{5D3F1173-357F-43C2-A04C-A67CDAA921E8}" type="pres">
      <dgm:prSet presAssocID="{BFB2411A-C32F-4BE9-A63D-81244681BCF8}" presName="hierChild5" presStyleCnt="0"/>
      <dgm:spPr/>
    </dgm:pt>
    <dgm:pt modelId="{70D679F6-155A-4B60-B050-12C909AE3D69}" type="pres">
      <dgm:prSet presAssocID="{201300C8-5896-4024-9B8C-52D3ADA7B522}" presName="Name37" presStyleLbl="parChTrans1D2" presStyleIdx="4" presStyleCnt="5"/>
      <dgm:spPr/>
    </dgm:pt>
    <dgm:pt modelId="{E8000ED5-BE72-446E-A755-22460A988FBB}" type="pres">
      <dgm:prSet presAssocID="{45B56229-7C23-491D-B288-0FB0D67D0C7B}" presName="hierRoot2" presStyleCnt="0">
        <dgm:presLayoutVars>
          <dgm:hierBranch val="init"/>
        </dgm:presLayoutVars>
      </dgm:prSet>
      <dgm:spPr/>
    </dgm:pt>
    <dgm:pt modelId="{99681956-DC02-4EA3-8D24-6E02A9EA8242}" type="pres">
      <dgm:prSet presAssocID="{45B56229-7C23-491D-B288-0FB0D67D0C7B}" presName="rootComposite" presStyleCnt="0"/>
      <dgm:spPr/>
    </dgm:pt>
    <dgm:pt modelId="{3DFAA4B7-8BCE-4A27-B116-CC9619E09064}" type="pres">
      <dgm:prSet presAssocID="{45B56229-7C23-491D-B288-0FB0D67D0C7B}" presName="rootText" presStyleLbl="node2" presStyleIdx="4" presStyleCnt="5">
        <dgm:presLayoutVars>
          <dgm:chPref val="3"/>
        </dgm:presLayoutVars>
      </dgm:prSet>
      <dgm:spPr/>
    </dgm:pt>
    <dgm:pt modelId="{7C61B6BB-9890-4534-A906-11301D066E27}" type="pres">
      <dgm:prSet presAssocID="{45B56229-7C23-491D-B288-0FB0D67D0C7B}" presName="rootConnector" presStyleLbl="node2" presStyleIdx="4" presStyleCnt="5"/>
      <dgm:spPr/>
    </dgm:pt>
    <dgm:pt modelId="{547777D5-5373-4447-94B8-04273989B028}" type="pres">
      <dgm:prSet presAssocID="{45B56229-7C23-491D-B288-0FB0D67D0C7B}" presName="hierChild4" presStyleCnt="0"/>
      <dgm:spPr/>
    </dgm:pt>
    <dgm:pt modelId="{A92D30B0-DFCD-42C9-870C-6C86F4132E13}" type="pres">
      <dgm:prSet presAssocID="{45B56229-7C23-491D-B288-0FB0D67D0C7B}" presName="hierChild5" presStyleCnt="0"/>
      <dgm:spPr/>
    </dgm:pt>
    <dgm:pt modelId="{89509371-4BE6-40CA-9D12-75663E73FD42}" type="pres">
      <dgm:prSet presAssocID="{C565646C-FD19-466A-BEA8-F3B7AB45CD3C}" presName="hierChild3" presStyleCnt="0"/>
      <dgm:spPr/>
    </dgm:pt>
  </dgm:ptLst>
  <dgm:cxnLst>
    <dgm:cxn modelId="{309CF7B9-B01A-4BF5-B6D2-6DFDDE722955}" type="presOf" srcId="{760A8A8A-6A01-4F72-8920-D36221F66FDB}" destId="{3591B5AA-D734-4C16-9A82-2341CE037C21}" srcOrd="1" destOrd="0" presId="urn:microsoft.com/office/officeart/2005/8/layout/orgChart1"/>
    <dgm:cxn modelId="{0F7DA40D-E311-4247-9388-464B8640F882}" type="presOf" srcId="{FD0473F1-C7FC-4268-A71E-AFD254CB49CB}" destId="{E9C9504D-0A42-4D5F-BCD3-B24400E47ACE}" srcOrd="0" destOrd="0" presId="urn:microsoft.com/office/officeart/2005/8/layout/orgChart1"/>
    <dgm:cxn modelId="{32A7417E-CE69-46E8-B9A5-530F18EE89E5}" type="presOf" srcId="{0209304A-8776-4437-BE29-EA1689C15389}" destId="{74DB81D3-B677-4410-87DB-7363FAA3F932}" srcOrd="0" destOrd="0" presId="urn:microsoft.com/office/officeart/2005/8/layout/orgChart1"/>
    <dgm:cxn modelId="{55D9D212-7105-400B-94EC-24E26AD48CFA}" type="presOf" srcId="{201300C8-5896-4024-9B8C-52D3ADA7B522}" destId="{70D679F6-155A-4B60-B050-12C909AE3D69}" srcOrd="0" destOrd="0" presId="urn:microsoft.com/office/officeart/2005/8/layout/orgChart1"/>
    <dgm:cxn modelId="{CBBAD564-8AFA-46AC-AC36-0189E6C09F54}" type="presOf" srcId="{921B7C56-DDC7-49BC-A960-F7EF66AA48A7}" destId="{400ADE19-D218-4DD2-909D-09CB2835DBA5}" srcOrd="0" destOrd="0" presId="urn:microsoft.com/office/officeart/2005/8/layout/orgChart1"/>
    <dgm:cxn modelId="{6A8B9F1D-4C08-4DCB-826D-A8B668F96EFD}" type="presOf" srcId="{45B56229-7C23-491D-B288-0FB0D67D0C7B}" destId="{7C61B6BB-9890-4534-A906-11301D066E27}" srcOrd="1" destOrd="0" presId="urn:microsoft.com/office/officeart/2005/8/layout/orgChart1"/>
    <dgm:cxn modelId="{CE295272-96C6-4FF4-AC4C-19E03D8701BB}" type="presOf" srcId="{BFB2411A-C32F-4BE9-A63D-81244681BCF8}" destId="{D3F3B7F6-09BF-4F78-94B9-FE5B1370BE13}" srcOrd="1" destOrd="0" presId="urn:microsoft.com/office/officeart/2005/8/layout/orgChart1"/>
    <dgm:cxn modelId="{B7D53EEE-2675-4230-AB80-C9FC6056EF82}" type="presOf" srcId="{C565646C-FD19-466A-BEA8-F3B7AB45CD3C}" destId="{0AF074BD-2894-4223-BF13-9648FEEEDE57}" srcOrd="0" destOrd="0" presId="urn:microsoft.com/office/officeart/2005/8/layout/orgChart1"/>
    <dgm:cxn modelId="{F9C0A855-6DE2-427F-95A6-9EE6D3D3CFA1}" type="presOf" srcId="{7F0EFAAD-8751-49D6-B14D-1934A0230D93}" destId="{99CE5D3D-D2F2-4271-9CDF-88E91A1569F5}" srcOrd="1" destOrd="0" presId="urn:microsoft.com/office/officeart/2005/8/layout/orgChart1"/>
    <dgm:cxn modelId="{2B5CC4C7-72E2-4F40-9797-3F024E18ECB2}" srcId="{C565646C-FD19-466A-BEA8-F3B7AB45CD3C}" destId="{45B56229-7C23-491D-B288-0FB0D67D0C7B}" srcOrd="4" destOrd="0" parTransId="{201300C8-5896-4024-9B8C-52D3ADA7B522}" sibTransId="{11B64293-406E-4771-BA89-03F7434B7400}"/>
    <dgm:cxn modelId="{3FDCD34A-F0E5-4A2C-B2DA-8DBCDAAC4939}" type="presOf" srcId="{45B56229-7C23-491D-B288-0FB0D67D0C7B}" destId="{3DFAA4B7-8BCE-4A27-B116-CC9619E09064}" srcOrd="0" destOrd="0" presId="urn:microsoft.com/office/officeart/2005/8/layout/orgChart1"/>
    <dgm:cxn modelId="{A5EB83FD-7BA2-4437-B02A-AB7F8C1ED7AA}" type="presOf" srcId="{BFB2411A-C32F-4BE9-A63D-81244681BCF8}" destId="{1366416A-03EE-4540-A102-C5FD477AE185}" srcOrd="0" destOrd="0" presId="urn:microsoft.com/office/officeart/2005/8/layout/orgChart1"/>
    <dgm:cxn modelId="{037822FA-0DC9-489B-A850-3FBEE789CED1}" type="presOf" srcId="{EF81D011-6B70-4258-BCD9-15CC6246156A}" destId="{119AC4A4-8A17-4409-9C18-4A47C5CE3FDB}" srcOrd="0" destOrd="0" presId="urn:microsoft.com/office/officeart/2005/8/layout/orgChart1"/>
    <dgm:cxn modelId="{C22EA55B-6DBE-46E6-89E1-5D48DFFB4A36}" type="presOf" srcId="{760A8A8A-6A01-4F72-8920-D36221F66FDB}" destId="{57C9FC92-F4EE-42A3-8B8E-31E2CF4B0DBD}" srcOrd="0" destOrd="0" presId="urn:microsoft.com/office/officeart/2005/8/layout/orgChart1"/>
    <dgm:cxn modelId="{BB68E22B-F2E6-4E41-AD38-A64E3544CC78}" type="presOf" srcId="{2E7E83FC-3F38-413F-A1F5-C60E6B659B80}" destId="{B224A981-9E3E-4547-9103-C65E572B132F}" srcOrd="0" destOrd="0" presId="urn:microsoft.com/office/officeart/2005/8/layout/orgChart1"/>
    <dgm:cxn modelId="{0AD1FF9D-38A4-4E03-B13D-96E74EA7CE8F}" srcId="{C565646C-FD19-466A-BEA8-F3B7AB45CD3C}" destId="{FD0473F1-C7FC-4268-A71E-AFD254CB49CB}" srcOrd="2" destOrd="0" parTransId="{BCFE42FE-F90B-445D-ADA7-F75B5875DDF2}" sibTransId="{DD1EF3B6-2B7C-47E7-AF9E-AD6ABB321426}"/>
    <dgm:cxn modelId="{9DA467DC-B131-4E74-8DC4-B196DD293F17}" srcId="{C565646C-FD19-466A-BEA8-F3B7AB45CD3C}" destId="{BFB2411A-C32F-4BE9-A63D-81244681BCF8}" srcOrd="3" destOrd="0" parTransId="{2E7E83FC-3F38-413F-A1F5-C60E6B659B80}" sibTransId="{86B8FCC5-56ED-47DC-B6D8-11DAF0C9C6F3}"/>
    <dgm:cxn modelId="{934DCCCB-B1FE-47AA-885A-D6F3FD07BB11}" srcId="{C565646C-FD19-466A-BEA8-F3B7AB45CD3C}" destId="{7F0EFAAD-8751-49D6-B14D-1934A0230D93}" srcOrd="1" destOrd="0" parTransId="{921B7C56-DDC7-49BC-A960-F7EF66AA48A7}" sibTransId="{076F75EC-D790-44AE-B771-3CF98A3BB597}"/>
    <dgm:cxn modelId="{07B72233-10D3-4070-9ADE-6C0C6AB224D6}" type="presOf" srcId="{FD0473F1-C7FC-4268-A71E-AFD254CB49CB}" destId="{72E6B73A-7F07-4119-A0D2-367AB7C16DFA}" srcOrd="1" destOrd="0" presId="urn:microsoft.com/office/officeart/2005/8/layout/orgChart1"/>
    <dgm:cxn modelId="{7DB196F0-4F30-4C4C-BEEB-38C11FFC569D}" type="presOf" srcId="{BCFE42FE-F90B-445D-ADA7-F75B5875DDF2}" destId="{F8B05D49-7A87-4A8A-AAE4-67ABFAC1B961}" srcOrd="0" destOrd="0" presId="urn:microsoft.com/office/officeart/2005/8/layout/orgChart1"/>
    <dgm:cxn modelId="{296AF378-C573-4629-9D25-4FDB9D2717FF}" srcId="{C565646C-FD19-466A-BEA8-F3B7AB45CD3C}" destId="{760A8A8A-6A01-4F72-8920-D36221F66FDB}" srcOrd="0" destOrd="0" parTransId="{EF81D011-6B70-4258-BCD9-15CC6246156A}" sibTransId="{4F121978-6071-4864-9B2E-C6CA8A632487}"/>
    <dgm:cxn modelId="{8874319A-F047-4B0D-8974-896762209968}" type="presOf" srcId="{7F0EFAAD-8751-49D6-B14D-1934A0230D93}" destId="{088AD8BF-052C-4501-8FC0-8A3E2CF626E0}" srcOrd="0" destOrd="0" presId="urn:microsoft.com/office/officeart/2005/8/layout/orgChart1"/>
    <dgm:cxn modelId="{DF089550-C5B7-445F-B311-B653E79088A6}" srcId="{0209304A-8776-4437-BE29-EA1689C15389}" destId="{C565646C-FD19-466A-BEA8-F3B7AB45CD3C}" srcOrd="0" destOrd="0" parTransId="{251CC271-DB1A-4718-9449-ED51DFA86D9E}" sibTransId="{ACB74C41-D1F1-4491-ACD4-66478685BDE6}"/>
    <dgm:cxn modelId="{9EA22A74-BBF6-446C-893C-A64B941DCB89}" type="presOf" srcId="{C565646C-FD19-466A-BEA8-F3B7AB45CD3C}" destId="{C9CFD7A2-A299-4D68-866D-8AD382A3C238}" srcOrd="1" destOrd="0" presId="urn:microsoft.com/office/officeart/2005/8/layout/orgChart1"/>
    <dgm:cxn modelId="{D037E2A9-4682-46ED-9197-5C8DAEAEAFE7}" type="presParOf" srcId="{74DB81D3-B677-4410-87DB-7363FAA3F932}" destId="{26DE4710-4717-4F2F-BFE6-5CB47783A06F}" srcOrd="0" destOrd="0" presId="urn:microsoft.com/office/officeart/2005/8/layout/orgChart1"/>
    <dgm:cxn modelId="{6701F32C-5D92-4BFE-B546-E54399CA0D9B}" type="presParOf" srcId="{26DE4710-4717-4F2F-BFE6-5CB47783A06F}" destId="{566DAB29-22E4-40C2-8A2E-6DF2930DC5FC}" srcOrd="0" destOrd="0" presId="urn:microsoft.com/office/officeart/2005/8/layout/orgChart1"/>
    <dgm:cxn modelId="{F58195CD-D672-4385-A05E-66475A302616}" type="presParOf" srcId="{566DAB29-22E4-40C2-8A2E-6DF2930DC5FC}" destId="{0AF074BD-2894-4223-BF13-9648FEEEDE57}" srcOrd="0" destOrd="0" presId="urn:microsoft.com/office/officeart/2005/8/layout/orgChart1"/>
    <dgm:cxn modelId="{6972C347-C8C0-4D3A-8E8A-F8E85B23902F}" type="presParOf" srcId="{566DAB29-22E4-40C2-8A2E-6DF2930DC5FC}" destId="{C9CFD7A2-A299-4D68-866D-8AD382A3C238}" srcOrd="1" destOrd="0" presId="urn:microsoft.com/office/officeart/2005/8/layout/orgChart1"/>
    <dgm:cxn modelId="{8DC10D1C-990C-4CDF-AECB-66F4CDC9885A}" type="presParOf" srcId="{26DE4710-4717-4F2F-BFE6-5CB47783A06F}" destId="{C281D5C5-B734-4B59-AC05-E6D5CD2C4166}" srcOrd="1" destOrd="0" presId="urn:microsoft.com/office/officeart/2005/8/layout/orgChart1"/>
    <dgm:cxn modelId="{CF76CE81-1484-4CF4-A966-72D39FF44267}" type="presParOf" srcId="{C281D5C5-B734-4B59-AC05-E6D5CD2C4166}" destId="{119AC4A4-8A17-4409-9C18-4A47C5CE3FDB}" srcOrd="0" destOrd="0" presId="urn:microsoft.com/office/officeart/2005/8/layout/orgChart1"/>
    <dgm:cxn modelId="{B403323F-6B70-497A-B379-D3C0D33C4D05}" type="presParOf" srcId="{C281D5C5-B734-4B59-AC05-E6D5CD2C4166}" destId="{E1FD5713-C777-44CB-A22A-6AFDA38984EF}" srcOrd="1" destOrd="0" presId="urn:microsoft.com/office/officeart/2005/8/layout/orgChart1"/>
    <dgm:cxn modelId="{11C55D35-C6DE-471E-A36C-40AB31466FB1}" type="presParOf" srcId="{E1FD5713-C777-44CB-A22A-6AFDA38984EF}" destId="{5FBC6527-B917-468E-AC48-47371B13F7BC}" srcOrd="0" destOrd="0" presId="urn:microsoft.com/office/officeart/2005/8/layout/orgChart1"/>
    <dgm:cxn modelId="{69F18768-3CFE-46CA-B096-DCE5E31C5984}" type="presParOf" srcId="{5FBC6527-B917-468E-AC48-47371B13F7BC}" destId="{57C9FC92-F4EE-42A3-8B8E-31E2CF4B0DBD}" srcOrd="0" destOrd="0" presId="urn:microsoft.com/office/officeart/2005/8/layout/orgChart1"/>
    <dgm:cxn modelId="{DFAC6775-D763-426B-9F10-097CC7A7E63E}" type="presParOf" srcId="{5FBC6527-B917-468E-AC48-47371B13F7BC}" destId="{3591B5AA-D734-4C16-9A82-2341CE037C21}" srcOrd="1" destOrd="0" presId="urn:microsoft.com/office/officeart/2005/8/layout/orgChart1"/>
    <dgm:cxn modelId="{9BE23B83-03C3-46FA-BEA1-2C1A1DD5078E}" type="presParOf" srcId="{E1FD5713-C777-44CB-A22A-6AFDA38984EF}" destId="{EBE16E31-F039-46B7-998E-E93CA7A32F05}" srcOrd="1" destOrd="0" presId="urn:microsoft.com/office/officeart/2005/8/layout/orgChart1"/>
    <dgm:cxn modelId="{86411A3C-346B-4837-9BBD-C92F73F7EE59}" type="presParOf" srcId="{E1FD5713-C777-44CB-A22A-6AFDA38984EF}" destId="{C92233D4-8203-4B80-AD41-37FD604FA6AE}" srcOrd="2" destOrd="0" presId="urn:microsoft.com/office/officeart/2005/8/layout/orgChart1"/>
    <dgm:cxn modelId="{1620C9E7-12FC-4CCC-A8B1-9DEA33304645}" type="presParOf" srcId="{C281D5C5-B734-4B59-AC05-E6D5CD2C4166}" destId="{400ADE19-D218-4DD2-909D-09CB2835DBA5}" srcOrd="2" destOrd="0" presId="urn:microsoft.com/office/officeart/2005/8/layout/orgChart1"/>
    <dgm:cxn modelId="{C26FD689-2076-45F0-B07C-9891E49BA2F1}" type="presParOf" srcId="{C281D5C5-B734-4B59-AC05-E6D5CD2C4166}" destId="{9F9DCCDF-49F3-4B77-A6AF-561AB857C57A}" srcOrd="3" destOrd="0" presId="urn:microsoft.com/office/officeart/2005/8/layout/orgChart1"/>
    <dgm:cxn modelId="{B9F5EEE2-9258-44A5-8E94-3228583196D8}" type="presParOf" srcId="{9F9DCCDF-49F3-4B77-A6AF-561AB857C57A}" destId="{E3D0DD2D-34DE-4D29-9F6E-C48AEC50A25A}" srcOrd="0" destOrd="0" presId="urn:microsoft.com/office/officeart/2005/8/layout/orgChart1"/>
    <dgm:cxn modelId="{88C9D465-7BFB-4F75-9527-FDF91BC090C2}" type="presParOf" srcId="{E3D0DD2D-34DE-4D29-9F6E-C48AEC50A25A}" destId="{088AD8BF-052C-4501-8FC0-8A3E2CF626E0}" srcOrd="0" destOrd="0" presId="urn:microsoft.com/office/officeart/2005/8/layout/orgChart1"/>
    <dgm:cxn modelId="{74BA86CB-3BB8-4CAD-9E0B-A152AC82E9E0}" type="presParOf" srcId="{E3D0DD2D-34DE-4D29-9F6E-C48AEC50A25A}" destId="{99CE5D3D-D2F2-4271-9CDF-88E91A1569F5}" srcOrd="1" destOrd="0" presId="urn:microsoft.com/office/officeart/2005/8/layout/orgChart1"/>
    <dgm:cxn modelId="{B23EE791-EA69-4F99-A9F6-EDFA35782F2A}" type="presParOf" srcId="{9F9DCCDF-49F3-4B77-A6AF-561AB857C57A}" destId="{DED369B1-0274-49F2-8C8F-E1423D15920B}" srcOrd="1" destOrd="0" presId="urn:microsoft.com/office/officeart/2005/8/layout/orgChart1"/>
    <dgm:cxn modelId="{DDCC8DEE-811F-4CE0-9E0A-B8988C7BBACE}" type="presParOf" srcId="{9F9DCCDF-49F3-4B77-A6AF-561AB857C57A}" destId="{022FBE9A-530E-4290-A06F-3D3E065E5996}" srcOrd="2" destOrd="0" presId="urn:microsoft.com/office/officeart/2005/8/layout/orgChart1"/>
    <dgm:cxn modelId="{5208FC0F-EB16-4748-A6EE-751388DF9692}" type="presParOf" srcId="{C281D5C5-B734-4B59-AC05-E6D5CD2C4166}" destId="{F8B05D49-7A87-4A8A-AAE4-67ABFAC1B961}" srcOrd="4" destOrd="0" presId="urn:microsoft.com/office/officeart/2005/8/layout/orgChart1"/>
    <dgm:cxn modelId="{B075ADC2-28BF-41FF-9C2E-782832CB6BFE}" type="presParOf" srcId="{C281D5C5-B734-4B59-AC05-E6D5CD2C4166}" destId="{401211F2-1E1A-4E36-89C0-169B1BC68033}" srcOrd="5" destOrd="0" presId="urn:microsoft.com/office/officeart/2005/8/layout/orgChart1"/>
    <dgm:cxn modelId="{36E5F6AD-4D51-4249-A7F9-5CC1F4331164}" type="presParOf" srcId="{401211F2-1E1A-4E36-89C0-169B1BC68033}" destId="{90191A8F-A1BA-40F6-9505-9095FE3FAB67}" srcOrd="0" destOrd="0" presId="urn:microsoft.com/office/officeart/2005/8/layout/orgChart1"/>
    <dgm:cxn modelId="{929CF1CC-BF64-4898-A400-F35E6A823C0F}" type="presParOf" srcId="{90191A8F-A1BA-40F6-9505-9095FE3FAB67}" destId="{E9C9504D-0A42-4D5F-BCD3-B24400E47ACE}" srcOrd="0" destOrd="0" presId="urn:microsoft.com/office/officeart/2005/8/layout/orgChart1"/>
    <dgm:cxn modelId="{109A43D1-3F7D-4DDE-B286-F0F62B366802}" type="presParOf" srcId="{90191A8F-A1BA-40F6-9505-9095FE3FAB67}" destId="{72E6B73A-7F07-4119-A0D2-367AB7C16DFA}" srcOrd="1" destOrd="0" presId="urn:microsoft.com/office/officeart/2005/8/layout/orgChart1"/>
    <dgm:cxn modelId="{F2AAD5BD-A16A-4D20-A4CF-4F992BD1AB8C}" type="presParOf" srcId="{401211F2-1E1A-4E36-89C0-169B1BC68033}" destId="{D991B87D-5E50-43C6-A21D-C2D8E6821FFE}" srcOrd="1" destOrd="0" presId="urn:microsoft.com/office/officeart/2005/8/layout/orgChart1"/>
    <dgm:cxn modelId="{EDE8EFD7-1F34-4334-876C-EF85A1217FCE}" type="presParOf" srcId="{401211F2-1E1A-4E36-89C0-169B1BC68033}" destId="{E5E9974B-6367-4BB1-9E3B-E2B0253FE5D8}" srcOrd="2" destOrd="0" presId="urn:microsoft.com/office/officeart/2005/8/layout/orgChart1"/>
    <dgm:cxn modelId="{192B4026-5451-4BE0-875E-F761387F7237}" type="presParOf" srcId="{C281D5C5-B734-4B59-AC05-E6D5CD2C4166}" destId="{B224A981-9E3E-4547-9103-C65E572B132F}" srcOrd="6" destOrd="0" presId="urn:microsoft.com/office/officeart/2005/8/layout/orgChart1"/>
    <dgm:cxn modelId="{4031F06E-66E6-4FF0-833A-A9ACAB72D60A}" type="presParOf" srcId="{C281D5C5-B734-4B59-AC05-E6D5CD2C4166}" destId="{D431FEF1-9C43-4DAF-A220-014CEEFF5862}" srcOrd="7" destOrd="0" presId="urn:microsoft.com/office/officeart/2005/8/layout/orgChart1"/>
    <dgm:cxn modelId="{822429D0-2269-4D4A-96DA-573DD70CC32B}" type="presParOf" srcId="{D431FEF1-9C43-4DAF-A220-014CEEFF5862}" destId="{3ABB5336-FF3F-4301-BE8C-EFE634FC8A84}" srcOrd="0" destOrd="0" presId="urn:microsoft.com/office/officeart/2005/8/layout/orgChart1"/>
    <dgm:cxn modelId="{5B059A1E-0CD1-4A55-862F-D84BBCCB69A7}" type="presParOf" srcId="{3ABB5336-FF3F-4301-BE8C-EFE634FC8A84}" destId="{1366416A-03EE-4540-A102-C5FD477AE185}" srcOrd="0" destOrd="0" presId="urn:microsoft.com/office/officeart/2005/8/layout/orgChart1"/>
    <dgm:cxn modelId="{BF3C0380-F741-43F6-9AEF-3AD908E1E7BC}" type="presParOf" srcId="{3ABB5336-FF3F-4301-BE8C-EFE634FC8A84}" destId="{D3F3B7F6-09BF-4F78-94B9-FE5B1370BE13}" srcOrd="1" destOrd="0" presId="urn:microsoft.com/office/officeart/2005/8/layout/orgChart1"/>
    <dgm:cxn modelId="{27461774-441E-4441-AB52-13E1EC83BF34}" type="presParOf" srcId="{D431FEF1-9C43-4DAF-A220-014CEEFF5862}" destId="{9B313922-350B-4EC4-8956-C54750CE463E}" srcOrd="1" destOrd="0" presId="urn:microsoft.com/office/officeart/2005/8/layout/orgChart1"/>
    <dgm:cxn modelId="{B7A6A0D4-F7B6-45FB-B34F-98BF3F24BDDC}" type="presParOf" srcId="{D431FEF1-9C43-4DAF-A220-014CEEFF5862}" destId="{5D3F1173-357F-43C2-A04C-A67CDAA921E8}" srcOrd="2" destOrd="0" presId="urn:microsoft.com/office/officeart/2005/8/layout/orgChart1"/>
    <dgm:cxn modelId="{160E3C1F-3351-470D-96B8-E2589C5D698A}" type="presParOf" srcId="{C281D5C5-B734-4B59-AC05-E6D5CD2C4166}" destId="{70D679F6-155A-4B60-B050-12C909AE3D69}" srcOrd="8" destOrd="0" presId="urn:microsoft.com/office/officeart/2005/8/layout/orgChart1"/>
    <dgm:cxn modelId="{C9CFE837-9D9B-4711-B2D3-85B7C3FA17BD}" type="presParOf" srcId="{C281D5C5-B734-4B59-AC05-E6D5CD2C4166}" destId="{E8000ED5-BE72-446E-A755-22460A988FBB}" srcOrd="9" destOrd="0" presId="urn:microsoft.com/office/officeart/2005/8/layout/orgChart1"/>
    <dgm:cxn modelId="{F9A7F3BA-9E00-4205-9145-6E560A310FA8}" type="presParOf" srcId="{E8000ED5-BE72-446E-A755-22460A988FBB}" destId="{99681956-DC02-4EA3-8D24-6E02A9EA8242}" srcOrd="0" destOrd="0" presId="urn:microsoft.com/office/officeart/2005/8/layout/orgChart1"/>
    <dgm:cxn modelId="{2A016CF5-A1FF-4EC3-88B0-805043D7F56B}" type="presParOf" srcId="{99681956-DC02-4EA3-8D24-6E02A9EA8242}" destId="{3DFAA4B7-8BCE-4A27-B116-CC9619E09064}" srcOrd="0" destOrd="0" presId="urn:microsoft.com/office/officeart/2005/8/layout/orgChart1"/>
    <dgm:cxn modelId="{58AB7DF5-D676-4B4D-B2E7-F002B539A3B5}" type="presParOf" srcId="{99681956-DC02-4EA3-8D24-6E02A9EA8242}" destId="{7C61B6BB-9890-4534-A906-11301D066E27}" srcOrd="1" destOrd="0" presId="urn:microsoft.com/office/officeart/2005/8/layout/orgChart1"/>
    <dgm:cxn modelId="{9D70AB08-ED11-4680-B038-22E327FF51C7}" type="presParOf" srcId="{E8000ED5-BE72-446E-A755-22460A988FBB}" destId="{547777D5-5373-4447-94B8-04273989B028}" srcOrd="1" destOrd="0" presId="urn:microsoft.com/office/officeart/2005/8/layout/orgChart1"/>
    <dgm:cxn modelId="{1F84FD05-CF4E-4E62-8355-545B73084E59}" type="presParOf" srcId="{E8000ED5-BE72-446E-A755-22460A988FBB}" destId="{A92D30B0-DFCD-42C9-870C-6C86F4132E13}" srcOrd="2" destOrd="0" presId="urn:microsoft.com/office/officeart/2005/8/layout/orgChart1"/>
    <dgm:cxn modelId="{89ADF97C-E113-4835-9BA8-1648E36C2775}" type="presParOf" srcId="{26DE4710-4717-4F2F-BFE6-5CB47783A06F}" destId="{89509371-4BE6-40CA-9D12-75663E73FD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61E4A-85CE-468B-9306-179D3F41F647}" type="doc">
      <dgm:prSet loTypeId="urn:microsoft.com/office/officeart/2005/8/layout/orgChart1" loCatId="hierarchy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A26D8963-945F-48C9-AC8E-CB02EB635834}">
      <dgm:prSet/>
      <dgm:spPr/>
      <dgm:t>
        <a:bodyPr/>
        <a:lstStyle/>
        <a:p>
          <a:pPr rtl="0"/>
          <a:r>
            <a:rPr lang="en-US" baseline="0" smtClean="0"/>
            <a:t>According to The Juvenile Justice Act, 1986</a:t>
          </a:r>
          <a:endParaRPr lang="en-GB"/>
        </a:p>
      </dgm:t>
    </dgm:pt>
    <dgm:pt modelId="{B3CDF078-58E6-4708-A721-BA663E4BBABD}" type="parTrans" cxnId="{E2055203-6EDF-4071-BC74-2CB7EA5D5477}">
      <dgm:prSet/>
      <dgm:spPr/>
      <dgm:t>
        <a:bodyPr/>
        <a:lstStyle/>
        <a:p>
          <a:endParaRPr lang="en-GB"/>
        </a:p>
      </dgm:t>
    </dgm:pt>
    <dgm:pt modelId="{C457CEC5-04DA-4584-AF30-0CAE861C40DF}" type="sibTrans" cxnId="{E2055203-6EDF-4071-BC74-2CB7EA5D5477}">
      <dgm:prSet/>
      <dgm:spPr/>
      <dgm:t>
        <a:bodyPr/>
        <a:lstStyle/>
        <a:p>
          <a:endParaRPr lang="en-GB"/>
        </a:p>
      </dgm:t>
    </dgm:pt>
    <dgm:pt modelId="{766917F8-89FC-4FFC-ABDF-36A45850B6DD}">
      <dgm:prSet/>
      <dgm:spPr/>
      <dgm:t>
        <a:bodyPr/>
        <a:lstStyle/>
        <a:p>
          <a:pPr rtl="0"/>
          <a:r>
            <a:rPr lang="en-US" i="1" baseline="0" smtClean="0"/>
            <a:t>Neglected Juvenile</a:t>
          </a:r>
          <a:endParaRPr lang="en-GB"/>
        </a:p>
      </dgm:t>
    </dgm:pt>
    <dgm:pt modelId="{77138C69-A4D0-44A5-A35D-4402F32B425A}" type="parTrans" cxnId="{2D8AEDC9-1B06-4FC6-A7EA-A876DC27ED44}">
      <dgm:prSet/>
      <dgm:spPr/>
      <dgm:t>
        <a:bodyPr/>
        <a:lstStyle/>
        <a:p>
          <a:endParaRPr lang="en-GB"/>
        </a:p>
      </dgm:t>
    </dgm:pt>
    <dgm:pt modelId="{D0D9E249-A3A0-4457-B590-B3FBE012D960}" type="sibTrans" cxnId="{2D8AEDC9-1B06-4FC6-A7EA-A876DC27ED44}">
      <dgm:prSet/>
      <dgm:spPr/>
      <dgm:t>
        <a:bodyPr/>
        <a:lstStyle/>
        <a:p>
          <a:endParaRPr lang="en-GB"/>
        </a:p>
      </dgm:t>
    </dgm:pt>
    <dgm:pt modelId="{7C73194A-4C6F-4955-9645-EF3BB3A3A39F}">
      <dgm:prSet/>
      <dgm:spPr/>
      <dgm:t>
        <a:bodyPr/>
        <a:lstStyle/>
        <a:p>
          <a:pPr rtl="0"/>
          <a:r>
            <a:rPr lang="en-US" i="1" baseline="0" smtClean="0"/>
            <a:t>Delinquent Juvenile</a:t>
          </a:r>
          <a:endParaRPr lang="en-GB"/>
        </a:p>
      </dgm:t>
    </dgm:pt>
    <dgm:pt modelId="{36048993-53E0-4C67-BB28-B9607665FB8F}" type="parTrans" cxnId="{75CF34D5-A089-480D-B3D0-884DFF3DF1FE}">
      <dgm:prSet/>
      <dgm:spPr/>
      <dgm:t>
        <a:bodyPr/>
        <a:lstStyle/>
        <a:p>
          <a:endParaRPr lang="en-GB"/>
        </a:p>
      </dgm:t>
    </dgm:pt>
    <dgm:pt modelId="{2C99DDFF-3ECD-49C7-9F76-94BA7C6176C8}" type="sibTrans" cxnId="{75CF34D5-A089-480D-B3D0-884DFF3DF1FE}">
      <dgm:prSet/>
      <dgm:spPr/>
      <dgm:t>
        <a:bodyPr/>
        <a:lstStyle/>
        <a:p>
          <a:endParaRPr lang="en-GB"/>
        </a:p>
      </dgm:t>
    </dgm:pt>
    <dgm:pt modelId="{3B154842-5977-4ADC-94F5-D404541DE8EB}">
      <dgm:prSet/>
      <dgm:spPr/>
      <dgm:t>
        <a:bodyPr/>
        <a:lstStyle/>
        <a:p>
          <a:pPr rtl="0"/>
          <a:r>
            <a:rPr lang="en-US" baseline="0" smtClean="0"/>
            <a:t>According to The Juvenile Justice ( care and protection of children) Act, 2000</a:t>
          </a:r>
          <a:endParaRPr lang="en-GB"/>
        </a:p>
      </dgm:t>
    </dgm:pt>
    <dgm:pt modelId="{C6421D38-E84E-4F82-AD32-8275FC317E70}" type="parTrans" cxnId="{69196BC0-BB54-4BCA-A386-27ABD0E6EF3C}">
      <dgm:prSet/>
      <dgm:spPr/>
      <dgm:t>
        <a:bodyPr/>
        <a:lstStyle/>
        <a:p>
          <a:endParaRPr lang="en-GB"/>
        </a:p>
      </dgm:t>
    </dgm:pt>
    <dgm:pt modelId="{BC1A1532-C810-4954-B9F8-37C2D7BE8551}" type="sibTrans" cxnId="{69196BC0-BB54-4BCA-A386-27ABD0E6EF3C}">
      <dgm:prSet/>
      <dgm:spPr/>
      <dgm:t>
        <a:bodyPr/>
        <a:lstStyle/>
        <a:p>
          <a:endParaRPr lang="en-GB"/>
        </a:p>
      </dgm:t>
    </dgm:pt>
    <dgm:pt modelId="{757B201A-5388-48DD-8DD4-3C38AB22E542}">
      <dgm:prSet/>
      <dgm:spPr/>
      <dgm:t>
        <a:bodyPr/>
        <a:lstStyle/>
        <a:p>
          <a:pPr rtl="0"/>
          <a:r>
            <a:rPr lang="en-US" i="1" baseline="0" smtClean="0"/>
            <a:t>Juvenile in conflict with law</a:t>
          </a:r>
          <a:endParaRPr lang="en-GB"/>
        </a:p>
      </dgm:t>
    </dgm:pt>
    <dgm:pt modelId="{EDA75E78-5F19-4F82-A2D6-61F46E9DF42A}" type="parTrans" cxnId="{A394C431-E829-4FD5-A490-57675253809A}">
      <dgm:prSet/>
      <dgm:spPr/>
      <dgm:t>
        <a:bodyPr/>
        <a:lstStyle/>
        <a:p>
          <a:endParaRPr lang="en-GB"/>
        </a:p>
      </dgm:t>
    </dgm:pt>
    <dgm:pt modelId="{5678FC7C-1A5B-4217-891E-9406E67938DA}" type="sibTrans" cxnId="{A394C431-E829-4FD5-A490-57675253809A}">
      <dgm:prSet/>
      <dgm:spPr/>
      <dgm:t>
        <a:bodyPr/>
        <a:lstStyle/>
        <a:p>
          <a:endParaRPr lang="en-GB"/>
        </a:p>
      </dgm:t>
    </dgm:pt>
    <dgm:pt modelId="{0BF94127-37FD-4711-9F12-4BCB08D9811C}">
      <dgm:prSet/>
      <dgm:spPr/>
      <dgm:t>
        <a:bodyPr/>
        <a:lstStyle/>
        <a:p>
          <a:pPr rtl="0"/>
          <a:r>
            <a:rPr lang="en-US" i="1" baseline="0" smtClean="0"/>
            <a:t>Child in need of care and protection</a:t>
          </a:r>
          <a:endParaRPr lang="en-GB"/>
        </a:p>
      </dgm:t>
    </dgm:pt>
    <dgm:pt modelId="{1EA052B0-EDD1-4E53-9708-96E29BE276D5}" type="parTrans" cxnId="{E8BAD1C4-7EBA-47D2-9C00-3FEDF432604F}">
      <dgm:prSet/>
      <dgm:spPr/>
      <dgm:t>
        <a:bodyPr/>
        <a:lstStyle/>
        <a:p>
          <a:endParaRPr lang="en-GB"/>
        </a:p>
      </dgm:t>
    </dgm:pt>
    <dgm:pt modelId="{BE9BE03B-7C1D-43B2-AFAC-04094CB32E6F}" type="sibTrans" cxnId="{E8BAD1C4-7EBA-47D2-9C00-3FEDF432604F}">
      <dgm:prSet/>
      <dgm:spPr/>
      <dgm:t>
        <a:bodyPr/>
        <a:lstStyle/>
        <a:p>
          <a:endParaRPr lang="en-GB"/>
        </a:p>
      </dgm:t>
    </dgm:pt>
    <dgm:pt modelId="{401CDB58-E5C6-4EBD-AD15-98EDB1AE5992}" type="pres">
      <dgm:prSet presAssocID="{67561E4A-85CE-468B-9306-179D3F41F6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95A2D0-67EA-4DC0-B187-8162E6ADA5E0}" type="pres">
      <dgm:prSet presAssocID="{A26D8963-945F-48C9-AC8E-CB02EB635834}" presName="hierRoot1" presStyleCnt="0">
        <dgm:presLayoutVars>
          <dgm:hierBranch val="init"/>
        </dgm:presLayoutVars>
      </dgm:prSet>
      <dgm:spPr/>
    </dgm:pt>
    <dgm:pt modelId="{2A6E0D87-1C36-43E0-9C21-C1955DC5A26F}" type="pres">
      <dgm:prSet presAssocID="{A26D8963-945F-48C9-AC8E-CB02EB635834}" presName="rootComposite1" presStyleCnt="0"/>
      <dgm:spPr/>
    </dgm:pt>
    <dgm:pt modelId="{8D7D219F-9DF5-46B1-9A54-C04CC7366B3A}" type="pres">
      <dgm:prSet presAssocID="{A26D8963-945F-48C9-AC8E-CB02EB635834}" presName="rootText1" presStyleLbl="node0" presStyleIdx="0" presStyleCnt="2">
        <dgm:presLayoutVars>
          <dgm:chPref val="3"/>
        </dgm:presLayoutVars>
      </dgm:prSet>
      <dgm:spPr/>
    </dgm:pt>
    <dgm:pt modelId="{AE75EC34-E44E-41A7-A2F8-83666FEB9277}" type="pres">
      <dgm:prSet presAssocID="{A26D8963-945F-48C9-AC8E-CB02EB635834}" presName="rootConnector1" presStyleLbl="node1" presStyleIdx="0" presStyleCnt="0"/>
      <dgm:spPr/>
    </dgm:pt>
    <dgm:pt modelId="{D82E81F8-CFDF-4E36-B213-E21CF3C82B23}" type="pres">
      <dgm:prSet presAssocID="{A26D8963-945F-48C9-AC8E-CB02EB635834}" presName="hierChild2" presStyleCnt="0"/>
      <dgm:spPr/>
    </dgm:pt>
    <dgm:pt modelId="{6624AF8A-9113-4C69-AE3B-E1FC114FE462}" type="pres">
      <dgm:prSet presAssocID="{77138C69-A4D0-44A5-A35D-4402F32B425A}" presName="Name37" presStyleLbl="parChTrans1D2" presStyleIdx="0" presStyleCnt="4"/>
      <dgm:spPr/>
    </dgm:pt>
    <dgm:pt modelId="{C5E8EA3E-FD3D-40D5-A0CC-600262DF1DDE}" type="pres">
      <dgm:prSet presAssocID="{766917F8-89FC-4FFC-ABDF-36A45850B6DD}" presName="hierRoot2" presStyleCnt="0">
        <dgm:presLayoutVars>
          <dgm:hierBranch val="init"/>
        </dgm:presLayoutVars>
      </dgm:prSet>
      <dgm:spPr/>
    </dgm:pt>
    <dgm:pt modelId="{ABABD8E3-C559-4383-A260-88376B70CA4B}" type="pres">
      <dgm:prSet presAssocID="{766917F8-89FC-4FFC-ABDF-36A45850B6DD}" presName="rootComposite" presStyleCnt="0"/>
      <dgm:spPr/>
    </dgm:pt>
    <dgm:pt modelId="{C3DCD468-BB87-4881-9C4A-074DABDDBC5F}" type="pres">
      <dgm:prSet presAssocID="{766917F8-89FC-4FFC-ABDF-36A45850B6DD}" presName="rootText" presStyleLbl="node2" presStyleIdx="0" presStyleCnt="4">
        <dgm:presLayoutVars>
          <dgm:chPref val="3"/>
        </dgm:presLayoutVars>
      </dgm:prSet>
      <dgm:spPr/>
    </dgm:pt>
    <dgm:pt modelId="{5F97553C-3EF4-4F2B-93AC-63DEFA751D3D}" type="pres">
      <dgm:prSet presAssocID="{766917F8-89FC-4FFC-ABDF-36A45850B6DD}" presName="rootConnector" presStyleLbl="node2" presStyleIdx="0" presStyleCnt="4"/>
      <dgm:spPr/>
    </dgm:pt>
    <dgm:pt modelId="{A3526C7D-E0F0-4214-8C1C-651E9864FD6C}" type="pres">
      <dgm:prSet presAssocID="{766917F8-89FC-4FFC-ABDF-36A45850B6DD}" presName="hierChild4" presStyleCnt="0"/>
      <dgm:spPr/>
    </dgm:pt>
    <dgm:pt modelId="{419B2DA1-2064-4135-9EF6-40781F77BF8F}" type="pres">
      <dgm:prSet presAssocID="{766917F8-89FC-4FFC-ABDF-36A45850B6DD}" presName="hierChild5" presStyleCnt="0"/>
      <dgm:spPr/>
    </dgm:pt>
    <dgm:pt modelId="{D0AA18CF-2B10-45B9-867F-3BE73362A561}" type="pres">
      <dgm:prSet presAssocID="{36048993-53E0-4C67-BB28-B9607665FB8F}" presName="Name37" presStyleLbl="parChTrans1D2" presStyleIdx="1" presStyleCnt="4"/>
      <dgm:spPr/>
    </dgm:pt>
    <dgm:pt modelId="{21306954-9E7B-496D-8A98-5213831E7ACF}" type="pres">
      <dgm:prSet presAssocID="{7C73194A-4C6F-4955-9645-EF3BB3A3A39F}" presName="hierRoot2" presStyleCnt="0">
        <dgm:presLayoutVars>
          <dgm:hierBranch val="init"/>
        </dgm:presLayoutVars>
      </dgm:prSet>
      <dgm:spPr/>
    </dgm:pt>
    <dgm:pt modelId="{8EEA2A59-54B7-4B81-9CCB-66C96E1CAD79}" type="pres">
      <dgm:prSet presAssocID="{7C73194A-4C6F-4955-9645-EF3BB3A3A39F}" presName="rootComposite" presStyleCnt="0"/>
      <dgm:spPr/>
    </dgm:pt>
    <dgm:pt modelId="{DE553AF4-7854-4617-982E-DC13BC1C77C0}" type="pres">
      <dgm:prSet presAssocID="{7C73194A-4C6F-4955-9645-EF3BB3A3A39F}" presName="rootText" presStyleLbl="node2" presStyleIdx="1" presStyleCnt="4">
        <dgm:presLayoutVars>
          <dgm:chPref val="3"/>
        </dgm:presLayoutVars>
      </dgm:prSet>
      <dgm:spPr/>
    </dgm:pt>
    <dgm:pt modelId="{81C27570-315A-4FF9-9EF5-B272EC2AA2CC}" type="pres">
      <dgm:prSet presAssocID="{7C73194A-4C6F-4955-9645-EF3BB3A3A39F}" presName="rootConnector" presStyleLbl="node2" presStyleIdx="1" presStyleCnt="4"/>
      <dgm:spPr/>
    </dgm:pt>
    <dgm:pt modelId="{97BAE95C-8584-43C6-8E33-BF738311B5D9}" type="pres">
      <dgm:prSet presAssocID="{7C73194A-4C6F-4955-9645-EF3BB3A3A39F}" presName="hierChild4" presStyleCnt="0"/>
      <dgm:spPr/>
    </dgm:pt>
    <dgm:pt modelId="{E74D0945-E805-4694-B727-86C782469907}" type="pres">
      <dgm:prSet presAssocID="{7C73194A-4C6F-4955-9645-EF3BB3A3A39F}" presName="hierChild5" presStyleCnt="0"/>
      <dgm:spPr/>
    </dgm:pt>
    <dgm:pt modelId="{97B44231-E741-45EF-9ED1-B449C2A9DA75}" type="pres">
      <dgm:prSet presAssocID="{A26D8963-945F-48C9-AC8E-CB02EB635834}" presName="hierChild3" presStyleCnt="0"/>
      <dgm:spPr/>
    </dgm:pt>
    <dgm:pt modelId="{BAEAD3FF-7C31-4B48-AB36-33A52CDD3A2D}" type="pres">
      <dgm:prSet presAssocID="{3B154842-5977-4ADC-94F5-D404541DE8EB}" presName="hierRoot1" presStyleCnt="0">
        <dgm:presLayoutVars>
          <dgm:hierBranch val="init"/>
        </dgm:presLayoutVars>
      </dgm:prSet>
      <dgm:spPr/>
    </dgm:pt>
    <dgm:pt modelId="{B8B69520-EBC8-496F-82C5-0DA58D1658A8}" type="pres">
      <dgm:prSet presAssocID="{3B154842-5977-4ADC-94F5-D404541DE8EB}" presName="rootComposite1" presStyleCnt="0"/>
      <dgm:spPr/>
    </dgm:pt>
    <dgm:pt modelId="{43F0FCBC-BB30-4F0F-8320-53E9E42C6B4C}" type="pres">
      <dgm:prSet presAssocID="{3B154842-5977-4ADC-94F5-D404541DE8EB}" presName="rootText1" presStyleLbl="node0" presStyleIdx="1" presStyleCnt="2">
        <dgm:presLayoutVars>
          <dgm:chPref val="3"/>
        </dgm:presLayoutVars>
      </dgm:prSet>
      <dgm:spPr/>
    </dgm:pt>
    <dgm:pt modelId="{B3099FBF-1769-48BD-B274-4E4004F3EE15}" type="pres">
      <dgm:prSet presAssocID="{3B154842-5977-4ADC-94F5-D404541DE8EB}" presName="rootConnector1" presStyleLbl="node1" presStyleIdx="0" presStyleCnt="0"/>
      <dgm:spPr/>
    </dgm:pt>
    <dgm:pt modelId="{272B5605-D0A6-4416-B724-CB92DDECF306}" type="pres">
      <dgm:prSet presAssocID="{3B154842-5977-4ADC-94F5-D404541DE8EB}" presName="hierChild2" presStyleCnt="0"/>
      <dgm:spPr/>
    </dgm:pt>
    <dgm:pt modelId="{6B5FE440-1768-48D8-B7C2-D05E855FDA3D}" type="pres">
      <dgm:prSet presAssocID="{EDA75E78-5F19-4F82-A2D6-61F46E9DF42A}" presName="Name37" presStyleLbl="parChTrans1D2" presStyleIdx="2" presStyleCnt="4"/>
      <dgm:spPr/>
    </dgm:pt>
    <dgm:pt modelId="{C2096E2D-7A6B-4D92-949E-7F1D806D326F}" type="pres">
      <dgm:prSet presAssocID="{757B201A-5388-48DD-8DD4-3C38AB22E542}" presName="hierRoot2" presStyleCnt="0">
        <dgm:presLayoutVars>
          <dgm:hierBranch val="init"/>
        </dgm:presLayoutVars>
      </dgm:prSet>
      <dgm:spPr/>
    </dgm:pt>
    <dgm:pt modelId="{C18BBFA4-B8AE-4CDC-862E-119F9E5F9AB6}" type="pres">
      <dgm:prSet presAssocID="{757B201A-5388-48DD-8DD4-3C38AB22E542}" presName="rootComposite" presStyleCnt="0"/>
      <dgm:spPr/>
    </dgm:pt>
    <dgm:pt modelId="{48583FF6-4C6A-42C2-8D31-40F9C63EB415}" type="pres">
      <dgm:prSet presAssocID="{757B201A-5388-48DD-8DD4-3C38AB22E542}" presName="rootText" presStyleLbl="node2" presStyleIdx="2" presStyleCnt="4">
        <dgm:presLayoutVars>
          <dgm:chPref val="3"/>
        </dgm:presLayoutVars>
      </dgm:prSet>
      <dgm:spPr/>
    </dgm:pt>
    <dgm:pt modelId="{3AA60EC7-1528-4405-8FA4-AC5E089C4A4D}" type="pres">
      <dgm:prSet presAssocID="{757B201A-5388-48DD-8DD4-3C38AB22E542}" presName="rootConnector" presStyleLbl="node2" presStyleIdx="2" presStyleCnt="4"/>
      <dgm:spPr/>
    </dgm:pt>
    <dgm:pt modelId="{2C2171C7-3E96-45EB-83A4-C54F8656FBD2}" type="pres">
      <dgm:prSet presAssocID="{757B201A-5388-48DD-8DD4-3C38AB22E542}" presName="hierChild4" presStyleCnt="0"/>
      <dgm:spPr/>
    </dgm:pt>
    <dgm:pt modelId="{E85024C9-A7DA-4E39-96E2-056098E95371}" type="pres">
      <dgm:prSet presAssocID="{757B201A-5388-48DD-8DD4-3C38AB22E542}" presName="hierChild5" presStyleCnt="0"/>
      <dgm:spPr/>
    </dgm:pt>
    <dgm:pt modelId="{288F8AE4-2561-4E5A-9C03-F861123AD352}" type="pres">
      <dgm:prSet presAssocID="{1EA052B0-EDD1-4E53-9708-96E29BE276D5}" presName="Name37" presStyleLbl="parChTrans1D2" presStyleIdx="3" presStyleCnt="4"/>
      <dgm:spPr/>
    </dgm:pt>
    <dgm:pt modelId="{F3AA132C-8C70-4C50-AD6A-C9379A4AD210}" type="pres">
      <dgm:prSet presAssocID="{0BF94127-37FD-4711-9F12-4BCB08D9811C}" presName="hierRoot2" presStyleCnt="0">
        <dgm:presLayoutVars>
          <dgm:hierBranch val="init"/>
        </dgm:presLayoutVars>
      </dgm:prSet>
      <dgm:spPr/>
    </dgm:pt>
    <dgm:pt modelId="{EDE18DAD-3181-4974-8E06-AAC1D5C2A512}" type="pres">
      <dgm:prSet presAssocID="{0BF94127-37FD-4711-9F12-4BCB08D9811C}" presName="rootComposite" presStyleCnt="0"/>
      <dgm:spPr/>
    </dgm:pt>
    <dgm:pt modelId="{7357FCF6-ABFA-4AD0-B8A6-8E19259D946F}" type="pres">
      <dgm:prSet presAssocID="{0BF94127-37FD-4711-9F12-4BCB08D9811C}" presName="rootText" presStyleLbl="node2" presStyleIdx="3" presStyleCnt="4">
        <dgm:presLayoutVars>
          <dgm:chPref val="3"/>
        </dgm:presLayoutVars>
      </dgm:prSet>
      <dgm:spPr/>
    </dgm:pt>
    <dgm:pt modelId="{F8B30FE5-21F1-4A90-9395-D06CCA18F5B2}" type="pres">
      <dgm:prSet presAssocID="{0BF94127-37FD-4711-9F12-4BCB08D9811C}" presName="rootConnector" presStyleLbl="node2" presStyleIdx="3" presStyleCnt="4"/>
      <dgm:spPr/>
    </dgm:pt>
    <dgm:pt modelId="{63AE1A91-7D1E-4234-8871-E73D1F5C44A6}" type="pres">
      <dgm:prSet presAssocID="{0BF94127-37FD-4711-9F12-4BCB08D9811C}" presName="hierChild4" presStyleCnt="0"/>
      <dgm:spPr/>
    </dgm:pt>
    <dgm:pt modelId="{96893E90-B9B7-4718-80A8-6DF472AF1FDA}" type="pres">
      <dgm:prSet presAssocID="{0BF94127-37FD-4711-9F12-4BCB08D9811C}" presName="hierChild5" presStyleCnt="0"/>
      <dgm:spPr/>
    </dgm:pt>
    <dgm:pt modelId="{C3299AFF-5F82-4A95-9423-2A0AFED4DDDA}" type="pres">
      <dgm:prSet presAssocID="{3B154842-5977-4ADC-94F5-D404541DE8EB}" presName="hierChild3" presStyleCnt="0"/>
      <dgm:spPr/>
    </dgm:pt>
  </dgm:ptLst>
  <dgm:cxnLst>
    <dgm:cxn modelId="{00AFA0E5-5FF2-4192-9444-C1EA44C6D23F}" type="presOf" srcId="{67561E4A-85CE-468B-9306-179D3F41F647}" destId="{401CDB58-E5C6-4EBD-AD15-98EDB1AE5992}" srcOrd="0" destOrd="0" presId="urn:microsoft.com/office/officeart/2005/8/layout/orgChart1"/>
    <dgm:cxn modelId="{5F695D90-A6AA-459D-916E-74E213392A6E}" type="presOf" srcId="{EDA75E78-5F19-4F82-A2D6-61F46E9DF42A}" destId="{6B5FE440-1768-48D8-B7C2-D05E855FDA3D}" srcOrd="0" destOrd="0" presId="urn:microsoft.com/office/officeart/2005/8/layout/orgChart1"/>
    <dgm:cxn modelId="{2D8AEDC9-1B06-4FC6-A7EA-A876DC27ED44}" srcId="{A26D8963-945F-48C9-AC8E-CB02EB635834}" destId="{766917F8-89FC-4FFC-ABDF-36A45850B6DD}" srcOrd="0" destOrd="0" parTransId="{77138C69-A4D0-44A5-A35D-4402F32B425A}" sibTransId="{D0D9E249-A3A0-4457-B590-B3FBE012D960}"/>
    <dgm:cxn modelId="{A394C431-E829-4FD5-A490-57675253809A}" srcId="{3B154842-5977-4ADC-94F5-D404541DE8EB}" destId="{757B201A-5388-48DD-8DD4-3C38AB22E542}" srcOrd="0" destOrd="0" parTransId="{EDA75E78-5F19-4F82-A2D6-61F46E9DF42A}" sibTransId="{5678FC7C-1A5B-4217-891E-9406E67938DA}"/>
    <dgm:cxn modelId="{0DB2F873-445F-4B46-B863-FBDE86C89145}" type="presOf" srcId="{757B201A-5388-48DD-8DD4-3C38AB22E542}" destId="{48583FF6-4C6A-42C2-8D31-40F9C63EB415}" srcOrd="0" destOrd="0" presId="urn:microsoft.com/office/officeart/2005/8/layout/orgChart1"/>
    <dgm:cxn modelId="{2CB95E9F-3158-4ED3-A30D-2D11B9BC00AD}" type="presOf" srcId="{0BF94127-37FD-4711-9F12-4BCB08D9811C}" destId="{F8B30FE5-21F1-4A90-9395-D06CCA18F5B2}" srcOrd="1" destOrd="0" presId="urn:microsoft.com/office/officeart/2005/8/layout/orgChart1"/>
    <dgm:cxn modelId="{003186A4-8E6E-4C8D-AE65-5647BEFD7B50}" type="presOf" srcId="{36048993-53E0-4C67-BB28-B9607665FB8F}" destId="{D0AA18CF-2B10-45B9-867F-3BE73362A561}" srcOrd="0" destOrd="0" presId="urn:microsoft.com/office/officeart/2005/8/layout/orgChart1"/>
    <dgm:cxn modelId="{22B35194-88BE-43FD-9754-CA94ACB00336}" type="presOf" srcId="{3B154842-5977-4ADC-94F5-D404541DE8EB}" destId="{43F0FCBC-BB30-4F0F-8320-53E9E42C6B4C}" srcOrd="0" destOrd="0" presId="urn:microsoft.com/office/officeart/2005/8/layout/orgChart1"/>
    <dgm:cxn modelId="{A06BCA5A-1867-4BEE-BD97-724581F480ED}" type="presOf" srcId="{0BF94127-37FD-4711-9F12-4BCB08D9811C}" destId="{7357FCF6-ABFA-4AD0-B8A6-8E19259D946F}" srcOrd="0" destOrd="0" presId="urn:microsoft.com/office/officeart/2005/8/layout/orgChart1"/>
    <dgm:cxn modelId="{75CF34D5-A089-480D-B3D0-884DFF3DF1FE}" srcId="{A26D8963-945F-48C9-AC8E-CB02EB635834}" destId="{7C73194A-4C6F-4955-9645-EF3BB3A3A39F}" srcOrd="1" destOrd="0" parTransId="{36048993-53E0-4C67-BB28-B9607665FB8F}" sibTransId="{2C99DDFF-3ECD-49C7-9F76-94BA7C6176C8}"/>
    <dgm:cxn modelId="{33890A02-02E7-4B66-9FF3-E4B3F1A119B5}" type="presOf" srcId="{7C73194A-4C6F-4955-9645-EF3BB3A3A39F}" destId="{DE553AF4-7854-4617-982E-DC13BC1C77C0}" srcOrd="0" destOrd="0" presId="urn:microsoft.com/office/officeart/2005/8/layout/orgChart1"/>
    <dgm:cxn modelId="{24434784-3C1C-4049-B52D-5C4DBF8ED036}" type="presOf" srcId="{77138C69-A4D0-44A5-A35D-4402F32B425A}" destId="{6624AF8A-9113-4C69-AE3B-E1FC114FE462}" srcOrd="0" destOrd="0" presId="urn:microsoft.com/office/officeart/2005/8/layout/orgChart1"/>
    <dgm:cxn modelId="{E2055203-6EDF-4071-BC74-2CB7EA5D5477}" srcId="{67561E4A-85CE-468B-9306-179D3F41F647}" destId="{A26D8963-945F-48C9-AC8E-CB02EB635834}" srcOrd="0" destOrd="0" parTransId="{B3CDF078-58E6-4708-A721-BA663E4BBABD}" sibTransId="{C457CEC5-04DA-4584-AF30-0CAE861C40DF}"/>
    <dgm:cxn modelId="{9EA96F7E-79CC-4682-AE3F-E366B4A8A775}" type="presOf" srcId="{7C73194A-4C6F-4955-9645-EF3BB3A3A39F}" destId="{81C27570-315A-4FF9-9EF5-B272EC2AA2CC}" srcOrd="1" destOrd="0" presId="urn:microsoft.com/office/officeart/2005/8/layout/orgChart1"/>
    <dgm:cxn modelId="{E8BAD1C4-7EBA-47D2-9C00-3FEDF432604F}" srcId="{3B154842-5977-4ADC-94F5-D404541DE8EB}" destId="{0BF94127-37FD-4711-9F12-4BCB08D9811C}" srcOrd="1" destOrd="0" parTransId="{1EA052B0-EDD1-4E53-9708-96E29BE276D5}" sibTransId="{BE9BE03B-7C1D-43B2-AFAC-04094CB32E6F}"/>
    <dgm:cxn modelId="{A12D2980-7E0B-4B08-8110-6E6D129EE572}" type="presOf" srcId="{3B154842-5977-4ADC-94F5-D404541DE8EB}" destId="{B3099FBF-1769-48BD-B274-4E4004F3EE15}" srcOrd="1" destOrd="0" presId="urn:microsoft.com/office/officeart/2005/8/layout/orgChart1"/>
    <dgm:cxn modelId="{222ABF45-0DD0-48FF-9179-6EC18046E6F8}" type="presOf" srcId="{766917F8-89FC-4FFC-ABDF-36A45850B6DD}" destId="{C3DCD468-BB87-4881-9C4A-074DABDDBC5F}" srcOrd="0" destOrd="0" presId="urn:microsoft.com/office/officeart/2005/8/layout/orgChart1"/>
    <dgm:cxn modelId="{D4A4B204-CB2A-4879-89BF-66606DD82635}" type="presOf" srcId="{A26D8963-945F-48C9-AC8E-CB02EB635834}" destId="{AE75EC34-E44E-41A7-A2F8-83666FEB9277}" srcOrd="1" destOrd="0" presId="urn:microsoft.com/office/officeart/2005/8/layout/orgChart1"/>
    <dgm:cxn modelId="{8D1E244D-FD86-41E5-BBB9-F35F37213025}" type="presOf" srcId="{A26D8963-945F-48C9-AC8E-CB02EB635834}" destId="{8D7D219F-9DF5-46B1-9A54-C04CC7366B3A}" srcOrd="0" destOrd="0" presId="urn:microsoft.com/office/officeart/2005/8/layout/orgChart1"/>
    <dgm:cxn modelId="{9E18036E-1471-4D39-BACB-44E4F65C1317}" type="presOf" srcId="{757B201A-5388-48DD-8DD4-3C38AB22E542}" destId="{3AA60EC7-1528-4405-8FA4-AC5E089C4A4D}" srcOrd="1" destOrd="0" presId="urn:microsoft.com/office/officeart/2005/8/layout/orgChart1"/>
    <dgm:cxn modelId="{69196BC0-BB54-4BCA-A386-27ABD0E6EF3C}" srcId="{67561E4A-85CE-468B-9306-179D3F41F647}" destId="{3B154842-5977-4ADC-94F5-D404541DE8EB}" srcOrd="1" destOrd="0" parTransId="{C6421D38-E84E-4F82-AD32-8275FC317E70}" sibTransId="{BC1A1532-C810-4954-B9F8-37C2D7BE8551}"/>
    <dgm:cxn modelId="{04931407-29F5-4BCF-B560-D4FFAD9C7DF6}" type="presOf" srcId="{1EA052B0-EDD1-4E53-9708-96E29BE276D5}" destId="{288F8AE4-2561-4E5A-9C03-F861123AD352}" srcOrd="0" destOrd="0" presId="urn:microsoft.com/office/officeart/2005/8/layout/orgChart1"/>
    <dgm:cxn modelId="{9D1E0752-325A-4EC6-84F9-5FDD0AB86CAC}" type="presOf" srcId="{766917F8-89FC-4FFC-ABDF-36A45850B6DD}" destId="{5F97553C-3EF4-4F2B-93AC-63DEFA751D3D}" srcOrd="1" destOrd="0" presId="urn:microsoft.com/office/officeart/2005/8/layout/orgChart1"/>
    <dgm:cxn modelId="{AEF067C6-43AD-4AC8-984E-8AA24696159A}" type="presParOf" srcId="{401CDB58-E5C6-4EBD-AD15-98EDB1AE5992}" destId="{E495A2D0-67EA-4DC0-B187-8162E6ADA5E0}" srcOrd="0" destOrd="0" presId="urn:microsoft.com/office/officeart/2005/8/layout/orgChart1"/>
    <dgm:cxn modelId="{B382542C-CA10-4719-9481-4B577076FC39}" type="presParOf" srcId="{E495A2D0-67EA-4DC0-B187-8162E6ADA5E0}" destId="{2A6E0D87-1C36-43E0-9C21-C1955DC5A26F}" srcOrd="0" destOrd="0" presId="urn:microsoft.com/office/officeart/2005/8/layout/orgChart1"/>
    <dgm:cxn modelId="{BF925C72-E534-448B-BB09-BBE3E26FD9B5}" type="presParOf" srcId="{2A6E0D87-1C36-43E0-9C21-C1955DC5A26F}" destId="{8D7D219F-9DF5-46B1-9A54-C04CC7366B3A}" srcOrd="0" destOrd="0" presId="urn:microsoft.com/office/officeart/2005/8/layout/orgChart1"/>
    <dgm:cxn modelId="{062621C9-ECEE-454F-8EA9-F8D9C90ABF26}" type="presParOf" srcId="{2A6E0D87-1C36-43E0-9C21-C1955DC5A26F}" destId="{AE75EC34-E44E-41A7-A2F8-83666FEB9277}" srcOrd="1" destOrd="0" presId="urn:microsoft.com/office/officeart/2005/8/layout/orgChart1"/>
    <dgm:cxn modelId="{5816CC0A-F91C-4B62-BF8C-C180D7E50BC9}" type="presParOf" srcId="{E495A2D0-67EA-4DC0-B187-8162E6ADA5E0}" destId="{D82E81F8-CFDF-4E36-B213-E21CF3C82B23}" srcOrd="1" destOrd="0" presId="urn:microsoft.com/office/officeart/2005/8/layout/orgChart1"/>
    <dgm:cxn modelId="{6AFD87F0-B100-48C9-850A-8BB03575A571}" type="presParOf" srcId="{D82E81F8-CFDF-4E36-B213-E21CF3C82B23}" destId="{6624AF8A-9113-4C69-AE3B-E1FC114FE462}" srcOrd="0" destOrd="0" presId="urn:microsoft.com/office/officeart/2005/8/layout/orgChart1"/>
    <dgm:cxn modelId="{7707C09B-6E65-45A7-882C-BAB9C3DC85D0}" type="presParOf" srcId="{D82E81F8-CFDF-4E36-B213-E21CF3C82B23}" destId="{C5E8EA3E-FD3D-40D5-A0CC-600262DF1DDE}" srcOrd="1" destOrd="0" presId="urn:microsoft.com/office/officeart/2005/8/layout/orgChart1"/>
    <dgm:cxn modelId="{5E254DCC-CF5A-407F-92F8-6BECF086DB65}" type="presParOf" srcId="{C5E8EA3E-FD3D-40D5-A0CC-600262DF1DDE}" destId="{ABABD8E3-C559-4383-A260-88376B70CA4B}" srcOrd="0" destOrd="0" presId="urn:microsoft.com/office/officeart/2005/8/layout/orgChart1"/>
    <dgm:cxn modelId="{9215CC78-C0CD-493D-8C11-1462D914BC0D}" type="presParOf" srcId="{ABABD8E3-C559-4383-A260-88376B70CA4B}" destId="{C3DCD468-BB87-4881-9C4A-074DABDDBC5F}" srcOrd="0" destOrd="0" presId="urn:microsoft.com/office/officeart/2005/8/layout/orgChart1"/>
    <dgm:cxn modelId="{208E1BC8-CFE8-47E6-BD78-6A0A76325754}" type="presParOf" srcId="{ABABD8E3-C559-4383-A260-88376B70CA4B}" destId="{5F97553C-3EF4-4F2B-93AC-63DEFA751D3D}" srcOrd="1" destOrd="0" presId="urn:microsoft.com/office/officeart/2005/8/layout/orgChart1"/>
    <dgm:cxn modelId="{7BABB092-BC2A-45CA-BEB0-C84F8BB1B5D1}" type="presParOf" srcId="{C5E8EA3E-FD3D-40D5-A0CC-600262DF1DDE}" destId="{A3526C7D-E0F0-4214-8C1C-651E9864FD6C}" srcOrd="1" destOrd="0" presId="urn:microsoft.com/office/officeart/2005/8/layout/orgChart1"/>
    <dgm:cxn modelId="{DB4BFD10-5BD1-4A88-8287-508B9FADAFA0}" type="presParOf" srcId="{C5E8EA3E-FD3D-40D5-A0CC-600262DF1DDE}" destId="{419B2DA1-2064-4135-9EF6-40781F77BF8F}" srcOrd="2" destOrd="0" presId="urn:microsoft.com/office/officeart/2005/8/layout/orgChart1"/>
    <dgm:cxn modelId="{ED438E8B-E70C-42BB-9A1C-5B3884807553}" type="presParOf" srcId="{D82E81F8-CFDF-4E36-B213-E21CF3C82B23}" destId="{D0AA18CF-2B10-45B9-867F-3BE73362A561}" srcOrd="2" destOrd="0" presId="urn:microsoft.com/office/officeart/2005/8/layout/orgChart1"/>
    <dgm:cxn modelId="{282DD5CE-D9E5-4385-A0D3-E0C9BF8A187B}" type="presParOf" srcId="{D82E81F8-CFDF-4E36-B213-E21CF3C82B23}" destId="{21306954-9E7B-496D-8A98-5213831E7ACF}" srcOrd="3" destOrd="0" presId="urn:microsoft.com/office/officeart/2005/8/layout/orgChart1"/>
    <dgm:cxn modelId="{2FC316F4-3E57-41A9-8379-4E70253B86BF}" type="presParOf" srcId="{21306954-9E7B-496D-8A98-5213831E7ACF}" destId="{8EEA2A59-54B7-4B81-9CCB-66C96E1CAD79}" srcOrd="0" destOrd="0" presId="urn:microsoft.com/office/officeart/2005/8/layout/orgChart1"/>
    <dgm:cxn modelId="{1B25E52A-E18F-420F-B6A8-0D7276BB689A}" type="presParOf" srcId="{8EEA2A59-54B7-4B81-9CCB-66C96E1CAD79}" destId="{DE553AF4-7854-4617-982E-DC13BC1C77C0}" srcOrd="0" destOrd="0" presId="urn:microsoft.com/office/officeart/2005/8/layout/orgChart1"/>
    <dgm:cxn modelId="{9FCD1A29-2A8A-4FE8-93D5-6BFDCA6D3F78}" type="presParOf" srcId="{8EEA2A59-54B7-4B81-9CCB-66C96E1CAD79}" destId="{81C27570-315A-4FF9-9EF5-B272EC2AA2CC}" srcOrd="1" destOrd="0" presId="urn:microsoft.com/office/officeart/2005/8/layout/orgChart1"/>
    <dgm:cxn modelId="{73A135C7-6DD4-4AD9-A8E8-C19FA98591C4}" type="presParOf" srcId="{21306954-9E7B-496D-8A98-5213831E7ACF}" destId="{97BAE95C-8584-43C6-8E33-BF738311B5D9}" srcOrd="1" destOrd="0" presId="urn:microsoft.com/office/officeart/2005/8/layout/orgChart1"/>
    <dgm:cxn modelId="{1FFF99AB-BDBC-43DE-835C-A27B2BA05287}" type="presParOf" srcId="{21306954-9E7B-496D-8A98-5213831E7ACF}" destId="{E74D0945-E805-4694-B727-86C782469907}" srcOrd="2" destOrd="0" presId="urn:microsoft.com/office/officeart/2005/8/layout/orgChart1"/>
    <dgm:cxn modelId="{C8629CDC-3287-4927-BF64-BCCCB48A7CA5}" type="presParOf" srcId="{E495A2D0-67EA-4DC0-B187-8162E6ADA5E0}" destId="{97B44231-E741-45EF-9ED1-B449C2A9DA75}" srcOrd="2" destOrd="0" presId="urn:microsoft.com/office/officeart/2005/8/layout/orgChart1"/>
    <dgm:cxn modelId="{054FDE7F-7965-4EC5-9DEB-1C8FD3BC157A}" type="presParOf" srcId="{401CDB58-E5C6-4EBD-AD15-98EDB1AE5992}" destId="{BAEAD3FF-7C31-4B48-AB36-33A52CDD3A2D}" srcOrd="1" destOrd="0" presId="urn:microsoft.com/office/officeart/2005/8/layout/orgChart1"/>
    <dgm:cxn modelId="{7FB6E044-A0DD-4492-AA7E-81A908BA5E25}" type="presParOf" srcId="{BAEAD3FF-7C31-4B48-AB36-33A52CDD3A2D}" destId="{B8B69520-EBC8-496F-82C5-0DA58D1658A8}" srcOrd="0" destOrd="0" presId="urn:microsoft.com/office/officeart/2005/8/layout/orgChart1"/>
    <dgm:cxn modelId="{1D3D77BA-2DF2-427A-B778-86B2E909DA39}" type="presParOf" srcId="{B8B69520-EBC8-496F-82C5-0DA58D1658A8}" destId="{43F0FCBC-BB30-4F0F-8320-53E9E42C6B4C}" srcOrd="0" destOrd="0" presId="urn:microsoft.com/office/officeart/2005/8/layout/orgChart1"/>
    <dgm:cxn modelId="{03FBC2C8-FB8A-444B-AFC2-406A7BD50D42}" type="presParOf" srcId="{B8B69520-EBC8-496F-82C5-0DA58D1658A8}" destId="{B3099FBF-1769-48BD-B274-4E4004F3EE15}" srcOrd="1" destOrd="0" presId="urn:microsoft.com/office/officeart/2005/8/layout/orgChart1"/>
    <dgm:cxn modelId="{48481B2D-E12E-40A1-A4C2-0578374136FD}" type="presParOf" srcId="{BAEAD3FF-7C31-4B48-AB36-33A52CDD3A2D}" destId="{272B5605-D0A6-4416-B724-CB92DDECF306}" srcOrd="1" destOrd="0" presId="urn:microsoft.com/office/officeart/2005/8/layout/orgChart1"/>
    <dgm:cxn modelId="{3741224E-4BF0-4E5D-A06B-AB537AEC5CCF}" type="presParOf" srcId="{272B5605-D0A6-4416-B724-CB92DDECF306}" destId="{6B5FE440-1768-48D8-B7C2-D05E855FDA3D}" srcOrd="0" destOrd="0" presId="urn:microsoft.com/office/officeart/2005/8/layout/orgChart1"/>
    <dgm:cxn modelId="{51170E56-7EA8-478C-B390-C237B3076895}" type="presParOf" srcId="{272B5605-D0A6-4416-B724-CB92DDECF306}" destId="{C2096E2D-7A6B-4D92-949E-7F1D806D326F}" srcOrd="1" destOrd="0" presId="urn:microsoft.com/office/officeart/2005/8/layout/orgChart1"/>
    <dgm:cxn modelId="{69A8816F-A486-4BF8-80AE-DB02327D337B}" type="presParOf" srcId="{C2096E2D-7A6B-4D92-949E-7F1D806D326F}" destId="{C18BBFA4-B8AE-4CDC-862E-119F9E5F9AB6}" srcOrd="0" destOrd="0" presId="urn:microsoft.com/office/officeart/2005/8/layout/orgChart1"/>
    <dgm:cxn modelId="{85B340BC-5E7C-4DE5-BF68-AC8DD37BD6BE}" type="presParOf" srcId="{C18BBFA4-B8AE-4CDC-862E-119F9E5F9AB6}" destId="{48583FF6-4C6A-42C2-8D31-40F9C63EB415}" srcOrd="0" destOrd="0" presId="urn:microsoft.com/office/officeart/2005/8/layout/orgChart1"/>
    <dgm:cxn modelId="{E97B1649-A70E-4CA6-A8EC-792755A693B3}" type="presParOf" srcId="{C18BBFA4-B8AE-4CDC-862E-119F9E5F9AB6}" destId="{3AA60EC7-1528-4405-8FA4-AC5E089C4A4D}" srcOrd="1" destOrd="0" presId="urn:microsoft.com/office/officeart/2005/8/layout/orgChart1"/>
    <dgm:cxn modelId="{BB35CBA4-0985-44D7-A26D-52B99EE72EC8}" type="presParOf" srcId="{C2096E2D-7A6B-4D92-949E-7F1D806D326F}" destId="{2C2171C7-3E96-45EB-83A4-C54F8656FBD2}" srcOrd="1" destOrd="0" presId="urn:microsoft.com/office/officeart/2005/8/layout/orgChart1"/>
    <dgm:cxn modelId="{2A731560-0611-4EC9-A46F-E9D581415306}" type="presParOf" srcId="{C2096E2D-7A6B-4D92-949E-7F1D806D326F}" destId="{E85024C9-A7DA-4E39-96E2-056098E95371}" srcOrd="2" destOrd="0" presId="urn:microsoft.com/office/officeart/2005/8/layout/orgChart1"/>
    <dgm:cxn modelId="{72E17BC4-DE24-4F62-B9F5-B61C5703FCA4}" type="presParOf" srcId="{272B5605-D0A6-4416-B724-CB92DDECF306}" destId="{288F8AE4-2561-4E5A-9C03-F861123AD352}" srcOrd="2" destOrd="0" presId="urn:microsoft.com/office/officeart/2005/8/layout/orgChart1"/>
    <dgm:cxn modelId="{D24F4FB0-928E-402B-BB02-66BA283AC84F}" type="presParOf" srcId="{272B5605-D0A6-4416-B724-CB92DDECF306}" destId="{F3AA132C-8C70-4C50-AD6A-C9379A4AD210}" srcOrd="3" destOrd="0" presId="urn:microsoft.com/office/officeart/2005/8/layout/orgChart1"/>
    <dgm:cxn modelId="{58BC1E2E-BA88-40F3-8236-7A6C4357EE89}" type="presParOf" srcId="{F3AA132C-8C70-4C50-AD6A-C9379A4AD210}" destId="{EDE18DAD-3181-4974-8E06-AAC1D5C2A512}" srcOrd="0" destOrd="0" presId="urn:microsoft.com/office/officeart/2005/8/layout/orgChart1"/>
    <dgm:cxn modelId="{DB2D9B15-B19A-4ECE-BE63-406CE603B645}" type="presParOf" srcId="{EDE18DAD-3181-4974-8E06-AAC1D5C2A512}" destId="{7357FCF6-ABFA-4AD0-B8A6-8E19259D946F}" srcOrd="0" destOrd="0" presId="urn:microsoft.com/office/officeart/2005/8/layout/orgChart1"/>
    <dgm:cxn modelId="{42D8E29C-3A83-4050-8EB0-45DD59CA0B7E}" type="presParOf" srcId="{EDE18DAD-3181-4974-8E06-AAC1D5C2A512}" destId="{F8B30FE5-21F1-4A90-9395-D06CCA18F5B2}" srcOrd="1" destOrd="0" presId="urn:microsoft.com/office/officeart/2005/8/layout/orgChart1"/>
    <dgm:cxn modelId="{38126E3A-852E-4131-A201-BBAE57C9C030}" type="presParOf" srcId="{F3AA132C-8C70-4C50-AD6A-C9379A4AD210}" destId="{63AE1A91-7D1E-4234-8871-E73D1F5C44A6}" srcOrd="1" destOrd="0" presId="urn:microsoft.com/office/officeart/2005/8/layout/orgChart1"/>
    <dgm:cxn modelId="{4B1744BA-8982-4DEB-9688-7D916C36D711}" type="presParOf" srcId="{F3AA132C-8C70-4C50-AD6A-C9379A4AD210}" destId="{96893E90-B9B7-4718-80A8-6DF472AF1FDA}" srcOrd="2" destOrd="0" presId="urn:microsoft.com/office/officeart/2005/8/layout/orgChart1"/>
    <dgm:cxn modelId="{12484EE0-ABDC-49A9-ABB4-6CEBEFC7A4C5}" type="presParOf" srcId="{BAEAD3FF-7C31-4B48-AB36-33A52CDD3A2D}" destId="{C3299AFF-5F82-4A95-9423-2A0AFED4DD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6F5927-3FAD-4310-9F51-595BE2DA6681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8DEE3CF3-44A9-4BB1-A626-2B581CB1095D}">
      <dgm:prSet/>
      <dgm:spPr/>
      <dgm:t>
        <a:bodyPr/>
        <a:lstStyle/>
        <a:p>
          <a:pPr rtl="0"/>
          <a:r>
            <a:rPr lang="en-US" baseline="0" smtClean="0"/>
            <a:t>Why ?</a:t>
          </a:r>
          <a:endParaRPr lang="en-GB"/>
        </a:p>
      </dgm:t>
    </dgm:pt>
    <dgm:pt modelId="{A23B2103-CA1A-4716-A014-AAF93CA2C520}" type="parTrans" cxnId="{CB7D4AE7-390F-4260-9077-0B66F5EC9091}">
      <dgm:prSet/>
      <dgm:spPr/>
      <dgm:t>
        <a:bodyPr/>
        <a:lstStyle/>
        <a:p>
          <a:endParaRPr lang="en-GB"/>
        </a:p>
      </dgm:t>
    </dgm:pt>
    <dgm:pt modelId="{D87F50EE-3ED0-4564-8D9F-2E9264357AFF}" type="sibTrans" cxnId="{CB7D4AE7-390F-4260-9077-0B66F5EC9091}">
      <dgm:prSet/>
      <dgm:spPr/>
      <dgm:t>
        <a:bodyPr/>
        <a:lstStyle/>
        <a:p>
          <a:endParaRPr lang="en-GB"/>
        </a:p>
      </dgm:t>
    </dgm:pt>
    <dgm:pt modelId="{1E6C3A9B-E737-4D5E-AFC8-488CB35BA5B6}">
      <dgm:prSet/>
      <dgm:spPr/>
      <dgm:t>
        <a:bodyPr/>
        <a:lstStyle/>
        <a:p>
          <a:pPr rtl="0"/>
          <a:r>
            <a:rPr lang="en-US" i="1" baseline="0" smtClean="0"/>
            <a:t>As the thrust of JJS is to provide rehabilitation, A juvenile offender may need psychological assessment to get treatment, educational assistance or treatment for substance abuse problem. </a:t>
          </a:r>
          <a:endParaRPr lang="en-GB"/>
        </a:p>
      </dgm:t>
    </dgm:pt>
    <dgm:pt modelId="{BF11A8AB-4573-45A9-99B4-267776FE309D}" type="parTrans" cxnId="{4AE32E61-F466-4D68-947C-E203199DBE81}">
      <dgm:prSet/>
      <dgm:spPr/>
      <dgm:t>
        <a:bodyPr/>
        <a:lstStyle/>
        <a:p>
          <a:endParaRPr lang="en-GB"/>
        </a:p>
      </dgm:t>
    </dgm:pt>
    <dgm:pt modelId="{86796AC1-2918-4BD1-9181-091B5481D697}" type="sibTrans" cxnId="{4AE32E61-F466-4D68-947C-E203199DBE81}">
      <dgm:prSet/>
      <dgm:spPr/>
      <dgm:t>
        <a:bodyPr/>
        <a:lstStyle/>
        <a:p>
          <a:endParaRPr lang="en-GB"/>
        </a:p>
      </dgm:t>
    </dgm:pt>
    <dgm:pt modelId="{336AB1F3-82B9-49A2-B793-9212807F64D4}">
      <dgm:prSet/>
      <dgm:spPr/>
      <dgm:t>
        <a:bodyPr/>
        <a:lstStyle/>
        <a:p>
          <a:pPr rtl="0"/>
          <a:r>
            <a:rPr lang="en-US" i="1" baseline="0" smtClean="0"/>
            <a:t>Provision for these will reduce the possibility of recidivism.</a:t>
          </a:r>
          <a:endParaRPr lang="en-GB"/>
        </a:p>
      </dgm:t>
    </dgm:pt>
    <dgm:pt modelId="{829B6E1C-AC22-4B22-927A-79CFEAA95FDD}" type="parTrans" cxnId="{754578F2-2413-46C5-8194-C455C2D9CBD7}">
      <dgm:prSet/>
      <dgm:spPr/>
      <dgm:t>
        <a:bodyPr/>
        <a:lstStyle/>
        <a:p>
          <a:endParaRPr lang="en-GB"/>
        </a:p>
      </dgm:t>
    </dgm:pt>
    <dgm:pt modelId="{CD48BAA6-3A45-409F-BB75-34E758113A76}" type="sibTrans" cxnId="{754578F2-2413-46C5-8194-C455C2D9CBD7}">
      <dgm:prSet/>
      <dgm:spPr/>
      <dgm:t>
        <a:bodyPr/>
        <a:lstStyle/>
        <a:p>
          <a:endParaRPr lang="en-GB"/>
        </a:p>
      </dgm:t>
    </dgm:pt>
    <dgm:pt modelId="{3CF519D7-0F5C-43E5-B354-28AB9A5D51EC}">
      <dgm:prSet/>
      <dgm:spPr/>
      <dgm:t>
        <a:bodyPr/>
        <a:lstStyle/>
        <a:p>
          <a:pPr rtl="0"/>
          <a:r>
            <a:rPr lang="en-US" baseline="0" smtClean="0"/>
            <a:t>What does it include ?</a:t>
          </a:r>
          <a:endParaRPr lang="en-GB"/>
        </a:p>
      </dgm:t>
    </dgm:pt>
    <dgm:pt modelId="{4B929D45-9E32-43AB-A2A6-0CA01237FB32}" type="parTrans" cxnId="{0D768C3B-B719-4C91-9184-68B721AE1135}">
      <dgm:prSet/>
      <dgm:spPr/>
      <dgm:t>
        <a:bodyPr/>
        <a:lstStyle/>
        <a:p>
          <a:endParaRPr lang="en-GB"/>
        </a:p>
      </dgm:t>
    </dgm:pt>
    <dgm:pt modelId="{47557159-38B4-4552-A9C3-819CAF837E7A}" type="sibTrans" cxnId="{0D768C3B-B719-4C91-9184-68B721AE1135}">
      <dgm:prSet/>
      <dgm:spPr/>
      <dgm:t>
        <a:bodyPr/>
        <a:lstStyle/>
        <a:p>
          <a:endParaRPr lang="en-GB"/>
        </a:p>
      </dgm:t>
    </dgm:pt>
    <dgm:pt modelId="{8D57B5A4-6B67-4C0E-8B60-E3A57F4D1B2B}">
      <dgm:prSet/>
      <dgm:spPr/>
      <dgm:t>
        <a:bodyPr/>
        <a:lstStyle/>
        <a:p>
          <a:pPr rtl="0"/>
          <a:r>
            <a:rPr lang="en-US" i="1" baseline="0" smtClean="0"/>
            <a:t>Review of all charges pending against juvenile.</a:t>
          </a:r>
          <a:endParaRPr lang="en-GB"/>
        </a:p>
      </dgm:t>
    </dgm:pt>
    <dgm:pt modelId="{DD97AF56-77CB-43D9-A261-B73FFE77C682}" type="parTrans" cxnId="{A6770912-6916-4B30-92AA-4C69CDD00E9E}">
      <dgm:prSet/>
      <dgm:spPr/>
      <dgm:t>
        <a:bodyPr/>
        <a:lstStyle/>
        <a:p>
          <a:endParaRPr lang="en-GB"/>
        </a:p>
      </dgm:t>
    </dgm:pt>
    <dgm:pt modelId="{45C93B04-AE87-47AA-8C22-810241EB489D}" type="sibTrans" cxnId="{A6770912-6916-4B30-92AA-4C69CDD00E9E}">
      <dgm:prSet/>
      <dgm:spPr/>
      <dgm:t>
        <a:bodyPr/>
        <a:lstStyle/>
        <a:p>
          <a:endParaRPr lang="en-GB"/>
        </a:p>
      </dgm:t>
    </dgm:pt>
    <dgm:pt modelId="{90DE7DB4-7FC5-4841-8095-1C2C6FF36558}">
      <dgm:prSet/>
      <dgm:spPr/>
      <dgm:t>
        <a:bodyPr/>
        <a:lstStyle/>
        <a:p>
          <a:pPr rtl="0"/>
          <a:r>
            <a:rPr lang="en-US" i="1" baseline="0" smtClean="0"/>
            <a:t>Academic records (attendance, evaluations)</a:t>
          </a:r>
          <a:endParaRPr lang="en-GB"/>
        </a:p>
      </dgm:t>
    </dgm:pt>
    <dgm:pt modelId="{BB9C8EB9-4874-4530-BDFF-D7CCFFC4A007}" type="parTrans" cxnId="{EBF503DB-FE74-49D9-8EB0-F5FC5CE854AA}">
      <dgm:prSet/>
      <dgm:spPr/>
      <dgm:t>
        <a:bodyPr/>
        <a:lstStyle/>
        <a:p>
          <a:endParaRPr lang="en-GB"/>
        </a:p>
      </dgm:t>
    </dgm:pt>
    <dgm:pt modelId="{F804F477-EB80-48E9-9CC9-843C02CC2C04}" type="sibTrans" cxnId="{EBF503DB-FE74-49D9-8EB0-F5FC5CE854AA}">
      <dgm:prSet/>
      <dgm:spPr/>
      <dgm:t>
        <a:bodyPr/>
        <a:lstStyle/>
        <a:p>
          <a:endParaRPr lang="en-GB"/>
        </a:p>
      </dgm:t>
    </dgm:pt>
    <dgm:pt modelId="{A12DBB16-D3A5-4693-94D5-6F1139DAEDD6}">
      <dgm:prSet/>
      <dgm:spPr/>
      <dgm:t>
        <a:bodyPr/>
        <a:lstStyle/>
        <a:p>
          <a:pPr rtl="0"/>
          <a:r>
            <a:rPr lang="en-US" i="1" baseline="0" smtClean="0"/>
            <a:t>Clinical interview (to assess psychological status and to identify behavioral disorders.</a:t>
          </a:r>
          <a:endParaRPr lang="en-GB"/>
        </a:p>
      </dgm:t>
    </dgm:pt>
    <dgm:pt modelId="{3E6BA376-9A2E-4BD0-8F1F-B272F7712B4B}" type="parTrans" cxnId="{E8CC2044-2A97-4099-A222-C87308617A78}">
      <dgm:prSet/>
      <dgm:spPr/>
      <dgm:t>
        <a:bodyPr/>
        <a:lstStyle/>
        <a:p>
          <a:endParaRPr lang="en-GB"/>
        </a:p>
      </dgm:t>
    </dgm:pt>
    <dgm:pt modelId="{E58E0BB2-E551-4928-9DFA-B6ABF77EA553}" type="sibTrans" cxnId="{E8CC2044-2A97-4099-A222-C87308617A78}">
      <dgm:prSet/>
      <dgm:spPr/>
      <dgm:t>
        <a:bodyPr/>
        <a:lstStyle/>
        <a:p>
          <a:endParaRPr lang="en-GB"/>
        </a:p>
      </dgm:t>
    </dgm:pt>
    <dgm:pt modelId="{9DAFE04A-2BB1-4F92-ABFF-8E2326420BAA}">
      <dgm:prSet/>
      <dgm:spPr/>
      <dgm:t>
        <a:bodyPr/>
        <a:lstStyle/>
        <a:p>
          <a:pPr rtl="0"/>
          <a:r>
            <a:rPr lang="en-US" i="1" baseline="0" smtClean="0"/>
            <a:t>Personality Tests</a:t>
          </a:r>
          <a:endParaRPr lang="en-GB"/>
        </a:p>
      </dgm:t>
    </dgm:pt>
    <dgm:pt modelId="{D7024E89-91CC-46DF-9C79-061E592528FA}" type="parTrans" cxnId="{228098C5-0F9A-469F-8943-E609B984F190}">
      <dgm:prSet/>
      <dgm:spPr/>
      <dgm:t>
        <a:bodyPr/>
        <a:lstStyle/>
        <a:p>
          <a:endParaRPr lang="en-GB"/>
        </a:p>
      </dgm:t>
    </dgm:pt>
    <dgm:pt modelId="{83EB4FF6-D0DD-4F96-BA99-C4BD942D6FB2}" type="sibTrans" cxnId="{228098C5-0F9A-469F-8943-E609B984F190}">
      <dgm:prSet/>
      <dgm:spPr/>
      <dgm:t>
        <a:bodyPr/>
        <a:lstStyle/>
        <a:p>
          <a:endParaRPr lang="en-GB"/>
        </a:p>
      </dgm:t>
    </dgm:pt>
    <dgm:pt modelId="{A0ADCBC4-A2A1-4E63-BFB3-9E07F9174B28}">
      <dgm:prSet/>
      <dgm:spPr/>
      <dgm:t>
        <a:bodyPr/>
        <a:lstStyle/>
        <a:p>
          <a:pPr rtl="0"/>
          <a:r>
            <a:rPr lang="en-US" i="1" baseline="0" smtClean="0"/>
            <a:t>Psychological assessment ( to identify depression, psychopathy or other psychological disorders.</a:t>
          </a:r>
          <a:endParaRPr lang="en-GB"/>
        </a:p>
      </dgm:t>
    </dgm:pt>
    <dgm:pt modelId="{3C3BE959-4E66-47FF-9C14-15265869A401}" type="parTrans" cxnId="{D5DD6B28-E156-45C5-B572-EB0C2E96440B}">
      <dgm:prSet/>
      <dgm:spPr/>
      <dgm:t>
        <a:bodyPr/>
        <a:lstStyle/>
        <a:p>
          <a:endParaRPr lang="en-GB"/>
        </a:p>
      </dgm:t>
    </dgm:pt>
    <dgm:pt modelId="{88DE3431-BADE-4A6D-85CA-BD2070428090}" type="sibTrans" cxnId="{D5DD6B28-E156-45C5-B572-EB0C2E96440B}">
      <dgm:prSet/>
      <dgm:spPr/>
      <dgm:t>
        <a:bodyPr/>
        <a:lstStyle/>
        <a:p>
          <a:endParaRPr lang="en-GB"/>
        </a:p>
      </dgm:t>
    </dgm:pt>
    <dgm:pt modelId="{AA875A67-D3E4-47C0-8137-B0C259470F17}">
      <dgm:prSet/>
      <dgm:spPr/>
      <dgm:t>
        <a:bodyPr/>
        <a:lstStyle/>
        <a:p>
          <a:pPr rtl="0"/>
          <a:r>
            <a:rPr lang="en-US" i="1" baseline="0" smtClean="0"/>
            <a:t>Family members may also be interviewed</a:t>
          </a:r>
          <a:endParaRPr lang="en-GB"/>
        </a:p>
      </dgm:t>
    </dgm:pt>
    <dgm:pt modelId="{D3D857B8-1D18-403C-87D1-27A9A795F245}" type="parTrans" cxnId="{3EE11F0B-CC83-4C58-97D5-E9D8A252FA20}">
      <dgm:prSet/>
      <dgm:spPr/>
      <dgm:t>
        <a:bodyPr/>
        <a:lstStyle/>
        <a:p>
          <a:endParaRPr lang="en-GB"/>
        </a:p>
      </dgm:t>
    </dgm:pt>
    <dgm:pt modelId="{393D42E6-6109-4B36-8990-2819A23789E0}" type="sibTrans" cxnId="{3EE11F0B-CC83-4C58-97D5-E9D8A252FA20}">
      <dgm:prSet/>
      <dgm:spPr/>
      <dgm:t>
        <a:bodyPr/>
        <a:lstStyle/>
        <a:p>
          <a:endParaRPr lang="en-GB"/>
        </a:p>
      </dgm:t>
    </dgm:pt>
    <dgm:pt modelId="{297EF56A-1BD8-41AC-8812-E722EADB7830}" type="pres">
      <dgm:prSet presAssocID="{636F5927-3FAD-4310-9F51-595BE2DA6681}" presName="linear" presStyleCnt="0">
        <dgm:presLayoutVars>
          <dgm:dir/>
          <dgm:animLvl val="lvl"/>
          <dgm:resizeHandles val="exact"/>
        </dgm:presLayoutVars>
      </dgm:prSet>
      <dgm:spPr/>
    </dgm:pt>
    <dgm:pt modelId="{F2B605F6-8855-44E6-8E77-86DCA4EBF938}" type="pres">
      <dgm:prSet presAssocID="{8DEE3CF3-44A9-4BB1-A626-2B581CB1095D}" presName="parentLin" presStyleCnt="0"/>
      <dgm:spPr/>
    </dgm:pt>
    <dgm:pt modelId="{C065765A-4219-4E1E-9D76-4928174A56CC}" type="pres">
      <dgm:prSet presAssocID="{8DEE3CF3-44A9-4BB1-A626-2B581CB1095D}" presName="parentLeftMargin" presStyleLbl="node1" presStyleIdx="0" presStyleCnt="2"/>
      <dgm:spPr/>
    </dgm:pt>
    <dgm:pt modelId="{46C26CFB-8AF9-487F-BC47-182B49B6D24F}" type="pres">
      <dgm:prSet presAssocID="{8DEE3CF3-44A9-4BB1-A626-2B581CB1095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B46959-5B9C-4131-8AD4-B1EFCB096D3B}" type="pres">
      <dgm:prSet presAssocID="{8DEE3CF3-44A9-4BB1-A626-2B581CB1095D}" presName="negativeSpace" presStyleCnt="0"/>
      <dgm:spPr/>
    </dgm:pt>
    <dgm:pt modelId="{0190759E-2B26-4A49-9545-3AF8C37D63A4}" type="pres">
      <dgm:prSet presAssocID="{8DEE3CF3-44A9-4BB1-A626-2B581CB1095D}" presName="childText" presStyleLbl="conFgAcc1" presStyleIdx="0" presStyleCnt="2">
        <dgm:presLayoutVars>
          <dgm:bulletEnabled val="1"/>
        </dgm:presLayoutVars>
      </dgm:prSet>
      <dgm:spPr/>
    </dgm:pt>
    <dgm:pt modelId="{4F965C93-FCE6-45CB-9AFE-A38E849C02D4}" type="pres">
      <dgm:prSet presAssocID="{D87F50EE-3ED0-4564-8D9F-2E9264357AFF}" presName="spaceBetweenRectangles" presStyleCnt="0"/>
      <dgm:spPr/>
    </dgm:pt>
    <dgm:pt modelId="{513BFFFD-6AC2-4CD9-8CD7-A2CEB923E5C7}" type="pres">
      <dgm:prSet presAssocID="{3CF519D7-0F5C-43E5-B354-28AB9A5D51EC}" presName="parentLin" presStyleCnt="0"/>
      <dgm:spPr/>
    </dgm:pt>
    <dgm:pt modelId="{9E25EF6B-5CE2-4CD4-B854-78E5570CC3A1}" type="pres">
      <dgm:prSet presAssocID="{3CF519D7-0F5C-43E5-B354-28AB9A5D51EC}" presName="parentLeftMargin" presStyleLbl="node1" presStyleIdx="0" presStyleCnt="2"/>
      <dgm:spPr/>
    </dgm:pt>
    <dgm:pt modelId="{9E1C7F78-46E3-4A1B-A020-10BB6088DD1C}" type="pres">
      <dgm:prSet presAssocID="{3CF519D7-0F5C-43E5-B354-28AB9A5D51E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4879393-7BD5-4185-82F1-301AA1E7CE60}" type="pres">
      <dgm:prSet presAssocID="{3CF519D7-0F5C-43E5-B354-28AB9A5D51EC}" presName="negativeSpace" presStyleCnt="0"/>
      <dgm:spPr/>
    </dgm:pt>
    <dgm:pt modelId="{53136C39-407D-484A-8CDD-946F71842B9B}" type="pres">
      <dgm:prSet presAssocID="{3CF519D7-0F5C-43E5-B354-28AB9A5D51E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AE32E61-F466-4D68-947C-E203199DBE81}" srcId="{8DEE3CF3-44A9-4BB1-A626-2B581CB1095D}" destId="{1E6C3A9B-E737-4D5E-AFC8-488CB35BA5B6}" srcOrd="0" destOrd="0" parTransId="{BF11A8AB-4573-45A9-99B4-267776FE309D}" sibTransId="{86796AC1-2918-4BD1-9181-091B5481D697}"/>
    <dgm:cxn modelId="{2118E979-9EB3-496D-9388-D28FAA2BC3A5}" type="presOf" srcId="{8DEE3CF3-44A9-4BB1-A626-2B581CB1095D}" destId="{C065765A-4219-4E1E-9D76-4928174A56CC}" srcOrd="0" destOrd="0" presId="urn:microsoft.com/office/officeart/2005/8/layout/list1"/>
    <dgm:cxn modelId="{27C932D6-D307-4252-81DD-99FD8555C4E5}" type="presOf" srcId="{AA875A67-D3E4-47C0-8137-B0C259470F17}" destId="{53136C39-407D-484A-8CDD-946F71842B9B}" srcOrd="0" destOrd="5" presId="urn:microsoft.com/office/officeart/2005/8/layout/list1"/>
    <dgm:cxn modelId="{754578F2-2413-46C5-8194-C455C2D9CBD7}" srcId="{8DEE3CF3-44A9-4BB1-A626-2B581CB1095D}" destId="{336AB1F3-82B9-49A2-B793-9212807F64D4}" srcOrd="1" destOrd="0" parTransId="{829B6E1C-AC22-4B22-927A-79CFEAA95FDD}" sibTransId="{CD48BAA6-3A45-409F-BB75-34E758113A76}"/>
    <dgm:cxn modelId="{3EE11F0B-CC83-4C58-97D5-E9D8A252FA20}" srcId="{3CF519D7-0F5C-43E5-B354-28AB9A5D51EC}" destId="{AA875A67-D3E4-47C0-8137-B0C259470F17}" srcOrd="5" destOrd="0" parTransId="{D3D857B8-1D18-403C-87D1-27A9A795F245}" sibTransId="{393D42E6-6109-4B36-8990-2819A23789E0}"/>
    <dgm:cxn modelId="{228098C5-0F9A-469F-8943-E609B984F190}" srcId="{3CF519D7-0F5C-43E5-B354-28AB9A5D51EC}" destId="{9DAFE04A-2BB1-4F92-ABFF-8E2326420BAA}" srcOrd="3" destOrd="0" parTransId="{D7024E89-91CC-46DF-9C79-061E592528FA}" sibTransId="{83EB4FF6-D0DD-4F96-BA99-C4BD942D6FB2}"/>
    <dgm:cxn modelId="{384845E8-87F5-46D5-8FCE-8721DA0E386F}" type="presOf" srcId="{3CF519D7-0F5C-43E5-B354-28AB9A5D51EC}" destId="{9E25EF6B-5CE2-4CD4-B854-78E5570CC3A1}" srcOrd="0" destOrd="0" presId="urn:microsoft.com/office/officeart/2005/8/layout/list1"/>
    <dgm:cxn modelId="{B6C7406F-9720-45C3-9404-93385606845C}" type="presOf" srcId="{A0ADCBC4-A2A1-4E63-BFB3-9E07F9174B28}" destId="{53136C39-407D-484A-8CDD-946F71842B9B}" srcOrd="0" destOrd="4" presId="urn:microsoft.com/office/officeart/2005/8/layout/list1"/>
    <dgm:cxn modelId="{0D768C3B-B719-4C91-9184-68B721AE1135}" srcId="{636F5927-3FAD-4310-9F51-595BE2DA6681}" destId="{3CF519D7-0F5C-43E5-B354-28AB9A5D51EC}" srcOrd="1" destOrd="0" parTransId="{4B929D45-9E32-43AB-A2A6-0CA01237FB32}" sibTransId="{47557159-38B4-4552-A9C3-819CAF837E7A}"/>
    <dgm:cxn modelId="{CB7D4AE7-390F-4260-9077-0B66F5EC9091}" srcId="{636F5927-3FAD-4310-9F51-595BE2DA6681}" destId="{8DEE3CF3-44A9-4BB1-A626-2B581CB1095D}" srcOrd="0" destOrd="0" parTransId="{A23B2103-CA1A-4716-A014-AAF93CA2C520}" sibTransId="{D87F50EE-3ED0-4564-8D9F-2E9264357AFF}"/>
    <dgm:cxn modelId="{2BEEC369-79EB-4AD1-BDD0-DBCB39329437}" type="presOf" srcId="{1E6C3A9B-E737-4D5E-AFC8-488CB35BA5B6}" destId="{0190759E-2B26-4A49-9545-3AF8C37D63A4}" srcOrd="0" destOrd="0" presId="urn:microsoft.com/office/officeart/2005/8/layout/list1"/>
    <dgm:cxn modelId="{A6770912-6916-4B30-92AA-4C69CDD00E9E}" srcId="{3CF519D7-0F5C-43E5-B354-28AB9A5D51EC}" destId="{8D57B5A4-6B67-4C0E-8B60-E3A57F4D1B2B}" srcOrd="0" destOrd="0" parTransId="{DD97AF56-77CB-43D9-A261-B73FFE77C682}" sibTransId="{45C93B04-AE87-47AA-8C22-810241EB489D}"/>
    <dgm:cxn modelId="{E8CC2044-2A97-4099-A222-C87308617A78}" srcId="{3CF519D7-0F5C-43E5-B354-28AB9A5D51EC}" destId="{A12DBB16-D3A5-4693-94D5-6F1139DAEDD6}" srcOrd="2" destOrd="0" parTransId="{3E6BA376-9A2E-4BD0-8F1F-B272F7712B4B}" sibTransId="{E58E0BB2-E551-4928-9DFA-B6ABF77EA553}"/>
    <dgm:cxn modelId="{38E5CC7A-9A15-4B96-B983-5E0B546F15EC}" type="presOf" srcId="{3CF519D7-0F5C-43E5-B354-28AB9A5D51EC}" destId="{9E1C7F78-46E3-4A1B-A020-10BB6088DD1C}" srcOrd="1" destOrd="0" presId="urn:microsoft.com/office/officeart/2005/8/layout/list1"/>
    <dgm:cxn modelId="{05F80BB4-1D47-4AB2-86EA-EC7BA36578D2}" type="presOf" srcId="{A12DBB16-D3A5-4693-94D5-6F1139DAEDD6}" destId="{53136C39-407D-484A-8CDD-946F71842B9B}" srcOrd="0" destOrd="2" presId="urn:microsoft.com/office/officeart/2005/8/layout/list1"/>
    <dgm:cxn modelId="{466EAEBD-2714-44AA-AFDB-32FDC759E2F0}" type="presOf" srcId="{336AB1F3-82B9-49A2-B793-9212807F64D4}" destId="{0190759E-2B26-4A49-9545-3AF8C37D63A4}" srcOrd="0" destOrd="1" presId="urn:microsoft.com/office/officeart/2005/8/layout/list1"/>
    <dgm:cxn modelId="{D5DD6B28-E156-45C5-B572-EB0C2E96440B}" srcId="{3CF519D7-0F5C-43E5-B354-28AB9A5D51EC}" destId="{A0ADCBC4-A2A1-4E63-BFB3-9E07F9174B28}" srcOrd="4" destOrd="0" parTransId="{3C3BE959-4E66-47FF-9C14-15265869A401}" sibTransId="{88DE3431-BADE-4A6D-85CA-BD2070428090}"/>
    <dgm:cxn modelId="{DCD8E149-66C3-4A38-B834-FB6D7F0816BF}" type="presOf" srcId="{8D57B5A4-6B67-4C0E-8B60-E3A57F4D1B2B}" destId="{53136C39-407D-484A-8CDD-946F71842B9B}" srcOrd="0" destOrd="0" presId="urn:microsoft.com/office/officeart/2005/8/layout/list1"/>
    <dgm:cxn modelId="{CF361102-57FF-4BC9-BB3D-0C4A04B95223}" type="presOf" srcId="{9DAFE04A-2BB1-4F92-ABFF-8E2326420BAA}" destId="{53136C39-407D-484A-8CDD-946F71842B9B}" srcOrd="0" destOrd="3" presId="urn:microsoft.com/office/officeart/2005/8/layout/list1"/>
    <dgm:cxn modelId="{EBF503DB-FE74-49D9-8EB0-F5FC5CE854AA}" srcId="{3CF519D7-0F5C-43E5-B354-28AB9A5D51EC}" destId="{90DE7DB4-7FC5-4841-8095-1C2C6FF36558}" srcOrd="1" destOrd="0" parTransId="{BB9C8EB9-4874-4530-BDFF-D7CCFFC4A007}" sibTransId="{F804F477-EB80-48E9-9CC9-843C02CC2C04}"/>
    <dgm:cxn modelId="{47E6E16C-80D2-4034-A679-2287EDA1E9D7}" type="presOf" srcId="{8DEE3CF3-44A9-4BB1-A626-2B581CB1095D}" destId="{46C26CFB-8AF9-487F-BC47-182B49B6D24F}" srcOrd="1" destOrd="0" presId="urn:microsoft.com/office/officeart/2005/8/layout/list1"/>
    <dgm:cxn modelId="{843B6AEF-BD65-46AF-A654-03D4A97B3F13}" type="presOf" srcId="{90DE7DB4-7FC5-4841-8095-1C2C6FF36558}" destId="{53136C39-407D-484A-8CDD-946F71842B9B}" srcOrd="0" destOrd="1" presId="urn:microsoft.com/office/officeart/2005/8/layout/list1"/>
    <dgm:cxn modelId="{901D6BD2-91F8-4162-A346-2338A09BAF4E}" type="presOf" srcId="{636F5927-3FAD-4310-9F51-595BE2DA6681}" destId="{297EF56A-1BD8-41AC-8812-E722EADB7830}" srcOrd="0" destOrd="0" presId="urn:microsoft.com/office/officeart/2005/8/layout/list1"/>
    <dgm:cxn modelId="{2752A091-C1CE-49B4-93D8-6A97F2061CD2}" type="presParOf" srcId="{297EF56A-1BD8-41AC-8812-E722EADB7830}" destId="{F2B605F6-8855-44E6-8E77-86DCA4EBF938}" srcOrd="0" destOrd="0" presId="urn:microsoft.com/office/officeart/2005/8/layout/list1"/>
    <dgm:cxn modelId="{80E94E67-ACEC-4B0D-BA21-65E709A26F32}" type="presParOf" srcId="{F2B605F6-8855-44E6-8E77-86DCA4EBF938}" destId="{C065765A-4219-4E1E-9D76-4928174A56CC}" srcOrd="0" destOrd="0" presId="urn:microsoft.com/office/officeart/2005/8/layout/list1"/>
    <dgm:cxn modelId="{72D355FF-E662-4660-8406-ED0BBD575AEF}" type="presParOf" srcId="{F2B605F6-8855-44E6-8E77-86DCA4EBF938}" destId="{46C26CFB-8AF9-487F-BC47-182B49B6D24F}" srcOrd="1" destOrd="0" presId="urn:microsoft.com/office/officeart/2005/8/layout/list1"/>
    <dgm:cxn modelId="{EF800090-9272-4C54-9CD8-6F2DB151C651}" type="presParOf" srcId="{297EF56A-1BD8-41AC-8812-E722EADB7830}" destId="{01B46959-5B9C-4131-8AD4-B1EFCB096D3B}" srcOrd="1" destOrd="0" presId="urn:microsoft.com/office/officeart/2005/8/layout/list1"/>
    <dgm:cxn modelId="{27CF77CE-8FB4-41A4-9F0D-8E89EF65887C}" type="presParOf" srcId="{297EF56A-1BD8-41AC-8812-E722EADB7830}" destId="{0190759E-2B26-4A49-9545-3AF8C37D63A4}" srcOrd="2" destOrd="0" presId="urn:microsoft.com/office/officeart/2005/8/layout/list1"/>
    <dgm:cxn modelId="{9329A970-190F-4BA5-A73C-91436D191F8B}" type="presParOf" srcId="{297EF56A-1BD8-41AC-8812-E722EADB7830}" destId="{4F965C93-FCE6-45CB-9AFE-A38E849C02D4}" srcOrd="3" destOrd="0" presId="urn:microsoft.com/office/officeart/2005/8/layout/list1"/>
    <dgm:cxn modelId="{A592D4F1-1C93-4997-9B9F-65DE5B0E6B2C}" type="presParOf" srcId="{297EF56A-1BD8-41AC-8812-E722EADB7830}" destId="{513BFFFD-6AC2-4CD9-8CD7-A2CEB923E5C7}" srcOrd="4" destOrd="0" presId="urn:microsoft.com/office/officeart/2005/8/layout/list1"/>
    <dgm:cxn modelId="{F97FA454-E338-4058-8A15-3121C47C1B40}" type="presParOf" srcId="{513BFFFD-6AC2-4CD9-8CD7-A2CEB923E5C7}" destId="{9E25EF6B-5CE2-4CD4-B854-78E5570CC3A1}" srcOrd="0" destOrd="0" presId="urn:microsoft.com/office/officeart/2005/8/layout/list1"/>
    <dgm:cxn modelId="{D8535D05-0079-4B87-B279-CAA73739BD05}" type="presParOf" srcId="{513BFFFD-6AC2-4CD9-8CD7-A2CEB923E5C7}" destId="{9E1C7F78-46E3-4A1B-A020-10BB6088DD1C}" srcOrd="1" destOrd="0" presId="urn:microsoft.com/office/officeart/2005/8/layout/list1"/>
    <dgm:cxn modelId="{EFEE4A73-5E54-4315-A385-D61490F91D9A}" type="presParOf" srcId="{297EF56A-1BD8-41AC-8812-E722EADB7830}" destId="{04879393-7BD5-4185-82F1-301AA1E7CE60}" srcOrd="5" destOrd="0" presId="urn:microsoft.com/office/officeart/2005/8/layout/list1"/>
    <dgm:cxn modelId="{7EFBBF28-39F4-447B-B3D8-39ED24382BEE}" type="presParOf" srcId="{297EF56A-1BD8-41AC-8812-E722EADB7830}" destId="{53136C39-407D-484A-8CDD-946F71842B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F0E6D-D042-402F-9B99-A7098AA300C4}">
      <dsp:nvSpPr>
        <dsp:cNvPr id="0" name=""/>
        <dsp:cNvSpPr/>
      </dsp:nvSpPr>
      <dsp:spPr>
        <a:xfrm>
          <a:off x="4688" y="346001"/>
          <a:ext cx="2397955" cy="8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smtClean="0"/>
            <a:t>Pre conventional</a:t>
          </a:r>
          <a:endParaRPr lang="en-GB" sz="2600" kern="1200"/>
        </a:p>
      </dsp:txBody>
      <dsp:txXfrm>
        <a:off x="4688" y="346001"/>
        <a:ext cx="2397955" cy="820462"/>
      </dsp:txXfrm>
    </dsp:sp>
    <dsp:sp modelId="{8AC67612-AA6E-40DC-8885-DB24D760057C}">
      <dsp:nvSpPr>
        <dsp:cNvPr id="0" name=""/>
        <dsp:cNvSpPr/>
      </dsp:nvSpPr>
      <dsp:spPr>
        <a:xfrm>
          <a:off x="2402644" y="115246"/>
          <a:ext cx="479591" cy="1281972"/>
        </a:xfrm>
        <a:prstGeom prst="leftBrace">
          <a:avLst>
            <a:gd name="adj1" fmla="val 35000"/>
            <a:gd name="adj2" fmla="val 50000"/>
          </a:avLst>
        </a:pr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B585F-2286-4D70-9729-AB27F2E5518C}">
      <dsp:nvSpPr>
        <dsp:cNvPr id="0" name=""/>
        <dsp:cNvSpPr/>
      </dsp:nvSpPr>
      <dsp:spPr>
        <a:xfrm>
          <a:off x="3074071" y="115246"/>
          <a:ext cx="6522440" cy="12819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I : Punishment &amp; Obedience Orientation</a:t>
          </a:r>
          <a:endParaRPr lang="en-GB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II : Instrumental Relativist Orientation</a:t>
          </a:r>
          <a:endParaRPr lang="en-GB" sz="2600" kern="1200"/>
        </a:p>
      </dsp:txBody>
      <dsp:txXfrm>
        <a:off x="3074071" y="115246"/>
        <a:ext cx="6522440" cy="1281972"/>
      </dsp:txXfrm>
    </dsp:sp>
    <dsp:sp modelId="{2F827766-6D62-4E1A-B5A4-09D268144D8E}">
      <dsp:nvSpPr>
        <dsp:cNvPr id="0" name=""/>
        <dsp:cNvSpPr/>
      </dsp:nvSpPr>
      <dsp:spPr>
        <a:xfrm>
          <a:off x="4688" y="1699956"/>
          <a:ext cx="239795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smtClean="0"/>
            <a:t>Conventional</a:t>
          </a:r>
          <a:endParaRPr lang="en-GB" sz="2600" kern="1200"/>
        </a:p>
      </dsp:txBody>
      <dsp:txXfrm>
        <a:off x="4688" y="1699956"/>
        <a:ext cx="2397955" cy="514800"/>
      </dsp:txXfrm>
    </dsp:sp>
    <dsp:sp modelId="{94D6AC2C-C7DE-465B-83A4-7665E12A359B}">
      <dsp:nvSpPr>
        <dsp:cNvPr id="0" name=""/>
        <dsp:cNvSpPr/>
      </dsp:nvSpPr>
      <dsp:spPr>
        <a:xfrm>
          <a:off x="2402644" y="1490818"/>
          <a:ext cx="479591" cy="933075"/>
        </a:xfrm>
        <a:prstGeom prst="leftBrace">
          <a:avLst>
            <a:gd name="adj1" fmla="val 35000"/>
            <a:gd name="adj2" fmla="val 50000"/>
          </a:avLst>
        </a:pr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78A92-3AA6-4D44-8184-4912CFF290C4}">
      <dsp:nvSpPr>
        <dsp:cNvPr id="0" name=""/>
        <dsp:cNvSpPr/>
      </dsp:nvSpPr>
      <dsp:spPr>
        <a:xfrm>
          <a:off x="3074071" y="1490818"/>
          <a:ext cx="6522440" cy="9330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III : Good boy, Nice girl</a:t>
          </a:r>
          <a:endParaRPr lang="en-GB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IV : Law &amp; Order orientation</a:t>
          </a:r>
          <a:endParaRPr lang="en-GB" sz="2600" kern="1200"/>
        </a:p>
      </dsp:txBody>
      <dsp:txXfrm>
        <a:off x="3074071" y="1490818"/>
        <a:ext cx="6522440" cy="933075"/>
      </dsp:txXfrm>
    </dsp:sp>
    <dsp:sp modelId="{95CF8EC4-4F78-4AE9-B58E-BC5F2A5F27F4}">
      <dsp:nvSpPr>
        <dsp:cNvPr id="0" name=""/>
        <dsp:cNvSpPr/>
      </dsp:nvSpPr>
      <dsp:spPr>
        <a:xfrm>
          <a:off x="4688" y="2581592"/>
          <a:ext cx="2397955" cy="8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smtClean="0"/>
            <a:t>Post Conventional</a:t>
          </a:r>
          <a:endParaRPr lang="en-GB" sz="2600" kern="1200"/>
        </a:p>
      </dsp:txBody>
      <dsp:txXfrm>
        <a:off x="4688" y="2581592"/>
        <a:ext cx="2397955" cy="820462"/>
      </dsp:txXfrm>
    </dsp:sp>
    <dsp:sp modelId="{2A5B5304-2001-411F-BA8B-076C06AABF97}">
      <dsp:nvSpPr>
        <dsp:cNvPr id="0" name=""/>
        <dsp:cNvSpPr/>
      </dsp:nvSpPr>
      <dsp:spPr>
        <a:xfrm>
          <a:off x="2402644" y="2517493"/>
          <a:ext cx="479591" cy="948659"/>
        </a:xfrm>
        <a:prstGeom prst="leftBrace">
          <a:avLst>
            <a:gd name="adj1" fmla="val 35000"/>
            <a:gd name="adj2" fmla="val 50000"/>
          </a:avLst>
        </a:pr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55D69-5831-46FD-BAF7-BAB82F35411C}">
      <dsp:nvSpPr>
        <dsp:cNvPr id="0" name=""/>
        <dsp:cNvSpPr/>
      </dsp:nvSpPr>
      <dsp:spPr>
        <a:xfrm>
          <a:off x="3074071" y="2517493"/>
          <a:ext cx="6522440" cy="9486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V : Social contract Orientation</a:t>
          </a:r>
          <a:endParaRPr lang="en-GB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i="1" kern="1200" baseline="0" smtClean="0"/>
            <a:t>Stage VI  Universal Ethical Principles</a:t>
          </a:r>
          <a:endParaRPr lang="en-GB" sz="2600" kern="1200"/>
        </a:p>
      </dsp:txBody>
      <dsp:txXfrm>
        <a:off x="3074071" y="2517493"/>
        <a:ext cx="6522440" cy="948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679F6-155A-4B60-B050-12C909AE3D69}">
      <dsp:nvSpPr>
        <dsp:cNvPr id="0" name=""/>
        <dsp:cNvSpPr/>
      </dsp:nvSpPr>
      <dsp:spPr>
        <a:xfrm>
          <a:off x="4800600" y="1618105"/>
          <a:ext cx="3977899" cy="34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4"/>
              </a:lnTo>
              <a:lnTo>
                <a:pt x="3977899" y="172594"/>
              </a:lnTo>
              <a:lnTo>
                <a:pt x="3977899" y="34518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4A981-9E3E-4547-9103-C65E572B132F}">
      <dsp:nvSpPr>
        <dsp:cNvPr id="0" name=""/>
        <dsp:cNvSpPr/>
      </dsp:nvSpPr>
      <dsp:spPr>
        <a:xfrm>
          <a:off x="4800600" y="1618105"/>
          <a:ext cx="1988949" cy="34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4"/>
              </a:lnTo>
              <a:lnTo>
                <a:pt x="1988949" y="172594"/>
              </a:lnTo>
              <a:lnTo>
                <a:pt x="1988949" y="34518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05D49-7A87-4A8A-AAE4-67ABFAC1B961}">
      <dsp:nvSpPr>
        <dsp:cNvPr id="0" name=""/>
        <dsp:cNvSpPr/>
      </dsp:nvSpPr>
      <dsp:spPr>
        <a:xfrm>
          <a:off x="4754879" y="1618105"/>
          <a:ext cx="91440" cy="345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18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ADE19-D218-4DD2-909D-09CB2835DBA5}">
      <dsp:nvSpPr>
        <dsp:cNvPr id="0" name=""/>
        <dsp:cNvSpPr/>
      </dsp:nvSpPr>
      <dsp:spPr>
        <a:xfrm>
          <a:off x="2811650" y="1618105"/>
          <a:ext cx="1988949" cy="345189"/>
        </a:xfrm>
        <a:custGeom>
          <a:avLst/>
          <a:gdLst/>
          <a:ahLst/>
          <a:cxnLst/>
          <a:rect l="0" t="0" r="0" b="0"/>
          <a:pathLst>
            <a:path>
              <a:moveTo>
                <a:pt x="1988949" y="0"/>
              </a:moveTo>
              <a:lnTo>
                <a:pt x="1988949" y="172594"/>
              </a:lnTo>
              <a:lnTo>
                <a:pt x="0" y="172594"/>
              </a:lnTo>
              <a:lnTo>
                <a:pt x="0" y="34518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AC4A4-8A17-4409-9C18-4A47C5CE3FDB}">
      <dsp:nvSpPr>
        <dsp:cNvPr id="0" name=""/>
        <dsp:cNvSpPr/>
      </dsp:nvSpPr>
      <dsp:spPr>
        <a:xfrm>
          <a:off x="822700" y="1618105"/>
          <a:ext cx="3977899" cy="345189"/>
        </a:xfrm>
        <a:custGeom>
          <a:avLst/>
          <a:gdLst/>
          <a:ahLst/>
          <a:cxnLst/>
          <a:rect l="0" t="0" r="0" b="0"/>
          <a:pathLst>
            <a:path>
              <a:moveTo>
                <a:pt x="3977899" y="0"/>
              </a:moveTo>
              <a:lnTo>
                <a:pt x="3977899" y="172594"/>
              </a:lnTo>
              <a:lnTo>
                <a:pt x="0" y="172594"/>
              </a:lnTo>
              <a:lnTo>
                <a:pt x="0" y="34518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74BD-2894-4223-BF13-9648FEEEDE57}">
      <dsp:nvSpPr>
        <dsp:cNvPr id="0" name=""/>
        <dsp:cNvSpPr/>
      </dsp:nvSpPr>
      <dsp:spPr>
        <a:xfrm>
          <a:off x="3978719" y="796225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/>
            <a:t>On The basis of Offence Committed (Hirsch)</a:t>
          </a:r>
          <a:endParaRPr lang="en-GB" sz="1500" kern="1200" dirty="0"/>
        </a:p>
      </dsp:txBody>
      <dsp:txXfrm>
        <a:off x="3978719" y="796225"/>
        <a:ext cx="1643760" cy="821880"/>
      </dsp:txXfrm>
    </dsp:sp>
    <dsp:sp modelId="{57C9FC92-F4EE-42A3-8B8E-31E2CF4B0DBD}">
      <dsp:nvSpPr>
        <dsp:cNvPr id="0" name=""/>
        <dsp:cNvSpPr/>
      </dsp:nvSpPr>
      <dsp:spPr>
        <a:xfrm>
          <a:off x="820" y="1963294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baseline="0" smtClean="0"/>
            <a:t>Incorrigibility</a:t>
          </a:r>
          <a:endParaRPr lang="en-GB" sz="1500" kern="1200"/>
        </a:p>
      </dsp:txBody>
      <dsp:txXfrm>
        <a:off x="820" y="1963294"/>
        <a:ext cx="1643760" cy="821880"/>
      </dsp:txXfrm>
    </dsp:sp>
    <dsp:sp modelId="{088AD8BF-052C-4501-8FC0-8A3E2CF626E0}">
      <dsp:nvSpPr>
        <dsp:cNvPr id="0" name=""/>
        <dsp:cNvSpPr/>
      </dsp:nvSpPr>
      <dsp:spPr>
        <a:xfrm>
          <a:off x="1989770" y="1963294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baseline="0" smtClean="0"/>
            <a:t>Truancy</a:t>
          </a:r>
          <a:endParaRPr lang="en-GB" sz="1500" kern="1200"/>
        </a:p>
      </dsp:txBody>
      <dsp:txXfrm>
        <a:off x="1989770" y="1963294"/>
        <a:ext cx="1643760" cy="821880"/>
      </dsp:txXfrm>
    </dsp:sp>
    <dsp:sp modelId="{E9C9504D-0A42-4D5F-BCD3-B24400E47ACE}">
      <dsp:nvSpPr>
        <dsp:cNvPr id="0" name=""/>
        <dsp:cNvSpPr/>
      </dsp:nvSpPr>
      <dsp:spPr>
        <a:xfrm>
          <a:off x="3978719" y="1963294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baseline="0" smtClean="0"/>
            <a:t>Larceny</a:t>
          </a:r>
          <a:endParaRPr lang="en-GB" sz="1500" kern="1200"/>
        </a:p>
      </dsp:txBody>
      <dsp:txXfrm>
        <a:off x="3978719" y="1963294"/>
        <a:ext cx="1643760" cy="821880"/>
      </dsp:txXfrm>
    </dsp:sp>
    <dsp:sp modelId="{1366416A-03EE-4540-A102-C5FD477AE185}">
      <dsp:nvSpPr>
        <dsp:cNvPr id="0" name=""/>
        <dsp:cNvSpPr/>
      </dsp:nvSpPr>
      <dsp:spPr>
        <a:xfrm>
          <a:off x="5967669" y="1963294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baseline="0" smtClean="0"/>
            <a:t>Destruction of Property</a:t>
          </a:r>
          <a:endParaRPr lang="en-GB" sz="1500" kern="1200"/>
        </a:p>
      </dsp:txBody>
      <dsp:txXfrm>
        <a:off x="5967669" y="1963294"/>
        <a:ext cx="1643760" cy="821880"/>
      </dsp:txXfrm>
    </dsp:sp>
    <dsp:sp modelId="{3DFAA4B7-8BCE-4A27-B116-CC9619E09064}">
      <dsp:nvSpPr>
        <dsp:cNvPr id="0" name=""/>
        <dsp:cNvSpPr/>
      </dsp:nvSpPr>
      <dsp:spPr>
        <a:xfrm>
          <a:off x="7956619" y="1963294"/>
          <a:ext cx="1643760" cy="8218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baseline="0" smtClean="0"/>
            <a:t>Violence</a:t>
          </a:r>
          <a:endParaRPr lang="en-GB" sz="1500" kern="1200"/>
        </a:p>
      </dsp:txBody>
      <dsp:txXfrm>
        <a:off x="7956619" y="1963294"/>
        <a:ext cx="1643760" cy="821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F8AE4-2561-4E5A-9C03-F861123AD352}">
      <dsp:nvSpPr>
        <dsp:cNvPr id="0" name=""/>
        <dsp:cNvSpPr/>
      </dsp:nvSpPr>
      <dsp:spPr>
        <a:xfrm>
          <a:off x="7307173" y="1573187"/>
          <a:ext cx="1253286" cy="43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12"/>
              </a:lnTo>
              <a:lnTo>
                <a:pt x="1253286" y="217512"/>
              </a:lnTo>
              <a:lnTo>
                <a:pt x="1253286" y="43502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FE440-1768-48D8-B7C2-D05E855FDA3D}">
      <dsp:nvSpPr>
        <dsp:cNvPr id="0" name=""/>
        <dsp:cNvSpPr/>
      </dsp:nvSpPr>
      <dsp:spPr>
        <a:xfrm>
          <a:off x="6053886" y="1573187"/>
          <a:ext cx="1253286" cy="435025"/>
        </a:xfrm>
        <a:custGeom>
          <a:avLst/>
          <a:gdLst/>
          <a:ahLst/>
          <a:cxnLst/>
          <a:rect l="0" t="0" r="0" b="0"/>
          <a:pathLst>
            <a:path>
              <a:moveTo>
                <a:pt x="1253286" y="0"/>
              </a:moveTo>
              <a:lnTo>
                <a:pt x="1253286" y="217512"/>
              </a:lnTo>
              <a:lnTo>
                <a:pt x="0" y="217512"/>
              </a:lnTo>
              <a:lnTo>
                <a:pt x="0" y="43502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A18CF-2B10-45B9-867F-3BE73362A561}">
      <dsp:nvSpPr>
        <dsp:cNvPr id="0" name=""/>
        <dsp:cNvSpPr/>
      </dsp:nvSpPr>
      <dsp:spPr>
        <a:xfrm>
          <a:off x="2294026" y="1573187"/>
          <a:ext cx="1253286" cy="43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12"/>
              </a:lnTo>
              <a:lnTo>
                <a:pt x="1253286" y="217512"/>
              </a:lnTo>
              <a:lnTo>
                <a:pt x="1253286" y="43502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4AF8A-9113-4C69-AE3B-E1FC114FE462}">
      <dsp:nvSpPr>
        <dsp:cNvPr id="0" name=""/>
        <dsp:cNvSpPr/>
      </dsp:nvSpPr>
      <dsp:spPr>
        <a:xfrm>
          <a:off x="1040740" y="1573187"/>
          <a:ext cx="1253286" cy="435025"/>
        </a:xfrm>
        <a:custGeom>
          <a:avLst/>
          <a:gdLst/>
          <a:ahLst/>
          <a:cxnLst/>
          <a:rect l="0" t="0" r="0" b="0"/>
          <a:pathLst>
            <a:path>
              <a:moveTo>
                <a:pt x="1253286" y="0"/>
              </a:moveTo>
              <a:lnTo>
                <a:pt x="1253286" y="217512"/>
              </a:lnTo>
              <a:lnTo>
                <a:pt x="0" y="217512"/>
              </a:lnTo>
              <a:lnTo>
                <a:pt x="0" y="43502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D219F-9DF5-46B1-9A54-C04CC7366B3A}">
      <dsp:nvSpPr>
        <dsp:cNvPr id="0" name=""/>
        <dsp:cNvSpPr/>
      </dsp:nvSpPr>
      <dsp:spPr>
        <a:xfrm>
          <a:off x="1258252" y="537413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According to The Juvenile Justice Act, 1986</a:t>
          </a:r>
          <a:endParaRPr lang="en-GB" sz="1700" kern="1200"/>
        </a:p>
      </dsp:txBody>
      <dsp:txXfrm>
        <a:off x="1258252" y="537413"/>
        <a:ext cx="2071547" cy="1035773"/>
      </dsp:txXfrm>
    </dsp:sp>
    <dsp:sp modelId="{C3DCD468-BB87-4881-9C4A-074DABDDBC5F}">
      <dsp:nvSpPr>
        <dsp:cNvPr id="0" name=""/>
        <dsp:cNvSpPr/>
      </dsp:nvSpPr>
      <dsp:spPr>
        <a:xfrm>
          <a:off x="4966" y="2008212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baseline="0" smtClean="0"/>
            <a:t>Neglected Juvenile</a:t>
          </a:r>
          <a:endParaRPr lang="en-GB" sz="1700" kern="1200"/>
        </a:p>
      </dsp:txBody>
      <dsp:txXfrm>
        <a:off x="4966" y="2008212"/>
        <a:ext cx="2071547" cy="1035773"/>
      </dsp:txXfrm>
    </dsp:sp>
    <dsp:sp modelId="{DE553AF4-7854-4617-982E-DC13BC1C77C0}">
      <dsp:nvSpPr>
        <dsp:cNvPr id="0" name=""/>
        <dsp:cNvSpPr/>
      </dsp:nvSpPr>
      <dsp:spPr>
        <a:xfrm>
          <a:off x="2511539" y="2008212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baseline="0" smtClean="0"/>
            <a:t>Delinquent Juvenile</a:t>
          </a:r>
          <a:endParaRPr lang="en-GB" sz="1700" kern="1200"/>
        </a:p>
      </dsp:txBody>
      <dsp:txXfrm>
        <a:off x="2511539" y="2008212"/>
        <a:ext cx="2071547" cy="1035773"/>
      </dsp:txXfrm>
    </dsp:sp>
    <dsp:sp modelId="{43F0FCBC-BB30-4F0F-8320-53E9E42C6B4C}">
      <dsp:nvSpPr>
        <dsp:cNvPr id="0" name=""/>
        <dsp:cNvSpPr/>
      </dsp:nvSpPr>
      <dsp:spPr>
        <a:xfrm>
          <a:off x="6271399" y="537413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According to The Juvenile Justice ( care and protection of children) Act, 2000</a:t>
          </a:r>
          <a:endParaRPr lang="en-GB" sz="1700" kern="1200"/>
        </a:p>
      </dsp:txBody>
      <dsp:txXfrm>
        <a:off x="6271399" y="537413"/>
        <a:ext cx="2071547" cy="1035773"/>
      </dsp:txXfrm>
    </dsp:sp>
    <dsp:sp modelId="{48583FF6-4C6A-42C2-8D31-40F9C63EB415}">
      <dsp:nvSpPr>
        <dsp:cNvPr id="0" name=""/>
        <dsp:cNvSpPr/>
      </dsp:nvSpPr>
      <dsp:spPr>
        <a:xfrm>
          <a:off x="5018112" y="2008212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baseline="0" smtClean="0"/>
            <a:t>Juvenile in conflict with law</a:t>
          </a:r>
          <a:endParaRPr lang="en-GB" sz="1700" kern="1200"/>
        </a:p>
      </dsp:txBody>
      <dsp:txXfrm>
        <a:off x="5018112" y="2008212"/>
        <a:ext cx="2071547" cy="1035773"/>
      </dsp:txXfrm>
    </dsp:sp>
    <dsp:sp modelId="{7357FCF6-ABFA-4AD0-B8A6-8E19259D946F}">
      <dsp:nvSpPr>
        <dsp:cNvPr id="0" name=""/>
        <dsp:cNvSpPr/>
      </dsp:nvSpPr>
      <dsp:spPr>
        <a:xfrm>
          <a:off x="7524685" y="2008212"/>
          <a:ext cx="2071547" cy="10357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baseline="0" smtClean="0"/>
            <a:t>Child in need of care and protection</a:t>
          </a:r>
          <a:endParaRPr lang="en-GB" sz="1700" kern="1200"/>
        </a:p>
      </dsp:txBody>
      <dsp:txXfrm>
        <a:off x="7524685" y="2008212"/>
        <a:ext cx="2071547" cy="1035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0759E-2B26-4A49-9545-3AF8C37D63A4}">
      <dsp:nvSpPr>
        <dsp:cNvPr id="0" name=""/>
        <dsp:cNvSpPr/>
      </dsp:nvSpPr>
      <dsp:spPr>
        <a:xfrm>
          <a:off x="0" y="356324"/>
          <a:ext cx="9601200" cy="103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5160" tIns="312420" rIns="74516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As the thrust of JJS is to provide rehabilitation, A juvenile offender may need psychological assessment to get treatment, educational assistance or treatment for substance abuse problem. 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Provision for these will reduce the possibility of recidivism.</a:t>
          </a:r>
          <a:endParaRPr lang="en-GB" sz="1500" kern="1200"/>
        </a:p>
      </dsp:txBody>
      <dsp:txXfrm>
        <a:off x="0" y="356324"/>
        <a:ext cx="9601200" cy="1039500"/>
      </dsp:txXfrm>
    </dsp:sp>
    <dsp:sp modelId="{46C26CFB-8AF9-487F-BC47-182B49B6D24F}">
      <dsp:nvSpPr>
        <dsp:cNvPr id="0" name=""/>
        <dsp:cNvSpPr/>
      </dsp:nvSpPr>
      <dsp:spPr>
        <a:xfrm>
          <a:off x="480060" y="134924"/>
          <a:ext cx="672084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smtClean="0"/>
            <a:t>Why ?</a:t>
          </a:r>
          <a:endParaRPr lang="en-GB" sz="1500" kern="1200"/>
        </a:p>
      </dsp:txBody>
      <dsp:txXfrm>
        <a:off x="501676" y="156540"/>
        <a:ext cx="6677608" cy="399568"/>
      </dsp:txXfrm>
    </dsp:sp>
    <dsp:sp modelId="{53136C39-407D-484A-8CDD-946F71842B9B}">
      <dsp:nvSpPr>
        <dsp:cNvPr id="0" name=""/>
        <dsp:cNvSpPr/>
      </dsp:nvSpPr>
      <dsp:spPr>
        <a:xfrm>
          <a:off x="0" y="1698225"/>
          <a:ext cx="9601200" cy="1748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5160" tIns="312420" rIns="74516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Review of all charges pending against juvenile.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Academic records (attendance, evaluations)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Clinical interview (to assess psychological status and to identify behavioral disorders.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Personality Tests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Psychological assessment ( to identify depression, psychopathy or other psychological disorders.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baseline="0" smtClean="0"/>
            <a:t>Family members may also be interviewed</a:t>
          </a:r>
          <a:endParaRPr lang="en-GB" sz="1500" kern="1200"/>
        </a:p>
      </dsp:txBody>
      <dsp:txXfrm>
        <a:off x="0" y="1698225"/>
        <a:ext cx="9601200" cy="1748250"/>
      </dsp:txXfrm>
    </dsp:sp>
    <dsp:sp modelId="{9E1C7F78-46E3-4A1B-A020-10BB6088DD1C}">
      <dsp:nvSpPr>
        <dsp:cNvPr id="0" name=""/>
        <dsp:cNvSpPr/>
      </dsp:nvSpPr>
      <dsp:spPr>
        <a:xfrm>
          <a:off x="480060" y="1476825"/>
          <a:ext cx="672084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smtClean="0"/>
            <a:t>What does it include ?</a:t>
          </a:r>
          <a:endParaRPr lang="en-GB" sz="1500" kern="1200"/>
        </a:p>
      </dsp:txBody>
      <dsp:txXfrm>
        <a:off x="501676" y="1498441"/>
        <a:ext cx="667760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8419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4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4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1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29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3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2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773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507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0DCE271-3EF5-4A36-8612-03C2B38FF43B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E4BBD5B-F209-407F-B0FD-32962C876D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phweb.bumc.bu.edu/otlt/mph-modules/sb/behavioralchangetheories/behavioralchangetheories5.html" TargetMode="External"/><Relationship Id="rId2" Type="http://schemas.openxmlformats.org/officeDocument/2006/relationships/hyperlink" Target="https://www.vakilno1.com/bareacts/juvenilejusticeact/juvenilejusticeac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 Delinquency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13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Dysfunctional Family</a:t>
            </a:r>
          </a:p>
          <a:p>
            <a:r>
              <a:rPr lang="en-US" dirty="0" smtClean="0"/>
              <a:t>Peer group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Maltreatment</a:t>
            </a:r>
          </a:p>
          <a:p>
            <a:r>
              <a:rPr lang="en-US" dirty="0" smtClean="0"/>
              <a:t>Aggressive Role Models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47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Juvenile Delinquents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15517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63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Juvenile Delinquency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delinquency</a:t>
            </a:r>
          </a:p>
          <a:p>
            <a:r>
              <a:rPr lang="en-US" dirty="0" smtClean="0"/>
              <a:t>Group Supported</a:t>
            </a:r>
          </a:p>
          <a:p>
            <a:r>
              <a:rPr lang="en-US" dirty="0" smtClean="0"/>
              <a:t>Organized Delinquency</a:t>
            </a:r>
          </a:p>
          <a:p>
            <a:r>
              <a:rPr lang="en-US" dirty="0" smtClean="0"/>
              <a:t>Situational Delinquency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7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evaluation of Juvenile Offenders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6396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96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www.vakilno1.com/bareacts/juvenilejusticeact/juvenilejusticeact.html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sphweb.bumc.bu.edu/otlt/mph-modules/sb/behavioralchangetheories/behavioralchangetheories5.html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3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66670"/>
            <a:ext cx="9601200" cy="53007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refers to the antisocial or criminal activity of the child (&lt;16 or &lt;18) which violates the law.</a:t>
            </a:r>
          </a:p>
          <a:p>
            <a:r>
              <a:rPr lang="en-US" dirty="0" smtClean="0"/>
              <a:t>Juvenile Delinquency is gateway to adult crime. Therefore juveniles need to be guided towards the correct path.</a:t>
            </a:r>
          </a:p>
          <a:p>
            <a:r>
              <a:rPr lang="en-GB" dirty="0" err="1"/>
              <a:t>uvenile</a:t>
            </a:r>
            <a:r>
              <a:rPr lang="en-GB" dirty="0"/>
              <a:t> Delinquency</a:t>
            </a:r>
          </a:p>
          <a:p>
            <a:r>
              <a:rPr lang="en-GB" dirty="0"/>
              <a:t>Delinquency is a action, omission, or moral </a:t>
            </a:r>
            <a:r>
              <a:rPr lang="en-GB" dirty="0" err="1"/>
              <a:t>behavior</a:t>
            </a:r>
            <a:r>
              <a:rPr lang="en-GB" dirty="0"/>
              <a:t> of juvenile which is not permitted in the society , and when a child perform such </a:t>
            </a:r>
            <a:r>
              <a:rPr lang="en-GB" dirty="0" err="1"/>
              <a:t>behavior</a:t>
            </a:r>
            <a:r>
              <a:rPr lang="en-GB" dirty="0"/>
              <a:t> then he is considered to be delinquent.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word delinquency </a:t>
            </a:r>
            <a:r>
              <a:rPr lang="en-GB" dirty="0" smtClean="0"/>
              <a:t>is derived from </a:t>
            </a:r>
            <a:r>
              <a:rPr lang="en-GB" dirty="0" err="1" smtClean="0"/>
              <a:t>greek</a:t>
            </a:r>
            <a:r>
              <a:rPr lang="en-GB" dirty="0" smtClean="0"/>
              <a:t> work ‘</a:t>
            </a:r>
            <a:r>
              <a:rPr lang="en-GB" dirty="0" err="1" smtClean="0"/>
              <a:t>delinquer</a:t>
            </a:r>
            <a:r>
              <a:rPr lang="en-GB" dirty="0" smtClean="0"/>
              <a:t>’ means to omit. </a:t>
            </a:r>
          </a:p>
          <a:p>
            <a:r>
              <a:rPr lang="en-GB" dirty="0" smtClean="0"/>
              <a:t>It </a:t>
            </a:r>
            <a:r>
              <a:rPr lang="en-GB" dirty="0"/>
              <a:t>means children who are neglected by the society or by their parents for which they involve in harmful and illegal activities. When a child does any crime then it falls under the category of juvenile </a:t>
            </a:r>
            <a:r>
              <a:rPr lang="en-GB" dirty="0" smtClean="0"/>
              <a:t>delinquency.</a:t>
            </a:r>
          </a:p>
          <a:p>
            <a:r>
              <a:rPr lang="en-GB" b="1" dirty="0" smtClean="0"/>
              <a:t>Juvenile </a:t>
            </a:r>
            <a:r>
              <a:rPr lang="en-GB" b="1" dirty="0"/>
              <a:t>delinquency refers to anti - social acts of children or of young people under </a:t>
            </a:r>
            <a:r>
              <a:rPr lang="en-GB" b="1" dirty="0" smtClean="0"/>
              <a:t>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Acts </a:t>
            </a:r>
            <a:r>
              <a:rPr lang="en-GB" dirty="0"/>
              <a:t>of delinquency by a juvenile may be running away from home ,using vulgar languages, committing several offences, doing illegal work, stealing habituated to drugs and </a:t>
            </a:r>
            <a:r>
              <a:rPr lang="en-GB" dirty="0" err="1"/>
              <a:t>etc</a:t>
            </a:r>
            <a:r>
              <a:rPr lang="en-GB" dirty="0"/>
              <a:t> other unsocial </a:t>
            </a:r>
            <a:r>
              <a:rPr lang="en-GB" dirty="0" err="1"/>
              <a:t>behavior</a:t>
            </a:r>
            <a:r>
              <a:rPr lang="en-GB" dirty="0"/>
              <a:t>.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69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‘Juvenile’ has been defined in clause h of section 2 of the TJJA- 1986.</a:t>
            </a:r>
          </a:p>
          <a:p>
            <a:r>
              <a:rPr lang="en-GB" dirty="0"/>
              <a:t>Juvenile’ means a boy who has not attained the age of sixteen years or a girl who has not attained the age of eighteen </a:t>
            </a:r>
            <a:r>
              <a:rPr lang="en-GB" dirty="0" smtClean="0"/>
              <a:t>years.</a:t>
            </a:r>
          </a:p>
          <a:p>
            <a:r>
              <a:rPr lang="en-US" dirty="0" smtClean="0"/>
              <a:t>In India, Juvenile delinquency is the violation of ordinary penal law of India.</a:t>
            </a:r>
          </a:p>
          <a:p>
            <a:r>
              <a:rPr lang="en-US" dirty="0" smtClean="0"/>
              <a:t>Juvenile Justice ( care and protection of children ) Act, 2000, governs the juveniles who are in need of care and protection.</a:t>
            </a:r>
          </a:p>
        </p:txBody>
      </p:sp>
    </p:spTree>
    <p:extLst>
      <p:ext uri="{BB962C8B-B14F-4D97-AF65-F5344CB8AC3E}">
        <p14:creationId xmlns:p14="http://schemas.microsoft.com/office/powerpoint/2010/main" val="50825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juvenile delinquency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50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Cognitive Theory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906073"/>
            <a:ext cx="9601200" cy="396132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Learning theory developed into SCT </a:t>
            </a:r>
            <a:r>
              <a:rPr lang="en-GB" dirty="0"/>
              <a:t>in 1986 and posits that learning occurs in a social context with a dynamic and reciprocal interaction of the person, environment, and </a:t>
            </a:r>
            <a:r>
              <a:rPr lang="en-GB" dirty="0" err="1"/>
              <a:t>behavior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It emphasizes on </a:t>
            </a:r>
            <a:r>
              <a:rPr lang="en-GB" dirty="0"/>
              <a:t>social influence and its emphasis on external and internal social reinforcement.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theory takes into account a person's past experiences, which factor into whether </a:t>
            </a:r>
            <a:r>
              <a:rPr lang="en-GB" dirty="0" err="1"/>
              <a:t>behavioral</a:t>
            </a:r>
            <a:r>
              <a:rPr lang="en-GB" dirty="0"/>
              <a:t> action will occur.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past experiences influences reinforcements, expectations, and expectancies, all of which shape whether a person will engage in a specific </a:t>
            </a:r>
            <a:r>
              <a:rPr lang="en-GB" dirty="0" err="1"/>
              <a:t>behavior</a:t>
            </a:r>
            <a:r>
              <a:rPr lang="en-GB" dirty="0"/>
              <a:t> and the reasons why a person engages in that </a:t>
            </a:r>
            <a:r>
              <a:rPr lang="en-GB" dirty="0" err="1"/>
              <a:t>behavior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Self-efficacy </a:t>
            </a:r>
            <a:r>
              <a:rPr lang="en-GB" dirty="0"/>
              <a:t>was added when the theory evolved into SCT</a:t>
            </a:r>
            <a:r>
              <a:rPr lang="en-GB" dirty="0" smtClean="0"/>
              <a:t>.</a:t>
            </a:r>
          </a:p>
          <a:p>
            <a:r>
              <a:rPr lang="en-GB" dirty="0"/>
              <a:t>Self-efficacy - </a:t>
            </a:r>
            <a:r>
              <a:rPr lang="en-GB" dirty="0" smtClean="0"/>
              <a:t>refers </a:t>
            </a:r>
            <a:r>
              <a:rPr lang="en-GB" dirty="0"/>
              <a:t>to the level of a person's confidence in his or her ability to successfully perform a </a:t>
            </a:r>
            <a:r>
              <a:rPr lang="en-GB" dirty="0" err="1"/>
              <a:t>behavior</a:t>
            </a:r>
            <a:r>
              <a:rPr lang="en-GB" dirty="0"/>
              <a:t>. </a:t>
            </a:r>
            <a:r>
              <a:rPr lang="en-GB" dirty="0" smtClean="0"/>
              <a:t>Self-efficacy </a:t>
            </a:r>
            <a:r>
              <a:rPr lang="en-GB" dirty="0"/>
              <a:t>is influenced by a person's specific capabilities and other individual factors, as well as by environmental factors (barriers and facilitators).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6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Moral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reasoning is cognitive process that allows an individual to make decisions that are mostly acceptable.</a:t>
            </a:r>
          </a:p>
          <a:p>
            <a:r>
              <a:rPr lang="en-US" dirty="0" smtClean="0"/>
              <a:t>Thus behavior of a person will be moral if it arises from moral reasoning.</a:t>
            </a:r>
          </a:p>
          <a:p>
            <a:r>
              <a:rPr lang="en-US" dirty="0" smtClean="0"/>
              <a:t>An individual becomes criminal when they have not successfully completed their intellectual development from childhood to adulthood.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52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Stages of MR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989240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6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theories: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Merton’s Anomie (normlessness) Theory</a:t>
            </a:r>
          </a:p>
          <a:p>
            <a:r>
              <a:rPr lang="en-US" dirty="0" smtClean="0"/>
              <a:t>Albert Cohens measuring Rod theory</a:t>
            </a:r>
          </a:p>
          <a:p>
            <a:r>
              <a:rPr lang="en-US" dirty="0" err="1" smtClean="0"/>
              <a:t>Cloward</a:t>
            </a:r>
            <a:r>
              <a:rPr lang="en-US" dirty="0" smtClean="0"/>
              <a:t> and Ohlin’s Differential Opportunity</a:t>
            </a:r>
          </a:p>
          <a:p>
            <a:r>
              <a:rPr lang="en-US" dirty="0" smtClean="0"/>
              <a:t>George Herbert Theory of Self</a:t>
            </a:r>
          </a:p>
          <a:p>
            <a:r>
              <a:rPr lang="en-US" dirty="0" smtClean="0"/>
              <a:t>Frederick Thrasher’s Gang Theory</a:t>
            </a:r>
          </a:p>
          <a:p>
            <a:r>
              <a:rPr lang="en-US" dirty="0" smtClean="0"/>
              <a:t>Gresham Sykes and David </a:t>
            </a:r>
            <a:r>
              <a:rPr lang="en-US" dirty="0" err="1" smtClean="0"/>
              <a:t>Matza’s</a:t>
            </a:r>
            <a:r>
              <a:rPr lang="en-US" dirty="0" smtClean="0"/>
              <a:t> Theory of Drift</a:t>
            </a:r>
          </a:p>
        </p:txBody>
      </p:sp>
    </p:spTree>
    <p:extLst>
      <p:ext uri="{BB962C8B-B14F-4D97-AF65-F5344CB8AC3E}">
        <p14:creationId xmlns:p14="http://schemas.microsoft.com/office/powerpoint/2010/main" val="412917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Juvenile Delinquents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0204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1585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93</TotalTime>
  <Words>766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Franklin Gothic Book</vt:lpstr>
      <vt:lpstr>Crop</vt:lpstr>
      <vt:lpstr>Juvenile Delinquency</vt:lpstr>
      <vt:lpstr>PowerPoint Presentation</vt:lpstr>
      <vt:lpstr>Definition</vt:lpstr>
      <vt:lpstr>Theories of juvenile delinquency</vt:lpstr>
      <vt:lpstr>Social Cognitive Theory</vt:lpstr>
      <vt:lpstr>Theory Moral Reasoning</vt:lpstr>
      <vt:lpstr>Six Stages of MR</vt:lpstr>
      <vt:lpstr>Other theories:</vt:lpstr>
      <vt:lpstr>Classification of Juvenile Delinquents</vt:lpstr>
      <vt:lpstr>Causal Factors</vt:lpstr>
      <vt:lpstr>Classification of Juvenile Delinquents</vt:lpstr>
      <vt:lpstr>Types of Juvenile Delinquency</vt:lpstr>
      <vt:lpstr>Psychological evaluation of Juvenile Offenders</vt:lpstr>
      <vt:lpstr>References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 Delinquency</dc:title>
  <dc:creator>Shruti Rajwar</dc:creator>
  <cp:lastModifiedBy>Shruti Rajwar</cp:lastModifiedBy>
  <cp:revision>9</cp:revision>
  <dcterms:created xsi:type="dcterms:W3CDTF">2021-07-08T04:09:09Z</dcterms:created>
  <dcterms:modified xsi:type="dcterms:W3CDTF">2021-07-08T05:42:53Z</dcterms:modified>
</cp:coreProperties>
</file>