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687D8-8094-AEC9-E599-C7BBCC918EB5}"/>
              </a:ext>
            </a:extLst>
          </p:cNvPr>
          <p:cNvSpPr txBox="1"/>
          <p:nvPr/>
        </p:nvSpPr>
        <p:spPr>
          <a:xfrm>
            <a:off x="1619970" y="3158932"/>
            <a:ext cx="8784418" cy="9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Lecture 10: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obile phone based advisory services and mobile applications (m-Extension, m-Learning)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16E73D-90A0-BE3E-4A85-3225B2334915}"/>
              </a:ext>
            </a:extLst>
          </p:cNvPr>
          <p:cNvSpPr txBox="1"/>
          <p:nvPr/>
        </p:nvSpPr>
        <p:spPr>
          <a:xfrm>
            <a:off x="304800" y="1871117"/>
            <a:ext cx="1166368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ctr"/>
            <a:endParaRPr lang="en-US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 has revolutionized communication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TRAI, &gt;1192 million wireless subscribers (Jan 2019) Increasing ubiquity of mobile phone leads to use it as learning tool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m-Learning is a type of personal learning that has infinite possibilities; it allows more and more people to gather knowledge and to realize their dreams of a better future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sort of learning that happens when the learner is not at a fixed, predetermined location, or learning that happens when the learner takes advantage of the learning opportunities offered by mobile technologies.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6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32DFD4-B554-FDF0-113A-C66319A33BDA}"/>
              </a:ext>
            </a:extLst>
          </p:cNvPr>
          <p:cNvSpPr txBox="1"/>
          <p:nvPr/>
        </p:nvSpPr>
        <p:spPr>
          <a:xfrm>
            <a:off x="71120" y="1516579"/>
            <a:ext cx="1212088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SMS (Text Messaging-1984)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simplest technology, interactive learning activities can be devised with very basic equipment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mobile phones, including the cheapest, most basic models, can send and receive text messages, so this is the most widespread of the technologies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 Media Messaging Service (MMS - 1984) is 'picture messaging', the system by which camera phones and PDAs can send images, audio clips and even video clips as well as text to other phones and to e-mail addresses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 call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the learners to clarify their doubts on an online learning mechanism using Interactive Voice Response (IVR) and voice data services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enables the user to have immediate feedback on any critical issue where they may face a problem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Podcasting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to audio recordings of lectures, and can be used to review live lectures (Clark Westcott 2007) and to provide opportunities for students to rehearse oral presentations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14156E-5FCF-C20C-3A4C-866889299F78}"/>
              </a:ext>
            </a:extLst>
          </p:cNvPr>
          <p:cNvSpPr txBox="1"/>
          <p:nvPr/>
        </p:nvSpPr>
        <p:spPr>
          <a:xfrm>
            <a:off x="320040" y="1834218"/>
            <a:ext cx="115519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of m-learning in agriculture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extension is an extensive and continuous activity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Timely, precise and location specific advisory to the farmers on crop management, crop health etc. is the key for effective extension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extension functionaries have the limitation of time and resources to reach the ultimate client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cater to the timely and location specific advisory to the ultimate client on agricultural practices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m-Learning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Bharti Airtel and IFFCO Farmer Co-operative: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IKSLAgri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Helpline – India Farmers who purchase a Bharti Airtel “Green SIM” have access to value-added services which include daily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voice messages and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m-Kisan: since 2013 No of SMS Sent: more than 239 crore Nr. of Farmers registered: 5,14,40, 516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6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AD4C6-4D7D-6131-9FBB-E96AD71DB5B8}"/>
              </a:ext>
            </a:extLst>
          </p:cNvPr>
          <p:cNvSpPr txBox="1"/>
          <p:nvPr/>
        </p:nvSpPr>
        <p:spPr>
          <a:xfrm>
            <a:off x="153670" y="1660436"/>
            <a:ext cx="1155954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m-Learning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Enables information when it is needed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Allows use of rich media when appropriate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Provides access to experts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Provide location specific information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Any time any where – when required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Connectivity and battery life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Screen size and key size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Number of file/assets formats supported by a specific device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Content security or copyright issue from authoring group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Digital divide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How to support learning across many contexts?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Developing an appropriate theory of learning for the mobile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3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497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Parnika Saha</cp:lastModifiedBy>
  <cp:revision>204</cp:revision>
  <dcterms:created xsi:type="dcterms:W3CDTF">2023-04-01T04:44:33Z</dcterms:created>
  <dcterms:modified xsi:type="dcterms:W3CDTF">2023-07-11T06:22:37Z</dcterms:modified>
</cp:coreProperties>
</file>