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21"/>
  </p:notesMasterIdLst>
  <p:sldIdLst>
    <p:sldId id="256" r:id="rId2"/>
    <p:sldId id="257" r:id="rId3"/>
    <p:sldId id="289" r:id="rId4"/>
    <p:sldId id="290" r:id="rId5"/>
    <p:sldId id="291" r:id="rId6"/>
    <p:sldId id="258" r:id="rId7"/>
    <p:sldId id="260" r:id="rId8"/>
    <p:sldId id="261" r:id="rId9"/>
    <p:sldId id="263" r:id="rId10"/>
    <p:sldId id="264" r:id="rId11"/>
    <p:sldId id="266" r:id="rId12"/>
    <p:sldId id="267" r:id="rId13"/>
    <p:sldId id="269" r:id="rId14"/>
    <p:sldId id="270" r:id="rId15"/>
    <p:sldId id="271" r:id="rId16"/>
    <p:sldId id="272" r:id="rId17"/>
    <p:sldId id="273" r:id="rId18"/>
    <p:sldId id="288" r:id="rId19"/>
    <p:sldId id="287" r:id="rId20"/>
  </p:sldIdLst>
  <p:sldSz cx="10080625" cy="7559675"/>
  <p:notesSz cx="7559675" cy="10691813"/>
  <p:defaultTextStyle>
    <a:defPPr>
      <a:defRPr lang="en-GB"/>
    </a:defPPr>
    <a:lvl1pPr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88"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E3EABB77-7AD9-4C4B-B5B5-288C743C989F}"/>
              </a:ext>
            </a:extLst>
          </p:cNvPr>
          <p:cNvSpPr>
            <a:spLocks noGrp="1" noRot="1" noChangeAspect="1" noChangeArrowheads="1" noTextEdit="1"/>
          </p:cNvSpPr>
          <p:nvPr>
            <p:ph type="sldImg"/>
          </p:nvPr>
        </p:nvSpPr>
        <p:spPr bwMode="auto">
          <a:xfrm>
            <a:off x="1312863" y="1027113"/>
            <a:ext cx="4933950" cy="3700462"/>
          </a:xfrm>
          <a:prstGeom prst="rect">
            <a:avLst/>
          </a:prstGeom>
          <a:solidFill>
            <a:srgbClr val="FFFFFF"/>
          </a:solidFill>
          <a:ln w="9525">
            <a:solidFill>
              <a:srgbClr val="000000"/>
            </a:solidFill>
            <a:miter lim="800000"/>
            <a:headEnd/>
            <a:tailEnd/>
          </a:ln>
        </p:spPr>
      </p:sp>
      <p:sp>
        <p:nvSpPr>
          <p:cNvPr id="2050" name="Rectangle 2">
            <a:extLst>
              <a:ext uri="{FF2B5EF4-FFF2-40B4-BE49-F238E27FC236}">
                <a16:creationId xmlns:a16="http://schemas.microsoft.com/office/drawing/2014/main" id="{E8CD8C6B-FF52-4DF4-A30F-A1A9B0DEA050}"/>
              </a:ext>
            </a:extLst>
          </p:cNvPr>
          <p:cNvSpPr txBox="1">
            <a:spLocks noGrp="1" noChangeArrowheads="1"/>
          </p:cNvSpPr>
          <p:nvPr>
            <p:ph type="body" idx="1"/>
          </p:nvPr>
        </p:nvSpPr>
        <p:spPr bwMode="auto">
          <a:xfrm>
            <a:off x="1169988" y="5086350"/>
            <a:ext cx="5226050" cy="41068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noProof="0"/>
          </a:p>
        </p:txBody>
      </p:sp>
    </p:spTree>
  </p:cSld>
  <p:clrMap bg1="lt1" tx1="dk1" bg2="lt2" tx2="dk2" accent1="accent1" accent2="accent2" accent3="accent3" accent4="accent4" accent5="accent5" accent6="accent6" hlink="hlink" folHlink="folHlink"/>
  <p:notesStyle>
    <a:lvl1pPr algn="l" defTabSz="719138"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719138"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719138"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719138"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719138"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4255E60C-AEAB-45F9-B1B1-5A87628CADB8}"/>
              </a:ext>
            </a:extLst>
          </p:cNvPr>
          <p:cNvSpPr>
            <a:spLocks noGrp="1" noRot="1" noChangeAspect="1" noChangeArrowheads="1" noTextEdit="1"/>
          </p:cNvSpPr>
          <p:nvPr>
            <p:ph type="sldImg"/>
          </p:nvPr>
        </p:nvSpPr>
        <p:spPr>
          <a:ln/>
        </p:spPr>
      </p:sp>
      <p:sp>
        <p:nvSpPr>
          <p:cNvPr id="15363" name="Rectangle 2">
            <a:extLst>
              <a:ext uri="{FF2B5EF4-FFF2-40B4-BE49-F238E27FC236}">
                <a16:creationId xmlns:a16="http://schemas.microsoft.com/office/drawing/2014/main" id="{4D55199B-52FB-4DC5-871E-92A8FF58F990}"/>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5EEBCDF3-F716-4980-AEBC-327BF2B682F3}"/>
              </a:ext>
            </a:extLst>
          </p:cNvPr>
          <p:cNvSpPr>
            <a:spLocks noGrp="1" noRot="1" noChangeAspect="1" noChangeArrowheads="1" noTextEdit="1"/>
          </p:cNvSpPr>
          <p:nvPr>
            <p:ph type="sldImg"/>
          </p:nvPr>
        </p:nvSpPr>
        <p:spPr>
          <a:ln/>
        </p:spPr>
      </p:sp>
      <p:sp>
        <p:nvSpPr>
          <p:cNvPr id="34819" name="Rectangle 2">
            <a:extLst>
              <a:ext uri="{FF2B5EF4-FFF2-40B4-BE49-F238E27FC236}">
                <a16:creationId xmlns:a16="http://schemas.microsoft.com/office/drawing/2014/main" id="{F1996A71-443D-4E4B-BDA5-6770E116A2F2}"/>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FB454E76-5CBF-49B1-AFDC-86A2AC120933}"/>
              </a:ext>
            </a:extLst>
          </p:cNvPr>
          <p:cNvSpPr>
            <a:spLocks noGrp="1" noRot="1" noChangeAspect="1" noChangeArrowheads="1" noTextEdit="1"/>
          </p:cNvSpPr>
          <p:nvPr>
            <p:ph type="sldImg"/>
          </p:nvPr>
        </p:nvSpPr>
        <p:spPr>
          <a:ln/>
        </p:spPr>
      </p:sp>
      <p:sp>
        <p:nvSpPr>
          <p:cNvPr id="36867" name="Rectangle 2">
            <a:extLst>
              <a:ext uri="{FF2B5EF4-FFF2-40B4-BE49-F238E27FC236}">
                <a16:creationId xmlns:a16="http://schemas.microsoft.com/office/drawing/2014/main" id="{F7DD4AE8-CA73-402F-A845-603804186E4F}"/>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a:extLst>
              <a:ext uri="{FF2B5EF4-FFF2-40B4-BE49-F238E27FC236}">
                <a16:creationId xmlns:a16="http://schemas.microsoft.com/office/drawing/2014/main" id="{ECD9EE54-B324-4622-AC65-307E96B6E379}"/>
              </a:ext>
            </a:extLst>
          </p:cNvPr>
          <p:cNvSpPr>
            <a:spLocks noGrp="1" noRot="1" noChangeAspect="1" noChangeArrowheads="1" noTextEdit="1"/>
          </p:cNvSpPr>
          <p:nvPr>
            <p:ph type="sldImg"/>
          </p:nvPr>
        </p:nvSpPr>
        <p:spPr>
          <a:ln/>
        </p:spPr>
      </p:sp>
      <p:sp>
        <p:nvSpPr>
          <p:cNvPr id="38915" name="Rectangle 2">
            <a:extLst>
              <a:ext uri="{FF2B5EF4-FFF2-40B4-BE49-F238E27FC236}">
                <a16:creationId xmlns:a16="http://schemas.microsoft.com/office/drawing/2014/main" id="{961ED5FA-C78F-4F34-85A8-F4D9312BC436}"/>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2B337D42-1577-4A78-8459-C4901006FBE2}"/>
              </a:ext>
            </a:extLst>
          </p:cNvPr>
          <p:cNvSpPr>
            <a:spLocks noGrp="1" noRot="1" noChangeAspect="1" noChangeArrowheads="1" noTextEdit="1"/>
          </p:cNvSpPr>
          <p:nvPr>
            <p:ph type="sldImg"/>
          </p:nvPr>
        </p:nvSpPr>
        <p:spPr>
          <a:ln/>
        </p:spPr>
      </p:sp>
      <p:sp>
        <p:nvSpPr>
          <p:cNvPr id="40963" name="Rectangle 2">
            <a:extLst>
              <a:ext uri="{FF2B5EF4-FFF2-40B4-BE49-F238E27FC236}">
                <a16:creationId xmlns:a16="http://schemas.microsoft.com/office/drawing/2014/main" id="{E48C6561-1D79-4E60-BD39-832743CB1759}"/>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a:extLst>
              <a:ext uri="{FF2B5EF4-FFF2-40B4-BE49-F238E27FC236}">
                <a16:creationId xmlns:a16="http://schemas.microsoft.com/office/drawing/2014/main" id="{0CE5691B-94C4-445F-B59E-1545072DF2AF}"/>
              </a:ext>
            </a:extLst>
          </p:cNvPr>
          <p:cNvSpPr>
            <a:spLocks noGrp="1" noRot="1" noChangeAspect="1" noChangeArrowheads="1" noTextEdit="1"/>
          </p:cNvSpPr>
          <p:nvPr>
            <p:ph type="sldImg"/>
          </p:nvPr>
        </p:nvSpPr>
        <p:spPr>
          <a:ln/>
        </p:spPr>
      </p:sp>
      <p:sp>
        <p:nvSpPr>
          <p:cNvPr id="43011" name="Rectangle 2">
            <a:extLst>
              <a:ext uri="{FF2B5EF4-FFF2-40B4-BE49-F238E27FC236}">
                <a16:creationId xmlns:a16="http://schemas.microsoft.com/office/drawing/2014/main" id="{C65D0924-CE69-449A-B576-2D78705CF2FD}"/>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C4D5C3C1-24DE-4599-A971-AB3CF6370155}"/>
              </a:ext>
            </a:extLst>
          </p:cNvPr>
          <p:cNvSpPr>
            <a:spLocks noGrp="1" noRot="1" noChangeAspect="1" noChangeArrowheads="1" noTextEdit="1"/>
          </p:cNvSpPr>
          <p:nvPr>
            <p:ph type="sldImg"/>
          </p:nvPr>
        </p:nvSpPr>
        <p:spPr>
          <a:ln/>
        </p:spPr>
      </p:sp>
      <p:sp>
        <p:nvSpPr>
          <p:cNvPr id="18435" name="Rectangle 2">
            <a:extLst>
              <a:ext uri="{FF2B5EF4-FFF2-40B4-BE49-F238E27FC236}">
                <a16:creationId xmlns:a16="http://schemas.microsoft.com/office/drawing/2014/main" id="{9C55993B-0584-439F-B012-4990805845F8}"/>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1EEB9BCF-0F42-40F5-982F-28C300A5797A}"/>
              </a:ext>
            </a:extLst>
          </p:cNvPr>
          <p:cNvSpPr>
            <a:spLocks noGrp="1" noRot="1" noChangeAspect="1" noChangeArrowheads="1" noTextEdit="1"/>
          </p:cNvSpPr>
          <p:nvPr>
            <p:ph type="sldImg"/>
          </p:nvPr>
        </p:nvSpPr>
        <p:spPr>
          <a:ln/>
        </p:spPr>
      </p:sp>
      <p:sp>
        <p:nvSpPr>
          <p:cNvPr id="20483" name="Rectangle 2">
            <a:extLst>
              <a:ext uri="{FF2B5EF4-FFF2-40B4-BE49-F238E27FC236}">
                <a16:creationId xmlns:a16="http://schemas.microsoft.com/office/drawing/2014/main" id="{B148E2E4-CCC1-489E-B60E-CA42DDDFE431}"/>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a:extLst>
              <a:ext uri="{FF2B5EF4-FFF2-40B4-BE49-F238E27FC236}">
                <a16:creationId xmlns:a16="http://schemas.microsoft.com/office/drawing/2014/main" id="{41EAB692-58F2-4A0B-AE6E-E8964CA9A14A}"/>
              </a:ext>
            </a:extLst>
          </p:cNvPr>
          <p:cNvSpPr>
            <a:spLocks noGrp="1" noRot="1" noChangeAspect="1" noChangeArrowheads="1" noTextEdit="1"/>
          </p:cNvSpPr>
          <p:nvPr>
            <p:ph type="sldImg"/>
          </p:nvPr>
        </p:nvSpPr>
        <p:spPr>
          <a:ln/>
        </p:spPr>
      </p:sp>
      <p:sp>
        <p:nvSpPr>
          <p:cNvPr id="22531" name="Rectangle 2">
            <a:extLst>
              <a:ext uri="{FF2B5EF4-FFF2-40B4-BE49-F238E27FC236}">
                <a16:creationId xmlns:a16="http://schemas.microsoft.com/office/drawing/2014/main" id="{9B48F790-36A9-40FE-8340-FBAF88B8E7FA}"/>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4E369AD1-1997-4962-926C-300FCFD50995}"/>
              </a:ext>
            </a:extLst>
          </p:cNvPr>
          <p:cNvSpPr>
            <a:spLocks noGrp="1" noRot="1" noChangeAspect="1" noChangeArrowheads="1" noTextEdit="1"/>
          </p:cNvSpPr>
          <p:nvPr>
            <p:ph type="sldImg"/>
          </p:nvPr>
        </p:nvSpPr>
        <p:spPr>
          <a:ln/>
        </p:spPr>
      </p:sp>
      <p:sp>
        <p:nvSpPr>
          <p:cNvPr id="24579" name="Rectangle 2">
            <a:extLst>
              <a:ext uri="{FF2B5EF4-FFF2-40B4-BE49-F238E27FC236}">
                <a16:creationId xmlns:a16="http://schemas.microsoft.com/office/drawing/2014/main" id="{56EA5D42-E689-4232-A2D4-33EBB79F0A8E}"/>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a:extLst>
              <a:ext uri="{FF2B5EF4-FFF2-40B4-BE49-F238E27FC236}">
                <a16:creationId xmlns:a16="http://schemas.microsoft.com/office/drawing/2014/main" id="{9B324261-FE8F-45DD-8C80-93FC1B36735F}"/>
              </a:ext>
            </a:extLst>
          </p:cNvPr>
          <p:cNvSpPr>
            <a:spLocks noGrp="1" noRot="1" noChangeAspect="1" noChangeArrowheads="1" noTextEdit="1"/>
          </p:cNvSpPr>
          <p:nvPr>
            <p:ph type="sldImg"/>
          </p:nvPr>
        </p:nvSpPr>
        <p:spPr>
          <a:ln/>
        </p:spPr>
      </p:sp>
      <p:sp>
        <p:nvSpPr>
          <p:cNvPr id="26627" name="Rectangle 2">
            <a:extLst>
              <a:ext uri="{FF2B5EF4-FFF2-40B4-BE49-F238E27FC236}">
                <a16:creationId xmlns:a16="http://schemas.microsoft.com/office/drawing/2014/main" id="{DA0F9A8A-61E2-4049-855B-504DB193E310}"/>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id="{1F7E7A69-DFE5-4D26-A882-BAFE80B9CB8D}"/>
              </a:ext>
            </a:extLst>
          </p:cNvPr>
          <p:cNvSpPr>
            <a:spLocks noGrp="1" noRot="1" noChangeAspect="1" noChangeArrowheads="1" noTextEdit="1"/>
          </p:cNvSpPr>
          <p:nvPr>
            <p:ph type="sldImg"/>
          </p:nvPr>
        </p:nvSpPr>
        <p:spPr>
          <a:ln/>
        </p:spPr>
      </p:sp>
      <p:sp>
        <p:nvSpPr>
          <p:cNvPr id="28675" name="Rectangle 2">
            <a:extLst>
              <a:ext uri="{FF2B5EF4-FFF2-40B4-BE49-F238E27FC236}">
                <a16:creationId xmlns:a16="http://schemas.microsoft.com/office/drawing/2014/main" id="{01520089-0EC0-475A-93DC-A1E3E6397094}"/>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id="{FAD599AE-98A0-42A8-8CE5-E0E21EF82CB0}"/>
              </a:ext>
            </a:extLst>
          </p:cNvPr>
          <p:cNvSpPr>
            <a:spLocks noGrp="1" noRot="1" noChangeAspect="1" noChangeArrowheads="1" noTextEdit="1"/>
          </p:cNvSpPr>
          <p:nvPr>
            <p:ph type="sldImg"/>
          </p:nvPr>
        </p:nvSpPr>
        <p:spPr>
          <a:ln/>
        </p:spPr>
      </p:sp>
      <p:sp>
        <p:nvSpPr>
          <p:cNvPr id="30723" name="Rectangle 2">
            <a:extLst>
              <a:ext uri="{FF2B5EF4-FFF2-40B4-BE49-F238E27FC236}">
                <a16:creationId xmlns:a16="http://schemas.microsoft.com/office/drawing/2014/main" id="{410FD6A0-A172-49E6-91F0-8EE4E79153CC}"/>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19E13B40-2836-447E-8071-3FA08AADA309}"/>
              </a:ext>
            </a:extLst>
          </p:cNvPr>
          <p:cNvSpPr>
            <a:spLocks noGrp="1" noRot="1" noChangeAspect="1" noChangeArrowheads="1" noTextEdit="1"/>
          </p:cNvSpPr>
          <p:nvPr>
            <p:ph type="sldImg"/>
          </p:nvPr>
        </p:nvSpPr>
        <p:spPr>
          <a:ln/>
        </p:spPr>
      </p:sp>
      <p:sp>
        <p:nvSpPr>
          <p:cNvPr id="32771" name="Rectangle 2">
            <a:extLst>
              <a:ext uri="{FF2B5EF4-FFF2-40B4-BE49-F238E27FC236}">
                <a16:creationId xmlns:a16="http://schemas.microsoft.com/office/drawing/2014/main" id="{2F2AB169-042B-4321-B721-DA40B331775C}"/>
              </a:ext>
            </a:extLst>
          </p:cNvPr>
          <p:cNvSpPr txBox="1">
            <a:spLocks noGrp="1" noChangeArrowheads="1"/>
          </p:cNvSpPr>
          <p:nvPr>
            <p:ph type="body" idx="1"/>
          </p:nvPr>
        </p:nvSpPr>
        <p:spPr>
          <a:xfrm>
            <a:off x="1169988" y="5086350"/>
            <a:ext cx="5226050"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348401"/>
            <a:ext cx="8568531" cy="1620430"/>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094" y="4283817"/>
            <a:ext cx="7056438" cy="1931917"/>
          </a:xfrm>
        </p:spPr>
        <p:txBody>
          <a:bodyPr/>
          <a:lstStyle>
            <a:lvl1pPr marL="0" indent="0" algn="ctr">
              <a:buNone/>
              <a:defRPr>
                <a:solidFill>
                  <a:schemeClr val="tx1">
                    <a:tint val="75000"/>
                  </a:schemeClr>
                </a:solidFil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r>
              <a:rPr lang="en-US" smtClean="0"/>
              <a:t>5/18/2016</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E56FB37-67C0-4794-8E98-C25918DB2B9E}"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5/18/2016</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30E3E80-A636-44C8-9D8F-477DE8E70747}"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57499" y="334236"/>
            <a:ext cx="2500906" cy="71099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4785" y="334236"/>
            <a:ext cx="7334704" cy="71099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5/18/2016</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3315E09-9967-42D3-BEE1-A67FF52BDBB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5/18/2016</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113290-7793-4BF0-B828-1D983198865E}"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300" y="4857793"/>
            <a:ext cx="8568531" cy="1501435"/>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6300" y="3204115"/>
            <a:ext cx="8568531" cy="1653678"/>
          </a:xfrm>
        </p:spPr>
        <p:txBody>
          <a:bodyPr anchor="b"/>
          <a:lstStyle>
            <a:lvl1pPr marL="0" indent="0">
              <a:buNone/>
              <a:defRPr sz="2200">
                <a:solidFill>
                  <a:schemeClr val="tx1">
                    <a:tint val="75000"/>
                  </a:schemeClr>
                </a:solidFill>
              </a:defRPr>
            </a:lvl1pPr>
            <a:lvl2pPr marL="503920" indent="0">
              <a:buNone/>
              <a:defRPr sz="2000">
                <a:solidFill>
                  <a:schemeClr val="tx1">
                    <a:tint val="75000"/>
                  </a:schemeClr>
                </a:solidFill>
              </a:defRPr>
            </a:lvl2pPr>
            <a:lvl3pPr marL="1007838" indent="0">
              <a:buNone/>
              <a:defRPr sz="1800">
                <a:solidFill>
                  <a:schemeClr val="tx1">
                    <a:tint val="75000"/>
                  </a:schemeClr>
                </a:solidFill>
              </a:defRPr>
            </a:lvl3pPr>
            <a:lvl4pPr marL="1511758" indent="0">
              <a:buNone/>
              <a:defRPr sz="1500">
                <a:solidFill>
                  <a:schemeClr val="tx1">
                    <a:tint val="75000"/>
                  </a:schemeClr>
                </a:solidFill>
              </a:defRPr>
            </a:lvl4pPr>
            <a:lvl5pPr marL="2015677" indent="0">
              <a:buNone/>
              <a:defRPr sz="1500">
                <a:solidFill>
                  <a:schemeClr val="tx1">
                    <a:tint val="75000"/>
                  </a:schemeClr>
                </a:solidFill>
              </a:defRPr>
            </a:lvl5pPr>
            <a:lvl6pPr marL="2519597" indent="0">
              <a:buNone/>
              <a:defRPr sz="1500">
                <a:solidFill>
                  <a:schemeClr val="tx1">
                    <a:tint val="75000"/>
                  </a:schemeClr>
                </a:solidFill>
              </a:defRPr>
            </a:lvl6pPr>
            <a:lvl7pPr marL="3023515" indent="0">
              <a:buNone/>
              <a:defRPr sz="1500">
                <a:solidFill>
                  <a:schemeClr val="tx1">
                    <a:tint val="75000"/>
                  </a:schemeClr>
                </a:solidFill>
              </a:defRPr>
            </a:lvl7pPr>
            <a:lvl8pPr marL="3527435" indent="0">
              <a:buNone/>
              <a:defRPr sz="1500">
                <a:solidFill>
                  <a:schemeClr val="tx1">
                    <a:tint val="75000"/>
                  </a:schemeClr>
                </a:solidFill>
              </a:defRPr>
            </a:lvl8pPr>
            <a:lvl9pPr marL="4031354"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5/18/2016</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24610D7-0C0A-45D0-BA56-7F87C32B208A}"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4787"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40602"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smtClean="0"/>
              <a:t>5/18/2016</a:t>
            </a: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8688A0A-1689-4F4F-8430-471273B8DA42}"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9072563" cy="12599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031" y="1692179"/>
            <a:ext cx="4454027"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0818" y="1692179"/>
            <a:ext cx="4455776"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r>
              <a:rPr lang="en-US" smtClean="0"/>
              <a:t>5/18/2016</a:t>
            </a: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EEC89B05-EE1A-451F-A9C6-5C52C89649C8}"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5/18/2016</a:t>
            </a: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6376BE53-0F14-49F7-87E5-79857B9772CF}"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5/18/2016</a:t>
            </a: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8C33C0A0-5CF8-43A9-BAD0-ABC99EF98CD0}"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33" y="300987"/>
            <a:ext cx="3316456" cy="1280945"/>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41246" y="300989"/>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033" y="1581934"/>
            <a:ext cx="3316456" cy="5171028"/>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5/18/2016</a:t>
            </a: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FF43A32-1C58-4034-AC46-8E5A0A8F0EE1}"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5873" y="5291772"/>
            <a:ext cx="6048375" cy="6247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5873" y="675471"/>
            <a:ext cx="6048375" cy="4535805"/>
          </a:xfrm>
        </p:spPr>
        <p:txBody>
          <a:bodyPr/>
          <a:lstStyle>
            <a:lvl1pPr marL="0" indent="0">
              <a:buNone/>
              <a:defRPr sz="3500"/>
            </a:lvl1pPr>
            <a:lvl2pPr marL="503920" indent="0">
              <a:buNone/>
              <a:defRPr sz="3100"/>
            </a:lvl2pPr>
            <a:lvl3pPr marL="1007838" indent="0">
              <a:buNone/>
              <a:defRPr sz="2600"/>
            </a:lvl3pPr>
            <a:lvl4pPr marL="1511758" indent="0">
              <a:buNone/>
              <a:defRPr sz="2200"/>
            </a:lvl4pPr>
            <a:lvl5pPr marL="2015677" indent="0">
              <a:buNone/>
              <a:defRPr sz="2200"/>
            </a:lvl5pPr>
            <a:lvl6pPr marL="2519597" indent="0">
              <a:buNone/>
              <a:defRPr sz="2200"/>
            </a:lvl6pPr>
            <a:lvl7pPr marL="3023515" indent="0">
              <a:buNone/>
              <a:defRPr sz="2200"/>
            </a:lvl7pPr>
            <a:lvl8pPr marL="3527435" indent="0">
              <a:buNone/>
              <a:defRPr sz="2200"/>
            </a:lvl8pPr>
            <a:lvl9pPr marL="4031354" indent="0">
              <a:buNone/>
              <a:defRPr sz="2200"/>
            </a:lvl9pPr>
          </a:lstStyle>
          <a:p>
            <a:endParaRPr lang="en-US"/>
          </a:p>
        </p:txBody>
      </p:sp>
      <p:sp>
        <p:nvSpPr>
          <p:cNvPr id="4" name="Text Placeholder 3"/>
          <p:cNvSpPr>
            <a:spLocks noGrp="1"/>
          </p:cNvSpPr>
          <p:nvPr>
            <p:ph type="body" sz="half" idx="2"/>
          </p:nvPr>
        </p:nvSpPr>
        <p:spPr>
          <a:xfrm>
            <a:off x="1975873" y="5916496"/>
            <a:ext cx="6048375" cy="887211"/>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5/18/2016</a:t>
            </a: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2D6F573-858B-4194-BC11-A6BDE4B9D11B}"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31" y="302737"/>
            <a:ext cx="9072563" cy="1259946"/>
          </a:xfrm>
          <a:prstGeom prst="rect">
            <a:avLst/>
          </a:prstGeom>
        </p:spPr>
        <p:txBody>
          <a:bodyPr vert="horz" lIns="100783" tIns="50392" rIns="100783" bIns="5039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4031" y="1763926"/>
            <a:ext cx="9072563" cy="4989036"/>
          </a:xfrm>
          <a:prstGeom prst="rect">
            <a:avLst/>
          </a:prstGeom>
        </p:spPr>
        <p:txBody>
          <a:bodyPr vert="horz" lIns="100783" tIns="50392" rIns="100783" bIns="503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4031" y="7006700"/>
            <a:ext cx="2352146" cy="402483"/>
          </a:xfrm>
          <a:prstGeom prst="rect">
            <a:avLst/>
          </a:prstGeom>
        </p:spPr>
        <p:txBody>
          <a:bodyPr vert="horz" lIns="100783" tIns="50392" rIns="100783" bIns="50392" rtlCol="0" anchor="ctr"/>
          <a:lstStyle>
            <a:lvl1pPr algn="l">
              <a:defRPr sz="1300">
                <a:solidFill>
                  <a:schemeClr val="tx1">
                    <a:tint val="75000"/>
                  </a:schemeClr>
                </a:solidFill>
              </a:defRPr>
            </a:lvl1pPr>
          </a:lstStyle>
          <a:p>
            <a:pPr>
              <a:defRPr/>
            </a:pPr>
            <a:r>
              <a:rPr lang="en-US" smtClean="0"/>
              <a:t>5/18/2016</a:t>
            </a:r>
            <a:endParaRPr lang="en-US" dirty="0">
              <a:solidFill>
                <a:schemeClr val="accent1">
                  <a:shade val="75000"/>
                </a:schemeClr>
              </a:solidFill>
            </a:endParaRPr>
          </a:p>
        </p:txBody>
      </p:sp>
      <p:sp>
        <p:nvSpPr>
          <p:cNvPr id="5" name="Footer Placeholder 4"/>
          <p:cNvSpPr>
            <a:spLocks noGrp="1"/>
          </p:cNvSpPr>
          <p:nvPr>
            <p:ph type="ftr" sz="quarter" idx="3"/>
          </p:nvPr>
        </p:nvSpPr>
        <p:spPr>
          <a:xfrm>
            <a:off x="3444214" y="7006700"/>
            <a:ext cx="3192198" cy="402483"/>
          </a:xfrm>
          <a:prstGeom prst="rect">
            <a:avLst/>
          </a:prstGeom>
        </p:spPr>
        <p:txBody>
          <a:bodyPr vert="horz" lIns="100783" tIns="50392" rIns="100783" bIns="50392" rtlCol="0" anchor="ctr"/>
          <a:lstStyle>
            <a:lvl1pPr algn="ctr">
              <a:defRPr sz="13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224448" y="7006700"/>
            <a:ext cx="2352146" cy="402483"/>
          </a:xfrm>
          <a:prstGeom prst="rect">
            <a:avLst/>
          </a:prstGeom>
        </p:spPr>
        <p:txBody>
          <a:bodyPr vert="horz" lIns="100783" tIns="50392" rIns="100783" bIns="50392" rtlCol="0" anchor="ctr"/>
          <a:lstStyle>
            <a:lvl1pPr algn="r">
              <a:defRPr sz="1300">
                <a:solidFill>
                  <a:schemeClr val="tx1">
                    <a:tint val="75000"/>
                  </a:schemeClr>
                </a:solidFill>
              </a:defRPr>
            </a:lvl1pPr>
          </a:lstStyle>
          <a:p>
            <a:fld id="{D00BF89F-E7FF-4959-B789-EC6DF115608F}" type="slidenum">
              <a:rPr lang="en-US" altLang="en-US" smtClean="0"/>
              <a:pPr/>
              <a:t>‹#›</a:t>
            </a:fld>
            <a:endParaRPr lang="en-US" altLang="en-US">
              <a:solidFill>
                <a:srgbClr val="E1307B"/>
              </a:solidFill>
            </a:endParaRPr>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ctr" defTabSz="1007838" rtl="0" eaLnBrk="1" latinLnBrk="0" hangingPunct="1">
        <a:spcBef>
          <a:spcPct val="0"/>
        </a:spcBef>
        <a:buNone/>
        <a:defRPr sz="4900" kern="1200">
          <a:solidFill>
            <a:schemeClr val="tx1"/>
          </a:solidFill>
          <a:latin typeface="+mj-lt"/>
          <a:ea typeface="+mj-ea"/>
          <a:cs typeface="+mj-cs"/>
        </a:defRPr>
      </a:lvl1pPr>
    </p:titleStyle>
    <p:bodyStyle>
      <a:lvl1pPr marL="377940" indent="-377940" algn="l" defTabSz="1007838"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8869" indent="-314949" algn="l" defTabSz="1007838"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59799" indent="-251960" algn="l" defTabSz="1007838"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63717"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7637"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71557"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5476"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9395"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3314" indent="-251960" algn="l" defTabSz="100783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7838" rtl="0" eaLnBrk="1" latinLnBrk="0" hangingPunct="1">
        <a:defRPr sz="2000" kern="1200">
          <a:solidFill>
            <a:schemeClr val="tx1"/>
          </a:solidFill>
          <a:latin typeface="+mn-lt"/>
          <a:ea typeface="+mn-ea"/>
          <a:cs typeface="+mn-cs"/>
        </a:defRPr>
      </a:lvl1pPr>
      <a:lvl2pPr marL="503920" algn="l" defTabSz="1007838" rtl="0" eaLnBrk="1" latinLnBrk="0" hangingPunct="1">
        <a:defRPr sz="2000" kern="1200">
          <a:solidFill>
            <a:schemeClr val="tx1"/>
          </a:solidFill>
          <a:latin typeface="+mn-lt"/>
          <a:ea typeface="+mn-ea"/>
          <a:cs typeface="+mn-cs"/>
        </a:defRPr>
      </a:lvl2pPr>
      <a:lvl3pPr marL="1007838" algn="l" defTabSz="1007838" rtl="0" eaLnBrk="1" latinLnBrk="0" hangingPunct="1">
        <a:defRPr sz="2000" kern="1200">
          <a:solidFill>
            <a:schemeClr val="tx1"/>
          </a:solidFill>
          <a:latin typeface="+mn-lt"/>
          <a:ea typeface="+mn-ea"/>
          <a:cs typeface="+mn-cs"/>
        </a:defRPr>
      </a:lvl3pPr>
      <a:lvl4pPr marL="1511758" algn="l" defTabSz="1007838" rtl="0" eaLnBrk="1" latinLnBrk="0" hangingPunct="1">
        <a:defRPr sz="2000" kern="1200">
          <a:solidFill>
            <a:schemeClr val="tx1"/>
          </a:solidFill>
          <a:latin typeface="+mn-lt"/>
          <a:ea typeface="+mn-ea"/>
          <a:cs typeface="+mn-cs"/>
        </a:defRPr>
      </a:lvl4pPr>
      <a:lvl5pPr marL="2015677" algn="l" defTabSz="1007838" rtl="0" eaLnBrk="1" latinLnBrk="0" hangingPunct="1">
        <a:defRPr sz="2000" kern="1200">
          <a:solidFill>
            <a:schemeClr val="tx1"/>
          </a:solidFill>
          <a:latin typeface="+mn-lt"/>
          <a:ea typeface="+mn-ea"/>
          <a:cs typeface="+mn-cs"/>
        </a:defRPr>
      </a:lvl5pPr>
      <a:lvl6pPr marL="2519597" algn="l" defTabSz="1007838" rtl="0" eaLnBrk="1" latinLnBrk="0" hangingPunct="1">
        <a:defRPr sz="2000" kern="1200">
          <a:solidFill>
            <a:schemeClr val="tx1"/>
          </a:solidFill>
          <a:latin typeface="+mn-lt"/>
          <a:ea typeface="+mn-ea"/>
          <a:cs typeface="+mn-cs"/>
        </a:defRPr>
      </a:lvl6pPr>
      <a:lvl7pPr marL="3023515" algn="l" defTabSz="1007838" rtl="0" eaLnBrk="1" latinLnBrk="0" hangingPunct="1">
        <a:defRPr sz="2000" kern="1200">
          <a:solidFill>
            <a:schemeClr val="tx1"/>
          </a:solidFill>
          <a:latin typeface="+mn-lt"/>
          <a:ea typeface="+mn-ea"/>
          <a:cs typeface="+mn-cs"/>
        </a:defRPr>
      </a:lvl7pPr>
      <a:lvl8pPr marL="3527435" algn="l" defTabSz="1007838" rtl="0" eaLnBrk="1" latinLnBrk="0" hangingPunct="1">
        <a:defRPr sz="2000" kern="1200">
          <a:solidFill>
            <a:schemeClr val="tx1"/>
          </a:solidFill>
          <a:latin typeface="+mn-lt"/>
          <a:ea typeface="+mn-ea"/>
          <a:cs typeface="+mn-cs"/>
        </a:defRPr>
      </a:lvl8pPr>
      <a:lvl9pPr marL="4031354" algn="l" defTabSz="100783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D83940E9-74A5-42E4-BB18-E214655142CC}"/>
              </a:ext>
            </a:extLst>
          </p:cNvPr>
          <p:cNvSpPr>
            <a:spLocks noGrp="1" noChangeArrowheads="1"/>
          </p:cNvSpPr>
          <p:nvPr>
            <p:ph type="title"/>
          </p:nvPr>
        </p:nvSpPr>
        <p:spPr>
          <a:xfrm>
            <a:off x="431800" y="683493"/>
            <a:ext cx="9505056" cy="2304256"/>
          </a:xfrm>
        </p:spPr>
        <p:txBody>
          <a:bodyPr>
            <a:normAutofit fontScale="90000"/>
          </a:bodyPr>
          <a:lstStyle/>
          <a:p>
            <a:pPr marL="53421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IN" dirty="0">
                <a:effectLst/>
              </a:rPr>
              <a:t/>
            </a:r>
            <a:br>
              <a:rPr lang="en-IN" dirty="0">
                <a:effectLst/>
              </a:rPr>
            </a:br>
            <a:r>
              <a:rPr lang="en-IN" sz="5000" b="1" dirty="0" smtClean="0">
                <a:latin typeface="Times New Roman" panose="02020603050405020304" pitchFamily="18" charset="0"/>
                <a:cs typeface="Times New Roman" panose="02020603050405020304" pitchFamily="18" charset="0"/>
              </a:rPr>
              <a:t/>
            </a:r>
            <a:br>
              <a:rPr lang="en-IN" sz="5000" b="1" dirty="0" smtClean="0">
                <a:latin typeface="Times New Roman" panose="02020603050405020304" pitchFamily="18" charset="0"/>
                <a:cs typeface="Times New Roman" panose="02020603050405020304" pitchFamily="18" charset="0"/>
              </a:rPr>
            </a:br>
            <a:r>
              <a:rPr lang="en-IN" sz="5000" b="1" dirty="0">
                <a:latin typeface="Times New Roman" panose="02020603050405020304" pitchFamily="18" charset="0"/>
                <a:cs typeface="Times New Roman" panose="02020603050405020304" pitchFamily="18" charset="0"/>
              </a:rPr>
              <a:t/>
            </a:r>
            <a:br>
              <a:rPr lang="en-IN" sz="5000" b="1" dirty="0">
                <a:latin typeface="Times New Roman" panose="02020603050405020304" pitchFamily="18" charset="0"/>
                <a:cs typeface="Times New Roman" panose="02020603050405020304" pitchFamily="18" charset="0"/>
              </a:rPr>
            </a:br>
            <a:r>
              <a:rPr lang="en-GB" sz="9600" dirty="0">
                <a:solidFill>
                  <a:schemeClr val="tx1"/>
                </a:solidFill>
              </a:rPr>
              <a:t/>
            </a:r>
            <a:br>
              <a:rPr lang="en-GB" sz="9600" dirty="0">
                <a:solidFill>
                  <a:schemeClr val="tx1"/>
                </a:solidFill>
              </a:rPr>
            </a:br>
            <a:endParaRPr lang="en-GB" sz="9600" dirty="0">
              <a:solidFill>
                <a:schemeClr val="tx1"/>
              </a:solidFill>
            </a:endParaRPr>
          </a:p>
        </p:txBody>
      </p:sp>
      <p:sp>
        <p:nvSpPr>
          <p:cNvPr id="14339" name="Slide Number Placeholder 4">
            <a:extLst>
              <a:ext uri="{FF2B5EF4-FFF2-40B4-BE49-F238E27FC236}">
                <a16:creationId xmlns:a16="http://schemas.microsoft.com/office/drawing/2014/main" id="{4AD5D916-CBC5-4220-85A5-34F2A56618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0942859D-1A39-4B1A-858C-E383C6BEBEC5}" type="slidenum">
              <a:rPr lang="en-US" altLang="en-US" sz="1300">
                <a:solidFill>
                  <a:schemeClr val="tx1"/>
                </a:solidFill>
              </a:rPr>
              <a:pPr/>
              <a:t>1</a:t>
            </a:fld>
            <a:endParaRPr lang="en-US" altLang="en-US" sz="1300">
              <a:solidFill>
                <a:schemeClr val="tx1"/>
              </a:solidFill>
            </a:endParaRPr>
          </a:p>
        </p:txBody>
      </p:sp>
      <p:sp>
        <p:nvSpPr>
          <p:cNvPr id="14342" name="AutoShape 5" descr="School of Architecture,Planning And Design CUTM - Home | Facebook">
            <a:extLst>
              <a:ext uri="{FF2B5EF4-FFF2-40B4-BE49-F238E27FC236}">
                <a16:creationId xmlns:a16="http://schemas.microsoft.com/office/drawing/2014/main" id="{A2005B81-AD55-476A-B4A9-84C267342C64}"/>
              </a:ext>
            </a:extLst>
          </p:cNvPr>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endParaRPr lang="en-IN" altLang="en-US"/>
          </a:p>
        </p:txBody>
      </p:sp>
      <p:sp>
        <p:nvSpPr>
          <p:cNvPr id="2" name="TextBox 1"/>
          <p:cNvSpPr txBox="1"/>
          <p:nvPr/>
        </p:nvSpPr>
        <p:spPr>
          <a:xfrm>
            <a:off x="2295772" y="2156752"/>
            <a:ext cx="6632971" cy="1323439"/>
          </a:xfrm>
          <a:prstGeom prst="rect">
            <a:avLst/>
          </a:prstGeom>
          <a:noFill/>
        </p:spPr>
        <p:txBody>
          <a:bodyPr wrap="square" rtlCol="0">
            <a:spAutoFit/>
          </a:bodyPr>
          <a:lstStyle/>
          <a:p>
            <a:r>
              <a:rPr lang="en-IN" sz="4000" b="1" dirty="0">
                <a:solidFill>
                  <a:schemeClr val="tx1"/>
                </a:solidFill>
              </a:rPr>
              <a:t>Embedded Linux on ARM</a:t>
            </a:r>
          </a:p>
          <a:p>
            <a:endParaRPr lang="en-IN" sz="4000" dirty="0"/>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6448C2BB-52B6-4B5B-849E-91119A1D6EB8}"/>
              </a:ext>
            </a:extLst>
          </p:cNvPr>
          <p:cNvSpPr>
            <a:spLocks noGrp="1" noChangeArrowheads="1"/>
          </p:cNvSpPr>
          <p:nvPr>
            <p:ph type="title"/>
          </p:nvPr>
        </p:nvSpPr>
        <p:spPr>
          <a:xfrm>
            <a:off x="741363" y="117475"/>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4400" dirty="0">
                <a:solidFill>
                  <a:schemeClr val="accent1">
                    <a:tint val="83000"/>
                    <a:satMod val="150000"/>
                  </a:schemeClr>
                </a:solidFill>
                <a:latin typeface="Times New Roman" panose="02020603050405020304" pitchFamily="18" charset="0"/>
                <a:cs typeface="Times New Roman" panose="02020603050405020304" pitchFamily="18" charset="0"/>
              </a:rPr>
              <a:t>Other  NIX Kernels</a:t>
            </a:r>
          </a:p>
        </p:txBody>
      </p:sp>
      <p:sp>
        <p:nvSpPr>
          <p:cNvPr id="27651" name="Rectangle 2">
            <a:extLst>
              <a:ext uri="{FF2B5EF4-FFF2-40B4-BE49-F238E27FC236}">
                <a16:creationId xmlns:a16="http://schemas.microsoft.com/office/drawing/2014/main" id="{9991B6B7-131A-456A-AA77-0E3A1AC79CD2}"/>
              </a:ext>
            </a:extLst>
          </p:cNvPr>
          <p:cNvSpPr>
            <a:spLocks noGrp="1" noChangeArrowheads="1"/>
          </p:cNvSpPr>
          <p:nvPr>
            <p:ph idx="1"/>
          </p:nvPr>
        </p:nvSpPr>
        <p:spPr>
          <a:xfrm>
            <a:off x="1089025" y="1476375"/>
            <a:ext cx="8477250" cy="5511800"/>
          </a:xfrm>
        </p:spPr>
        <p:txBody>
          <a:bodyPr>
            <a:normAutofit fontScale="92500"/>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The BSD kernel</a:t>
            </a:r>
          </a:p>
          <a:p>
            <a:pPr lvl="1"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This is the kernel used by the open source BSD's</a:t>
            </a:r>
          </a:p>
          <a:p>
            <a:pPr lvl="2"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Free BSD, Open BSD, Net BSD</a:t>
            </a:r>
          </a:p>
          <a:p>
            <a:pPr lvl="1"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It is neither GNU nor GPL</a:t>
            </a:r>
          </a:p>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The GNU HURD</a:t>
            </a:r>
          </a:p>
          <a:p>
            <a:pPr lvl="1"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Hired of Unix Replacing Daemons</a:t>
            </a:r>
          </a:p>
          <a:p>
            <a:pPr lvl="1"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Hurd of Interfaces Representing Death</a:t>
            </a:r>
          </a:p>
          <a:p>
            <a:pPr lvl="1"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The world's first doubly recursive acronym</a:t>
            </a:r>
          </a:p>
          <a:p>
            <a:pPr lvl="1"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Micro kernel</a:t>
            </a:r>
          </a:p>
          <a:p>
            <a:pPr lvl="1"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Not very functional</a:t>
            </a:r>
          </a:p>
        </p:txBody>
      </p:sp>
      <p:sp>
        <p:nvSpPr>
          <p:cNvPr id="27652" name="Slide Number Placeholder 4">
            <a:extLst>
              <a:ext uri="{FF2B5EF4-FFF2-40B4-BE49-F238E27FC236}">
                <a16:creationId xmlns:a16="http://schemas.microsoft.com/office/drawing/2014/main" id="{5FE991CC-1C6F-469C-BC44-B1E9414404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D602B152-049D-44FB-9BEE-F0203F4B378C}" type="slidenum">
              <a:rPr lang="en-US" altLang="en-US" sz="1300">
                <a:solidFill>
                  <a:schemeClr val="tx1"/>
                </a:solidFill>
              </a:rPr>
              <a:pPr/>
              <a:t>10</a:t>
            </a:fld>
            <a:endParaRPr lang="en-US" altLang="en-US" sz="1300">
              <a:solidFill>
                <a:schemeClr val="tx1"/>
              </a:solidFill>
            </a:endParaRP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338F682C-7DE8-4583-90CD-166A06436BEA}"/>
              </a:ext>
            </a:extLst>
          </p:cNvPr>
          <p:cNvSpPr>
            <a:spLocks noGrp="1" noChangeArrowheads="1"/>
          </p:cNvSpPr>
          <p:nvPr>
            <p:ph type="title"/>
          </p:nvPr>
        </p:nvSpPr>
        <p:spPr>
          <a:xfrm>
            <a:off x="741363" y="117475"/>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solidFill>
                  <a:schemeClr val="accent1">
                    <a:tint val="83000"/>
                    <a:satMod val="150000"/>
                  </a:schemeClr>
                </a:solidFill>
                <a:latin typeface="Times New Roman" panose="02020603050405020304" pitchFamily="18" charset="0"/>
                <a:cs typeface="Times New Roman" panose="02020603050405020304" pitchFamily="18" charset="0"/>
              </a:rPr>
              <a:t>What is the GNU GPL?</a:t>
            </a:r>
          </a:p>
        </p:txBody>
      </p:sp>
      <p:sp>
        <p:nvSpPr>
          <p:cNvPr id="29699" name="Rectangle 2">
            <a:extLst>
              <a:ext uri="{FF2B5EF4-FFF2-40B4-BE49-F238E27FC236}">
                <a16:creationId xmlns:a16="http://schemas.microsoft.com/office/drawing/2014/main" id="{B1C2B09B-1A0A-4C0C-98BF-238BAD854D23}"/>
              </a:ext>
            </a:extLst>
          </p:cNvPr>
          <p:cNvSpPr>
            <a:spLocks noGrp="1" noChangeArrowheads="1"/>
          </p:cNvSpPr>
          <p:nvPr>
            <p:ph idx="1"/>
          </p:nvPr>
        </p:nvSpPr>
        <p:spPr>
          <a:xfrm>
            <a:off x="1089025" y="1863725"/>
            <a:ext cx="8477250" cy="5407025"/>
          </a:xfrm>
        </p:spPr>
        <p:txBody>
          <a:bodyPr>
            <a:normAutofit lnSpcReduction="10000"/>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The GNU General Public License</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Ensures that GNU software stays free</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This is done through Copy Lifting</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Any modification to GPL software is required to be released to the public</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Linux is released under the GPL</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Due to its restrictive nature the GPL has recently come under fire</a:t>
            </a:r>
          </a:p>
        </p:txBody>
      </p:sp>
      <p:sp>
        <p:nvSpPr>
          <p:cNvPr id="29700" name="Slide Number Placeholder 3">
            <a:extLst>
              <a:ext uri="{FF2B5EF4-FFF2-40B4-BE49-F238E27FC236}">
                <a16:creationId xmlns:a16="http://schemas.microsoft.com/office/drawing/2014/main" id="{BAD5D1B5-8138-4DDD-832F-91BE4FE9EFA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B46E02EC-BF7F-4427-B11A-D6792EE1D032}" type="slidenum">
              <a:rPr lang="en-US" altLang="en-US" sz="1300">
                <a:solidFill>
                  <a:schemeClr val="tx1"/>
                </a:solidFill>
              </a:rPr>
              <a:pPr/>
              <a:t>11</a:t>
            </a:fld>
            <a:endParaRPr lang="en-US" altLang="en-US" sz="1300">
              <a:solidFill>
                <a:schemeClr val="tx1"/>
              </a:solidFill>
            </a:endParaRPr>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71F10D90-EF3F-41FD-8BEE-F00622FBFF48}"/>
              </a:ext>
            </a:extLst>
          </p:cNvPr>
          <p:cNvSpPr>
            <a:spLocks noGrp="1" noChangeArrowheads="1"/>
          </p:cNvSpPr>
          <p:nvPr>
            <p:ph type="title"/>
          </p:nvPr>
        </p:nvSpPr>
        <p:spPr>
          <a:xfrm>
            <a:off x="741363" y="117475"/>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solidFill>
                  <a:schemeClr val="accent1">
                    <a:tint val="83000"/>
                    <a:satMod val="150000"/>
                  </a:schemeClr>
                </a:solidFill>
              </a:rPr>
              <a:t>Does the GPL Matter</a:t>
            </a:r>
          </a:p>
        </p:txBody>
      </p:sp>
      <p:sp>
        <p:nvSpPr>
          <p:cNvPr id="31747" name="Rectangle 2">
            <a:extLst>
              <a:ext uri="{FF2B5EF4-FFF2-40B4-BE49-F238E27FC236}">
                <a16:creationId xmlns:a16="http://schemas.microsoft.com/office/drawing/2014/main" id="{9DACAC67-8F00-4C91-B03D-664190C164FB}"/>
              </a:ext>
            </a:extLst>
          </p:cNvPr>
          <p:cNvSpPr>
            <a:spLocks noGrp="1" noChangeArrowheads="1"/>
          </p:cNvSpPr>
          <p:nvPr>
            <p:ph idx="1"/>
          </p:nvPr>
        </p:nvSpPr>
        <p:spPr>
          <a:xfrm>
            <a:off x="360363" y="1258888"/>
            <a:ext cx="9205912" cy="5729287"/>
          </a:xfrm>
        </p:spPr>
        <p:txBody>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t>Depends on your point of view</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t>Not as important for users</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t>Very important for developers</a:t>
            </a:r>
          </a:p>
          <a:p>
            <a:pPr lvl="2"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t>Any GPL code that is incorporated into a program makes the entire program GPL</a:t>
            </a:r>
          </a:p>
          <a:p>
            <a:pPr lvl="2"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t>No closed source software can use any GPL software</a:t>
            </a:r>
          </a:p>
        </p:txBody>
      </p:sp>
      <p:sp>
        <p:nvSpPr>
          <p:cNvPr id="31748" name="Slide Number Placeholder 3">
            <a:extLst>
              <a:ext uri="{FF2B5EF4-FFF2-40B4-BE49-F238E27FC236}">
                <a16:creationId xmlns:a16="http://schemas.microsoft.com/office/drawing/2014/main" id="{F54C6407-711C-4543-A465-D372B6E75D7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102E7070-DCF5-4586-96F2-F8D28B67C413}" type="slidenum">
              <a:rPr lang="en-US" altLang="en-US" sz="1300">
                <a:solidFill>
                  <a:schemeClr val="tx1"/>
                </a:solidFill>
              </a:rPr>
              <a:pPr/>
              <a:t>12</a:t>
            </a:fld>
            <a:endParaRPr lang="en-US" altLang="en-US" sz="1300">
              <a:solidFill>
                <a:schemeClr val="tx1"/>
              </a:solidFill>
            </a:endParaRPr>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DC9E7FDE-BB9C-41C8-9B58-9DAB9334D85F}"/>
              </a:ext>
            </a:extLst>
          </p:cNvPr>
          <p:cNvSpPr>
            <a:spLocks noGrp="1" noChangeArrowheads="1"/>
          </p:cNvSpPr>
          <p:nvPr>
            <p:ph type="title"/>
          </p:nvPr>
        </p:nvSpPr>
        <p:spPr>
          <a:xfrm>
            <a:off x="741363" y="117475"/>
            <a:ext cx="8609012" cy="1263650"/>
          </a:xfrm>
        </p:spPr>
        <p:txBody>
          <a:bodyPr>
            <a:normAutofit fontScale="90000"/>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solidFill>
                  <a:schemeClr val="accent1">
                    <a:tint val="83000"/>
                    <a:satMod val="150000"/>
                  </a:schemeClr>
                </a:solidFill>
                <a:latin typeface="Times New Roman" panose="02020603050405020304" pitchFamily="18" charset="0"/>
                <a:cs typeface="Times New Roman" panose="02020603050405020304" pitchFamily="18" charset="0"/>
              </a:rPr>
              <a:t>POSIX Another Operating </a:t>
            </a:r>
            <a:br>
              <a:rPr lang="en-GB" dirty="0">
                <a:solidFill>
                  <a:schemeClr val="accent1">
                    <a:tint val="83000"/>
                    <a:satMod val="150000"/>
                  </a:schemeClr>
                </a:solidFill>
                <a:latin typeface="Times New Roman" panose="02020603050405020304" pitchFamily="18" charset="0"/>
                <a:cs typeface="Times New Roman" panose="02020603050405020304" pitchFamily="18" charset="0"/>
              </a:rPr>
            </a:br>
            <a:r>
              <a:rPr lang="en-GB" dirty="0">
                <a:solidFill>
                  <a:schemeClr val="accent1">
                    <a:tint val="83000"/>
                    <a:satMod val="150000"/>
                  </a:schemeClr>
                </a:solidFill>
                <a:latin typeface="Times New Roman" panose="02020603050405020304" pitchFamily="18" charset="0"/>
                <a:cs typeface="Times New Roman" panose="02020603050405020304" pitchFamily="18" charset="0"/>
              </a:rPr>
              <a:t>System?</a:t>
            </a:r>
          </a:p>
        </p:txBody>
      </p:sp>
      <p:sp>
        <p:nvSpPr>
          <p:cNvPr id="16386" name="Rectangle 2">
            <a:extLst>
              <a:ext uri="{FF2B5EF4-FFF2-40B4-BE49-F238E27FC236}">
                <a16:creationId xmlns:a16="http://schemas.microsoft.com/office/drawing/2014/main" id="{61FAE8CF-071E-4458-A802-25F5EE3D2300}"/>
              </a:ext>
            </a:extLst>
          </p:cNvPr>
          <p:cNvSpPr>
            <a:spLocks noGrp="1" noChangeArrowheads="1"/>
          </p:cNvSpPr>
          <p:nvPr>
            <p:ph idx="1"/>
          </p:nvPr>
        </p:nvSpPr>
        <p:spPr>
          <a:xfrm>
            <a:off x="1089025" y="2224088"/>
            <a:ext cx="8477250" cy="4764087"/>
          </a:xfrm>
        </p:spPr>
        <p:txBody>
          <a:bodyPr>
            <a:normAutofit fontScale="92500" lnSpcReduction="10000"/>
          </a:bodyPr>
          <a:lstStyle/>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Nope, its yet another acronym</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Portable Operating System Interface</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POSIX is a set of specifications </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Describes how the operating system should  behave</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Both to the user, and to other programs</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POSIX was created to combat the plethora of UNIXes that popped up in the 1980, all of which had a different look and feel</a:t>
            </a:r>
          </a:p>
        </p:txBody>
      </p:sp>
      <p:sp>
        <p:nvSpPr>
          <p:cNvPr id="33796" name="Slide Number Placeholder 3">
            <a:extLst>
              <a:ext uri="{FF2B5EF4-FFF2-40B4-BE49-F238E27FC236}">
                <a16:creationId xmlns:a16="http://schemas.microsoft.com/office/drawing/2014/main" id="{E024A3F0-3823-447C-99DC-EDD89C884B3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FE9D01E9-4D6D-4842-A4B9-09B9E349F594}" type="slidenum">
              <a:rPr lang="en-US" altLang="en-US" sz="1300">
                <a:solidFill>
                  <a:schemeClr val="tx1"/>
                </a:solidFill>
              </a:rPr>
              <a:pPr/>
              <a:t>13</a:t>
            </a:fld>
            <a:endParaRPr lang="en-US" altLang="en-US" sz="1300">
              <a:solidFill>
                <a:schemeClr val="tx1"/>
              </a:solidFill>
            </a:endParaRPr>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852C5C39-9BE0-4555-A83C-E8BA64791DC6}"/>
              </a:ext>
            </a:extLst>
          </p:cNvPr>
          <p:cNvSpPr>
            <a:spLocks noGrp="1" noChangeArrowheads="1"/>
          </p:cNvSpPr>
          <p:nvPr>
            <p:ph type="title"/>
          </p:nvPr>
        </p:nvSpPr>
        <p:spPr>
          <a:xfrm>
            <a:off x="741363" y="117475"/>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solidFill>
                  <a:schemeClr val="accent1">
                    <a:tint val="83000"/>
                    <a:satMod val="150000"/>
                  </a:schemeClr>
                </a:solidFill>
              </a:rPr>
              <a:t>POSIX</a:t>
            </a:r>
          </a:p>
        </p:txBody>
      </p:sp>
      <p:sp>
        <p:nvSpPr>
          <p:cNvPr id="17410" name="Rectangle 2">
            <a:extLst>
              <a:ext uri="{FF2B5EF4-FFF2-40B4-BE49-F238E27FC236}">
                <a16:creationId xmlns:a16="http://schemas.microsoft.com/office/drawing/2014/main" id="{B2AB0A70-A6E8-4F3F-B498-27CAEC4CFDC4}"/>
              </a:ext>
            </a:extLst>
          </p:cNvPr>
          <p:cNvSpPr>
            <a:spLocks noGrp="1" noChangeArrowheads="1"/>
          </p:cNvSpPr>
          <p:nvPr>
            <p:ph idx="1"/>
          </p:nvPr>
        </p:nvSpPr>
        <p:spPr>
          <a:xfrm>
            <a:off x="1089025" y="2224088"/>
            <a:ext cx="8477250" cy="4764087"/>
          </a:xfrm>
        </p:spPr>
        <p:txBody>
          <a:bodyPr>
            <a:normAutofit fontScale="92500" lnSpcReduction="10000"/>
          </a:bodyPr>
          <a:lstStyle/>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The Open Group controls the UNIX    trademark</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They also release their own UNIX specification</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The latest POSIX specification has been merged with the Open Group's UNIX     specification</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For more information see:</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http://www.pasc.org</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http://www.opengroup.org/</a:t>
            </a:r>
          </a:p>
        </p:txBody>
      </p:sp>
      <p:sp>
        <p:nvSpPr>
          <p:cNvPr id="35844" name="Slide Number Placeholder 4">
            <a:extLst>
              <a:ext uri="{FF2B5EF4-FFF2-40B4-BE49-F238E27FC236}">
                <a16:creationId xmlns:a16="http://schemas.microsoft.com/office/drawing/2014/main" id="{42FEF90F-68E8-4402-A5B2-E7206530680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1D6BA7D3-1AEB-4147-908A-30D5DD5B9F30}" type="slidenum">
              <a:rPr lang="en-US" altLang="en-US" sz="1300">
                <a:solidFill>
                  <a:schemeClr val="tx1"/>
                </a:solidFill>
              </a:rPr>
              <a:pPr/>
              <a:t>14</a:t>
            </a:fld>
            <a:endParaRPr lang="en-US" altLang="en-US" sz="1300">
              <a:solidFill>
                <a:schemeClr val="tx1"/>
              </a:solidFill>
            </a:endParaRP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C261EDB9-CB32-4DE3-BA3B-B3FB9816E139}"/>
              </a:ext>
            </a:extLst>
          </p:cNvPr>
          <p:cNvSpPr>
            <a:spLocks noGrp="1" noChangeArrowheads="1"/>
          </p:cNvSpPr>
          <p:nvPr>
            <p:ph type="title"/>
          </p:nvPr>
        </p:nvSpPr>
        <p:spPr>
          <a:xfrm>
            <a:off x="741363" y="117475"/>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solidFill>
                  <a:schemeClr val="accent1">
                    <a:tint val="83000"/>
                    <a:satMod val="150000"/>
                  </a:schemeClr>
                </a:solidFill>
              </a:rPr>
              <a:t>Other POSIX Oses</a:t>
            </a:r>
          </a:p>
        </p:txBody>
      </p:sp>
      <p:sp>
        <p:nvSpPr>
          <p:cNvPr id="18434" name="Rectangle 2">
            <a:extLst>
              <a:ext uri="{FF2B5EF4-FFF2-40B4-BE49-F238E27FC236}">
                <a16:creationId xmlns:a16="http://schemas.microsoft.com/office/drawing/2014/main" id="{04BA9742-AD39-44D7-BA0E-D6502A145FC2}"/>
              </a:ext>
            </a:extLst>
          </p:cNvPr>
          <p:cNvSpPr>
            <a:spLocks noGrp="1" noChangeArrowheads="1"/>
          </p:cNvSpPr>
          <p:nvPr>
            <p:ph idx="1"/>
          </p:nvPr>
        </p:nvSpPr>
        <p:spPr>
          <a:xfrm>
            <a:off x="1089025" y="2224088"/>
            <a:ext cx="8477250" cy="4764087"/>
          </a:xfrm>
        </p:spPr>
        <p:txBody>
          <a:bodyPr>
            <a:normAutofit fontScale="92500"/>
          </a:bodyPr>
          <a:lstStyle/>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IBM AIX</a:t>
            </a:r>
          </a:p>
          <a:p>
            <a:pPr marL="493892" indent="-423336" eaLnBrk="1" fontAlgn="auto" hangingPunct="1">
              <a:lnSpc>
                <a:spcPct val="187000"/>
              </a:lnSpc>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Sun Solaris</a:t>
            </a:r>
          </a:p>
          <a:p>
            <a:pPr marL="493892" indent="-423336" eaLnBrk="1" fontAlgn="auto" hangingPunct="1">
              <a:lnSpc>
                <a:spcPct val="187000"/>
              </a:lnSpc>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SGI IRIX</a:t>
            </a:r>
            <a:endParaRPr lang="en-US"/>
          </a:p>
          <a:p>
            <a:pPr marL="493892" indent="-423336" eaLnBrk="1" fontAlgn="auto" hangingPunct="1">
              <a:lnSpc>
                <a:spcPct val="187000"/>
              </a:lnSpc>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HP-UX</a:t>
            </a:r>
          </a:p>
          <a:p>
            <a:pPr marL="493892" indent="-423336" eaLnBrk="1" fontAlgn="auto" hangingPunct="1">
              <a:lnSpc>
                <a:spcPct val="187000"/>
              </a:lnSpc>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Compaq TRU64 UNIX</a:t>
            </a:r>
          </a:p>
        </p:txBody>
      </p:sp>
      <p:sp>
        <p:nvSpPr>
          <p:cNvPr id="37892" name="Slide Number Placeholder 3">
            <a:extLst>
              <a:ext uri="{FF2B5EF4-FFF2-40B4-BE49-F238E27FC236}">
                <a16:creationId xmlns:a16="http://schemas.microsoft.com/office/drawing/2014/main" id="{21670B96-20A1-48FC-AC0A-B15C10C5F0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07995E05-ABDC-4350-98BB-2D3A72FA5B33}" type="slidenum">
              <a:rPr lang="en-US" altLang="en-US" sz="1300">
                <a:solidFill>
                  <a:schemeClr val="tx1"/>
                </a:solidFill>
              </a:rPr>
              <a:pPr/>
              <a:t>15</a:t>
            </a:fld>
            <a:endParaRPr lang="en-US" altLang="en-US" sz="1300">
              <a:solidFill>
                <a:schemeClr val="tx1"/>
              </a:solidFill>
            </a:endParaRPr>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0D448F74-5676-4EC4-A4A9-DE357385A574}"/>
              </a:ext>
            </a:extLst>
          </p:cNvPr>
          <p:cNvSpPr>
            <a:spLocks noGrp="1" noChangeArrowheads="1"/>
          </p:cNvSpPr>
          <p:nvPr>
            <p:ph type="title"/>
          </p:nvPr>
        </p:nvSpPr>
        <p:spPr>
          <a:xfrm>
            <a:off x="741363" y="117475"/>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solidFill>
                  <a:schemeClr val="accent1">
                    <a:tint val="83000"/>
                    <a:satMod val="150000"/>
                  </a:schemeClr>
                </a:solidFill>
                <a:latin typeface="Times New Roman" panose="02020603050405020304" pitchFamily="18" charset="0"/>
                <a:cs typeface="Times New Roman" panose="02020603050405020304" pitchFamily="18" charset="0"/>
              </a:rPr>
              <a:t> Why Should I Use Linux?</a:t>
            </a:r>
          </a:p>
        </p:txBody>
      </p:sp>
      <p:sp>
        <p:nvSpPr>
          <p:cNvPr id="39939" name="Rectangle 2">
            <a:extLst>
              <a:ext uri="{FF2B5EF4-FFF2-40B4-BE49-F238E27FC236}">
                <a16:creationId xmlns:a16="http://schemas.microsoft.com/office/drawing/2014/main" id="{1072D5A0-FA4B-4584-954A-8EBD1F74F450}"/>
              </a:ext>
            </a:extLst>
          </p:cNvPr>
          <p:cNvSpPr>
            <a:spLocks noGrp="1" noChangeArrowheads="1"/>
          </p:cNvSpPr>
          <p:nvPr>
            <p:ph idx="1"/>
          </p:nvPr>
        </p:nvSpPr>
        <p:spPr>
          <a:xfrm>
            <a:off x="1089025" y="1381125"/>
            <a:ext cx="8477250" cy="5607050"/>
          </a:xfrm>
        </p:spPr>
        <p:txBody>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As a server platform </a:t>
            </a:r>
          </a:p>
          <a:p>
            <a:pPr lvl="1"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few other operating systems can match Linux in:</a:t>
            </a:r>
          </a:p>
          <a:p>
            <a:pPr lvl="2"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Performance</a:t>
            </a:r>
          </a:p>
          <a:p>
            <a:pPr lvl="2"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Price</a:t>
            </a:r>
          </a:p>
          <a:p>
            <a:pPr lvl="2"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Stability</a:t>
            </a:r>
          </a:p>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For Developers</a:t>
            </a:r>
          </a:p>
          <a:p>
            <a:pPr lvl="1"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Resources:</a:t>
            </a:r>
          </a:p>
          <a:p>
            <a:pPr lvl="2"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a:latin typeface="Times New Roman" panose="02020603050405020304" pitchFamily="18" charset="0"/>
                <a:cs typeface="Times New Roman" panose="02020603050405020304" pitchFamily="18" charset="0"/>
              </a:rPr>
              <a:t>Linux has a tremendous number of tools available for developers.  And they are all free.</a:t>
            </a:r>
          </a:p>
        </p:txBody>
      </p:sp>
      <p:sp>
        <p:nvSpPr>
          <p:cNvPr id="39940" name="Slide Number Placeholder 3">
            <a:extLst>
              <a:ext uri="{FF2B5EF4-FFF2-40B4-BE49-F238E27FC236}">
                <a16:creationId xmlns:a16="http://schemas.microsoft.com/office/drawing/2014/main" id="{6801BDD7-78BE-4276-83D8-AB32EDF065C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28C6D21C-33E7-44DA-846F-5942E26D6AD8}" type="slidenum">
              <a:rPr lang="en-US" altLang="en-US" sz="1300">
                <a:solidFill>
                  <a:schemeClr val="tx1"/>
                </a:solidFill>
              </a:rPr>
              <a:pPr/>
              <a:t>16</a:t>
            </a:fld>
            <a:endParaRPr lang="en-US" altLang="en-US" sz="1300">
              <a:solidFill>
                <a:schemeClr val="tx1"/>
              </a:solidFill>
            </a:endParaRPr>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A49842DC-66D0-470E-B59D-86E26329ABB3}"/>
              </a:ext>
            </a:extLst>
          </p:cNvPr>
          <p:cNvSpPr>
            <a:spLocks noGrp="1" noChangeArrowheads="1"/>
          </p:cNvSpPr>
          <p:nvPr>
            <p:ph type="title"/>
          </p:nvPr>
        </p:nvSpPr>
        <p:spPr>
          <a:xfrm>
            <a:off x="741363" y="117475"/>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solidFill>
                  <a:schemeClr val="accent1">
                    <a:tint val="83000"/>
                    <a:satMod val="150000"/>
                  </a:schemeClr>
                </a:solidFill>
              </a:rPr>
              <a:t>Advantages</a:t>
            </a:r>
          </a:p>
        </p:txBody>
      </p:sp>
      <p:sp>
        <p:nvSpPr>
          <p:cNvPr id="20482" name="Rectangle 2">
            <a:extLst>
              <a:ext uri="{FF2B5EF4-FFF2-40B4-BE49-F238E27FC236}">
                <a16:creationId xmlns:a16="http://schemas.microsoft.com/office/drawing/2014/main" id="{E740F765-F0F6-4858-B484-9C2A6D3A0906}"/>
              </a:ext>
            </a:extLst>
          </p:cNvPr>
          <p:cNvSpPr>
            <a:spLocks noGrp="1" noChangeArrowheads="1"/>
          </p:cNvSpPr>
          <p:nvPr>
            <p:ph idx="1"/>
          </p:nvPr>
        </p:nvSpPr>
        <p:spPr>
          <a:xfrm>
            <a:off x="1089025" y="2224088"/>
            <a:ext cx="8477250" cy="4764087"/>
          </a:xfrm>
        </p:spPr>
        <p:txBody>
          <a:bodyPr>
            <a:normAutofit fontScale="92500" lnSpcReduction="10000"/>
          </a:bodyPr>
          <a:lstStyle/>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latin typeface="Times New Roman" panose="02020603050405020304" pitchFamily="18" charset="0"/>
                <a:cs typeface="Times New Roman" panose="02020603050405020304" pitchFamily="18" charset="0"/>
              </a:rPr>
              <a:t>Linux is free</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latin typeface="Times New Roman" panose="02020603050405020304" pitchFamily="18" charset="0"/>
                <a:cs typeface="Times New Roman" panose="02020603050405020304" pitchFamily="18" charset="0"/>
              </a:rPr>
              <a:t>Can't say that enough</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latin typeface="Times New Roman" panose="02020603050405020304" pitchFamily="18" charset="0"/>
                <a:cs typeface="Times New Roman" panose="02020603050405020304" pitchFamily="18" charset="0"/>
              </a:rPr>
              <a:t>It's great for poor college students</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latin typeface="Times New Roman" panose="02020603050405020304" pitchFamily="18" charset="0"/>
                <a:cs typeface="Times New Roman" panose="02020603050405020304" pitchFamily="18" charset="0"/>
              </a:rPr>
              <a:t>Learning Linux means learning UNIX, and UNIX is the largest server platform in the world</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latin typeface="Times New Roman" panose="02020603050405020304" pitchFamily="18" charset="0"/>
                <a:cs typeface="Times New Roman" panose="02020603050405020304" pitchFamily="18" charset="0"/>
              </a:rPr>
              <a:t>Community</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latin typeface="Times New Roman" panose="02020603050405020304" pitchFamily="18" charset="0"/>
                <a:cs typeface="Times New Roman" panose="02020603050405020304" pitchFamily="18" charset="0"/>
              </a:rPr>
              <a:t>The Linux community is very active and helpful</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latin typeface="Times New Roman" panose="02020603050405020304" pitchFamily="18" charset="0"/>
                <a:cs typeface="Times New Roman" panose="02020603050405020304" pitchFamily="18" charset="0"/>
              </a:rPr>
              <a:t>This makes support very rapid</a:t>
            </a:r>
          </a:p>
        </p:txBody>
      </p:sp>
      <p:sp>
        <p:nvSpPr>
          <p:cNvPr id="41988" name="Slide Number Placeholder 5">
            <a:extLst>
              <a:ext uri="{FF2B5EF4-FFF2-40B4-BE49-F238E27FC236}">
                <a16:creationId xmlns:a16="http://schemas.microsoft.com/office/drawing/2014/main" id="{4C8DA51B-63EF-4FAC-8906-307EE062C35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45640C97-6AC1-48D6-BF11-0154E1CEE2C0}" type="slidenum">
              <a:rPr lang="en-US" altLang="en-US" sz="1300">
                <a:solidFill>
                  <a:schemeClr val="tx1"/>
                </a:solidFill>
              </a:rPr>
              <a:pPr/>
              <a:t>17</a:t>
            </a:fld>
            <a:endParaRPr lang="en-US" altLang="en-US" sz="1300">
              <a:solidFill>
                <a:schemeClr val="tx1"/>
              </a:solidFill>
            </a:endParaRPr>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C3EE6E0-03AB-4ABE-A522-FA033115E05D}"/>
              </a:ext>
            </a:extLst>
          </p:cNvPr>
          <p:cNvSpPr>
            <a:spLocks noGrp="1"/>
          </p:cNvSpPr>
          <p:nvPr>
            <p:ph type="subTitle" idx="1"/>
          </p:nvPr>
        </p:nvSpPr>
        <p:spPr>
          <a:xfrm>
            <a:off x="917187" y="755501"/>
            <a:ext cx="8888801" cy="1931917"/>
          </a:xfrm>
        </p:spPr>
        <p:txBody>
          <a:bodyPr/>
          <a:lstStyle/>
          <a:p>
            <a:pPr algn="l">
              <a:defRPr/>
            </a:pPr>
            <a:r>
              <a:rPr lang="en-US" sz="4600" dirty="0">
                <a:solidFill>
                  <a:schemeClr val="accent1"/>
                </a:solidFill>
                <a:latin typeface="Times New Roman" panose="02020603050405020304" pitchFamily="18" charset="0"/>
                <a:cs typeface="Times New Roman" panose="02020603050405020304" pitchFamily="18" charset="0"/>
              </a:rPr>
              <a:t>Disadvantages</a:t>
            </a:r>
            <a:endParaRPr lang="en-GB" sz="4600" dirty="0">
              <a:solidFill>
                <a:schemeClr val="accent1"/>
              </a:solidFill>
              <a:latin typeface="Times New Roman" panose="02020603050405020304" pitchFamily="18" charset="0"/>
              <a:cs typeface="Times New Roman" panose="02020603050405020304" pitchFamily="18" charset="0"/>
            </a:endParaRPr>
          </a:p>
        </p:txBody>
      </p:sp>
      <p:sp>
        <p:nvSpPr>
          <p:cNvPr id="44035" name="Slide Number Placeholder 3">
            <a:extLst>
              <a:ext uri="{FF2B5EF4-FFF2-40B4-BE49-F238E27FC236}">
                <a16:creationId xmlns:a16="http://schemas.microsoft.com/office/drawing/2014/main" id="{EF1D36D5-0E3B-4978-8C5B-B4A681C884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2E487474-35E3-4794-BB45-EC47061FB380}" type="slidenum">
              <a:rPr lang="en-US" altLang="en-US" sz="1400">
                <a:solidFill>
                  <a:srgbClr val="FFFFFF"/>
                </a:solidFill>
              </a:rPr>
              <a:pPr/>
              <a:t>18</a:t>
            </a:fld>
            <a:endParaRPr lang="en-US" altLang="en-US" sz="1400">
              <a:solidFill>
                <a:srgbClr val="FFFFFF"/>
              </a:solidFill>
            </a:endParaRPr>
          </a:p>
        </p:txBody>
      </p:sp>
      <p:sp>
        <p:nvSpPr>
          <p:cNvPr id="44036" name="TextBox 10">
            <a:extLst>
              <a:ext uri="{FF2B5EF4-FFF2-40B4-BE49-F238E27FC236}">
                <a16:creationId xmlns:a16="http://schemas.microsoft.com/office/drawing/2014/main" id="{1E9BB16F-5A00-43B1-887C-827E69959578}"/>
              </a:ext>
            </a:extLst>
          </p:cNvPr>
          <p:cNvSpPr txBox="1">
            <a:spLocks noChangeArrowheads="1"/>
          </p:cNvSpPr>
          <p:nvPr/>
        </p:nvSpPr>
        <p:spPr bwMode="auto">
          <a:xfrm>
            <a:off x="917575" y="2411413"/>
            <a:ext cx="7704138" cy="277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just"/>
            <a:r>
              <a:rPr lang="en-US" altLang="en-US" sz="2900">
                <a:solidFill>
                  <a:schemeClr val="tx1"/>
                </a:solidFill>
                <a:cs typeface="Times New Roman" panose="02020603050405020304" pitchFamily="18" charset="0"/>
              </a:rPr>
              <a:t>Li</a:t>
            </a:r>
            <a:r>
              <a:rPr lang="en-GB" altLang="en-US" sz="2900">
                <a:solidFill>
                  <a:schemeClr val="tx1"/>
                </a:solidFill>
                <a:cs typeface="Times New Roman" panose="02020603050405020304" pitchFamily="18" charset="0"/>
              </a:rPr>
              <a:t>nux installation process takes less time than other operating systems such as Windows. Further, its installation process is much easy as it requires less user input. It does not require much more system configuration even it can be easily installed on old machines having less configuration.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FE09859-05BC-4691-9842-71629B1DC576}"/>
              </a:ext>
            </a:extLst>
          </p:cNvPr>
          <p:cNvSpPr>
            <a:spLocks noGrp="1"/>
          </p:cNvSpPr>
          <p:nvPr>
            <p:ph type="subTitle" idx="1"/>
          </p:nvPr>
        </p:nvSpPr>
        <p:spPr>
          <a:xfrm>
            <a:off x="3024088" y="2987749"/>
            <a:ext cx="9248841" cy="1931917"/>
          </a:xfrm>
        </p:spPr>
        <p:txBody>
          <a:bodyPr/>
          <a:lstStyle/>
          <a:p>
            <a:pPr algn="l">
              <a:defRPr/>
            </a:pPr>
            <a:r>
              <a:rPr lang="en-IN" sz="7200" b="1" dirty="0">
                <a:solidFill>
                  <a:schemeClr val="accent1">
                    <a:lumMod val="75000"/>
                  </a:schemeClr>
                </a:solidFill>
                <a:latin typeface="Times New Roman" panose="02020603050405020304" pitchFamily="18" charset="0"/>
                <a:cs typeface="Times New Roman" panose="02020603050405020304" pitchFamily="18" charset="0"/>
              </a:rPr>
              <a:t>Thank you</a:t>
            </a:r>
          </a:p>
        </p:txBody>
      </p:sp>
      <p:sp>
        <p:nvSpPr>
          <p:cNvPr id="45059" name="Slide Number Placeholder 3">
            <a:extLst>
              <a:ext uri="{FF2B5EF4-FFF2-40B4-BE49-F238E27FC236}">
                <a16:creationId xmlns:a16="http://schemas.microsoft.com/office/drawing/2014/main" id="{1837E78D-E7A4-4DBF-9684-1D734E0F990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5000EF9E-7A17-4DB2-BD8D-C0AC80A7D503}" type="slidenum">
              <a:rPr lang="en-US" altLang="en-US" sz="1400">
                <a:solidFill>
                  <a:srgbClr val="FFFFFF"/>
                </a:solidFill>
              </a:rPr>
              <a:pPr/>
              <a:t>19</a:t>
            </a:fld>
            <a:endParaRPr lang="en-US" altLang="en-US" sz="14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7461A932-7543-40AB-ADA3-AB7AC74CF853}"/>
              </a:ext>
            </a:extLst>
          </p:cNvPr>
          <p:cNvSpPr>
            <a:spLocks noGrp="1" noChangeArrowheads="1"/>
          </p:cNvSpPr>
          <p:nvPr>
            <p:ph type="title"/>
          </p:nvPr>
        </p:nvSpPr>
        <p:spPr>
          <a:xfrm>
            <a:off x="957263" y="467469"/>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a:solidFill>
                  <a:schemeClr val="accent1">
                    <a:tint val="83000"/>
                    <a:satMod val="150000"/>
                  </a:schemeClr>
                </a:solidFill>
              </a:rPr>
              <a:t>Introduction</a:t>
            </a:r>
          </a:p>
        </p:txBody>
      </p:sp>
      <p:sp>
        <p:nvSpPr>
          <p:cNvPr id="17411" name="Rectangle 2">
            <a:extLst>
              <a:ext uri="{FF2B5EF4-FFF2-40B4-BE49-F238E27FC236}">
                <a16:creationId xmlns:a16="http://schemas.microsoft.com/office/drawing/2014/main" id="{F96F0BE8-D44D-4861-BD70-52CC36FA63B8}"/>
              </a:ext>
            </a:extLst>
          </p:cNvPr>
          <p:cNvSpPr>
            <a:spLocks noGrp="1" noChangeArrowheads="1"/>
          </p:cNvSpPr>
          <p:nvPr>
            <p:ph idx="1"/>
          </p:nvPr>
        </p:nvSpPr>
        <p:spPr>
          <a:xfrm>
            <a:off x="1089025" y="2224088"/>
            <a:ext cx="8477250" cy="4764087"/>
          </a:xfrm>
        </p:spPr>
        <p:txBody>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solidFill>
                  <a:srgbClr val="FF0000"/>
                </a:solidFill>
              </a:rPr>
              <a:t>Embedded Linux </a:t>
            </a:r>
            <a:r>
              <a:rPr lang="en-US" altLang="en-US" dirty="0"/>
              <a:t>is the use of Linux in embedded computer system.</a:t>
            </a:r>
          </a:p>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t>It is adapting the Linux kernel and customizing the user-space libraries and utilities to embedded application such as those in use in consumer electronics, military, industrial and auto industries.</a:t>
            </a:r>
          </a:p>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t> </a:t>
            </a:r>
            <a:endParaRPr lang="en-GB" altLang="en-US" dirty="0"/>
          </a:p>
        </p:txBody>
      </p:sp>
      <p:sp>
        <p:nvSpPr>
          <p:cNvPr id="17412" name="Slide Number Placeholder 3">
            <a:extLst>
              <a:ext uri="{FF2B5EF4-FFF2-40B4-BE49-F238E27FC236}">
                <a16:creationId xmlns:a16="http://schemas.microsoft.com/office/drawing/2014/main" id="{4E209FEE-BF62-4D5A-BCBF-8FDFB1A5779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0E025529-5F38-4197-97C8-2246AD7EC315}" type="slidenum">
              <a:rPr lang="en-US" altLang="en-US" sz="1300">
                <a:solidFill>
                  <a:schemeClr val="tx1"/>
                </a:solidFill>
              </a:rPr>
              <a:pPr/>
              <a:t>2</a:t>
            </a:fld>
            <a:endParaRPr lang="en-US" altLang="en-US" sz="1300">
              <a:solidFill>
                <a:schemeClr val="tx1"/>
              </a:solidFill>
            </a:endParaRPr>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about Embedded Linux:</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FF0000"/>
                </a:solidFill>
                <a:latin typeface="Times New Roman" pitchFamily="18" charset="0"/>
                <a:cs typeface="Times New Roman" pitchFamily="18" charset="0"/>
              </a:rPr>
              <a:t>Linux </a:t>
            </a:r>
            <a:r>
              <a:rPr lang="en-US" b="1" dirty="0">
                <a:solidFill>
                  <a:srgbClr val="FF0000"/>
                </a:solidFill>
                <a:latin typeface="Times New Roman" pitchFamily="18" charset="0"/>
                <a:cs typeface="Times New Roman" pitchFamily="18" charset="0"/>
              </a:rPr>
              <a:t>Kernel</a:t>
            </a:r>
            <a:r>
              <a:rPr lang="en-US" dirty="0">
                <a:latin typeface="Times New Roman" pitchFamily="18" charset="0"/>
                <a:cs typeface="Times New Roman" pitchFamily="18" charset="0"/>
              </a:rPr>
              <a:t>: At the core of Embedded Linux is the Linux kernel, which serves as the foundation for the operating system. The Linux kernel provides essential services such as hardware abstraction, process management, memory management, and device drivers.</a:t>
            </a:r>
          </a:p>
          <a:p>
            <a:r>
              <a:rPr lang="en-US" b="1" dirty="0">
                <a:solidFill>
                  <a:srgbClr val="FF0000"/>
                </a:solidFill>
                <a:latin typeface="Times New Roman" pitchFamily="18" charset="0"/>
                <a:cs typeface="Times New Roman" pitchFamily="18" charset="0"/>
              </a:rPr>
              <a:t>Customization and Configuration</a:t>
            </a:r>
            <a:r>
              <a:rPr lang="en-US" dirty="0">
                <a:latin typeface="Times New Roman" pitchFamily="18" charset="0"/>
                <a:cs typeface="Times New Roman" pitchFamily="18" charset="0"/>
              </a:rPr>
              <a:t>: Embedded Linux systems are highly customizable and can be tailored to the specific needs of the target device or application. The Linux kernel and software components can be configured and optimized to support the required functionality, performance, and resource constraints of the embedded system.</a:t>
            </a:r>
          </a:p>
          <a:p>
            <a:endParaRPr lang="en-US" dirty="0"/>
          </a:p>
        </p:txBody>
      </p:sp>
      <p:sp>
        <p:nvSpPr>
          <p:cNvPr id="4" name="Slide Number Placeholder 3"/>
          <p:cNvSpPr>
            <a:spLocks noGrp="1"/>
          </p:cNvSpPr>
          <p:nvPr>
            <p:ph type="sldNum" sz="quarter" idx="12"/>
          </p:nvPr>
        </p:nvSpPr>
        <p:spPr/>
        <p:txBody>
          <a:bodyPr/>
          <a:lstStyle/>
          <a:p>
            <a:fld id="{5C113290-7793-4BF0-B828-1D983198865E}"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9072563" cy="619580"/>
          </a:xfrm>
        </p:spPr>
        <p:txBody>
          <a:bodyPr>
            <a:normAutofit fontScale="90000"/>
          </a:bodyPr>
          <a:lstStyle/>
          <a:p>
            <a:pPr algn="l"/>
            <a:endParaRPr lang="en-US" dirty="0"/>
          </a:p>
        </p:txBody>
      </p:sp>
      <p:sp>
        <p:nvSpPr>
          <p:cNvPr id="3" name="Content Placeholder 2"/>
          <p:cNvSpPr>
            <a:spLocks noGrp="1"/>
          </p:cNvSpPr>
          <p:nvPr>
            <p:ph idx="1"/>
          </p:nvPr>
        </p:nvSpPr>
        <p:spPr>
          <a:xfrm>
            <a:off x="504031" y="922317"/>
            <a:ext cx="9072563" cy="5830645"/>
          </a:xfrm>
        </p:spPr>
        <p:txBody>
          <a:bodyPr>
            <a:normAutofit fontScale="47500" lnSpcReduction="20000"/>
          </a:bodyPr>
          <a:lstStyle/>
          <a:p>
            <a:r>
              <a:rPr lang="en-US" sz="4800" b="1" dirty="0" smtClean="0">
                <a:latin typeface="Times New Roman" pitchFamily="18" charset="0"/>
                <a:cs typeface="Times New Roman" pitchFamily="18" charset="0"/>
              </a:rPr>
              <a:t>Supported Architectures</a:t>
            </a:r>
            <a:r>
              <a:rPr lang="en-US" sz="4800" dirty="0" smtClean="0">
                <a:latin typeface="Times New Roman" pitchFamily="18" charset="0"/>
                <a:cs typeface="Times New Roman" pitchFamily="18" charset="0"/>
              </a:rPr>
              <a:t>: Linux is highly versatile and supports a wide range of hardware architectures, making it suitable for various embedded platforms. Common architectures include ARM, x86, MIPS, PowerPC, and more.</a:t>
            </a:r>
          </a:p>
          <a:p>
            <a:endParaRPr lang="en-US" sz="4800" dirty="0" smtClean="0">
              <a:latin typeface="Times New Roman" pitchFamily="18" charset="0"/>
              <a:cs typeface="Times New Roman" pitchFamily="18" charset="0"/>
            </a:endParaRPr>
          </a:p>
          <a:p>
            <a:r>
              <a:rPr lang="en-US" sz="4800" b="1" dirty="0" smtClean="0">
                <a:latin typeface="Times New Roman" pitchFamily="18" charset="0"/>
                <a:cs typeface="Times New Roman" pitchFamily="18" charset="0"/>
              </a:rPr>
              <a:t> Open Source Community</a:t>
            </a:r>
            <a:r>
              <a:rPr lang="en-US" sz="4800" dirty="0" smtClean="0">
                <a:latin typeface="Times New Roman" pitchFamily="18" charset="0"/>
                <a:cs typeface="Times New Roman" pitchFamily="18" charset="0"/>
              </a:rPr>
              <a:t>: The Linux ecosystem benefits from a vast open source community that contributes to the development, maintenance, and enhancement of the Linux kernel and associated software components. This community-driven approach ensures continuous improvement, bug fixes, and new feature additions to the Linux platform.</a:t>
            </a:r>
          </a:p>
          <a:p>
            <a:endParaRPr lang="en-US" sz="4800" dirty="0" smtClean="0">
              <a:latin typeface="Times New Roman" pitchFamily="18" charset="0"/>
              <a:cs typeface="Times New Roman" pitchFamily="18" charset="0"/>
            </a:endParaRPr>
          </a:p>
          <a:p>
            <a:r>
              <a:rPr lang="en-US" sz="4800" b="1" dirty="0" smtClean="0">
                <a:latin typeface="Times New Roman" pitchFamily="18" charset="0"/>
                <a:cs typeface="Times New Roman" pitchFamily="18" charset="0"/>
              </a:rPr>
              <a:t>Real-Time Capabilities</a:t>
            </a:r>
            <a:r>
              <a:rPr lang="en-US" sz="4800" dirty="0" smtClean="0">
                <a:latin typeface="Times New Roman" pitchFamily="18" charset="0"/>
                <a:cs typeface="Times New Roman" pitchFamily="18" charset="0"/>
              </a:rPr>
              <a:t>: Real-time variants of Linux, such as the PREEMPT-RT patch, are available to provide determinism and timely response in time-critical embedded applications. These real-time enhancements enable Embedded Linux to handle tasks with strict timing requirements.</a:t>
            </a:r>
          </a:p>
          <a:p>
            <a:pPr>
              <a:buNone/>
            </a:pPr>
            <a:r>
              <a:rPr lang="en-US" dirty="0"/>
              <a:t/>
            </a:r>
            <a:br>
              <a:rPr lang="en-US" dirty="0"/>
            </a:br>
            <a:endParaRPr lang="en-US" dirty="0" smtClean="0"/>
          </a:p>
          <a:p>
            <a:endParaRPr lang="en-US" dirty="0"/>
          </a:p>
        </p:txBody>
      </p:sp>
      <p:sp>
        <p:nvSpPr>
          <p:cNvPr id="4" name="Slide Number Placeholder 3"/>
          <p:cNvSpPr>
            <a:spLocks noGrp="1"/>
          </p:cNvSpPr>
          <p:nvPr>
            <p:ph type="sldNum" sz="quarter" idx="12"/>
          </p:nvPr>
        </p:nvSpPr>
        <p:spPr/>
        <p:txBody>
          <a:bodyPr/>
          <a:lstStyle/>
          <a:p>
            <a:fld id="{5C113290-7793-4BF0-B828-1D983198865E}"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9072563" cy="691018"/>
          </a:xfrm>
        </p:spPr>
        <p:txBody>
          <a:bodyPr>
            <a:normAutofit fontScale="90000"/>
          </a:bodyPr>
          <a:lstStyle/>
          <a:p>
            <a:endParaRPr lang="en-US" dirty="0"/>
          </a:p>
        </p:txBody>
      </p:sp>
      <p:sp>
        <p:nvSpPr>
          <p:cNvPr id="3" name="Content Placeholder 2"/>
          <p:cNvSpPr>
            <a:spLocks noGrp="1"/>
          </p:cNvSpPr>
          <p:nvPr>
            <p:ph idx="1"/>
          </p:nvPr>
        </p:nvSpPr>
        <p:spPr>
          <a:xfrm>
            <a:off x="504031" y="850879"/>
            <a:ext cx="9072563" cy="5902083"/>
          </a:xfrm>
        </p:spPr>
        <p:txBody>
          <a:bodyPr>
            <a:normAutofit fontScale="85000" lnSpcReduction="20000"/>
          </a:bodyPr>
          <a:lstStyle/>
          <a:p>
            <a:r>
              <a:rPr lang="en-US" sz="3200" b="1" dirty="0" smtClean="0">
                <a:latin typeface="Times New Roman" pitchFamily="18" charset="0"/>
                <a:cs typeface="Times New Roman" pitchFamily="18" charset="0"/>
              </a:rPr>
              <a:t>Development Tools and Frameworks</a:t>
            </a:r>
            <a:r>
              <a:rPr lang="en-US" sz="3200" dirty="0" smtClean="0">
                <a:latin typeface="Times New Roman" pitchFamily="18" charset="0"/>
                <a:cs typeface="Times New Roman" pitchFamily="18" charset="0"/>
              </a:rPr>
              <a:t>: A rich set of development tools and frameworks are available for Embedded Linux, facilitating application development, debugging, and deployment. These tools include cross-compilers, build systems (such as </a:t>
            </a:r>
            <a:r>
              <a:rPr lang="en-US" sz="3200" dirty="0" err="1" smtClean="0">
                <a:latin typeface="Times New Roman" pitchFamily="18" charset="0"/>
                <a:cs typeface="Times New Roman" pitchFamily="18" charset="0"/>
              </a:rPr>
              <a:t>Yocto</a:t>
            </a:r>
            <a:r>
              <a:rPr lang="en-US" sz="3200" dirty="0" smtClean="0">
                <a:latin typeface="Times New Roman" pitchFamily="18" charset="0"/>
                <a:cs typeface="Times New Roman" pitchFamily="18" charset="0"/>
              </a:rPr>
              <a:t> Project and </a:t>
            </a:r>
            <a:r>
              <a:rPr lang="en-US" sz="3200" dirty="0" err="1" smtClean="0">
                <a:latin typeface="Times New Roman" pitchFamily="18" charset="0"/>
                <a:cs typeface="Times New Roman" pitchFamily="18" charset="0"/>
              </a:rPr>
              <a:t>Buildroot</a:t>
            </a:r>
            <a:r>
              <a:rPr lang="en-US" sz="3200" dirty="0" smtClean="0">
                <a:latin typeface="Times New Roman" pitchFamily="18" charset="0"/>
                <a:cs typeface="Times New Roman" pitchFamily="18" charset="0"/>
              </a:rPr>
              <a:t>), debuggers, and profiling tools.</a:t>
            </a:r>
          </a:p>
          <a:p>
            <a:r>
              <a:rPr lang="en-US" sz="3200" b="1" dirty="0" smtClean="0">
                <a:latin typeface="Times New Roman" pitchFamily="18" charset="0"/>
                <a:cs typeface="Times New Roman" pitchFamily="18" charset="0"/>
              </a:rPr>
              <a:t>Application Areas</a:t>
            </a:r>
            <a:r>
              <a:rPr lang="en-US" sz="3200" dirty="0" smtClean="0">
                <a:latin typeface="Times New Roman" pitchFamily="18" charset="0"/>
                <a:cs typeface="Times New Roman" pitchFamily="18" charset="0"/>
              </a:rPr>
              <a:t>: Embedded Linux finds applications in various domains, including consumer electronics, industrial automation, automotive systems, medical devices, networking equipment, and </a:t>
            </a:r>
            <a:r>
              <a:rPr lang="en-US" sz="3200" dirty="0" err="1" smtClean="0">
                <a:latin typeface="Times New Roman" pitchFamily="18" charset="0"/>
                <a:cs typeface="Times New Roman" pitchFamily="18" charset="0"/>
              </a:rPr>
              <a:t>IoT</a:t>
            </a:r>
            <a:r>
              <a:rPr lang="en-US" sz="3200" dirty="0" smtClean="0">
                <a:latin typeface="Times New Roman" pitchFamily="18" charset="0"/>
                <a:cs typeface="Times New Roman" pitchFamily="18" charset="0"/>
              </a:rPr>
              <a:t> devices. Its flexibility, scalability, and extensive software support make it a popular choice for embedded systems.</a:t>
            </a:r>
          </a:p>
          <a:p>
            <a:r>
              <a:rPr lang="en-US" sz="3200" dirty="0" smtClean="0">
                <a:latin typeface="Times New Roman" pitchFamily="18" charset="0"/>
                <a:cs typeface="Times New Roman" pitchFamily="18" charset="0"/>
              </a:rPr>
              <a:t>Embedded Linux offers the benefits of a mature, stable, and well-supported operating system for embedded applications. It enables developers to leverage the vast Linux software ecosystem, tap into open source resources, and create powerful, feature-rich embedded systems.</a:t>
            </a:r>
          </a:p>
          <a:p>
            <a:endParaRPr lang="en-US" dirty="0"/>
          </a:p>
        </p:txBody>
      </p:sp>
      <p:sp>
        <p:nvSpPr>
          <p:cNvPr id="4" name="Slide Number Placeholder 3"/>
          <p:cNvSpPr>
            <a:spLocks noGrp="1"/>
          </p:cNvSpPr>
          <p:nvPr>
            <p:ph type="sldNum" sz="quarter" idx="12"/>
          </p:nvPr>
        </p:nvSpPr>
        <p:spPr/>
        <p:txBody>
          <a:bodyPr/>
          <a:lstStyle/>
          <a:p>
            <a:fld id="{5C113290-7793-4BF0-B828-1D983198865E}"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55A238AC-CAC4-49C2-BA72-48416072733B}"/>
              </a:ext>
            </a:extLst>
          </p:cNvPr>
          <p:cNvSpPr>
            <a:spLocks noGrp="1" noChangeArrowheads="1"/>
          </p:cNvSpPr>
          <p:nvPr>
            <p:ph type="title"/>
          </p:nvPr>
        </p:nvSpPr>
        <p:spPr>
          <a:xfrm>
            <a:off x="741363" y="211931"/>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4800" dirty="0">
                <a:solidFill>
                  <a:schemeClr val="accent1">
                    <a:tint val="83000"/>
                    <a:satMod val="150000"/>
                  </a:schemeClr>
                </a:solidFill>
              </a:rPr>
              <a:t>What is Linux</a:t>
            </a:r>
          </a:p>
        </p:txBody>
      </p:sp>
      <p:sp>
        <p:nvSpPr>
          <p:cNvPr id="19459" name="Rectangle 2">
            <a:extLst>
              <a:ext uri="{FF2B5EF4-FFF2-40B4-BE49-F238E27FC236}">
                <a16:creationId xmlns:a16="http://schemas.microsoft.com/office/drawing/2014/main" id="{0EA392A4-4AE2-4B14-86D5-A4D6223D74E4}"/>
              </a:ext>
            </a:extLst>
          </p:cNvPr>
          <p:cNvSpPr>
            <a:spLocks noGrp="1" noChangeArrowheads="1"/>
          </p:cNvSpPr>
          <p:nvPr>
            <p:ph idx="1"/>
          </p:nvPr>
        </p:nvSpPr>
        <p:spPr>
          <a:xfrm>
            <a:off x="1079500" y="1763713"/>
            <a:ext cx="8477250" cy="6048375"/>
          </a:xfrm>
        </p:spPr>
        <p:txBody>
          <a:bodyPr/>
          <a:lstStyle/>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800">
                <a:latin typeface="Times New Roman" panose="02020603050405020304" pitchFamily="18" charset="0"/>
                <a:cs typeface="Times New Roman" panose="02020603050405020304" pitchFamily="18" charset="0"/>
              </a:rPr>
              <a:t>A Computer operating system </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800">
                <a:latin typeface="Times New Roman" panose="02020603050405020304" pitchFamily="18" charset="0"/>
                <a:cs typeface="Times New Roman" panose="02020603050405020304" pitchFamily="18" charset="0"/>
              </a:rPr>
              <a:t>Linux is a free and open source operating system</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800">
                <a:latin typeface="Times New Roman" panose="02020603050405020304" pitchFamily="18" charset="0"/>
                <a:cs typeface="Times New Roman" panose="02020603050405020304" pitchFamily="18" charset="0"/>
              </a:rPr>
              <a:t>It can run on 32 bit and 64 bit hardware</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800">
                <a:latin typeface="Times New Roman" panose="02020603050405020304" pitchFamily="18" charset="0"/>
                <a:cs typeface="Times New Roman" panose="02020603050405020304" pitchFamily="18" charset="0"/>
              </a:rPr>
              <a:t>This is run on nearly every hardware platform.</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800">
                <a:latin typeface="Times New Roman" panose="02020603050405020304" pitchFamily="18" charset="0"/>
                <a:cs typeface="Times New Roman" panose="02020603050405020304" pitchFamily="18" charset="0"/>
              </a:rPr>
              <a:t>This operating system in only a few short years is beginning to dominate markets worldwide.</a:t>
            </a:r>
          </a:p>
          <a:p>
            <a:pPr lvl="1" eaLnBrk="1" hangingPunct="1">
              <a:lnSpc>
                <a:spcPct val="14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altLang="en-US" sz="2800">
              <a:latin typeface="Times New Roman" panose="02020603050405020304" pitchFamily="18" charset="0"/>
              <a:cs typeface="Times New Roman" panose="02020603050405020304" pitchFamily="18" charset="0"/>
            </a:endParaRPr>
          </a:p>
        </p:txBody>
      </p:sp>
      <p:sp>
        <p:nvSpPr>
          <p:cNvPr id="19460" name="Slide Number Placeholder 3">
            <a:extLst>
              <a:ext uri="{FF2B5EF4-FFF2-40B4-BE49-F238E27FC236}">
                <a16:creationId xmlns:a16="http://schemas.microsoft.com/office/drawing/2014/main" id="{EDDD7871-A054-401E-A12D-C790D78331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78A341B2-B115-4225-A62F-AF886259413F}" type="slidenum">
              <a:rPr lang="en-US" altLang="en-US" sz="1300">
                <a:solidFill>
                  <a:schemeClr val="tx1"/>
                </a:solidFill>
              </a:rPr>
              <a:pPr/>
              <a:t>6</a:t>
            </a:fld>
            <a:endParaRPr lang="en-US" altLang="en-US" sz="1300">
              <a:solidFill>
                <a:schemeClr val="tx1"/>
              </a:solidFill>
            </a:endParaRP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7A24CC8B-2B09-47AD-8FCF-89394C89E38C}"/>
              </a:ext>
            </a:extLst>
          </p:cNvPr>
          <p:cNvSpPr>
            <a:spLocks noGrp="1" noChangeArrowheads="1"/>
          </p:cNvSpPr>
          <p:nvPr>
            <p:ph type="title"/>
          </p:nvPr>
        </p:nvSpPr>
        <p:spPr>
          <a:xfrm>
            <a:off x="457300" y="355600"/>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4800" dirty="0">
                <a:solidFill>
                  <a:schemeClr val="accent1">
                    <a:tint val="83000"/>
                    <a:satMod val="150000"/>
                  </a:schemeClr>
                </a:solidFill>
              </a:rPr>
              <a:t>History</a:t>
            </a:r>
          </a:p>
        </p:txBody>
      </p:sp>
      <p:sp>
        <p:nvSpPr>
          <p:cNvPr id="7170" name="Rectangle 2">
            <a:extLst>
              <a:ext uri="{FF2B5EF4-FFF2-40B4-BE49-F238E27FC236}">
                <a16:creationId xmlns:a16="http://schemas.microsoft.com/office/drawing/2014/main" id="{F3D9F00C-88D0-4348-829E-72E238903B7B}"/>
              </a:ext>
            </a:extLst>
          </p:cNvPr>
          <p:cNvSpPr>
            <a:spLocks noGrp="1" noChangeArrowheads="1"/>
          </p:cNvSpPr>
          <p:nvPr>
            <p:ph idx="1"/>
          </p:nvPr>
        </p:nvSpPr>
        <p:spPr>
          <a:xfrm>
            <a:off x="444500" y="1619250"/>
            <a:ext cx="9275763" cy="4938713"/>
          </a:xfrm>
        </p:spPr>
        <p:txBody>
          <a:bodyPr>
            <a:normAutofit lnSpcReduction="10000"/>
          </a:bodyPr>
          <a:lstStyle/>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3600" dirty="0">
                <a:latin typeface="Times New Roman" panose="02020603050405020304" pitchFamily="18" charset="0"/>
                <a:cs typeface="Times New Roman" panose="02020603050405020304" pitchFamily="18" charset="0"/>
              </a:rPr>
              <a:t>Linux is a modern tree operating system based on Unix.</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3600" dirty="0">
                <a:latin typeface="Times New Roman" panose="02020603050405020304" pitchFamily="18" charset="0"/>
                <a:cs typeface="Times New Roman" panose="02020603050405020304" pitchFamily="18" charset="0"/>
              </a:rPr>
              <a:t>Fist developed as a small but self-contained kernel in 1991 by Linux Torvalds, with the major design goal of UNIX compatibility.</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3600" dirty="0">
                <a:latin typeface="Times New Roman" panose="02020603050405020304" pitchFamily="18" charset="0"/>
                <a:cs typeface="Times New Roman" panose="02020603050405020304" pitchFamily="18" charset="0"/>
              </a:rPr>
              <a:t>Its history has been one of collaboration by many users from all around the would, corresponding almost exclusively over the Internet.</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sz="3600" dirty="0">
              <a:latin typeface="Times New Roman" panose="02020603050405020304" pitchFamily="18" charset="0"/>
              <a:cs typeface="Times New Roman" panose="02020603050405020304" pitchFamily="18" charset="0"/>
            </a:endParaRP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sz="3600" dirty="0">
              <a:latin typeface="Times New Roman" panose="02020603050405020304" pitchFamily="18" charset="0"/>
              <a:cs typeface="Times New Roman" panose="02020603050405020304" pitchFamily="18" charset="0"/>
            </a:endParaRP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sz="3600" dirty="0">
              <a:latin typeface="Times New Roman" panose="02020603050405020304" pitchFamily="18" charset="0"/>
              <a:cs typeface="Times New Roman" panose="02020603050405020304" pitchFamily="18" charset="0"/>
            </a:endParaRP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sz="3600" dirty="0">
              <a:latin typeface="Times New Roman" panose="02020603050405020304" pitchFamily="18" charset="0"/>
              <a:cs typeface="Times New Roman" panose="02020603050405020304" pitchFamily="18" charset="0"/>
            </a:endParaRPr>
          </a:p>
        </p:txBody>
      </p:sp>
      <p:sp>
        <p:nvSpPr>
          <p:cNvPr id="21508" name="Slide Number Placeholder 3">
            <a:extLst>
              <a:ext uri="{FF2B5EF4-FFF2-40B4-BE49-F238E27FC236}">
                <a16:creationId xmlns:a16="http://schemas.microsoft.com/office/drawing/2014/main" id="{90F597F6-DD2A-4D67-A79B-043FB4B56C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1D4A7167-5E3B-4461-B9F9-946BF0ED4C06}" type="slidenum">
              <a:rPr lang="en-US" altLang="en-US" sz="1300">
                <a:solidFill>
                  <a:schemeClr val="tx1"/>
                </a:solidFill>
              </a:rPr>
              <a:pPr/>
              <a:t>7</a:t>
            </a:fld>
            <a:endParaRPr lang="en-US" altLang="en-US" sz="1300">
              <a:solidFill>
                <a:schemeClr val="tx1"/>
              </a:solidFill>
            </a:endParaRP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7B9F509D-62AC-4669-A3D3-686BAE69B936}"/>
              </a:ext>
            </a:extLst>
          </p:cNvPr>
          <p:cNvSpPr>
            <a:spLocks noGrp="1" noChangeArrowheads="1"/>
          </p:cNvSpPr>
          <p:nvPr>
            <p:ph type="title"/>
          </p:nvPr>
        </p:nvSpPr>
        <p:spPr>
          <a:xfrm>
            <a:off x="741363" y="117475"/>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4800" dirty="0">
                <a:solidFill>
                  <a:schemeClr val="accent1">
                    <a:tint val="83000"/>
                    <a:satMod val="150000"/>
                  </a:schemeClr>
                </a:solidFill>
              </a:rPr>
              <a:t>The Kernel</a:t>
            </a:r>
          </a:p>
        </p:txBody>
      </p:sp>
      <p:sp>
        <p:nvSpPr>
          <p:cNvPr id="23555" name="Slide Number Placeholder 6">
            <a:extLst>
              <a:ext uri="{FF2B5EF4-FFF2-40B4-BE49-F238E27FC236}">
                <a16:creationId xmlns:a16="http://schemas.microsoft.com/office/drawing/2014/main" id="{4894EDD0-41CB-4AB0-BF9E-B2E25AE774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C884BEB7-2B0F-4301-8209-0788BE44E535}" type="slidenum">
              <a:rPr lang="en-US" altLang="en-US" sz="1300">
                <a:solidFill>
                  <a:schemeClr val="tx1"/>
                </a:solidFill>
              </a:rPr>
              <a:pPr/>
              <a:t>8</a:t>
            </a:fld>
            <a:endParaRPr lang="en-US" altLang="en-US" sz="1300">
              <a:solidFill>
                <a:schemeClr val="tx1"/>
              </a:solidFill>
            </a:endParaRPr>
          </a:p>
        </p:txBody>
      </p:sp>
      <p:sp>
        <p:nvSpPr>
          <p:cNvPr id="23556" name="Text Box 4">
            <a:extLst>
              <a:ext uri="{FF2B5EF4-FFF2-40B4-BE49-F238E27FC236}">
                <a16:creationId xmlns:a16="http://schemas.microsoft.com/office/drawing/2014/main" id="{6810EAB3-C46D-4FB1-AFD3-E38DE6D6387D}"/>
              </a:ext>
            </a:extLst>
          </p:cNvPr>
          <p:cNvSpPr txBox="1">
            <a:spLocks noChangeArrowheads="1"/>
          </p:cNvSpPr>
          <p:nvPr/>
        </p:nvSpPr>
        <p:spPr bwMode="auto">
          <a:xfrm>
            <a:off x="431800" y="1565260"/>
            <a:ext cx="9361488" cy="386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503238" indent="-431800">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bg1"/>
                </a:solidFill>
                <a:latin typeface="Times New Roman" panose="02020603050405020304" pitchFamily="18" charset="0"/>
              </a:defRPr>
            </a:lvl1pPr>
            <a:lvl2pPr marL="742950" indent="-285750">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bg1"/>
                </a:solidFill>
                <a:latin typeface="Times New Roman" panose="02020603050405020304" pitchFamily="18" charset="0"/>
              </a:defRPr>
            </a:lvl2pPr>
            <a:lvl3pPr marL="1143000" indent="-228600">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bg1"/>
                </a:solidFill>
                <a:latin typeface="Times New Roman" panose="02020603050405020304" pitchFamily="18" charset="0"/>
              </a:defRPr>
            </a:lvl3pPr>
            <a:lvl4pPr marL="1600200" indent="-228600">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bg1"/>
                </a:solidFill>
                <a:latin typeface="Times New Roman" panose="02020603050405020304" pitchFamily="18" charset="0"/>
              </a:defRPr>
            </a:lvl4pPr>
            <a:lvl5pPr marL="2057400" indent="-228600">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chemeClr val="bg1"/>
                </a:solidFill>
                <a:latin typeface="Times New Roman" panose="02020603050405020304" pitchFamily="18" charset="0"/>
              </a:defRPr>
            </a:lvl9pPr>
          </a:lstStyle>
          <a:p>
            <a:pPr eaLnBrk="1">
              <a:lnSpc>
                <a:spcPct val="93000"/>
              </a:lnSpc>
              <a:buClr>
                <a:srgbClr val="FF9966"/>
              </a:buClr>
              <a:buSzPct val="75000"/>
              <a:buFont typeface="StarSymbol" charset="0"/>
              <a:buChar char="➲"/>
            </a:pPr>
            <a:r>
              <a:rPr lang="en-GB" altLang="en-US" sz="3000" dirty="0">
                <a:solidFill>
                  <a:schemeClr val="tx1"/>
                </a:solidFill>
              </a:rPr>
              <a:t>In computing the kernel is the central component of most computer operating system </a:t>
            </a:r>
          </a:p>
          <a:p>
            <a:pPr eaLnBrk="1">
              <a:lnSpc>
                <a:spcPct val="93000"/>
              </a:lnSpc>
              <a:buClr>
                <a:srgbClr val="FF9966"/>
              </a:buClr>
              <a:buSzPct val="75000"/>
              <a:buFont typeface="StarSymbol" charset="0"/>
              <a:buChar char="➲"/>
            </a:pPr>
            <a:r>
              <a:rPr lang="en-GB" altLang="en-US" sz="3000" dirty="0">
                <a:solidFill>
                  <a:schemeClr val="tx1"/>
                </a:solidFill>
              </a:rPr>
              <a:t>It is a bridge between application and the actual data processing done at the hardware level.</a:t>
            </a:r>
          </a:p>
          <a:p>
            <a:pPr eaLnBrk="1">
              <a:lnSpc>
                <a:spcPct val="93000"/>
              </a:lnSpc>
              <a:buClr>
                <a:srgbClr val="FF9966"/>
              </a:buClr>
              <a:buSzPct val="75000"/>
              <a:buFont typeface="StarSymbol" charset="0"/>
              <a:buChar char="➲"/>
            </a:pPr>
            <a:r>
              <a:rPr lang="en-US" altLang="en-US" sz="3000" dirty="0">
                <a:solidFill>
                  <a:schemeClr val="tx1"/>
                </a:solidFill>
              </a:rPr>
              <a:t>The sole aim of kernel is to mange the communication between the software (user level application) and hardware ( CPU ,disk memory </a:t>
            </a:r>
            <a:r>
              <a:rPr lang="en-US" altLang="en-US" sz="3000" dirty="0" err="1">
                <a:solidFill>
                  <a:schemeClr val="tx1"/>
                </a:solidFill>
              </a:rPr>
              <a:t>ect</a:t>
            </a:r>
            <a:r>
              <a:rPr lang="en-US" altLang="en-US" sz="3000" dirty="0">
                <a:solidFill>
                  <a:schemeClr val="tx1"/>
                </a:solidFill>
              </a:rPr>
              <a:t>.</a:t>
            </a:r>
            <a:endParaRPr lang="en-GB" altLang="en-US" sz="3000" dirty="0">
              <a:solidFill>
                <a:schemeClr val="tx1"/>
              </a:solidFill>
            </a:endParaRPr>
          </a:p>
          <a:p>
            <a:pPr eaLnBrk="1">
              <a:lnSpc>
                <a:spcPct val="93000"/>
              </a:lnSpc>
              <a:buClr>
                <a:srgbClr val="FF9966"/>
              </a:buClr>
              <a:buSzPct val="75000"/>
              <a:buFont typeface="StarSymbol" charset="0"/>
              <a:buChar char="➲"/>
            </a:pPr>
            <a:r>
              <a:rPr lang="en-GB" altLang="en-US" sz="3000" dirty="0">
                <a:solidFill>
                  <a:schemeClr val="tx1"/>
                </a:solidFill>
              </a:rPr>
              <a:t>A kernel is a program that allocates and controls hardware resources in a system</a:t>
            </a:r>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5D1C2D84-887D-47D4-84AF-D51370961397}"/>
              </a:ext>
            </a:extLst>
          </p:cNvPr>
          <p:cNvSpPr>
            <a:spLocks noGrp="1" noChangeArrowheads="1"/>
          </p:cNvSpPr>
          <p:nvPr>
            <p:ph type="title"/>
          </p:nvPr>
        </p:nvSpPr>
        <p:spPr>
          <a:xfrm>
            <a:off x="741363" y="117475"/>
            <a:ext cx="8609012" cy="1263650"/>
          </a:xfrm>
        </p:spPr>
        <p:txBody>
          <a:bodyPr/>
          <a:lstStyle/>
          <a:p>
            <a:pPr marL="534210" indent="0"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4800">
                <a:solidFill>
                  <a:schemeClr val="accent1">
                    <a:tint val="83000"/>
                    <a:satMod val="150000"/>
                  </a:schemeClr>
                </a:solidFill>
              </a:rPr>
              <a:t>Design</a:t>
            </a:r>
          </a:p>
        </p:txBody>
      </p:sp>
      <p:sp>
        <p:nvSpPr>
          <p:cNvPr id="10242" name="Rectangle 2">
            <a:extLst>
              <a:ext uri="{FF2B5EF4-FFF2-40B4-BE49-F238E27FC236}">
                <a16:creationId xmlns:a16="http://schemas.microsoft.com/office/drawing/2014/main" id="{967DBCD5-AF70-4248-AFD7-BF6B37E4446D}"/>
              </a:ext>
            </a:extLst>
          </p:cNvPr>
          <p:cNvSpPr>
            <a:spLocks noGrp="1" noChangeArrowheads="1"/>
          </p:cNvSpPr>
          <p:nvPr>
            <p:ph idx="1"/>
          </p:nvPr>
        </p:nvSpPr>
        <p:spPr>
          <a:xfrm>
            <a:off x="1089025" y="1374775"/>
            <a:ext cx="8477250" cy="6024563"/>
          </a:xfrm>
        </p:spPr>
        <p:txBody>
          <a:bodyPr>
            <a:normAutofit fontScale="92500" lnSpcReduction="20000"/>
          </a:bodyPr>
          <a:lstStyle/>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The Linux kernel has a monolithic design</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The other approach is the microkernel design</a:t>
            </a:r>
          </a:p>
          <a:p>
            <a:pPr marL="493892" indent="-42333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Both have their upsides and downsides</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Monolithic kernels</a:t>
            </a:r>
          </a:p>
          <a:p>
            <a:pPr marL="1219611" lvl="2" indent="-25198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Easier to build and design</a:t>
            </a:r>
          </a:p>
          <a:p>
            <a:pPr marL="1219611" lvl="2" indent="-25198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Generally faster</a:t>
            </a:r>
          </a:p>
          <a:p>
            <a:pPr marL="1219611" lvl="2" indent="-25198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More recompiles</a:t>
            </a:r>
          </a:p>
          <a:p>
            <a:pPr marL="1219611" lvl="2" indent="-25198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Less object oriented</a:t>
            </a:r>
          </a:p>
          <a:p>
            <a:pPr marL="907149" lvl="1" indent="-314982" eaLnBrk="1" fontAlgn="auto" hangingPunct="1">
              <a:spcAft>
                <a:spcPts val="0"/>
              </a:spcAft>
              <a:buFont typeface="Verdana"/>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Micro kernels</a:t>
            </a:r>
          </a:p>
          <a:p>
            <a:pPr marL="1219611" lvl="2" indent="-25198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Considered safer</a:t>
            </a:r>
          </a:p>
          <a:p>
            <a:pPr marL="1219611" lvl="2" indent="-25198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Easier to develop drivers for</a:t>
            </a:r>
          </a:p>
          <a:p>
            <a:pPr marL="1219611" lvl="2" indent="-25198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Only recompile for upgrades</a:t>
            </a:r>
          </a:p>
          <a:p>
            <a:pPr marL="1219611" lvl="2" indent="-25198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Generally slower</a:t>
            </a:r>
          </a:p>
          <a:p>
            <a:pPr marL="1219611" lvl="2" indent="-251986" eaLnBrk="1" fontAlgn="auto" hangingPunct="1">
              <a:spcAft>
                <a:spcPts val="0"/>
              </a:spcAft>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t>Much harder to build and design</a:t>
            </a:r>
          </a:p>
        </p:txBody>
      </p:sp>
      <p:sp>
        <p:nvSpPr>
          <p:cNvPr id="25604" name="Slide Number Placeholder 4">
            <a:extLst>
              <a:ext uri="{FF2B5EF4-FFF2-40B4-BE49-F238E27FC236}">
                <a16:creationId xmlns:a16="http://schemas.microsoft.com/office/drawing/2014/main" id="{FE9D9B66-E4EF-42C1-92CD-78C29BA439F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fld id="{F48F63F3-E7AD-45A7-AD75-33BA0B4B90CE}" type="slidenum">
              <a:rPr lang="en-US" altLang="en-US" sz="1300">
                <a:solidFill>
                  <a:schemeClr val="tx1"/>
                </a:solidFill>
              </a:rPr>
              <a:pPr/>
              <a:t>9</a:t>
            </a:fld>
            <a:endParaRPr lang="en-US" altLang="en-US" sz="1300">
              <a:solidFill>
                <a:schemeClr val="tx1"/>
              </a:solidFill>
            </a:endParaRPr>
          </a:p>
        </p:txBody>
      </p:sp>
    </p:spTree>
  </p:cSld>
  <p:clrMapOvr>
    <a:masterClrMapping/>
  </p:clrMapOvr>
  <p:transition spd="med">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TotalTime>
  <Words>1100</Words>
  <Application>Microsoft Office PowerPoint</Application>
  <PresentationFormat>Custom</PresentationFormat>
  <Paragraphs>133</Paragraphs>
  <Slides>19</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StarSymbol</vt:lpstr>
      <vt:lpstr>Times New Roman</vt:lpstr>
      <vt:lpstr>Verdana</vt:lpstr>
      <vt:lpstr>Wingdings 2</vt:lpstr>
      <vt:lpstr>Office Theme</vt:lpstr>
      <vt:lpstr>    </vt:lpstr>
      <vt:lpstr>Introduction</vt:lpstr>
      <vt:lpstr>key points about Embedded Linux: </vt:lpstr>
      <vt:lpstr>PowerPoint Presentation</vt:lpstr>
      <vt:lpstr>PowerPoint Presentation</vt:lpstr>
      <vt:lpstr>What is Linux</vt:lpstr>
      <vt:lpstr>History</vt:lpstr>
      <vt:lpstr>The Kernel</vt:lpstr>
      <vt:lpstr>Design</vt:lpstr>
      <vt:lpstr>Other  NIX Kernels</vt:lpstr>
      <vt:lpstr>What is the GNU GPL?</vt:lpstr>
      <vt:lpstr>Does the GPL Matter</vt:lpstr>
      <vt:lpstr>POSIX Another Operating  System?</vt:lpstr>
      <vt:lpstr>POSIX</vt:lpstr>
      <vt:lpstr>Other POSIX Oses</vt:lpstr>
      <vt:lpstr> Why Should I Use Linux?</vt:lpstr>
      <vt:lpstr>Advantages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Linux</dc:title>
  <dc:creator>TAUSIR ANSARI</dc:creator>
  <cp:lastModifiedBy>PITABAS</cp:lastModifiedBy>
  <cp:revision>33</cp:revision>
  <dcterms:modified xsi:type="dcterms:W3CDTF">2023-07-06T19:45:55Z</dcterms:modified>
</cp:coreProperties>
</file>