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64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31BFE0-9882-4E92-75F3-55AFF044A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FD0EF8-CC4D-304B-043C-8C23C2F45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A8D3AD-CFF0-5128-A9C2-64CF6730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5CC0-6E14-4C23-A300-270A609ECDB5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2B4A4D-979C-E40D-0F46-A21F21341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6D2580-7C07-5E05-2873-704FA3ED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646-4851-4FE5-AC89-1CF2308035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4198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772183-F1DD-8023-5DDE-D4151EB6D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5EEA5E-2B31-CB58-1461-9696E8825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1F4075-81F5-2375-7878-0510E4A83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5CC0-6E14-4C23-A300-270A609ECDB5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52281D-582D-203A-A7F0-50128E5B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90BF1F-15F1-9CFF-BE3F-11F22453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646-4851-4FE5-AC89-1CF2308035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0679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1DB01F6-DFF4-FDF5-0A8C-F67CC9A4F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E0D8450-7E7A-6972-E079-8172E854A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C990AF-3A6D-2EBE-178C-77AE4D85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5CC0-6E14-4C23-A300-270A609ECDB5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3AD1DE-12AE-F43B-B3AA-328AB3480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3042B7-3296-246C-452A-149B1CD3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646-4851-4FE5-AC89-1CF2308035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1155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A4D2D7-0A86-4CA8-B141-3A7777FC7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7CC685-617F-4EEB-B02B-C86ADBE44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F89B7C-E582-6B78-0185-2C036B16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5CC0-6E14-4C23-A300-270A609ECDB5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594A58-D593-CE27-AEAA-59DC6D36B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BF970A-6E42-A406-84EA-F4B9B1F0C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646-4851-4FE5-AC89-1CF2308035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9070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2D0F63-DA1F-7B67-A21D-74336E6A7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BDFE43-FE75-8B3D-169F-2D5FEFAC6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8B98E5-1D25-7A8A-9226-98FD930B3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5CC0-6E14-4C23-A300-270A609ECDB5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4EEB24-0335-66F5-BF52-37FB1FA0B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D740E8-A0F8-414F-6995-B652A2F41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646-4851-4FE5-AC89-1CF2308035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9176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54D841-2172-DAF9-6E51-D537B35C5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2B079A-0C4F-3836-C695-22C31F5959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DD30DF-B457-85C3-D137-74300DECA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CE73C1-3AD3-68B9-2A47-A5B34CA90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5CC0-6E14-4C23-A300-270A609ECDB5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8DF64A-4A2F-9E46-852D-795FB7B8D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CDF71E9-C4F2-24AC-E795-30256C9E7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646-4851-4FE5-AC89-1CF2308035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5673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7FA890-4BDC-18B6-17A0-B3B68670C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A02789-7CE2-FF6C-5DAF-9542E5DBB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9CA7D52-B731-BAFD-60D9-F40E549AC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D175DFF-B505-8ACE-27E2-7F9611520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3533865-9A07-9FAF-CC54-253F142A1E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3F46A35-FC1F-F302-00FA-A066F0FB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5CC0-6E14-4C23-A300-270A609ECDB5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D60BA5F-9F8E-8BA5-2FA8-FA2F2A2B5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1ABB6A5-CDEA-5DC3-9D2C-82BA69D65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646-4851-4FE5-AC89-1CF2308035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6709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47486-56F3-647B-2E1A-6F704705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CCF70C4-821D-0DD1-78A8-B3B24589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5CC0-6E14-4C23-A300-270A609ECDB5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9A3245B-DEA2-66FA-EC57-A07BC212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752F9BE-822F-C534-0014-428E98A33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646-4851-4FE5-AC89-1CF2308035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5560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8A1C78D-5947-6B94-B772-DD2861C16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5CC0-6E14-4C23-A300-270A609ECDB5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0D9018E-2AD3-0B1E-C6A1-FA8E84A73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FA06F67-83EA-9DBE-7240-830713A13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646-4851-4FE5-AC89-1CF2308035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9049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B68BF9-2F5D-32EF-DE9A-E270CE015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8113D5-A996-2017-D9EF-2A06162B3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8CF9F8-1921-3F90-D2B4-114615EF7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6C1E05-9EA6-F9EE-00AE-35DCFB020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5CC0-6E14-4C23-A300-270A609ECDB5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6FBB3A-4B28-F6E0-475E-616111D87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36E917-A3B8-B824-C4E5-688C5E62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646-4851-4FE5-AC89-1CF2308035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3489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60760B-D8BC-9556-BF31-244A1E3A0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88A1CB1-E5EE-A05A-836C-CFC074A5E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4547841-E6D3-8A7B-E0F5-D843E8B65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4E7E0B-94C0-3535-BEAC-55A70EAE2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5CC0-6E14-4C23-A300-270A609ECDB5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28F2DE-7DCE-64E3-522F-8BA803EC1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DB9BC3-0D05-E947-1F35-4E27AF6A5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2646-4851-4FE5-AC89-1CF2308035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257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E154F5A-3096-84E4-4DC7-E836BD1E6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9F76FE-D3B8-0220-1915-9EA1C950B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EB7B63-C746-D4E1-4B96-10F40E2500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5CC0-6E14-4C23-A300-270A609ECDB5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B95AF9-F7AC-AD6F-ACD3-9A10E93E3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DAD601-8CF0-BBB3-D3A5-718B855A7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42646-4851-4FE5-AC89-1CF2308035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205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3C1879-A269-DC39-89F1-AAF9F7AE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BD55AF-996F-A1CA-13E9-FEEB3F47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018"/>
            <a:ext cx="10515600" cy="4749945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What is the Diagnostic Communication Manager (DCM)?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Diagnostic Communication Manager (DCM) is a vital component of the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AUTomotive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Open System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ARchitecture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) framework.</a:t>
            </a: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It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enables diagnostic communication between the vehicle's Electronic Control Units (ECUs) and external diagnostic tools.</a:t>
            </a:r>
          </a:p>
          <a:p>
            <a:pPr algn="l"/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Purpose of the Diagnostic Communication Manager (DCM)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Facilitate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diagnostic services, allowing communication with ECUs for diagnostic purposes.</a:t>
            </a: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Support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standardized diagnostic protocols for efficient and accurate fault diagnosis and troubleshooting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74800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AutoShape 2" descr="AUTOSAR DCM - PiEmbSysTe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AUTOSAR DCM - PiEmbSysTe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AUTOSAR DCM - PiEmbSysTe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AUTOSAR DCM - PiEmbSysTe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autosar dc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8582" y="1828800"/>
            <a:ext cx="9573491" cy="429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4A1C5-6ADB-08D6-DFA8-4A3BC51C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8143"/>
            <a:ext cx="10515600" cy="1325563"/>
          </a:xfrm>
        </p:spPr>
        <p:txBody>
          <a:bodyPr/>
          <a:lstStyle/>
          <a:p>
            <a:r>
              <a:rPr lang="en-IN" dirty="0">
                <a:effectLst/>
                <a:latin typeface="Times New Roman" pitchFamily="18" charset="0"/>
                <a:cs typeface="Times New Roman" pitchFamily="18" charset="0"/>
              </a:rPr>
              <a:t>Diagnostic Services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3B6040-2368-240B-613A-A9EF53418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pPr algn="l">
              <a:buNone/>
            </a:pPr>
            <a:r>
              <a:rPr lang="en-US" i="0" dirty="0">
                <a:solidFill>
                  <a:srgbClr val="374151"/>
                </a:solidFill>
                <a:effectLst/>
                <a:latin typeface="Söhne"/>
              </a:rPr>
              <a:t>1</a:t>
            </a:r>
            <a:r>
              <a:rPr lang="en-US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. Read Data by Identifier (RDBI)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Retrieves diagnostic data from the ECU based on specified identifiers.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Enables access to various parameters, sensor values, and diagnostic information.</a:t>
            </a:r>
          </a:p>
          <a:p>
            <a:pPr algn="l">
              <a:buNone/>
            </a:pPr>
            <a:r>
              <a:rPr lang="en-US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2. Write Data by Identifier (WDBI)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Allows the diagnostic tool to write data to the ECU's memory or configuration parameters.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Useful for calibration or reprogramming of ECUs.</a:t>
            </a:r>
          </a:p>
        </p:txBody>
      </p:sp>
    </p:spTree>
    <p:extLst>
      <p:ext uri="{BB962C8B-B14F-4D97-AF65-F5344CB8AC3E}">
        <p14:creationId xmlns:p14="http://schemas.microsoft.com/office/powerpoint/2010/main" xmlns="" val="115216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F01065-2590-0BD2-0253-8198D806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620"/>
          </a:xfrm>
        </p:spPr>
        <p:txBody>
          <a:bodyPr/>
          <a:lstStyle/>
          <a:p>
            <a:r>
              <a:rPr lang="en-IN" dirty="0">
                <a:effectLst/>
                <a:latin typeface="Times New Roman" pitchFamily="18" charset="0"/>
                <a:cs typeface="Times New Roman" pitchFamily="18" charset="0"/>
              </a:rPr>
              <a:t>Diagnostic Services (contd.)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37F171-1ABC-4732-9D25-C32B8689A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018"/>
            <a:ext cx="10515600" cy="4749945"/>
          </a:xfrm>
        </p:spPr>
        <p:txBody>
          <a:bodyPr/>
          <a:lstStyle/>
          <a:p>
            <a:pPr algn="l"/>
            <a:r>
              <a:rPr lang="en-US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3. Control DTC Setting (CDTC)</a:t>
            </a:r>
          </a:p>
          <a:p>
            <a:pPr algn="l">
              <a:buNone/>
            </a:pPr>
            <a:r>
              <a:rPr lang="en-US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Controls </a:t>
            </a:r>
            <a:r>
              <a:rPr lang="en-US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the activation and deactivation of Diagnostic Trouble Codes (DTCs) or fault codes.</a:t>
            </a:r>
          </a:p>
          <a:p>
            <a:pPr algn="l">
              <a:buNone/>
            </a:pPr>
            <a:r>
              <a:rPr lang="en-US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 Enables </a:t>
            </a:r>
            <a:r>
              <a:rPr lang="en-US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clearing or setting of DTCs based on specific conditions.</a:t>
            </a:r>
          </a:p>
          <a:p>
            <a:pPr algn="l"/>
            <a:r>
              <a:rPr lang="en-US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4. Routine Control (RC)</a:t>
            </a:r>
          </a:p>
          <a:p>
            <a:pPr algn="l">
              <a:buNone/>
            </a:pPr>
            <a:r>
              <a:rPr lang="en-US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 Initiates </a:t>
            </a:r>
            <a:r>
              <a:rPr lang="en-US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predefined routines or sequences in the ECU.</a:t>
            </a:r>
          </a:p>
          <a:p>
            <a:pPr algn="l">
              <a:buNone/>
            </a:pPr>
            <a:r>
              <a:rPr lang="en-US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 Used </a:t>
            </a:r>
            <a:r>
              <a:rPr lang="en-US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for functions like actuator tests, self-tests, or system </a:t>
            </a:r>
            <a:r>
              <a:rPr lang="en-US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buNone/>
            </a:pPr>
            <a:r>
              <a:rPr lang="en-US" dirty="0" smtClean="0">
                <a:solidFill>
                  <a:srgbClr val="37415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37415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initialization</a:t>
            </a:r>
            <a:r>
              <a:rPr lang="en-US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7935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89E24C-6BDF-D9E8-D1A0-F76ED0174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639"/>
          </a:xfrm>
        </p:spPr>
        <p:txBody>
          <a:bodyPr/>
          <a:lstStyle/>
          <a:p>
            <a:r>
              <a:rPr lang="en-IN" dirty="0">
                <a:effectLst/>
                <a:latin typeface="Times New Roman" pitchFamily="18" charset="0"/>
                <a:cs typeface="Times New Roman" pitchFamily="18" charset="0"/>
              </a:rPr>
              <a:t>Diagnostic Protocols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6E8392-A160-7F38-596C-63C3B7489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25" y="1260765"/>
            <a:ext cx="10515600" cy="4849090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374151"/>
                </a:solidFill>
                <a:latin typeface="Söhne"/>
              </a:rPr>
              <a:t>1</a:t>
            </a:r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. Unified Diagnostic Services (UDS)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Most widely used diagnostic protocol in the automotive industry.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Defines a set of standardized diagnostic services and communication procedures.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Supports various diagnostic functionalities, including fault code retrieval, data reading/writing, and control operations.</a:t>
            </a:r>
          </a:p>
          <a:p>
            <a:pPr algn="l"/>
            <a:r>
              <a:rPr lang="en-IN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2. Keyword Protocol 2000 (KWP2000)</a:t>
            </a:r>
            <a:endParaRPr lang="en-IN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Legacy diagnostic protocol commonly used in older vehicles.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Provides diagnostic services and communication mechanisms for ECUs.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Primarily used for diagnostics and ECU reprogramming.</a:t>
            </a:r>
          </a:p>
          <a:p>
            <a:pPr algn="l"/>
            <a:r>
              <a:rPr lang="en-IN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3. On-Board Diagnostics (OBD)</a:t>
            </a:r>
            <a:endParaRPr lang="en-IN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 protocol used for emission-related diagnostics in vehicles.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Monitors the vehicle's emission control systems and detects faults or malfunctions.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Supports standardized diagnostic trouble codes (DTCs) and emission-related parameters.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225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C627E0-7BBD-867A-D7DC-03810A011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effectLst/>
                <a:latin typeface="Times New Roman" pitchFamily="18" charset="0"/>
                <a:cs typeface="Times New Roman" pitchFamily="18" charset="0"/>
              </a:rPr>
              <a:t>Benefits of DCM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3753CD-8096-5F17-829A-E1C585E30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1. Standardization</a:t>
            </a:r>
            <a:endParaRPr lang="en-US" b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DCM ensures standardized diagnostic communication across different ECUs and diagnostic tools.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Allows seamless integration of diagnostic functionalities from multiple suppliers.</a:t>
            </a:r>
          </a:p>
          <a:p>
            <a:pPr algn="l"/>
            <a:r>
              <a:rPr lang="en-US" b="1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2. Efficiency and Accuracy</a:t>
            </a:r>
            <a:endParaRPr lang="en-US" b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Diagnostic services and protocols provided by DCM enhance the efficiency and accuracy of fault diagnosis and troubleshooting.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Enables quick identification and resolution of issues in the vehicle.</a:t>
            </a:r>
          </a:p>
        </p:txBody>
      </p:sp>
    </p:spTree>
    <p:extLst>
      <p:ext uri="{BB962C8B-B14F-4D97-AF65-F5344CB8AC3E}">
        <p14:creationId xmlns:p14="http://schemas.microsoft.com/office/powerpoint/2010/main" xmlns="" val="818124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AFE7AC-858F-4E03-3063-EA0B5D3D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>
                <a:effectLst/>
                <a:latin typeface="Söhne"/>
              </a:rPr>
              <a:t>Conclusion</a:t>
            </a:r>
            <a:endParaRPr lang="en-IN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D7E94F-B38C-8AAA-86D0-14565D94E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IN" b="0" i="0" dirty="0">
                <a:solidFill>
                  <a:srgbClr val="374151"/>
                </a:solidFill>
                <a:effectLst/>
                <a:latin typeface="Söhne"/>
              </a:rPr>
              <a:t>The Diagnostic Communication Manager (DCM) is a crucial component in </a:t>
            </a:r>
            <a:r>
              <a:rPr lang="en-IN" b="0" i="0" dirty="0" err="1">
                <a:solidFill>
                  <a:srgbClr val="374151"/>
                </a:solidFill>
                <a:effectLst/>
                <a:latin typeface="Söhne"/>
              </a:rPr>
              <a:t>Autosar</a:t>
            </a:r>
            <a:r>
              <a:rPr lang="en-IN" b="0" i="0" dirty="0">
                <a:solidFill>
                  <a:srgbClr val="374151"/>
                </a:solidFill>
                <a:effectLst/>
                <a:latin typeface="Söhne"/>
              </a:rPr>
              <a:t>, enabling efficient and standardized diagnostic communication between ECUs and external diagnostic tools.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>
                <a:solidFill>
                  <a:srgbClr val="374151"/>
                </a:solidFill>
                <a:effectLst/>
                <a:latin typeface="Söhne"/>
              </a:rPr>
              <a:t>The DCM supports various diagnostic services and protocols such as UDS, KWP2000, and OBD, enabling effective fault diagnosis and troubleshooting in vehicles.</a:t>
            </a:r>
          </a:p>
        </p:txBody>
      </p:sp>
    </p:spTree>
    <p:extLst>
      <p:ext uri="{BB962C8B-B14F-4D97-AF65-F5344CB8AC3E}">
        <p14:creationId xmlns:p14="http://schemas.microsoft.com/office/powerpoint/2010/main" xmlns="" val="77185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467</Words>
  <Application>Microsoft Office PowerPoint</Application>
  <PresentationFormat>Custom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Introduction</vt:lpstr>
      <vt:lpstr>Slide 2</vt:lpstr>
      <vt:lpstr>Diagnostic Services</vt:lpstr>
      <vt:lpstr>Slide 4</vt:lpstr>
      <vt:lpstr>Diagnostic Services (contd.)</vt:lpstr>
      <vt:lpstr>Diagnostic Protocols</vt:lpstr>
      <vt:lpstr>Benefits of DCM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MANIKANTA VARAPRASAD</dc:creator>
  <cp:lastModifiedBy>om</cp:lastModifiedBy>
  <cp:revision>7</cp:revision>
  <dcterms:created xsi:type="dcterms:W3CDTF">2023-07-05T10:22:15Z</dcterms:created>
  <dcterms:modified xsi:type="dcterms:W3CDTF">2023-07-05T15:30:22Z</dcterms:modified>
</cp:coreProperties>
</file>