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0" r:id="rId3"/>
    <p:sldId id="328" r:id="rId4"/>
    <p:sldId id="415" r:id="rId5"/>
    <p:sldId id="374" r:id="rId6"/>
    <p:sldId id="375" r:id="rId7"/>
    <p:sldId id="372" r:id="rId8"/>
    <p:sldId id="371" r:id="rId9"/>
    <p:sldId id="413" r:id="rId10"/>
    <p:sldId id="373" r:id="rId11"/>
    <p:sldId id="359" r:id="rId12"/>
    <p:sldId id="411" r:id="rId13"/>
    <p:sldId id="360" r:id="rId14"/>
    <p:sldId id="361" r:id="rId15"/>
    <p:sldId id="388" r:id="rId16"/>
    <p:sldId id="363" r:id="rId17"/>
    <p:sldId id="416" r:id="rId18"/>
    <p:sldId id="364" r:id="rId19"/>
    <p:sldId id="412" r:id="rId20"/>
    <p:sldId id="365" r:id="rId21"/>
    <p:sldId id="366" r:id="rId22"/>
    <p:sldId id="410" r:id="rId23"/>
    <p:sldId id="367" r:id="rId24"/>
    <p:sldId id="368" r:id="rId25"/>
    <p:sldId id="414" r:id="rId26"/>
    <p:sldId id="36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DD570F-8635-4758-8F7A-9520290B13D5}" type="datetimeFigureOut">
              <a:rPr lang="en-IN" smtClean="0"/>
              <a:t>09-02-2021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294387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D570F-8635-4758-8F7A-9520290B13D5}" type="datetimeFigureOut">
              <a:rPr lang="en-IN" smtClean="0"/>
              <a:t>09-02-2021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388505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D570F-8635-4758-8F7A-9520290B13D5}" type="datetimeFigureOut">
              <a:rPr lang="en-IN" smtClean="0"/>
              <a:t>09-02-2021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145196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D570F-8635-4758-8F7A-9520290B13D5}" type="datetimeFigureOut">
              <a:rPr lang="en-IN" smtClean="0"/>
              <a:t>09-02-2021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315339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D570F-8635-4758-8F7A-9520290B13D5}" type="datetimeFigureOut">
              <a:rPr lang="en-IN" smtClean="0"/>
              <a:t>09-02-2021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327619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DD570F-8635-4758-8F7A-9520290B13D5}" type="datetimeFigureOut">
              <a:rPr lang="en-IN" smtClean="0"/>
              <a:t>09-02-2021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238409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DD570F-8635-4758-8F7A-9520290B13D5}" type="datetimeFigureOut">
              <a:rPr lang="en-IN" smtClean="0"/>
              <a:t>09-02-2021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25321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DD570F-8635-4758-8F7A-9520290B13D5}" type="datetimeFigureOut">
              <a:rPr lang="en-IN" smtClean="0"/>
              <a:t>09-02-2021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269126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D570F-8635-4758-8F7A-9520290B13D5}" type="datetimeFigureOut">
              <a:rPr lang="en-IN" smtClean="0"/>
              <a:t>09-02-2021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173350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D570F-8635-4758-8F7A-9520290B13D5}" type="datetimeFigureOut">
              <a:rPr lang="en-IN" smtClean="0"/>
              <a:t>09-02-2021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134680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D570F-8635-4758-8F7A-9520290B13D5}" type="datetimeFigureOut">
              <a:rPr lang="en-IN" smtClean="0"/>
              <a:t>09-02-2021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77E57-15F5-465C-9100-56AF31F08DCD}" type="slidenum">
              <a:rPr lang="en-IN" smtClean="0"/>
              <a:t>‹#›</a:t>
            </a:fld>
            <a:endParaRPr lang="en-IN"/>
          </a:p>
        </p:txBody>
      </p:sp>
    </p:spTree>
    <p:extLst>
      <p:ext uri="{BB962C8B-B14F-4D97-AF65-F5344CB8AC3E}">
        <p14:creationId xmlns:p14="http://schemas.microsoft.com/office/powerpoint/2010/main" val="187988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D570F-8635-4758-8F7A-9520290B13D5}" type="datetimeFigureOut">
              <a:rPr lang="en-IN" smtClean="0"/>
              <a:t>09-02-2021</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77E57-15F5-465C-9100-56AF31F08DCD}" type="slidenum">
              <a:rPr lang="en-IN" smtClean="0"/>
              <a:t>‹#›</a:t>
            </a:fld>
            <a:endParaRPr lang="en-IN"/>
          </a:p>
        </p:txBody>
      </p:sp>
    </p:spTree>
    <p:extLst>
      <p:ext uri="{BB962C8B-B14F-4D97-AF65-F5344CB8AC3E}">
        <p14:creationId xmlns:p14="http://schemas.microsoft.com/office/powerpoint/2010/main" val="841269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XKcRf2R5h4o&amp;t=78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TAUq6G9apg&amp;t=10s" TargetMode="External"/><Relationship Id="rId2" Type="http://schemas.openxmlformats.org/officeDocument/2006/relationships/hyperlink" Target="https://www.youtube.com/watch?v=Pu7g3uIG6Zo" TargetMode="External"/><Relationship Id="rId1" Type="http://schemas.openxmlformats.org/officeDocument/2006/relationships/slideLayout" Target="../slideLayouts/slideLayout2.xml"/><Relationship Id="rId5" Type="http://schemas.openxmlformats.org/officeDocument/2006/relationships/hyperlink" Target="https://www.youtube.com/watch?v=OGj8OneMjek" TargetMode="External"/><Relationship Id="rId4" Type="http://schemas.openxmlformats.org/officeDocument/2006/relationships/hyperlink" Target="https://www.youtube.com/watch?v=Sk74-CfhCk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1AF-F305-45AF-9B3E-D42A265B2F49}"/>
              </a:ext>
            </a:extLst>
          </p:cNvPr>
          <p:cNvSpPr>
            <a:spLocks noGrp="1"/>
          </p:cNvSpPr>
          <p:nvPr>
            <p:ph type="ctrTitle"/>
          </p:nvPr>
        </p:nvSpPr>
        <p:spPr/>
        <p:txBody>
          <a:bodyPr>
            <a:normAutofit/>
          </a:bodyPr>
          <a:lstStyle/>
          <a:p>
            <a:r>
              <a:rPr lang="en-IN" sz="4000" b="1" dirty="0">
                <a:solidFill>
                  <a:srgbClr val="FF0000"/>
                </a:solidFill>
                <a:ea typeface="Calibri" panose="020F0502020204030204" pitchFamily="34" charset="0"/>
                <a:cs typeface="Times New Roman" panose="02020603050405020304" pitchFamily="18" charset="0"/>
              </a:rPr>
              <a:t>ENGINE COMPONENTS THEIR CONSTRUCTION, OPERATING PRINCIPLES AND FUNCTIONS</a:t>
            </a:r>
            <a:endParaRPr lang="en-IN" sz="11500" b="1" dirty="0">
              <a:solidFill>
                <a:srgbClr val="FF0000"/>
              </a:solidFill>
            </a:endParaRPr>
          </a:p>
        </p:txBody>
      </p:sp>
      <p:sp>
        <p:nvSpPr>
          <p:cNvPr id="3" name="Subtitle 2">
            <a:extLst>
              <a:ext uri="{FF2B5EF4-FFF2-40B4-BE49-F238E27FC236}">
                <a16:creationId xmlns:a16="http://schemas.microsoft.com/office/drawing/2014/main" id="{CEBC6355-B7C4-4F31-B910-FAF447A7AD07}"/>
              </a:ext>
            </a:extLst>
          </p:cNvPr>
          <p:cNvSpPr>
            <a:spLocks noGrp="1"/>
          </p:cNvSpPr>
          <p:nvPr>
            <p:ph type="subTitle" idx="1"/>
          </p:nvPr>
        </p:nvSpPr>
        <p:spPr/>
        <p:txBody>
          <a:bodyPr/>
          <a:lstStyle/>
          <a:p>
            <a:endParaRPr lang="en-US" dirty="0">
              <a:highlight>
                <a:srgbClr val="FFFF00"/>
              </a:highlight>
            </a:endParaRPr>
          </a:p>
          <a:p>
            <a:endParaRPr lang="en-US" dirty="0">
              <a:highlight>
                <a:srgbClr val="FFFF00"/>
              </a:highlight>
            </a:endParaRPr>
          </a:p>
          <a:p>
            <a:r>
              <a:rPr lang="en-US" dirty="0">
                <a:highlight>
                  <a:srgbClr val="FFFF00"/>
                </a:highlight>
              </a:rPr>
              <a:t>IC ENGINE</a:t>
            </a:r>
            <a:endParaRPr lang="en-IN" dirty="0">
              <a:highlight>
                <a:srgbClr val="FFFF00"/>
              </a:highlight>
            </a:endParaRPr>
          </a:p>
        </p:txBody>
      </p:sp>
    </p:spTree>
    <p:extLst>
      <p:ext uri="{BB962C8B-B14F-4D97-AF65-F5344CB8AC3E}">
        <p14:creationId xmlns:p14="http://schemas.microsoft.com/office/powerpoint/2010/main" val="275752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Slide Number Placeholder 9">
            <a:extLst>
              <a:ext uri="{FF2B5EF4-FFF2-40B4-BE49-F238E27FC236}">
                <a16:creationId xmlns:a16="http://schemas.microsoft.com/office/drawing/2014/main" id="{D3B92D85-4F51-4298-9F12-FD57395C2D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0B07333-4D1A-43AD-9FA8-F43583846C86}" type="slidenum">
              <a:rPr lang="en-US" altLang="en-US"/>
              <a:pPr/>
              <a:t>10</a:t>
            </a:fld>
            <a:endParaRPr lang="en-US" altLang="en-US"/>
          </a:p>
        </p:txBody>
      </p:sp>
      <p:sp>
        <p:nvSpPr>
          <p:cNvPr id="2" name="Title 1">
            <a:extLst>
              <a:ext uri="{FF2B5EF4-FFF2-40B4-BE49-F238E27FC236}">
                <a16:creationId xmlns:a16="http://schemas.microsoft.com/office/drawing/2014/main" id="{95239245-543A-43DA-94F7-37958FD23F36}"/>
              </a:ext>
            </a:extLst>
          </p:cNvPr>
          <p:cNvSpPr>
            <a:spLocks noGrp="1"/>
          </p:cNvSpPr>
          <p:nvPr>
            <p:ph type="title" idx="4294967295"/>
          </p:nvPr>
        </p:nvSpPr>
        <p:spPr>
          <a:xfrm>
            <a:off x="0" y="365125"/>
            <a:ext cx="7886700" cy="1325563"/>
          </a:xfrm>
        </p:spPr>
        <p:txBody>
          <a:bodyPr/>
          <a:lstStyle/>
          <a:p>
            <a:pPr algn="ctr"/>
            <a:r>
              <a:rPr lang="en-US" dirty="0">
                <a:solidFill>
                  <a:srgbClr val="FF0000"/>
                </a:solidFill>
              </a:rPr>
              <a:t>Crank shaft and cam shaft</a:t>
            </a:r>
            <a:endParaRPr lang="en-IN" dirty="0">
              <a:solidFill>
                <a:srgbClr val="FF0000"/>
              </a:solidFill>
            </a:endParaRPr>
          </a:p>
        </p:txBody>
      </p:sp>
      <p:pic>
        <p:nvPicPr>
          <p:cNvPr id="41989" name="Picture 6">
            <a:extLst>
              <a:ext uri="{FF2B5EF4-FFF2-40B4-BE49-F238E27FC236}">
                <a16:creationId xmlns:a16="http://schemas.microsoft.com/office/drawing/2014/main" id="{4B79D932-B236-4813-B07C-A2057F6DC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01" y="3552826"/>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a:extLst>
              <a:ext uri="{FF2B5EF4-FFF2-40B4-BE49-F238E27FC236}">
                <a16:creationId xmlns:a16="http://schemas.microsoft.com/office/drawing/2014/main" id="{F6CDBD6E-F698-4029-BCD4-C76F26857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671" y="1844700"/>
            <a:ext cx="437710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73F2AA90-DBBB-4650-AE3C-52FFDD76BF6F}"/>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Four Stroke Cycle Engine</a:t>
            </a:r>
          </a:p>
        </p:txBody>
      </p:sp>
      <p:sp>
        <p:nvSpPr>
          <p:cNvPr id="44038" name="Slide Number Placeholder 7">
            <a:extLst>
              <a:ext uri="{FF2B5EF4-FFF2-40B4-BE49-F238E27FC236}">
                <a16:creationId xmlns:a16="http://schemas.microsoft.com/office/drawing/2014/main" id="{5ACBDEFF-7AFA-4EB6-BBD2-61E589D240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2689EC4-81B0-43AF-941D-166712621E41}" type="slidenum">
              <a:rPr lang="en-US" altLang="en-US"/>
              <a:pPr/>
              <a:t>11</a:t>
            </a:fld>
            <a:endParaRPr lang="en-US" altLang="en-US"/>
          </a:p>
        </p:txBody>
      </p:sp>
      <p:pic>
        <p:nvPicPr>
          <p:cNvPr id="44036" name="Picture 7">
            <a:extLst>
              <a:ext uri="{FF2B5EF4-FFF2-40B4-BE49-F238E27FC236}">
                <a16:creationId xmlns:a16="http://schemas.microsoft.com/office/drawing/2014/main" id="{44A4CBE1-2163-4676-8AC3-AA3B21DBF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2400"/>
            <a:ext cx="792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a:extLst>
              <a:ext uri="{FF2B5EF4-FFF2-40B4-BE49-F238E27FC236}">
                <a16:creationId xmlns:a16="http://schemas.microsoft.com/office/drawing/2014/main" id="{0C4164D0-FA75-41E1-9491-7A6A3989B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2"/>
            <a:ext cx="67818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a:extLst>
              <a:ext uri="{FF2B5EF4-FFF2-40B4-BE49-F238E27FC236}">
                <a16:creationId xmlns:a16="http://schemas.microsoft.com/office/drawing/2014/main" id="{2968022A-A54D-4F89-B9CD-17DB16017B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28C28C-1FEA-4BB2-AABC-C1378B4A7978}" type="slidenum">
              <a:rPr lang="en-US" altLang="en-US"/>
              <a:pPr/>
              <a:t>12</a:t>
            </a:fld>
            <a:endParaRPr lang="en-US" altLang="en-US"/>
          </a:p>
        </p:txBody>
      </p:sp>
      <p:pic>
        <p:nvPicPr>
          <p:cNvPr id="45060" name="Picture 9" descr="F:\RAMA SIR\Animated Engines\Animated Engines, Otto Four Stroke_files\otto.gif">
            <a:extLst>
              <a:ext uri="{FF2B5EF4-FFF2-40B4-BE49-F238E27FC236}">
                <a16:creationId xmlns:a16="http://schemas.microsoft.com/office/drawing/2014/main" id="{F06A90A9-C7CD-479D-83E5-02E1ED6A8A44}"/>
              </a:ext>
            </a:extLst>
          </p:cNvPr>
          <p:cNvPicPr>
            <a:picLocks noChangeAspect="1" noChangeArrowheads="1" noCrop="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362200" y="0"/>
            <a:ext cx="3962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0D5F14F0-13B2-4083-99CD-5EE4D8092A19}"/>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Four Stroke Cycle Engine</a:t>
            </a:r>
          </a:p>
        </p:txBody>
      </p:sp>
      <p:sp>
        <p:nvSpPr>
          <p:cNvPr id="46084" name="Slide Number Placeholder 9">
            <a:extLst>
              <a:ext uri="{FF2B5EF4-FFF2-40B4-BE49-F238E27FC236}">
                <a16:creationId xmlns:a16="http://schemas.microsoft.com/office/drawing/2014/main" id="{42805E7A-9D6C-45F7-A5BD-C4F519527A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AA8EA6-5F70-42DC-AF32-E64D2FB95CEC}" type="slidenum">
              <a:rPr lang="en-US" altLang="en-US"/>
              <a:pPr/>
              <a:t>13</a:t>
            </a:fld>
            <a:endParaRPr lang="en-US" altLang="en-US"/>
          </a:p>
        </p:txBody>
      </p:sp>
      <p:pic>
        <p:nvPicPr>
          <p:cNvPr id="46085" name="Picture 7">
            <a:extLst>
              <a:ext uri="{FF2B5EF4-FFF2-40B4-BE49-F238E27FC236}">
                <a16:creationId xmlns:a16="http://schemas.microsoft.com/office/drawing/2014/main" id="{142B1793-321F-4ED8-92E6-031BC0F64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467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a:extLst>
              <a:ext uri="{FF2B5EF4-FFF2-40B4-BE49-F238E27FC236}">
                <a16:creationId xmlns:a16="http://schemas.microsoft.com/office/drawing/2014/main" id="{486628CB-BCCE-4D42-8E67-C0AE8B3B4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2" y="3657602"/>
            <a:ext cx="25622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1">
            <a:extLst>
              <a:ext uri="{FF2B5EF4-FFF2-40B4-BE49-F238E27FC236}">
                <a16:creationId xmlns:a16="http://schemas.microsoft.com/office/drawing/2014/main" id="{8A05DC79-7BB1-4C20-85B3-CDD623A11411}"/>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Four Stroke Cycle Engine</a:t>
            </a:r>
          </a:p>
        </p:txBody>
      </p:sp>
      <p:sp>
        <p:nvSpPr>
          <p:cNvPr id="47107" name="Slide Number Placeholder 9">
            <a:extLst>
              <a:ext uri="{FF2B5EF4-FFF2-40B4-BE49-F238E27FC236}">
                <a16:creationId xmlns:a16="http://schemas.microsoft.com/office/drawing/2014/main" id="{9995F10D-B268-47E0-B27A-AA2B017144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EF1B93-0451-4BAD-A6CE-59949C0ABFC0}" type="slidenum">
              <a:rPr lang="en-US" altLang="en-US"/>
              <a:pPr/>
              <a:t>14</a:t>
            </a:fld>
            <a:endParaRPr lang="en-US" altLang="en-US"/>
          </a:p>
        </p:txBody>
      </p:sp>
      <p:pic>
        <p:nvPicPr>
          <p:cNvPr id="47109" name="Picture 7">
            <a:extLst>
              <a:ext uri="{FF2B5EF4-FFF2-40B4-BE49-F238E27FC236}">
                <a16:creationId xmlns:a16="http://schemas.microsoft.com/office/drawing/2014/main" id="{D2684F6A-C560-4B8C-A58C-A248CDA7E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81534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9">
            <a:extLst>
              <a:ext uri="{FF2B5EF4-FFF2-40B4-BE49-F238E27FC236}">
                <a16:creationId xmlns:a16="http://schemas.microsoft.com/office/drawing/2014/main" id="{001FF192-23FB-44A5-A467-14D37FFE9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2" y="0"/>
            <a:ext cx="26701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02C81AEF-5D63-4EA1-832C-6D8A35094CFB}"/>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Four Stroke Cycle Engine</a:t>
            </a:r>
          </a:p>
        </p:txBody>
      </p:sp>
      <p:sp>
        <p:nvSpPr>
          <p:cNvPr id="48132" name="Slide Number Placeholder 9">
            <a:extLst>
              <a:ext uri="{FF2B5EF4-FFF2-40B4-BE49-F238E27FC236}">
                <a16:creationId xmlns:a16="http://schemas.microsoft.com/office/drawing/2014/main" id="{00D58400-F24B-43FE-AE8F-88EB1EADBE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8B9189-DD9E-43F9-835E-1123C58BFA25}" type="slidenum">
              <a:rPr lang="en-US" altLang="en-US"/>
              <a:pPr/>
              <a:t>15</a:t>
            </a:fld>
            <a:endParaRPr lang="en-US" altLang="en-US"/>
          </a:p>
        </p:txBody>
      </p:sp>
      <p:pic>
        <p:nvPicPr>
          <p:cNvPr id="48133" name="Picture 2">
            <a:extLst>
              <a:ext uri="{FF2B5EF4-FFF2-40B4-BE49-F238E27FC236}">
                <a16:creationId xmlns:a16="http://schemas.microsoft.com/office/drawing/2014/main" id="{6D7AE6F9-0631-4C5A-95E2-098A586D0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7620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a:extLst>
              <a:ext uri="{FF2B5EF4-FFF2-40B4-BE49-F238E27FC236}">
                <a16:creationId xmlns:a16="http://schemas.microsoft.com/office/drawing/2014/main" id="{724C890E-857C-4462-8185-2A306CCBF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00400"/>
            <a:ext cx="1981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
            <a:extLst>
              <a:ext uri="{FF2B5EF4-FFF2-40B4-BE49-F238E27FC236}">
                <a16:creationId xmlns:a16="http://schemas.microsoft.com/office/drawing/2014/main" id="{D48359EC-49F9-4443-8C3B-F8179BDAF157}"/>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Four Stroke Cycle Engine</a:t>
            </a:r>
          </a:p>
        </p:txBody>
      </p:sp>
      <p:sp>
        <p:nvSpPr>
          <p:cNvPr id="49155" name="Slide Number Placeholder 9">
            <a:extLst>
              <a:ext uri="{FF2B5EF4-FFF2-40B4-BE49-F238E27FC236}">
                <a16:creationId xmlns:a16="http://schemas.microsoft.com/office/drawing/2014/main" id="{98C50EC4-5735-4480-A522-A3C19392D5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7660F7-B551-4386-9FA7-E5F2ED797F3E}" type="slidenum">
              <a:rPr lang="en-US" altLang="en-US"/>
              <a:pPr/>
              <a:t>16</a:t>
            </a:fld>
            <a:endParaRPr lang="en-US" altLang="en-US"/>
          </a:p>
        </p:txBody>
      </p:sp>
      <p:pic>
        <p:nvPicPr>
          <p:cNvPr id="49157" name="Picture 8">
            <a:extLst>
              <a:ext uri="{FF2B5EF4-FFF2-40B4-BE49-F238E27FC236}">
                <a16:creationId xmlns:a16="http://schemas.microsoft.com/office/drawing/2014/main" id="{74F97878-8697-43E9-8FFF-82615CB7F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685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a:extLst>
              <a:ext uri="{FF2B5EF4-FFF2-40B4-BE49-F238E27FC236}">
                <a16:creationId xmlns:a16="http://schemas.microsoft.com/office/drawing/2014/main" id="{F8B4CB4D-05C5-4FA5-86FA-1B979116E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86202"/>
            <a:ext cx="15621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9FBD-5B65-4BC1-B7C9-FBBBBB76943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071019E-6612-43D6-9AFC-F6CF6D7322AA}"/>
              </a:ext>
            </a:extLst>
          </p:cNvPr>
          <p:cNvSpPr>
            <a:spLocks noGrp="1"/>
          </p:cNvSpPr>
          <p:nvPr>
            <p:ph idx="1"/>
          </p:nvPr>
        </p:nvSpPr>
        <p:spPr/>
        <p:txBody>
          <a:bodyPr/>
          <a:lstStyle/>
          <a:p>
            <a:r>
              <a:rPr lang="en-IN" dirty="0">
                <a:hlinkClick r:id="rId2"/>
              </a:rPr>
              <a:t>https://www.youtube.com/watch?v=XKcRf2R5h4o&amp;t=78s</a:t>
            </a:r>
            <a:endParaRPr lang="en-IN" dirty="0"/>
          </a:p>
          <a:p>
            <a:endParaRPr lang="en-IN" dirty="0"/>
          </a:p>
        </p:txBody>
      </p:sp>
    </p:spTree>
    <p:extLst>
      <p:ext uri="{BB962C8B-B14F-4D97-AF65-F5344CB8AC3E}">
        <p14:creationId xmlns:p14="http://schemas.microsoft.com/office/powerpoint/2010/main" val="275647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EF58B41D-A98B-4097-BE5D-65DBCF9DB623}"/>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Two Stroke Cycle Engine</a:t>
            </a:r>
          </a:p>
        </p:txBody>
      </p:sp>
      <p:sp>
        <p:nvSpPr>
          <p:cNvPr id="50180" name="Slide Number Placeholder 9">
            <a:extLst>
              <a:ext uri="{FF2B5EF4-FFF2-40B4-BE49-F238E27FC236}">
                <a16:creationId xmlns:a16="http://schemas.microsoft.com/office/drawing/2014/main" id="{8B42846D-03C4-46B6-BB11-3EE25B17E8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A9A1D33-4D58-49BB-8E52-98FB99FBA8B8}" type="slidenum">
              <a:rPr lang="en-US" altLang="en-US"/>
              <a:pPr/>
              <a:t>18</a:t>
            </a:fld>
            <a:endParaRPr lang="en-US" altLang="en-US"/>
          </a:p>
        </p:txBody>
      </p:sp>
      <p:pic>
        <p:nvPicPr>
          <p:cNvPr id="50181" name="Picture 7">
            <a:extLst>
              <a:ext uri="{FF2B5EF4-FFF2-40B4-BE49-F238E27FC236}">
                <a16:creationId xmlns:a16="http://schemas.microsoft.com/office/drawing/2014/main" id="{EFA74B8B-1DF9-48FA-92BE-3A882E25E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7">
            <a:extLst>
              <a:ext uri="{FF2B5EF4-FFF2-40B4-BE49-F238E27FC236}">
                <a16:creationId xmlns:a16="http://schemas.microsoft.com/office/drawing/2014/main" id="{8E8B13B9-FFE4-494C-B882-398AEF8C1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59436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F:\RAMA SIR\Animated Engines\Animated Engines Two Stroke Cycle_files\twostroke.gif">
            <a:extLst>
              <a:ext uri="{FF2B5EF4-FFF2-40B4-BE49-F238E27FC236}">
                <a16:creationId xmlns:a16="http://schemas.microsoft.com/office/drawing/2014/main" id="{9599DF95-9A5B-4264-B820-84E44536DEE7}"/>
              </a:ext>
            </a:extLst>
          </p:cNvPr>
          <p:cNvPicPr>
            <a:picLocks noGrp="1" noChangeAspect="1" noChangeArrowheads="1" noCrop="1"/>
          </p:cNvPicPr>
          <p:nvPr>
            <p:ph idx="1"/>
          </p:nvPr>
        </p:nvPicPr>
        <p:blipFill>
          <a:blip r:embed="rId2">
            <a:lum contrast="4000"/>
            <a:extLst>
              <a:ext uri="{28A0092B-C50C-407E-A947-70E740481C1C}">
                <a14:useLocalDpi xmlns:a14="http://schemas.microsoft.com/office/drawing/2010/main" val="0"/>
              </a:ext>
            </a:extLst>
          </a:blip>
          <a:srcRect/>
          <a:stretch>
            <a:fillRect/>
          </a:stretch>
        </p:blipFill>
        <p:spPr>
          <a:xfrm>
            <a:off x="2514602" y="304802"/>
            <a:ext cx="4518025" cy="5864225"/>
          </a:xfrm>
          <a:noFill/>
        </p:spPr>
      </p:pic>
      <p:sp>
        <p:nvSpPr>
          <p:cNvPr id="51202" name="Slide Number Placeholder 5">
            <a:extLst>
              <a:ext uri="{FF2B5EF4-FFF2-40B4-BE49-F238E27FC236}">
                <a16:creationId xmlns:a16="http://schemas.microsoft.com/office/drawing/2014/main" id="{23FCB5FF-4835-4CB5-9347-EB25F08FD9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24A070-D5C1-4D01-BD99-923C0D4F5D29}" type="slidenum">
              <a:rPr lang="en-US" altLang="en-US"/>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35B5304A-D5BC-4C1E-85CD-C92B18594862}"/>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Engine Components</a:t>
            </a:r>
          </a:p>
        </p:txBody>
      </p:sp>
      <p:sp>
        <p:nvSpPr>
          <p:cNvPr id="35844" name="Slide Number Placeholder 9">
            <a:extLst>
              <a:ext uri="{FF2B5EF4-FFF2-40B4-BE49-F238E27FC236}">
                <a16:creationId xmlns:a16="http://schemas.microsoft.com/office/drawing/2014/main" id="{78272E6C-B0B8-4925-9799-25F0A830C2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6A4BDE-ECB2-4DE8-84B8-A15B19F01F76}" type="slidenum">
              <a:rPr lang="en-US" altLang="en-US"/>
              <a:pPr/>
              <a:t>2</a:t>
            </a:fld>
            <a:endParaRPr lang="en-US" altLang="en-US"/>
          </a:p>
        </p:txBody>
      </p:sp>
      <p:sp>
        <p:nvSpPr>
          <p:cNvPr id="7" name="TextBox 6">
            <a:extLst>
              <a:ext uri="{FF2B5EF4-FFF2-40B4-BE49-F238E27FC236}">
                <a16:creationId xmlns:a16="http://schemas.microsoft.com/office/drawing/2014/main" id="{C83C80DE-CC29-473F-92AE-B53A1D32C7B3}"/>
              </a:ext>
            </a:extLst>
          </p:cNvPr>
          <p:cNvSpPr txBox="1"/>
          <p:nvPr/>
        </p:nvSpPr>
        <p:spPr>
          <a:xfrm>
            <a:off x="685800" y="1752602"/>
            <a:ext cx="5486400" cy="4678363"/>
          </a:xfrm>
          <a:prstGeom prst="rect">
            <a:avLst/>
          </a:prstGeom>
          <a:noFill/>
        </p:spPr>
        <p:txBody>
          <a:bodyPr>
            <a:spAutoFit/>
          </a:bodyPr>
          <a:lstStyle/>
          <a:p>
            <a:pPr marL="347663" indent="-347663">
              <a:buClr>
                <a:srgbClr val="0000FF"/>
              </a:buClr>
              <a:buFont typeface="Wingdings" pitchFamily="2" charset="2"/>
              <a:buChar char="§"/>
              <a:defRPr/>
            </a:pPr>
            <a:r>
              <a:rPr lang="en-US" sz="2000" dirty="0">
                <a:latin typeface="Arial" pitchFamily="34" charset="0"/>
                <a:cs typeface="Arial" pitchFamily="34" charset="0"/>
              </a:rPr>
              <a:t>Cylinder</a:t>
            </a:r>
          </a:p>
          <a:p>
            <a:pPr marL="347663" indent="-347663">
              <a:buClr>
                <a:srgbClr val="0000FF"/>
              </a:buClr>
              <a:buFont typeface="Wingdings" pitchFamily="2" charset="2"/>
              <a:buChar char="§"/>
              <a:defRPr/>
            </a:pPr>
            <a:r>
              <a:rPr lang="en-US" sz="2000" dirty="0">
                <a:latin typeface="Arial" pitchFamily="34" charset="0"/>
                <a:cs typeface="Arial" pitchFamily="34" charset="0"/>
              </a:rPr>
              <a:t>Cylinder block</a:t>
            </a:r>
          </a:p>
          <a:p>
            <a:pPr marL="347663" indent="-347663">
              <a:buClr>
                <a:srgbClr val="0000FF"/>
              </a:buClr>
              <a:buFont typeface="Wingdings" pitchFamily="2" charset="2"/>
              <a:buChar char="§"/>
              <a:defRPr/>
            </a:pPr>
            <a:r>
              <a:rPr lang="en-US" sz="2000" dirty="0">
                <a:latin typeface="Arial" pitchFamily="34" charset="0"/>
                <a:cs typeface="Arial" pitchFamily="34" charset="0"/>
              </a:rPr>
              <a:t>Cylinder head</a:t>
            </a:r>
          </a:p>
          <a:p>
            <a:pPr marL="347663" indent="-347663">
              <a:buClr>
                <a:srgbClr val="0000FF"/>
              </a:buClr>
              <a:buFont typeface="Wingdings" pitchFamily="2" charset="2"/>
              <a:buChar char="§"/>
              <a:defRPr/>
            </a:pPr>
            <a:r>
              <a:rPr lang="en-US" sz="2000" dirty="0">
                <a:latin typeface="Arial" pitchFamily="34" charset="0"/>
                <a:cs typeface="Arial" pitchFamily="34" charset="0"/>
              </a:rPr>
              <a:t>Cylinder liner or sleeve: Dry liner, wet liner</a:t>
            </a:r>
          </a:p>
          <a:p>
            <a:pPr marL="347663" indent="-347663">
              <a:buClr>
                <a:srgbClr val="0000FF"/>
              </a:buClr>
              <a:buFont typeface="Wingdings" pitchFamily="2" charset="2"/>
              <a:buChar char="§"/>
              <a:defRPr/>
            </a:pPr>
            <a:r>
              <a:rPr lang="en-US" sz="2000" dirty="0">
                <a:latin typeface="Arial" pitchFamily="34" charset="0"/>
                <a:cs typeface="Arial" pitchFamily="34" charset="0"/>
              </a:rPr>
              <a:t>Piston: Piston head, piston skirt</a:t>
            </a:r>
          </a:p>
          <a:p>
            <a:pPr marL="347663" indent="-347663">
              <a:buClr>
                <a:srgbClr val="0000FF"/>
              </a:buClr>
              <a:buFont typeface="Wingdings" pitchFamily="2" charset="2"/>
              <a:buChar char="§"/>
              <a:defRPr/>
            </a:pPr>
            <a:r>
              <a:rPr lang="en-US" sz="2000" dirty="0">
                <a:latin typeface="Arial" pitchFamily="34" charset="0"/>
                <a:cs typeface="Arial" pitchFamily="34" charset="0"/>
              </a:rPr>
              <a:t>Piston Ring: Compression ring, oil ring</a:t>
            </a:r>
          </a:p>
          <a:p>
            <a:pPr marL="347663" indent="-347663">
              <a:buClr>
                <a:srgbClr val="0000FF"/>
              </a:buClr>
              <a:buFont typeface="Wingdings" pitchFamily="2" charset="2"/>
              <a:buChar char="§"/>
              <a:defRPr/>
            </a:pPr>
            <a:r>
              <a:rPr lang="en-US" sz="2000" dirty="0">
                <a:latin typeface="Arial" pitchFamily="34" charset="0"/>
                <a:cs typeface="Arial" pitchFamily="34" charset="0"/>
              </a:rPr>
              <a:t>Piston pin or Gudgeon pin</a:t>
            </a:r>
          </a:p>
          <a:p>
            <a:pPr marL="347663" indent="-347663">
              <a:buClr>
                <a:srgbClr val="0000FF"/>
              </a:buClr>
              <a:buFont typeface="Wingdings" pitchFamily="2" charset="2"/>
              <a:buChar char="§"/>
              <a:defRPr/>
            </a:pPr>
            <a:r>
              <a:rPr lang="en-US" sz="2000" dirty="0">
                <a:latin typeface="Arial" pitchFamily="34" charset="0"/>
                <a:cs typeface="Arial" pitchFamily="34" charset="0"/>
              </a:rPr>
              <a:t>Connecting rod</a:t>
            </a:r>
          </a:p>
          <a:p>
            <a:pPr marL="347663" indent="-347663">
              <a:buClr>
                <a:srgbClr val="0000FF"/>
              </a:buClr>
              <a:buFont typeface="Wingdings" pitchFamily="2" charset="2"/>
              <a:buChar char="§"/>
              <a:defRPr/>
            </a:pPr>
            <a:r>
              <a:rPr lang="en-US" sz="2000" dirty="0">
                <a:latin typeface="Arial" pitchFamily="34" charset="0"/>
                <a:cs typeface="Arial" pitchFamily="34" charset="0"/>
              </a:rPr>
              <a:t>Crankshaft</a:t>
            </a:r>
          </a:p>
          <a:p>
            <a:pPr marL="347663" indent="-347663">
              <a:buClr>
                <a:srgbClr val="0000FF"/>
              </a:buClr>
              <a:buFont typeface="Wingdings" pitchFamily="2" charset="2"/>
              <a:buChar char="§"/>
              <a:defRPr/>
            </a:pPr>
            <a:r>
              <a:rPr lang="en-US" sz="2000" dirty="0">
                <a:latin typeface="Arial" pitchFamily="34" charset="0"/>
                <a:cs typeface="Arial" pitchFamily="34" charset="0"/>
              </a:rPr>
              <a:t>Fly wheel</a:t>
            </a:r>
          </a:p>
          <a:p>
            <a:pPr marL="347663" indent="-347663">
              <a:buClr>
                <a:srgbClr val="0000FF"/>
              </a:buClr>
              <a:buFont typeface="Wingdings" pitchFamily="2" charset="2"/>
              <a:buChar char="§"/>
              <a:defRPr/>
            </a:pPr>
            <a:r>
              <a:rPr lang="en-US" sz="2000" dirty="0">
                <a:latin typeface="Arial" pitchFamily="34" charset="0"/>
                <a:cs typeface="Arial" pitchFamily="34" charset="0"/>
              </a:rPr>
              <a:t>Cam shaft</a:t>
            </a:r>
          </a:p>
          <a:p>
            <a:pPr marL="347663" indent="-347663">
              <a:buClr>
                <a:srgbClr val="0000FF"/>
              </a:buClr>
              <a:buFont typeface="Wingdings" pitchFamily="2" charset="2"/>
              <a:buChar char="§"/>
              <a:defRPr/>
            </a:pPr>
            <a:r>
              <a:rPr lang="en-US" sz="2000" dirty="0">
                <a:latin typeface="Arial" pitchFamily="34" charset="0"/>
                <a:cs typeface="Arial" pitchFamily="34" charset="0"/>
              </a:rPr>
              <a:t>Timing gear</a:t>
            </a:r>
          </a:p>
          <a:p>
            <a:pPr marL="347663" indent="-347663">
              <a:buClr>
                <a:srgbClr val="0000FF"/>
              </a:buClr>
              <a:buFont typeface="Wingdings" pitchFamily="2" charset="2"/>
              <a:buChar char="§"/>
              <a:defRPr/>
            </a:pPr>
            <a:r>
              <a:rPr lang="en-US" sz="2000" dirty="0">
                <a:latin typeface="Arial" pitchFamily="34" charset="0"/>
                <a:cs typeface="Arial" pitchFamily="34" charset="0"/>
              </a:rPr>
              <a:t>Inlet manifold</a:t>
            </a:r>
          </a:p>
          <a:p>
            <a:pPr marL="347663" indent="-347663">
              <a:buClr>
                <a:srgbClr val="0000FF"/>
              </a:buClr>
              <a:buFont typeface="Wingdings" pitchFamily="2" charset="2"/>
              <a:buChar char="§"/>
              <a:defRPr/>
            </a:pPr>
            <a:r>
              <a:rPr lang="en-US" sz="2000" dirty="0">
                <a:latin typeface="Arial" pitchFamily="34" charset="0"/>
                <a:cs typeface="Arial" pitchFamily="34" charset="0"/>
              </a:rPr>
              <a:t>Exhaust manifold</a:t>
            </a:r>
          </a:p>
          <a:p>
            <a:pPr>
              <a:defRPr/>
            </a:pPr>
            <a:endParaRPr lang="en-US" dirty="0"/>
          </a:p>
        </p:txBody>
      </p:sp>
      <p:pic>
        <p:nvPicPr>
          <p:cNvPr id="35846" name="Picture 8">
            <a:extLst>
              <a:ext uri="{FF2B5EF4-FFF2-40B4-BE49-F238E27FC236}">
                <a16:creationId xmlns:a16="http://schemas.microsoft.com/office/drawing/2014/main" id="{0ECEFE8A-6898-4226-B5FC-DDCBA1D01827}"/>
              </a:ext>
            </a:extLst>
          </p:cNvPr>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5715002" y="2743202"/>
            <a:ext cx="32670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9AB205EA-384D-4CBD-882E-981FEC203E9C}"/>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First Stroke</a:t>
            </a:r>
          </a:p>
        </p:txBody>
      </p:sp>
      <p:sp>
        <p:nvSpPr>
          <p:cNvPr id="52228" name="Slide Number Placeholder 9">
            <a:extLst>
              <a:ext uri="{FF2B5EF4-FFF2-40B4-BE49-F238E27FC236}">
                <a16:creationId xmlns:a16="http://schemas.microsoft.com/office/drawing/2014/main" id="{ECE67CBE-35AC-40E6-B580-007011C004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4BE65C2-371F-44A9-9609-0CDC7252579B}" type="slidenum">
              <a:rPr lang="en-US" altLang="en-US"/>
              <a:pPr/>
              <a:t>20</a:t>
            </a:fld>
            <a:endParaRPr lang="en-US" altLang="en-US"/>
          </a:p>
        </p:txBody>
      </p:sp>
      <p:pic>
        <p:nvPicPr>
          <p:cNvPr id="52229" name="Picture 7">
            <a:extLst>
              <a:ext uri="{FF2B5EF4-FFF2-40B4-BE49-F238E27FC236}">
                <a16:creationId xmlns:a16="http://schemas.microsoft.com/office/drawing/2014/main" id="{80352825-B102-455F-A37A-2256916B2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6962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9">
            <a:extLst>
              <a:ext uri="{FF2B5EF4-FFF2-40B4-BE49-F238E27FC236}">
                <a16:creationId xmlns:a16="http://schemas.microsoft.com/office/drawing/2014/main" id="{FC6477E7-C230-4748-BE7F-0E590FEAED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8FCDAA6-D8B9-43E3-865F-D4E360AD4FD1}" type="slidenum">
              <a:rPr lang="en-US" altLang="en-US"/>
              <a:pPr/>
              <a:t>21</a:t>
            </a:fld>
            <a:endParaRPr lang="en-US" altLang="en-US"/>
          </a:p>
        </p:txBody>
      </p:sp>
      <p:pic>
        <p:nvPicPr>
          <p:cNvPr id="53252" name="Picture 7">
            <a:extLst>
              <a:ext uri="{FF2B5EF4-FFF2-40B4-BE49-F238E27FC236}">
                <a16:creationId xmlns:a16="http://schemas.microsoft.com/office/drawing/2014/main" id="{9DC8D2B0-9BB1-4569-838B-B738B0FA9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
            <a:ext cx="57150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9">
            <a:extLst>
              <a:ext uri="{FF2B5EF4-FFF2-40B4-BE49-F238E27FC236}">
                <a16:creationId xmlns:a16="http://schemas.microsoft.com/office/drawing/2014/main" id="{5D72DA7B-9BA4-42D6-9AE9-AAEA6ADB7B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723A73-106C-42EE-AB42-F6CC9A76B172}" type="slidenum">
              <a:rPr lang="en-US" altLang="en-US"/>
              <a:pPr/>
              <a:t>22</a:t>
            </a:fld>
            <a:endParaRPr lang="en-US" altLang="en-US"/>
          </a:p>
        </p:txBody>
      </p:sp>
      <p:pic>
        <p:nvPicPr>
          <p:cNvPr id="54276" name="Picture 2">
            <a:extLst>
              <a:ext uri="{FF2B5EF4-FFF2-40B4-BE49-F238E27FC236}">
                <a16:creationId xmlns:a16="http://schemas.microsoft.com/office/drawing/2014/main" id="{EAFE1B47-FCB3-4C9D-A0AE-07A4FF3BB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2"/>
            <a:ext cx="63246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Slide Number Placeholder 9">
            <a:extLst>
              <a:ext uri="{FF2B5EF4-FFF2-40B4-BE49-F238E27FC236}">
                <a16:creationId xmlns:a16="http://schemas.microsoft.com/office/drawing/2014/main" id="{68928C4E-D937-49C6-993F-A7651D6514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889E343-DA24-4000-94C2-4161FB877B8A}" type="slidenum">
              <a:rPr lang="en-US" altLang="en-US"/>
              <a:pPr/>
              <a:t>23</a:t>
            </a:fld>
            <a:endParaRPr lang="en-US" altLang="en-US"/>
          </a:p>
        </p:txBody>
      </p:sp>
      <p:pic>
        <p:nvPicPr>
          <p:cNvPr id="55301" name="Picture 7">
            <a:extLst>
              <a:ext uri="{FF2B5EF4-FFF2-40B4-BE49-F238E27FC236}">
                <a16:creationId xmlns:a16="http://schemas.microsoft.com/office/drawing/2014/main" id="{F0D64ABB-C6D0-41A4-9440-591623DDB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9">
            <a:extLst>
              <a:ext uri="{FF2B5EF4-FFF2-40B4-BE49-F238E27FC236}">
                <a16:creationId xmlns:a16="http://schemas.microsoft.com/office/drawing/2014/main" id="{C2CEFD0F-03B9-4E32-AEE7-3507DE4DF7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51BDC5-52A0-448A-A67D-3954DBDFF0F5}" type="slidenum">
              <a:rPr lang="en-US" altLang="en-US"/>
              <a:pPr/>
              <a:t>24</a:t>
            </a:fld>
            <a:endParaRPr lang="en-US" altLang="en-US"/>
          </a:p>
        </p:txBody>
      </p:sp>
      <p:pic>
        <p:nvPicPr>
          <p:cNvPr id="56325" name="Picture 7">
            <a:extLst>
              <a:ext uri="{FF2B5EF4-FFF2-40B4-BE49-F238E27FC236}">
                <a16:creationId xmlns:a16="http://schemas.microsoft.com/office/drawing/2014/main" id="{6CAD489F-FDB5-4095-8555-229A4BDD5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43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560C-383E-4F14-86FA-0E72853384C7}"/>
              </a:ext>
            </a:extLst>
          </p:cNvPr>
          <p:cNvSpPr>
            <a:spLocks noGrp="1"/>
          </p:cNvSpPr>
          <p:nvPr>
            <p:ph type="title"/>
          </p:nvPr>
        </p:nvSpPr>
        <p:spPr>
          <a:xfrm>
            <a:off x="0" y="2159074"/>
            <a:ext cx="9144000" cy="2187843"/>
          </a:xfrm>
        </p:spPr>
        <p:txBody>
          <a:bodyPr/>
          <a:lstStyle/>
          <a:p>
            <a:pPr algn="ctr"/>
            <a:r>
              <a:rPr lang="en-US" dirty="0">
                <a:highlight>
                  <a:srgbClr val="FFFF00"/>
                </a:highlight>
              </a:rPr>
              <a:t>DIFFERENCE BETWEEN TWO STROKE AND FOUR STROKE ENGINE</a:t>
            </a:r>
            <a:endParaRPr lang="en-IN" dirty="0">
              <a:highlight>
                <a:srgbClr val="FFFF00"/>
              </a:highlight>
            </a:endParaRPr>
          </a:p>
        </p:txBody>
      </p:sp>
    </p:spTree>
    <p:extLst>
      <p:ext uri="{BB962C8B-B14F-4D97-AF65-F5344CB8AC3E}">
        <p14:creationId xmlns:p14="http://schemas.microsoft.com/office/powerpoint/2010/main" val="391484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9">
            <a:extLst>
              <a:ext uri="{FF2B5EF4-FFF2-40B4-BE49-F238E27FC236}">
                <a16:creationId xmlns:a16="http://schemas.microsoft.com/office/drawing/2014/main" id="{28E844C5-72A1-4196-A9CC-F196DC2DFF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657B77F-0E90-433C-B945-B53FBFB31AFF}" type="slidenum">
              <a:rPr lang="en-US" altLang="en-US"/>
              <a:pPr/>
              <a:t>26</a:t>
            </a:fld>
            <a:endParaRPr lang="en-US" altLang="en-US"/>
          </a:p>
        </p:txBody>
      </p:sp>
      <p:pic>
        <p:nvPicPr>
          <p:cNvPr id="57348" name="Picture 7">
            <a:extLst>
              <a:ext uri="{FF2B5EF4-FFF2-40B4-BE49-F238E27FC236}">
                <a16:creationId xmlns:a16="http://schemas.microsoft.com/office/drawing/2014/main" id="{E1A3B43C-8145-492E-8866-8B5B8D0DA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0254"/>
            <a:ext cx="6400800" cy="664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F32582-9C5E-402D-AA7B-C0ACE453DF37}"/>
              </a:ext>
            </a:extLst>
          </p:cNvPr>
          <p:cNvSpPr>
            <a:spLocks noGrp="1" noChangeArrowheads="1"/>
          </p:cNvSpPr>
          <p:nvPr>
            <p:ph type="title"/>
          </p:nvPr>
        </p:nvSpPr>
        <p:spPr>
          <a:xfrm>
            <a:off x="951915" y="365126"/>
            <a:ext cx="5697415" cy="1325563"/>
          </a:xfrm>
          <a:solidFill>
            <a:srgbClr val="A3BC64"/>
          </a:solidFill>
        </p:spPr>
        <p:txBody>
          <a:bodyPr/>
          <a:lstStyle/>
          <a:p>
            <a:pPr eaLnBrk="1" hangingPunct="1"/>
            <a:r>
              <a:rPr lang="en-US" altLang="en-US" dirty="0"/>
              <a:t>Working of IC Engine</a:t>
            </a:r>
          </a:p>
        </p:txBody>
      </p:sp>
      <p:sp>
        <p:nvSpPr>
          <p:cNvPr id="18437" name="TextBox 7">
            <a:extLst>
              <a:ext uri="{FF2B5EF4-FFF2-40B4-BE49-F238E27FC236}">
                <a16:creationId xmlns:a16="http://schemas.microsoft.com/office/drawing/2014/main" id="{E832C4D4-58AA-4DF2-8822-9AE130CE1FF7}"/>
              </a:ext>
            </a:extLst>
          </p:cNvPr>
          <p:cNvSpPr txBox="1">
            <a:spLocks noChangeArrowheads="1"/>
          </p:cNvSpPr>
          <p:nvPr/>
        </p:nvSpPr>
        <p:spPr bwMode="auto">
          <a:xfrm>
            <a:off x="838200" y="1752601"/>
            <a:ext cx="4648200" cy="452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401">
                <a:latin typeface="Times New Roman" panose="02020603050405020304" pitchFamily="18" charset="0"/>
                <a:cs typeface="Times New Roman" panose="02020603050405020304" pitchFamily="18" charset="0"/>
              </a:rPr>
              <a:t>A mixture of fuel with correct amount of  air compressed in an enclosed cylinder is ignited by means of spark. As a result of explosion, the volume of the gas increases resulting in tremendous pressure on the top of the piston. This force causes the piston to move in down ward direction. The movement of the piston is transmitted to the crankshaft by means of connecting rod.</a:t>
            </a:r>
          </a:p>
        </p:txBody>
      </p:sp>
      <p:pic>
        <p:nvPicPr>
          <p:cNvPr id="18438" name="Picture 8" descr="F:\RAMA SIR\4s engine\IC_engine_cam_crank_fourstorke-animation[1].gif">
            <a:extLst>
              <a:ext uri="{FF2B5EF4-FFF2-40B4-BE49-F238E27FC236}">
                <a16:creationId xmlns:a16="http://schemas.microsoft.com/office/drawing/2014/main" id="{6175742E-EA80-4284-9CFD-1518096EBDE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07064" y="2286000"/>
            <a:ext cx="34369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1618-91C5-4F63-BD6C-E5F817D23D6B}"/>
              </a:ext>
            </a:extLst>
          </p:cNvPr>
          <p:cNvSpPr>
            <a:spLocks noGrp="1"/>
          </p:cNvSpPr>
          <p:nvPr>
            <p:ph type="title"/>
          </p:nvPr>
        </p:nvSpPr>
        <p:spPr/>
        <p:txBody>
          <a:bodyPr/>
          <a:lstStyle/>
          <a:p>
            <a:r>
              <a:rPr lang="en-US" dirty="0"/>
              <a:t>WORKING</a:t>
            </a:r>
            <a:endParaRPr lang="en-IN" dirty="0"/>
          </a:p>
        </p:txBody>
      </p:sp>
      <p:sp>
        <p:nvSpPr>
          <p:cNvPr id="3" name="Content Placeholder 2">
            <a:extLst>
              <a:ext uri="{FF2B5EF4-FFF2-40B4-BE49-F238E27FC236}">
                <a16:creationId xmlns:a16="http://schemas.microsoft.com/office/drawing/2014/main" id="{762FE825-5855-4D19-B14F-27226C46C21F}"/>
              </a:ext>
            </a:extLst>
          </p:cNvPr>
          <p:cNvSpPr>
            <a:spLocks noGrp="1"/>
          </p:cNvSpPr>
          <p:nvPr>
            <p:ph idx="1"/>
          </p:nvPr>
        </p:nvSpPr>
        <p:spPr/>
        <p:txBody>
          <a:bodyPr/>
          <a:lstStyle/>
          <a:p>
            <a:pPr marL="0" indent="0">
              <a:buNone/>
            </a:pPr>
            <a:endParaRPr lang="en-IN" dirty="0">
              <a:hlinkClick r:id="rId2"/>
            </a:endParaRPr>
          </a:p>
          <a:p>
            <a:r>
              <a:rPr lang="en-IN" dirty="0">
                <a:hlinkClick r:id="rId3"/>
              </a:rPr>
              <a:t>https://www.youtube.com/watch?v=fTAUq6G9apg&amp;t=10s</a:t>
            </a:r>
            <a:endParaRPr lang="en-IN" dirty="0"/>
          </a:p>
          <a:p>
            <a:r>
              <a:rPr lang="en-IN" dirty="0">
                <a:hlinkClick r:id="rId4"/>
              </a:rPr>
              <a:t>https://www.youtube.com/watch?v=Sk74-CfhCkE</a:t>
            </a:r>
            <a:endParaRPr lang="en-IN" dirty="0"/>
          </a:p>
          <a:p>
            <a:r>
              <a:rPr lang="en-IN" dirty="0">
                <a:hlinkClick r:id="rId5"/>
              </a:rPr>
              <a:t>https://www.youtube.com/watch?v=OGj8OneMjek</a:t>
            </a:r>
            <a:endParaRPr lang="en-IN" dirty="0"/>
          </a:p>
          <a:p>
            <a:endParaRPr lang="en-IN" dirty="0"/>
          </a:p>
        </p:txBody>
      </p:sp>
    </p:spTree>
    <p:extLst>
      <p:ext uri="{BB962C8B-B14F-4D97-AF65-F5344CB8AC3E}">
        <p14:creationId xmlns:p14="http://schemas.microsoft.com/office/powerpoint/2010/main" val="401547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9">
            <a:extLst>
              <a:ext uri="{FF2B5EF4-FFF2-40B4-BE49-F238E27FC236}">
                <a16:creationId xmlns:a16="http://schemas.microsoft.com/office/drawing/2014/main" id="{EF4B7ED6-1C51-44B5-B784-52BBDA6658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4BC77D-2859-4D2B-9A07-3241B2E13BB4}" type="slidenum">
              <a:rPr lang="en-US" altLang="en-US"/>
              <a:pPr/>
              <a:t>5</a:t>
            </a:fld>
            <a:endParaRPr lang="en-US" altLang="en-US"/>
          </a:p>
        </p:txBody>
      </p:sp>
      <p:pic>
        <p:nvPicPr>
          <p:cNvPr id="36869" name="Picture 7">
            <a:extLst>
              <a:ext uri="{FF2B5EF4-FFF2-40B4-BE49-F238E27FC236}">
                <a16:creationId xmlns:a16="http://schemas.microsoft.com/office/drawing/2014/main" id="{53A75FDC-CEC7-4116-85BC-E9519CB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03385"/>
            <a:ext cx="5633046" cy="565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9">
            <a:extLst>
              <a:ext uri="{FF2B5EF4-FFF2-40B4-BE49-F238E27FC236}">
                <a16:creationId xmlns:a16="http://schemas.microsoft.com/office/drawing/2014/main" id="{0778A355-A49E-446D-B9EC-1E966FF2A0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AF824CE-B9C9-447B-BA1C-F80AF61E4BE7}" type="slidenum">
              <a:rPr lang="en-US" altLang="en-US"/>
              <a:pPr/>
              <a:t>6</a:t>
            </a:fld>
            <a:endParaRPr lang="en-US" altLang="en-US"/>
          </a:p>
        </p:txBody>
      </p:sp>
      <p:pic>
        <p:nvPicPr>
          <p:cNvPr id="37893" name="Picture 6">
            <a:extLst>
              <a:ext uri="{FF2B5EF4-FFF2-40B4-BE49-F238E27FC236}">
                <a16:creationId xmlns:a16="http://schemas.microsoft.com/office/drawing/2014/main" id="{13CC15C5-8ABA-4311-A64E-0307272E4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5" y="752475"/>
            <a:ext cx="43338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3E4BF77E-6C00-45EE-A795-A3D243BA257D}"/>
              </a:ext>
            </a:extLst>
          </p:cNvPr>
          <p:cNvSpPr>
            <a:spLocks noGrp="1" noChangeArrowheads="1"/>
          </p:cNvSpPr>
          <p:nvPr>
            <p:ph type="title"/>
          </p:nvPr>
        </p:nvSpPr>
        <p:spPr>
          <a:xfrm>
            <a:off x="574675" y="304800"/>
            <a:ext cx="8001000" cy="1066800"/>
          </a:xfrm>
          <a:solidFill>
            <a:srgbClr val="A3BC64"/>
          </a:solidFill>
        </p:spPr>
        <p:txBody>
          <a:bodyPr/>
          <a:lstStyle/>
          <a:p>
            <a:pPr eaLnBrk="1" hangingPunct="1"/>
            <a:r>
              <a:rPr lang="en-US" altLang="en-US" sz="3400" b="1"/>
              <a:t>Engine Components</a:t>
            </a:r>
          </a:p>
        </p:txBody>
      </p:sp>
      <p:sp>
        <p:nvSpPr>
          <p:cNvPr id="38916" name="Slide Number Placeholder 9">
            <a:extLst>
              <a:ext uri="{FF2B5EF4-FFF2-40B4-BE49-F238E27FC236}">
                <a16:creationId xmlns:a16="http://schemas.microsoft.com/office/drawing/2014/main" id="{AD45059C-A7D2-4A64-B2FC-13291C7092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0C9FA1-2CE9-4414-BE36-9A1F2E08628A}" type="slidenum">
              <a:rPr lang="en-US" altLang="en-US"/>
              <a:pPr/>
              <a:t>7</a:t>
            </a:fld>
            <a:endParaRPr lang="en-US" altLang="en-US"/>
          </a:p>
        </p:txBody>
      </p:sp>
      <p:pic>
        <p:nvPicPr>
          <p:cNvPr id="38917" name="Picture 7">
            <a:extLst>
              <a:ext uri="{FF2B5EF4-FFF2-40B4-BE49-F238E27FC236}">
                <a16:creationId xmlns:a16="http://schemas.microsoft.com/office/drawing/2014/main" id="{579DF4F9-093A-4A00-B47C-CEC244263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2"/>
            <a:ext cx="73152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9">
            <a:extLst>
              <a:ext uri="{FF2B5EF4-FFF2-40B4-BE49-F238E27FC236}">
                <a16:creationId xmlns:a16="http://schemas.microsoft.com/office/drawing/2014/main" id="{416AF220-8FE7-4849-822D-F21F5F3EA0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D597993-418D-49B5-960B-FBAA67EC840D}" type="slidenum">
              <a:rPr lang="en-US" altLang="en-US"/>
              <a:pPr/>
              <a:t>8</a:t>
            </a:fld>
            <a:endParaRPr lang="en-US" altLang="en-US"/>
          </a:p>
        </p:txBody>
      </p:sp>
      <p:pic>
        <p:nvPicPr>
          <p:cNvPr id="39941" name="Picture 7" descr="SparkIgnition">
            <a:extLst>
              <a:ext uri="{FF2B5EF4-FFF2-40B4-BE49-F238E27FC236}">
                <a16:creationId xmlns:a16="http://schemas.microsoft.com/office/drawing/2014/main" id="{527E0262-E03C-49DA-9713-6473636A0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44592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a:extLst>
              <a:ext uri="{FF2B5EF4-FFF2-40B4-BE49-F238E27FC236}">
                <a16:creationId xmlns:a16="http://schemas.microsoft.com/office/drawing/2014/main" id="{EB9B2C48-21D3-4C7C-A4E1-8B5FC5990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32194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a:extLst>
              <a:ext uri="{FF2B5EF4-FFF2-40B4-BE49-F238E27FC236}">
                <a16:creationId xmlns:a16="http://schemas.microsoft.com/office/drawing/2014/main" id="{0334A3B7-752D-48E6-A879-E4499463CD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762002"/>
            <a:ext cx="6858000" cy="5305425"/>
          </a:xfrm>
          <a:noFill/>
        </p:spPr>
      </p:pic>
      <p:sp>
        <p:nvSpPr>
          <p:cNvPr id="40962" name="Slide Number Placeholder 5">
            <a:extLst>
              <a:ext uri="{FF2B5EF4-FFF2-40B4-BE49-F238E27FC236}">
                <a16:creationId xmlns:a16="http://schemas.microsoft.com/office/drawing/2014/main" id="{BA3ABAAD-FF01-47C6-B934-F4024DB61C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5FDBA4C-3F55-4A51-B8B1-05CF4BD53BEE}" type="slidenum">
              <a:rPr lang="en-US" altLang="en-US"/>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TotalTime>
  <Words>260</Words>
  <Application>Microsoft Office PowerPoint</Application>
  <PresentationFormat>On-screen Show (4:3)</PresentationFormat>
  <Paragraphs>58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Times New Roman</vt:lpstr>
      <vt:lpstr>Verdana</vt:lpstr>
      <vt:lpstr>Wingdings</vt:lpstr>
      <vt:lpstr>Office Theme</vt:lpstr>
      <vt:lpstr>ENGINE COMPONENTS THEIR CONSTRUCTION, OPERATING PRINCIPLES AND FUNCTIONS</vt:lpstr>
      <vt:lpstr>Engine Components</vt:lpstr>
      <vt:lpstr>Working of IC Engine</vt:lpstr>
      <vt:lpstr>WORKING</vt:lpstr>
      <vt:lpstr>PowerPoint Presentation</vt:lpstr>
      <vt:lpstr>PowerPoint Presentation</vt:lpstr>
      <vt:lpstr>Engine Components</vt:lpstr>
      <vt:lpstr>PowerPoint Presentation</vt:lpstr>
      <vt:lpstr>PowerPoint Presentation</vt:lpstr>
      <vt:lpstr>Crank shaft and cam shaft</vt:lpstr>
      <vt:lpstr>Four Stroke Cycle Engine</vt:lpstr>
      <vt:lpstr>PowerPoint Presentation</vt:lpstr>
      <vt:lpstr>Four Stroke Cycle Engine</vt:lpstr>
      <vt:lpstr>Four Stroke Cycle Engine</vt:lpstr>
      <vt:lpstr>Four Stroke Cycle Engine</vt:lpstr>
      <vt:lpstr>Four Stroke Cycle Engine</vt:lpstr>
      <vt:lpstr>PowerPoint Presentation</vt:lpstr>
      <vt:lpstr>Two Stroke Cycle Engine</vt:lpstr>
      <vt:lpstr>PowerPoint Presentation</vt:lpstr>
      <vt:lpstr>First Stroke</vt:lpstr>
      <vt:lpstr>PowerPoint Presentation</vt:lpstr>
      <vt:lpstr>PowerPoint Presentation</vt:lpstr>
      <vt:lpstr>PowerPoint Presentation</vt:lpstr>
      <vt:lpstr>PowerPoint Presentation</vt:lpstr>
      <vt:lpstr>DIFFERENCE BETWEEN TWO STROKE AND FOUR STROKE ENGINE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 COMPONENTS THEIR CONSTRUCTION, OPERATING PRINCIPLES AND FUNCTIONS</dc:title>
  <dc:creator>Sharmistha Sahu</dc:creator>
  <cp:lastModifiedBy>Sharmistha Sahu</cp:lastModifiedBy>
  <cp:revision>9</cp:revision>
  <dcterms:created xsi:type="dcterms:W3CDTF">2021-01-28T06:14:53Z</dcterms:created>
  <dcterms:modified xsi:type="dcterms:W3CDTF">2021-02-09T10:07:39Z</dcterms:modified>
</cp:coreProperties>
</file>