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378D-4F8A-4BCC-A23D-02D6087C9DBB}" type="datetimeFigureOut">
              <a:rPr lang="en-IN" smtClean="0"/>
              <a:t>07-04-2021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A430-9A93-4FD1-8E3C-ED8B6588A3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806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378D-4F8A-4BCC-A23D-02D6087C9DBB}" type="datetimeFigureOut">
              <a:rPr lang="en-IN" smtClean="0"/>
              <a:t>07-04-2021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A430-9A93-4FD1-8E3C-ED8B6588A3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2334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378D-4F8A-4BCC-A23D-02D6087C9DBB}" type="datetimeFigureOut">
              <a:rPr lang="en-IN" smtClean="0"/>
              <a:t>07-04-2021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A430-9A93-4FD1-8E3C-ED8B6588A3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059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378D-4F8A-4BCC-A23D-02D6087C9DBB}" type="datetimeFigureOut">
              <a:rPr lang="en-IN" smtClean="0"/>
              <a:t>07-04-2021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A430-9A93-4FD1-8E3C-ED8B6588A3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051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378D-4F8A-4BCC-A23D-02D6087C9DBB}" type="datetimeFigureOut">
              <a:rPr lang="en-IN" smtClean="0"/>
              <a:t>07-04-2021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A430-9A93-4FD1-8E3C-ED8B6588A3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112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378D-4F8A-4BCC-A23D-02D6087C9DBB}" type="datetimeFigureOut">
              <a:rPr lang="en-IN" smtClean="0"/>
              <a:t>07-04-2021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A430-9A93-4FD1-8E3C-ED8B6588A3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917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378D-4F8A-4BCC-A23D-02D6087C9DBB}" type="datetimeFigureOut">
              <a:rPr lang="en-IN" smtClean="0"/>
              <a:t>07-04-2021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A430-9A93-4FD1-8E3C-ED8B6588A3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1958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378D-4F8A-4BCC-A23D-02D6087C9DBB}" type="datetimeFigureOut">
              <a:rPr lang="en-IN" smtClean="0"/>
              <a:t>07-04-2021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A430-9A93-4FD1-8E3C-ED8B6588A3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5482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378D-4F8A-4BCC-A23D-02D6087C9DBB}" type="datetimeFigureOut">
              <a:rPr lang="en-IN" smtClean="0"/>
              <a:t>07-04-2021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A430-9A93-4FD1-8E3C-ED8B6588A3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1796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378D-4F8A-4BCC-A23D-02D6087C9DBB}" type="datetimeFigureOut">
              <a:rPr lang="en-IN" smtClean="0"/>
              <a:t>07-04-2021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A430-9A93-4FD1-8E3C-ED8B6588A3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449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378D-4F8A-4BCC-A23D-02D6087C9DBB}" type="datetimeFigureOut">
              <a:rPr lang="en-IN" smtClean="0"/>
              <a:t>07-04-2021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A430-9A93-4FD1-8E3C-ED8B6588A3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322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0378D-4F8A-4BCC-A23D-02D6087C9DBB}" type="datetimeFigureOut">
              <a:rPr lang="en-IN" smtClean="0"/>
              <a:t>07-04-2021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9A430-9A93-4FD1-8E3C-ED8B6588A3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9480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E73D4-0205-4F7E-B98A-788D0111DB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Intake and Exhaust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4289E7-A8F3-4AEC-BFF5-B86AFBFA95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67767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C667-3A81-4CEE-8B33-D2B6BAE5E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2015D-7E5E-4404-8E8E-FB4EC3084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0561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627EE-96D2-4593-BCDC-C3BB5A09E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D4C79-53A2-4826-B306-AF67DDAFB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0" i="0" u="none" strike="noStrike" baseline="0" dirty="0">
                <a:solidFill>
                  <a:schemeClr val="accent1"/>
                </a:solidFill>
              </a:rPr>
              <a:t>The intake and exhaust system deals with the inflow </a:t>
            </a:r>
            <a:r>
              <a:rPr lang="en-US" sz="3200" b="0" i="1" u="none" strike="noStrike" baseline="0" dirty="0">
                <a:solidFill>
                  <a:schemeClr val="accent1"/>
                </a:solidFill>
              </a:rPr>
              <a:t>of </a:t>
            </a:r>
            <a:r>
              <a:rPr lang="en-US" sz="3200" b="0" i="0" u="none" strike="noStrike" baseline="0" dirty="0">
                <a:solidFill>
                  <a:schemeClr val="accent1"/>
                </a:solidFill>
              </a:rPr>
              <a:t>fresh air and the outflow of used gases in </a:t>
            </a:r>
            <a:r>
              <a:rPr lang="en-IN" sz="3200" b="0" i="0" u="none" strike="noStrike" baseline="0" dirty="0">
                <a:solidFill>
                  <a:schemeClr val="accent1"/>
                </a:solidFill>
              </a:rPr>
              <a:t>the engine.</a:t>
            </a:r>
            <a:endParaRPr lang="en-IN" sz="4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186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F0E73-41B0-4D34-940F-ED310443A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AIR INTAKE SYSTEM</a:t>
            </a:r>
            <a:br>
              <a:rPr lang="en-US" dirty="0">
                <a:solidFill>
                  <a:srgbClr val="FF0000"/>
                </a:solidFill>
              </a:rPr>
            </a:b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56765-2499-4C66-AE1C-0E51A1F1A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37957"/>
            <a:ext cx="7886700" cy="4939006"/>
          </a:xfrm>
        </p:spPr>
        <p:txBody>
          <a:bodyPr/>
          <a:lstStyle/>
          <a:p>
            <a:r>
              <a:rPr lang="en-US" dirty="0"/>
              <a:t>This system allows fresh air to enter the engine. Its main parts are: </a:t>
            </a:r>
          </a:p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air cleaner, </a:t>
            </a:r>
          </a:p>
          <a:p>
            <a:r>
              <a:rPr lang="en-US" dirty="0"/>
              <a:t>(ii) supercharger (auxiliary unit), </a:t>
            </a:r>
          </a:p>
          <a:p>
            <a:r>
              <a:rPr lang="en-US" dirty="0"/>
              <a:t>(iii) intake manifold, </a:t>
            </a:r>
          </a:p>
          <a:p>
            <a:r>
              <a:rPr lang="en-US" dirty="0"/>
              <a:t>(iv) intake port and </a:t>
            </a:r>
          </a:p>
          <a:p>
            <a:r>
              <a:rPr lang="en-US" dirty="0"/>
              <a:t>(v) intake valve.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36599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710ED-3197-4694-9C55-839826DC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 CLEANER</a:t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C93F9-4D44-404C-BF99-0D83711ED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operating efficiency, good performance and durability of an engine depend mainly upon its cleaner. </a:t>
            </a:r>
          </a:p>
          <a:p>
            <a:r>
              <a:rPr lang="en-US" dirty="0"/>
              <a:t>It is a device, which cleans and filters the air before entering the combustion chamber of an engine.</a:t>
            </a:r>
          </a:p>
          <a:p>
            <a:r>
              <a:rPr lang="en-US" dirty="0"/>
              <a:t>An IC engine uses large quantities of air for combustion, the ratio being 14-15 </a:t>
            </a:r>
            <a:r>
              <a:rPr lang="en-US" dirty="0" err="1"/>
              <a:t>lb</a:t>
            </a:r>
            <a:r>
              <a:rPr lang="en-US" dirty="0"/>
              <a:t> of air for every </a:t>
            </a:r>
            <a:r>
              <a:rPr lang="en-US" dirty="0" err="1"/>
              <a:t>lb</a:t>
            </a:r>
            <a:r>
              <a:rPr lang="en-US" dirty="0"/>
              <a:t> of fuel bursts. </a:t>
            </a:r>
          </a:p>
          <a:p>
            <a:r>
              <a:rPr lang="en-US" dirty="0"/>
              <a:t>The volume of the air used is about 10,000 gal/gal of fuel. Unfiltered air may contain millions of particles of abrasive dust and other matter, which could cause rapid wear.</a:t>
            </a:r>
          </a:p>
        </p:txBody>
      </p:sp>
    </p:spTree>
    <p:extLst>
      <p:ext uri="{BB962C8B-B14F-4D97-AF65-F5344CB8AC3E}">
        <p14:creationId xmlns:p14="http://schemas.microsoft.com/office/powerpoint/2010/main" val="3066384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2AB9F-0789-4295-B3EC-D12790E3F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A694D-28F3-42A1-8CA2-76A6F3E97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many types of air cleaners but the types commonly used in tractors are:</a:t>
            </a:r>
          </a:p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Oil wetted mesh type,</a:t>
            </a:r>
          </a:p>
          <a:p>
            <a:r>
              <a:rPr lang="en-US" dirty="0"/>
              <a:t>(ii) Dry air type and</a:t>
            </a:r>
          </a:p>
          <a:p>
            <a:r>
              <a:rPr lang="en-US" dirty="0"/>
              <a:t>(iii) Wet type or oil bath air cleaners.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65623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EF670-25F6-4E88-96C8-19612936F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latin typeface="Times-Bold"/>
              </a:rPr>
              <a:t>OIL WETTED MESH AIR CLEANER</a:t>
            </a:r>
            <a:br>
              <a:rPr lang="en-US" sz="4000" b="1" dirty="0">
                <a:latin typeface="Times-Bold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E9A50-6358-4126-8004-7724FEC23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0" i="0" u="none" strike="noStrike" baseline="0" dirty="0">
                <a:latin typeface="Times-Roman"/>
              </a:rPr>
              <a:t>It consists of a copper mesh or nylon wire wetted with oil to catch the dust particles from the air which are made to pass through it. </a:t>
            </a:r>
          </a:p>
          <a:p>
            <a:pPr algn="l"/>
            <a:r>
              <a:rPr lang="en-US" sz="2400" b="0" i="0" u="none" strike="noStrike" baseline="0" dirty="0">
                <a:latin typeface="Times-Roman"/>
              </a:rPr>
              <a:t>This type, however, gets clogged with dust quickly, thus, seriously affecting the air flow through it and rendering it inefficient in removing the fine particles of dust from the air.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1101818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C167B-B2A7-494E-B10B-B3B92B730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Times-Bold"/>
              </a:rPr>
              <a:t>DRY AIR CLEANER</a:t>
            </a:r>
            <a:br>
              <a:rPr lang="en-IN" b="1" dirty="0">
                <a:latin typeface="Times-Bold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D92F3-204F-4445-B42A-2E9F68F21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3888"/>
            <a:ext cx="7886700" cy="5268985"/>
          </a:xfrm>
        </p:spPr>
        <p:txBody>
          <a:bodyPr>
            <a:normAutofit/>
          </a:bodyPr>
          <a:lstStyle/>
          <a:p>
            <a:pPr algn="l"/>
            <a:r>
              <a:rPr lang="en-US" sz="2400" b="0" i="0" u="none" strike="noStrike" baseline="0" dirty="0">
                <a:latin typeface="Times-Roman"/>
              </a:rPr>
              <a:t>This type of air cleaners contains three main parts, viz. pre-cleaner, main housing and cleaning element. </a:t>
            </a:r>
          </a:p>
          <a:p>
            <a:pPr algn="l"/>
            <a:r>
              <a:rPr lang="en-US" sz="2400" b="0" i="0" u="none" strike="noStrike" baseline="0" dirty="0">
                <a:latin typeface="Times-Roman"/>
              </a:rPr>
              <a:t>These are sealed into one unit. </a:t>
            </a:r>
          </a:p>
          <a:p>
            <a:pPr algn="l"/>
            <a:r>
              <a:rPr lang="en-US" sz="2400" b="0" i="0" u="none" strike="noStrike" baseline="0" dirty="0">
                <a:latin typeface="Times-Roman"/>
              </a:rPr>
              <a:t>The main housing contains the cleaning element, usually of multi-wire netting, but some are made of nylon hair or paper. </a:t>
            </a:r>
          </a:p>
          <a:p>
            <a:pPr algn="l"/>
            <a:r>
              <a:rPr lang="en-US" sz="2400" b="0" i="0" u="none" strike="noStrike" baseline="0" dirty="0">
                <a:latin typeface="Times-Roman"/>
              </a:rPr>
              <a:t>The air from the atmosphere enters from the pre-cleaner, passes through the cleaning element and goes to the inlet manifold. </a:t>
            </a:r>
          </a:p>
          <a:p>
            <a:pPr algn="l"/>
            <a:r>
              <a:rPr lang="en-US" sz="2400" b="0" i="0" u="none" strike="noStrike" baseline="0" dirty="0">
                <a:latin typeface="Times-Roman"/>
              </a:rPr>
              <a:t>The paper filter element is cleaned after 50-100 hours of service. </a:t>
            </a:r>
          </a:p>
          <a:p>
            <a:pPr algn="l"/>
            <a:r>
              <a:rPr lang="en-US" sz="2400" b="0" i="0" u="none" strike="noStrike" baseline="0" dirty="0">
                <a:latin typeface="Times-Roman"/>
              </a:rPr>
              <a:t>Dry air cleaners are mounted </a:t>
            </a:r>
          </a:p>
          <a:p>
            <a:pPr algn="l"/>
            <a:r>
              <a:rPr lang="en-US" sz="2400" b="0" i="0" u="none" strike="noStrike" baseline="0" dirty="0">
                <a:latin typeface="Times-Roman"/>
              </a:rPr>
              <a:t>(</a:t>
            </a:r>
            <a:r>
              <a:rPr lang="en-US" sz="2400" b="0" i="0" u="none" strike="noStrike" baseline="0" dirty="0" err="1">
                <a:latin typeface="Times-Roman"/>
              </a:rPr>
              <a:t>i</a:t>
            </a:r>
            <a:r>
              <a:rPr lang="en-US" sz="2400" b="0" i="0" u="none" strike="noStrike" baseline="0" dirty="0">
                <a:latin typeface="Times-Roman"/>
              </a:rPr>
              <a:t>) vertically in front of the tractor radiator and </a:t>
            </a:r>
          </a:p>
          <a:p>
            <a:pPr algn="l"/>
            <a:r>
              <a:rPr lang="en-US" sz="2400" b="0" i="0" u="none" strike="noStrike" baseline="0" dirty="0">
                <a:latin typeface="Times-Roman"/>
              </a:rPr>
              <a:t>(ii) horizontally on </a:t>
            </a:r>
            <a:r>
              <a:rPr lang="en-IN" sz="2400" b="0" i="0" u="none" strike="noStrike" baseline="0" dirty="0">
                <a:latin typeface="Times-Roman"/>
              </a:rPr>
              <a:t>the overhead engine.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2230760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8065F-9570-4C9C-AA07-6B2D773FB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31520"/>
            <a:ext cx="7886700" cy="54454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following are the advantages of the dry air cleaner:</a:t>
            </a:r>
          </a:p>
          <a:p>
            <a:pPr marL="0" indent="0">
              <a:buNone/>
            </a:pPr>
            <a:r>
              <a:rPr lang="en-US" dirty="0"/>
              <a:t>1. Easy to service.</a:t>
            </a:r>
          </a:p>
          <a:p>
            <a:pPr marL="0" indent="0">
              <a:buNone/>
            </a:pPr>
            <a:r>
              <a:rPr lang="en-US" dirty="0"/>
              <a:t>2. Good performance in gradient and in rough fields.</a:t>
            </a:r>
          </a:p>
          <a:p>
            <a:pPr marL="0" indent="0">
              <a:buNone/>
            </a:pPr>
            <a:r>
              <a:rPr lang="en-US" dirty="0"/>
              <a:t>3. More efficient at high speeds.</a:t>
            </a:r>
          </a:p>
          <a:p>
            <a:pPr marL="0" indent="0">
              <a:buNone/>
            </a:pPr>
            <a:r>
              <a:rPr lang="en-US" dirty="0"/>
              <a:t>4. Straw and chaff cause less restriction to air passage.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Its main disadvantages are:</a:t>
            </a:r>
          </a:p>
          <a:p>
            <a:r>
              <a:rPr lang="en-US" dirty="0"/>
              <a:t> It is costlier to maintain than an oil bath because the filter elements require replacements very often.</a:t>
            </a:r>
          </a:p>
          <a:p>
            <a:r>
              <a:rPr lang="en-US" dirty="0"/>
              <a:t> Sometimes, dust particles enter the cylinder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21518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107F0-4D33-4C04-8D8A-0A276EBCE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BAE86-471C-4125-9F09-865663650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5357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481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Times-Bold</vt:lpstr>
      <vt:lpstr>Times-Roman</vt:lpstr>
      <vt:lpstr>Office Theme</vt:lpstr>
      <vt:lpstr>Intake and Exhaust System</vt:lpstr>
      <vt:lpstr>PowerPoint Presentation</vt:lpstr>
      <vt:lpstr>AIR INTAKE SYSTEM </vt:lpstr>
      <vt:lpstr>AIR CLEANER </vt:lpstr>
      <vt:lpstr>PowerPoint Presentation</vt:lpstr>
      <vt:lpstr>OIL WETTED MESH AIR CLEANER </vt:lpstr>
      <vt:lpstr>DRY AIR CLEANER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Intake and Exhaust System</dc:title>
  <dc:creator>Sharmistha Sahu</dc:creator>
  <cp:lastModifiedBy>Sharmistha Sahu</cp:lastModifiedBy>
  <cp:revision>3</cp:revision>
  <dcterms:created xsi:type="dcterms:W3CDTF">2021-04-07T05:26:22Z</dcterms:created>
  <dcterms:modified xsi:type="dcterms:W3CDTF">2021-04-07T05:57:27Z</dcterms:modified>
</cp:coreProperties>
</file>