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2057400"/>
            <a:ext cx="530305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</a:t>
            </a:r>
          </a:p>
          <a:p>
            <a:pPr algn="ctr"/>
            <a:r>
              <a:rPr lang="en-IN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Dr. </a:t>
            </a:r>
            <a:r>
              <a:rPr lang="en-IN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Aditya</a:t>
            </a:r>
            <a:r>
              <a:rPr lang="en-IN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Kumar </a:t>
            </a:r>
            <a:r>
              <a:rPr lang="en-IN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Purohit</a:t>
            </a:r>
            <a:endParaRPr lang="en-IN" sz="28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IN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Department of Chemistry</a:t>
            </a:r>
          </a:p>
          <a:p>
            <a:pPr algn="ctr"/>
            <a:r>
              <a:rPr lang="en-IN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SOAS, CUTM, </a:t>
            </a:r>
            <a:r>
              <a:rPr lang="en-IN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Balangir</a:t>
            </a:r>
            <a:r>
              <a:rPr lang="en-IN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campus</a:t>
            </a:r>
            <a:endParaRPr lang="en-IN" sz="28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7688" t="23570" r="41476" b="37706"/>
          <a:stretch>
            <a:fillRect/>
          </a:stretch>
        </p:blipFill>
        <p:spPr bwMode="auto">
          <a:xfrm>
            <a:off x="2743200" y="4419600"/>
            <a:ext cx="2501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990600"/>
            <a:ext cx="7758855" cy="58477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IN" sz="3200" b="1" dirty="0" smtClean="0">
                <a:solidFill>
                  <a:srgbClr val="7030A0"/>
                </a:solidFill>
                <a:latin typeface="Arial Black" pitchFamily="34" charset="0"/>
              </a:rPr>
              <a:t>CONCEPTS OF ACIDS AND BASES</a:t>
            </a:r>
            <a:endParaRPr lang="en-IN" sz="32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69" y="0"/>
            <a:ext cx="90990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85" y="0"/>
            <a:ext cx="9175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667000"/>
            <a:ext cx="217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 smtClean="0"/>
              <a:t>Thank you</a:t>
            </a:r>
            <a:endParaRPr lang="en-IN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13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235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32" y="0"/>
            <a:ext cx="91171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707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76800"/>
            <a:ext cx="9144000" cy="198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26358"/>
            <a:ext cx="9131923" cy="688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</Words>
  <Application>Microsoft Office PowerPoint</Application>
  <PresentationFormat>On-screen Show 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aditya</cp:lastModifiedBy>
  <cp:revision>5</cp:revision>
  <dcterms:created xsi:type="dcterms:W3CDTF">2006-08-16T00:00:00Z</dcterms:created>
  <dcterms:modified xsi:type="dcterms:W3CDTF">2020-08-20T05:44:32Z</dcterms:modified>
</cp:coreProperties>
</file>