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057400"/>
            <a:ext cx="5303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</a:p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 </a:t>
            </a:r>
            <a:r>
              <a:rPr lang="en-IN" sz="28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Aditya</a:t>
            </a:r>
            <a:r>
              <a:rPr lang="en-IN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Kumar </a:t>
            </a:r>
            <a:r>
              <a:rPr lang="en-IN" sz="28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Purohit</a:t>
            </a:r>
            <a:endParaRPr lang="en-IN" sz="28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Department of Chemistry</a:t>
            </a:r>
          </a:p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SOAS, CUTM, </a:t>
            </a:r>
            <a:r>
              <a:rPr lang="en-IN" sz="28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Balangir</a:t>
            </a:r>
            <a:r>
              <a:rPr lang="en-IN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campus</a:t>
            </a:r>
            <a:endParaRPr lang="en-IN" sz="28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688" t="23570" r="41476" b="37706"/>
          <a:stretch>
            <a:fillRect/>
          </a:stretch>
        </p:blipFill>
        <p:spPr bwMode="auto">
          <a:xfrm>
            <a:off x="2743200" y="4419600"/>
            <a:ext cx="2501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990600"/>
            <a:ext cx="7944162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7030A0"/>
                </a:solidFill>
                <a:latin typeface="Arial Black" pitchFamily="34" charset="0"/>
              </a:rPr>
              <a:t>EQUATIONS OF ACIDS AND BASES</a:t>
            </a:r>
            <a:endParaRPr lang="en-IN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8" y="0"/>
            <a:ext cx="9127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8" y="0"/>
            <a:ext cx="9126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" y="0"/>
            <a:ext cx="91322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133600"/>
            <a:ext cx="194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Thank you</a:t>
            </a:r>
            <a:endParaRPr lang="en-IN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26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35" y="0"/>
            <a:ext cx="9154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73" y="0"/>
            <a:ext cx="92097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459" y="0"/>
            <a:ext cx="931891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04" y="0"/>
            <a:ext cx="9151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7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aditya</cp:lastModifiedBy>
  <cp:revision>4</cp:revision>
  <dcterms:created xsi:type="dcterms:W3CDTF">2006-08-16T00:00:00Z</dcterms:created>
  <dcterms:modified xsi:type="dcterms:W3CDTF">2020-08-20T05:45:22Z</dcterms:modified>
</cp:coreProperties>
</file>