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4" r:id="rId3"/>
    <p:sldId id="256" r:id="rId4"/>
    <p:sldId id="257" r:id="rId5"/>
    <p:sldId id="258" r:id="rId6"/>
    <p:sldId id="259" r:id="rId7"/>
    <p:sldId id="260" r:id="rId8"/>
    <p:sldId id="278" r:id="rId9"/>
    <p:sldId id="264" r:id="rId10"/>
    <p:sldId id="263" r:id="rId11"/>
    <p:sldId id="276" r:id="rId12"/>
    <p:sldId id="266" r:id="rId13"/>
    <p:sldId id="267" r:id="rId14"/>
    <p:sldId id="271" r:id="rId15"/>
    <p:sldId id="272" r:id="rId16"/>
    <p:sldId id="273" r:id="rId17"/>
    <p:sldId id="27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55CBD-7F06-6449-8AD7-87EC51B6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0D12D59-A4B9-5D4B-B8C6-EBB61A70F7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15608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73C01-D7FA-3944-9D73-3932E2A9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9682EE-1F61-B34D-9D74-05F472C190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297947" cy="6943572"/>
          </a:xfrm>
        </p:spPr>
      </p:pic>
    </p:spTree>
    <p:extLst>
      <p:ext uri="{BB962C8B-B14F-4D97-AF65-F5344CB8AC3E}">
        <p14:creationId xmlns:p14="http://schemas.microsoft.com/office/powerpoint/2010/main" xmlns="" val="210843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4467B-5BE6-8D4D-B65D-75F2DD1C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098ABF8-DB74-D24C-ACFE-87A2685FF9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39739"/>
            <a:ext cx="12192000" cy="6818261"/>
          </a:xfrm>
        </p:spPr>
      </p:pic>
    </p:spTree>
    <p:extLst>
      <p:ext uri="{BB962C8B-B14F-4D97-AF65-F5344CB8AC3E}">
        <p14:creationId xmlns:p14="http://schemas.microsoft.com/office/powerpoint/2010/main" xmlns="" val="46706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85EA9-C302-754D-A0B9-C9DF3628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7A2AA2C-D34D-284C-92F5-0486267783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5534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111D3-560E-5940-AA7A-5D134984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02F704B-CC93-A843-99C9-1C01FAF7AC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211974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A01F3-CC18-C347-B4BD-6AF6D912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34A65C0-187E-294C-9B6B-5F55BC6545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43180" cy="6858000"/>
          </a:xfrm>
        </p:spPr>
      </p:pic>
    </p:spTree>
    <p:extLst>
      <p:ext uri="{BB962C8B-B14F-4D97-AF65-F5344CB8AC3E}">
        <p14:creationId xmlns:p14="http://schemas.microsoft.com/office/powerpoint/2010/main" xmlns="" val="334378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26068-B5D9-5947-A5FE-E1FBB410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2E71C13-4BFE-EE47-BFCB-0BD875ACFF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xmlns="" val="135788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30B40-2542-4048-A0EC-033E7F2C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EB806A-2AFD-E249-8E42-901BBECC81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328556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8DDC3-DF8A-F540-8F8C-EB660A03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494990B-8D55-2D41-A3F4-F9D101BC5A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193410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1081A-E35A-A540-958C-6A73F3A3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279BB66-B130-CC43-A336-46D060CAC1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297947" cy="6858000"/>
          </a:xfrm>
        </p:spPr>
      </p:pic>
    </p:spTree>
    <p:extLst>
      <p:ext uri="{BB962C8B-B14F-4D97-AF65-F5344CB8AC3E}">
        <p14:creationId xmlns:p14="http://schemas.microsoft.com/office/powerpoint/2010/main" xmlns="" val="76542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F46C1-40EB-6146-A7B0-0807AF9C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B987A9-DFFD-774C-98B7-EB82775DDF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91675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35D8C-5A81-E743-B398-75D5AED8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b="1">
                <a:solidFill>
                  <a:schemeClr val="accent1"/>
                </a:solidFill>
              </a:rPr>
              <a:t>PRINCIPALES OF CYTOGENETICS</a:t>
            </a:r>
            <a:endParaRPr lang="en-US" sz="4400" b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AA83A-D36E-DA45-AB6F-BC5DEF2811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121" y="1845915"/>
            <a:ext cx="10363826" cy="4018632"/>
          </a:xfrm>
        </p:spPr>
        <p:txBody>
          <a:bodyPr>
            <a:normAutofit/>
          </a:bodyPr>
          <a:lstStyle/>
          <a:p>
            <a:r>
              <a:rPr lang="en-IN" sz="2800" b="1"/>
              <a:t>TOPIC-   APOMIXIS- evolutionary and genetic problems in crop with apomixis.</a:t>
            </a:r>
          </a:p>
          <a:p>
            <a:r>
              <a:rPr lang="en-IN" sz="2800" b="1"/>
              <a:t>TO- Dr.K.KRISHNAM RAJU</a:t>
            </a:r>
          </a:p>
          <a:p>
            <a:r>
              <a:rPr lang="en-IN" sz="2800" b="1"/>
              <a:t>FROM- RITWIK BISWAS</a:t>
            </a:r>
          </a:p>
          <a:p>
            <a:r>
              <a:rPr lang="en-IN" sz="2800" b="1"/>
              <a:t>ROLL- 210805210013</a:t>
            </a:r>
          </a:p>
          <a:p>
            <a:r>
              <a:rPr lang="en-IN" sz="2800" b="1"/>
              <a:t>GENETICS AND PLANT BREEDING</a:t>
            </a:r>
          </a:p>
          <a:p>
            <a:endParaRPr lang="en-IN" sz="2800" b="1"/>
          </a:p>
          <a:p>
            <a:endParaRPr lang="en-IN" sz="2800" b="1"/>
          </a:p>
          <a:p>
            <a:pPr marL="0" indent="0">
              <a:buNone/>
            </a:pPr>
            <a:endParaRPr lang="en-US" sz="28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795F624-F5F3-A242-92DA-17B7FA7C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130" y="2933904"/>
            <a:ext cx="4435870" cy="38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54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C00D5-6A30-A941-B109-CFD8077F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66DE252-D18D-C341-9175-1247163680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10021" y="1"/>
            <a:ext cx="12302021" cy="6858000"/>
          </a:xfrm>
        </p:spPr>
      </p:pic>
    </p:spTree>
    <p:extLst>
      <p:ext uri="{BB962C8B-B14F-4D97-AF65-F5344CB8AC3E}">
        <p14:creationId xmlns:p14="http://schemas.microsoft.com/office/powerpoint/2010/main" xmlns="" val="18624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960F4-241D-7248-BE37-EE63D17D2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3C37DB-E55B-2F4D-BBA0-5C5937FC5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30A65C7-FC24-A348-847B-F7B49475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05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9734D-8E52-C144-B536-46960FD5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8421E8-91B8-C742-9A8D-4B5ACA620D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252363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B0AB6-EB96-524C-9230-018933DF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100B8AB-2D50-D440-A9BE-BD010BAF5D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30825"/>
            <a:ext cx="12191999" cy="6888825"/>
          </a:xfrm>
        </p:spPr>
      </p:pic>
    </p:spTree>
    <p:extLst>
      <p:ext uri="{BB962C8B-B14F-4D97-AF65-F5344CB8AC3E}">
        <p14:creationId xmlns:p14="http://schemas.microsoft.com/office/powerpoint/2010/main" xmlns="" val="233087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DCC27-C949-054D-B168-59ACD3E0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6BCDDB1-DC91-2B4E-9654-9534C49132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67693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7EE2E-728F-324E-AC4F-18304D81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17A50F3-0234-584F-B5D8-E6BBD014FD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164877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B1BCF-87F2-F84A-BC03-37D52581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D55C60-7FD0-B04D-8972-7EA892D85C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xmlns="" val="216010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E7A54-3E34-5A4B-8316-525D29D8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1F33950-82E0-E84A-ACFE-B5E9E3DCAE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400773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Custom</PresentationFormat>
  <Paragraphs>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Slide 1</vt:lpstr>
      <vt:lpstr>PRINCIPALES OF CYTOGENETICS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OF CYTOGENETICS</dc:title>
  <dc:creator>Ritwik Biswas</dc:creator>
  <cp:lastModifiedBy>cutm</cp:lastModifiedBy>
  <cp:revision>4</cp:revision>
  <dcterms:created xsi:type="dcterms:W3CDTF">2022-02-08T05:33:22Z</dcterms:created>
  <dcterms:modified xsi:type="dcterms:W3CDTF">2022-02-09T05:41:32Z</dcterms:modified>
</cp:coreProperties>
</file>