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3" r:id="rId6"/>
    <p:sldId id="265" r:id="rId7"/>
    <p:sldId id="272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6076950" cy="4552950"/>
  <p:notesSz cx="4552950" cy="60769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10" d="100"/>
          <a:sy n="110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19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Custom</PresentationFormat>
  <Paragraphs>17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ngairangbamsushila@gmail.com</cp:lastModifiedBy>
  <cp:revision>2</cp:revision>
  <dcterms:created xsi:type="dcterms:W3CDTF">2023-07-07T05:32:24Z</dcterms:created>
  <dcterms:modified xsi:type="dcterms:W3CDTF">2023-07-07T05:35:50Z</dcterms:modified>
</cp:coreProperties>
</file>