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443230-5AAD-1F7F-AD04-72C237C70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321EA7D-CDA7-C2B1-9059-662FD492A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8B237E-CB07-A850-B8A3-6E673D8C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E3B266-7A61-D707-6CB9-8E0CB9E3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B42CCE-9DD0-23A0-277B-76D8BCCF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5294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CC7232-1FD3-FEC4-606E-82D897CD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098CBC-09E3-E6EC-4B2C-50F5C5898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292D4E-9C75-4791-ECEF-F1B3C113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233A1F9-33E2-258D-414D-5C02C2D7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579AAB-A5ED-4CDA-C22C-4DC64685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876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6D1E91B-9F86-DB12-607D-09A252A3C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905D89-2720-D412-64D6-1111AB002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5C36C1-1FF3-8ED6-DBF9-C26711D8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1ED015-A1E9-4906-BA1D-292FAF8B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C2BE41-C0FA-1323-45F0-37F91241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8940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8A073C-F2E8-12C1-426F-F50802BF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2C9626-4B70-2FE4-F704-916065A87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79A735-D53D-773B-1BEF-4AD822BD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BF045FE-F1D9-27EF-1FB1-5258DE038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DFE5A7-A98D-09F4-0167-BB8A5A97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990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07E9E6-B813-EBD6-3DF9-06172F4E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AD3CA7-66D9-D128-3CDA-2DF1D456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7D8DDB-278E-6E93-BDE6-099A8C46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668631-593A-55E3-855A-9AD7C747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1820CD-A250-1385-8BEF-8E1D2970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7428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38C1F2-5268-84BB-F389-EA793729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8E1A7-E1E0-99B8-A9DE-0FD312819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13E9EE5-E06A-CE2F-5D64-499E659B3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15A1E2-9089-BC1E-41D6-6BFB6DCD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8B9B7FF-A7B8-09EC-7F51-E0999682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113B9F-CF4F-144F-2658-4EDCC8A1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5624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F2D0E8-5D58-DBA9-DD45-112BA316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AB4347-B20C-6EE6-B1F8-F793A127A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EDBE4A-C697-C03A-3F43-D519671FD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A5055E7-F7D0-3473-BDDA-4CB111504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74002EE-5293-E36C-5BB4-AA574956D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A0022F9-5B62-1A2A-1B11-818ACC0F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426FCC-0BC1-9286-D240-31A1BD50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6F3D152-C4E6-28B4-5786-4BA0A4CF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4295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AD44CA-CE84-E4D1-0FEC-DE98C7AF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B6456B-DEC0-7296-E515-FDE3132F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5CCEC1C-0E75-053E-FFEE-61271CFFD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8064716-5C41-D078-5C38-9359A3DF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0555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04631A3-6F81-CD8D-9975-996E2205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D7B3F78-696E-EBBA-5602-C47F3DB77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0C647E9-C594-FA3E-EC16-34ED43A6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213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440E3-28D9-0E44-37E2-9E25DC54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C0C3EC-3F0F-2387-FA1A-DE6AD475F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6E9A89B-F6A0-B2A0-54AE-339872C88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156361-43C0-8B75-1584-D90810F9D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694625D-967E-B314-CF80-070E6E6C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E6325B-6DF7-436A-E9B6-ECA7DCE20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168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950F43-CF12-35BD-EEA7-E8E34C42D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1DF7E5E-5EA4-4E9E-A638-876A2679F7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32796DB-3BF9-D650-F3FF-C6B893CD1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FEA7394-8D1E-32F7-6DF8-1E5DAC3F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22B52B-6F63-59E6-99C1-F826BEEB8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FD76FB-B030-8195-3759-C87616DC5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4513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0EB4CED-EDA0-3950-6E7F-F010C1461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B55045-D769-6F18-078F-404C2174D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6A32DF-BA9E-6C79-41BD-BAA082D91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AA6DA-19DF-4B68-A424-2DBB25C6677C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287F70-ACDB-AC01-FB72-8314715D1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4D6DBB-DA6D-C728-8A2F-BDE38F4AD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AD1AA-E3A1-46DB-8EC4-CEA84A8BDD8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349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CE9CD1-3547-CA86-4FEE-8AE5C38CC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7351" y="276045"/>
            <a:ext cx="9144000" cy="703053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511404-CB07-3FB8-40CD-05208C263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363" y="1787236"/>
            <a:ext cx="10839221" cy="4570432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Communication Stack (COM) is an integral part of the </a:t>
            </a:r>
            <a:r>
              <a:rPr lang="en-US" sz="2800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Autosar</a:t>
            </a: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AUTomotive</a:t>
            </a: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Open System </a:t>
            </a:r>
            <a:r>
              <a:rPr lang="en-US" sz="2800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ARchitecture</a:t>
            </a: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) framework.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It facilitates communication between different software components within Electronic Control Units (ECUs) and between ECUs in a vehicle.</a:t>
            </a:r>
          </a:p>
          <a:p>
            <a:pPr algn="l"/>
            <a:r>
              <a:rPr lang="en-US" sz="2800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Purpose of the Communication Stack</a:t>
            </a:r>
            <a:endParaRPr lang="en-US" sz="2800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Enable seamless and standardized inter-ECU communication.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Provide a consistent interface for software components to exchange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Ensure efficient and reliable communication across various automotive networks.</a:t>
            </a:r>
          </a:p>
        </p:txBody>
      </p:sp>
    </p:spTree>
    <p:extLst>
      <p:ext uri="{BB962C8B-B14F-4D97-AF65-F5344CB8AC3E}">
        <p14:creationId xmlns="" xmlns:p14="http://schemas.microsoft.com/office/powerpoint/2010/main" val="165627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DD099C-854B-2F38-EF85-C313E7B1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Söhne"/>
              </a:rPr>
              <a:t>Communication Stack Components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3A4463-68D6-0CFC-C91E-DB4DD68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1. Communication Services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Responsible for managing communication services and protocol handling.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Implement communication protocols such as CAN, LIN,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FlexRay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, Ethernet, etc.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Ensure data transmission and reception between ECUs.</a:t>
            </a: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Service Interface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Defines a set of standardized methods that software components use to access communication services.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Provides an abstraction layer, enabling components to remain independent of the underlying communication protocols.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6085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F042AB-28F6-9A8A-0608-81425E7A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rmAutofit/>
          </a:bodyPr>
          <a:lstStyle/>
          <a:p>
            <a:r>
              <a:rPr lang="en-IN" sz="4000" dirty="0">
                <a:effectLst/>
                <a:latin typeface="Times New Roman" pitchFamily="18" charset="0"/>
                <a:cs typeface="Times New Roman" pitchFamily="18" charset="0"/>
              </a:rPr>
              <a:t>Communication Stack Architecture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EF7407F-C0BF-1BE9-EFBF-A5628401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473"/>
            <a:ext cx="9649691" cy="142701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Communication Stack is divided into several layers, each with specific responsibilities.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Higher layers interact with application software, while lower layers interact with communication hardware.</a:t>
            </a:r>
          </a:p>
          <a:p>
            <a:endParaRPr lang="en-IN" dirty="0"/>
          </a:p>
        </p:txBody>
      </p:sp>
      <p:sp>
        <p:nvSpPr>
          <p:cNvPr id="4098" name="AutoShape 2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AutoShape 8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6" name="AutoShape 10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AutoShape 14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2" name="AutoShape 16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4" name="Picture 18" descr="What is AUTOSAR Communication Stack (ComStack) | AUTOSAR Develo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4738" y="2632364"/>
            <a:ext cx="8032462" cy="4003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5885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C30740-B3EB-9B4F-D065-8F517D674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8766"/>
          </a:xfrm>
        </p:spPr>
        <p:txBody>
          <a:bodyPr/>
          <a:lstStyle/>
          <a:p>
            <a:r>
              <a:rPr lang="en-IN" i="1" dirty="0">
                <a:effectLst/>
                <a:latin typeface="Söhne"/>
              </a:rPr>
              <a:t>Communication Stack Layers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54AC34-C575-AFD1-50D3-A5182A5A7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8" y="1205345"/>
            <a:ext cx="10515600" cy="5186829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1. Application Layer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Topmost layer interacts with application software.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Comprises software components and application interfaces.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Requests for data transmission/reception are initiated from this layer.</a:t>
            </a:r>
          </a:p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RTE (Run-Time Environment) Layer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Handles the exchange of information between the Application Layer and the Communication Layer.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Encapsulates data and prepares it for communication.</a:t>
            </a:r>
          </a:p>
          <a:p>
            <a:pPr algn="l"/>
            <a:r>
              <a:rPr lang="en-US" b="1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. Communication Layer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Manages communication services and protocols.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Ensures efficient data transfer between ECUs using the specified communication protocol (e.g., CAN,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FlexRay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4. Bus-specific Interface Layer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Serves as an interface between the Communication Layer and the bus-specific drivers.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Adapts the data to the specific requirements of the communication bus (e.g., CAN driver).</a:t>
            </a:r>
          </a:p>
        </p:txBody>
      </p:sp>
      <p:sp>
        <p:nvSpPr>
          <p:cNvPr id="3074" name="AutoShape 2" descr="COM Stack – TEN Academy – Cursuri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462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3CF71A-D96D-E716-8565-7247558A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>
                <a:effectLst/>
                <a:latin typeface="Söhne"/>
              </a:rPr>
              <a:t>Communication Stack Benefits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B2FAAA-FE19-DE03-16D2-1A24CB9A4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600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1. Standardization</a:t>
            </a:r>
            <a:endParaRPr lang="en-US" sz="2600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Autosar</a:t>
            </a:r>
            <a:r>
              <a:rPr lang="en-US" sz="26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-compliant Communication Stack ensures interoperability among various ECUs and communication hardware from different suppliers.</a:t>
            </a:r>
          </a:p>
          <a:p>
            <a:pPr algn="l"/>
            <a:r>
              <a:rPr lang="en-US" sz="2600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Scalability</a:t>
            </a:r>
            <a:endParaRPr lang="en-US" sz="2600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Adaptable to different vehicle architectures and communication requirements.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Supports both small and large-scale automotive systems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01040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9091D-7D6D-D06A-BC5E-4F9772DE9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>
                <a:effectLst/>
                <a:latin typeface="Söhne"/>
              </a:rPr>
              <a:t>Conclusion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A5834D-3044-B765-4B09-B1444A530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188" y="2101671"/>
            <a:ext cx="10515600" cy="3048300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The Communication Stack (COM) is a crucial component of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Söhne"/>
              </a:rPr>
              <a:t>Autosar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, enabling standardized communication between ECUs in modern vehicles.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It provides a robust and flexible solution for inter-ECU communication, contributing to the overall efficiency, safety, and reliability of automotive systems</a:t>
            </a:r>
          </a:p>
        </p:txBody>
      </p:sp>
    </p:spTree>
    <p:extLst>
      <p:ext uri="{BB962C8B-B14F-4D97-AF65-F5344CB8AC3E}">
        <p14:creationId xmlns="" xmlns:p14="http://schemas.microsoft.com/office/powerpoint/2010/main" val="3267797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394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Communication Stack Components</vt:lpstr>
      <vt:lpstr>Communication Stack Architecture</vt:lpstr>
      <vt:lpstr>Communication Stack Layers</vt:lpstr>
      <vt:lpstr>Communication Stack Benefits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MANIKANTA VARAPRASAD</dc:creator>
  <cp:lastModifiedBy>om</cp:lastModifiedBy>
  <cp:revision>7</cp:revision>
  <dcterms:created xsi:type="dcterms:W3CDTF">2023-07-05T10:21:09Z</dcterms:created>
  <dcterms:modified xsi:type="dcterms:W3CDTF">2023-07-05T15:17:33Z</dcterms:modified>
</cp:coreProperties>
</file>