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6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D55865-768A-3E7B-2DDD-2EE97E4BFD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2BEE92E-A6CD-875C-7F57-7CD8E2DE1E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1773F75-FEDD-95CC-7794-6C461BC4B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C0C6-EEA4-40FE-B491-1534A323D460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6D61480-D6BD-E39B-AC3E-7B969D17C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4171C5-3880-A950-66CD-14E124096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A599-586A-4D6F-AB5A-946DCF14B6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55154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2F62DE-4999-7E33-4011-4893F5A92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A1AD61B-F613-A09B-02C7-2211B7970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B62C94-CC28-384B-409D-8C85BEF21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C0C6-EEA4-40FE-B491-1534A323D460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E4FEC1-D4DA-7C6F-FCBF-86E52288E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D95689-748D-09D1-2B3A-5CEB0900F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A599-586A-4D6F-AB5A-946DCF14B6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5955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5C42215-6EA9-D684-53C7-C21C8942EB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DB3776C-BF8D-2410-4A3B-2091817C7C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7A5B56-8318-E528-4117-7961289DF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C0C6-EEA4-40FE-B491-1534A323D460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0A57FA-1B51-C23F-70CD-DFAB2DC69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AFA057-BE1C-3BFC-D78C-DE6150E5E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A599-586A-4D6F-AB5A-946DCF14B6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8945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7B2331-284C-1559-BB06-225305718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57E006-7ABB-65DD-F3EA-A97F97418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2387ED-ABEF-4C79-B1CB-D87F895F2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C0C6-EEA4-40FE-B491-1534A323D460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CD3015-18C1-9A1D-CBD7-CFECF83EC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B132FB-F19D-A786-9CDA-B607A8264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A599-586A-4D6F-AB5A-946DCF14B6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7091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1D10F2-382A-136C-9DAD-C1FC5539B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85589BD-B04F-EABC-F9E5-131D8FBB6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16A216-1962-65BB-75F9-CBA133729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C0C6-EEA4-40FE-B491-1534A323D460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12BC798-F45C-76F4-8DE9-B148EC4B2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106665B-94E4-EB20-9C1B-1918BF34E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A599-586A-4D6F-AB5A-946DCF14B6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90563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28D094-C768-ED11-A1AA-A2AED47E9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3C93D4-5F59-2BF2-F0C8-10D1914263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0002478-7251-60E2-B924-721BCFC1B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29C6A68-C18F-7758-3F51-B7DCDF7A1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C0C6-EEA4-40FE-B491-1534A323D460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47B60E5-E7E5-0E30-0995-FD5EF8547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FD73E6-6CFE-C9F1-FBCF-D70E04E7A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A599-586A-4D6F-AB5A-946DCF14B6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95193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1BAC09-7F3D-B55F-A131-EFD27AB42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C22F645-086E-76D0-6275-60D35AAE3F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A0D56F1-2FA5-A031-81E0-9B7ADF02C3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39A7815-38E7-CC35-331E-BBFA863F86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A834C12-39D2-75B7-1CB0-CB132F5199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BD75433-EB12-53D3-1264-E0D112AC0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C0C6-EEA4-40FE-B491-1534A323D460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4A698C1-E0AC-597D-E6F5-D1DE8D856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3F6538A-748A-30A2-49D7-CA7091BA8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A599-586A-4D6F-AB5A-946DCF14B6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72890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198FF2-3851-B567-B9A4-E0917C0A4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545730D-EF96-081D-2944-2C106DE30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C0C6-EEA4-40FE-B491-1534A323D460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C1DDBED-4240-1764-3469-94CBF336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8FAE917-EBBC-66C5-00E5-AD9627FA4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A599-586A-4D6F-AB5A-946DCF14B6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106782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E340752-36FD-34C5-EC0E-983F4C99D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C0C6-EEA4-40FE-B491-1534A323D460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14BB91C-65C4-98C0-08BA-9DF74A08C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0D6240C-A12D-BA14-3375-E5F85759C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A599-586A-4D6F-AB5A-946DCF14B6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5522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4DDA1E-4290-6DBF-5C37-959AF6CEC9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7C7907-4ECC-C85B-B78A-C96F9FFD6B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CDA7223-3D20-CE29-2739-84539F82D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F629FC2-C160-835E-3980-02A931A90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C0C6-EEA4-40FE-B491-1534A323D460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E3CF466-9D3B-4A93-B41E-84B8581A3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17D2CC5-C7BE-23FC-B7B4-4476D10C4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A599-586A-4D6F-AB5A-946DCF14B6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46182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A9D2D7-3718-29A3-31C4-6A00D3364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72AF7CD-AFE6-9330-B67B-A6C4E4FE8E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F6C85B0-86F1-0E2F-67D0-0D45A7CC9D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01A4D98-D049-9156-4B28-8873772E9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C0C6-EEA4-40FE-B491-1534A323D460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648B7BD-7D8E-7512-777D-FAAE020FF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767372-CBA3-A5EF-38EB-3B8F4085F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BA599-586A-4D6F-AB5A-946DCF14B6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6824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51DB723-3E95-53E9-E6CB-60A74EFFB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BCF5374-66A9-9FC4-3AE0-5BB4BC698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3701EF-1308-E4A8-9F25-1BB57C3EEB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6C0C6-EEA4-40FE-B491-1534A323D460}" type="datetimeFigureOut">
              <a:rPr lang="en-IN" smtClean="0"/>
              <a:pPr/>
              <a:t>05-07-2023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A26D985-8BC8-8C59-201A-854D4533A5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A9B357E-B983-91A0-812F-FA9D580350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BA599-586A-4D6F-AB5A-946DCF14B643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0804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BA6E88-C24D-2F8F-CA17-DE6018B2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2511"/>
          </a:xfrm>
        </p:spPr>
        <p:txBody>
          <a:bodyPr/>
          <a:lstStyle/>
          <a:p>
            <a:r>
              <a:rPr lang="en-IN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338428-655B-CC2A-9C62-F9B83CC4F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873"/>
            <a:ext cx="10515600" cy="4736090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b="1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What is the AUTOSAR Runtime Environment (RTE)?</a:t>
            </a:r>
            <a:endParaRPr lang="en-US" b="0" i="0" dirty="0">
              <a:solidFill>
                <a:srgbClr val="37415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The AUTOSAR Runtime Environment (RTE) is a crucial component of the AUTOSAR (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AUTomotive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 Open System </a:t>
            </a:r>
            <a:r>
              <a:rPr lang="en-US" b="0" i="0" dirty="0" err="1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ARchitecture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) framework.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It acts as an intermediary between the application software and the underlying software platform, facilitating their interaction.</a:t>
            </a:r>
          </a:p>
          <a:p>
            <a:pPr algn="l">
              <a:buNone/>
            </a:pPr>
            <a:r>
              <a:rPr lang="en-US" b="1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Purpose of the AUTOSAR Runtime Environment</a:t>
            </a:r>
            <a:endParaRPr lang="en-US" b="0" i="0" dirty="0">
              <a:solidFill>
                <a:srgbClr val="37415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Provide an abstraction layer between application software and the software platform.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Enable efficient communication and coordination among software components.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Ensure the proper execution and synchronization of tasks in a distributed system.</a:t>
            </a:r>
          </a:p>
        </p:txBody>
      </p:sp>
    </p:spTree>
    <p:extLst>
      <p:ext uri="{BB962C8B-B14F-4D97-AF65-F5344CB8AC3E}">
        <p14:creationId xmlns:p14="http://schemas.microsoft.com/office/powerpoint/2010/main" xmlns="" val="2227280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9526" y="365125"/>
            <a:ext cx="9594273" cy="798657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12473" y="1454727"/>
            <a:ext cx="6165271" cy="4575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FA515C-26AF-D4DF-49B7-C5065102E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0220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  <a:latin typeface="Times New Roman" pitchFamily="18" charset="0"/>
                <a:cs typeface="Times New Roman" pitchFamily="18" charset="0"/>
              </a:rPr>
              <a:t>Key Features of the AUTOSAR Runtime Environment (RTE)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7E989A8-81CC-0FE3-5AA1-AE6C3F4C4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5455"/>
            <a:ext cx="10515600" cy="4791508"/>
          </a:xfrm>
        </p:spPr>
        <p:txBody>
          <a:bodyPr>
            <a:normAutofit fontScale="77500" lnSpcReduction="20000"/>
          </a:bodyPr>
          <a:lstStyle/>
          <a:p>
            <a:pPr algn="l">
              <a:buNone/>
            </a:pPr>
            <a:r>
              <a:rPr lang="en-US" b="1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1. Inter-Software Component Communication</a:t>
            </a:r>
            <a:endParaRPr lang="en-US" b="0" i="0" dirty="0">
              <a:solidFill>
                <a:srgbClr val="37415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RTE facilitates communication between different software components in the system.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It manages the exchange of data, signals, and events among components.</a:t>
            </a:r>
          </a:p>
          <a:p>
            <a:pPr algn="l">
              <a:buNone/>
            </a:pPr>
            <a:r>
              <a:rPr lang="en-US" b="1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2. Run-Time Management</a:t>
            </a:r>
            <a:endParaRPr lang="en-US" b="0" i="0" dirty="0">
              <a:solidFill>
                <a:srgbClr val="37415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RTE manages the execution and scheduling of software components at run-time.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It ensures proper sequencing and synchronization of tasks according to their priorities and timing requirements</a:t>
            </a:r>
            <a:r>
              <a:rPr lang="en-US" b="0" i="0" dirty="0" smtClean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en-US" b="1" i="0" dirty="0">
              <a:solidFill>
                <a:srgbClr val="37415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b="1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3. Memory Management</a:t>
            </a:r>
            <a:endParaRPr lang="en-US" b="0" i="0" dirty="0">
              <a:solidFill>
                <a:srgbClr val="37415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RTE handles memory management for software components.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It provides mechanisms for memory allocation and deallocation within the system.</a:t>
            </a:r>
          </a:p>
          <a:p>
            <a:pPr algn="l">
              <a:buNone/>
            </a:pPr>
            <a:r>
              <a:rPr lang="en-US" b="1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4. Diagnostic Event Management</a:t>
            </a:r>
            <a:endParaRPr lang="en-US" b="0" i="0" dirty="0">
              <a:solidFill>
                <a:srgbClr val="37415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RTE supports the handling and reporting of diagnostic events.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It enables the monitoring and reporting of system and component-level diagnostic information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460143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51A9CB-4B75-E7F1-3C7A-6D4080498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effectLst/>
                <a:latin typeface="Times New Roman" pitchFamily="18" charset="0"/>
                <a:cs typeface="Times New Roman" pitchFamily="18" charset="0"/>
              </a:rPr>
              <a:t>AUTOSAR RTE Architecture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08AA29-B564-93C2-60E5-61E61B6EA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600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The AUTOSAR RTE consists of several layers, each serving specific functions.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600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These layers work together to provide the necessary runtime environment for the software components.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91560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D89E67-28CE-1060-933D-11CF1F532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5530"/>
          </a:xfrm>
        </p:spPr>
        <p:txBody>
          <a:bodyPr/>
          <a:lstStyle/>
          <a:p>
            <a:r>
              <a:rPr lang="en-IN" dirty="0">
                <a:effectLst/>
                <a:latin typeface="Times New Roman" pitchFamily="18" charset="0"/>
                <a:cs typeface="Times New Roman" pitchFamily="18" charset="0"/>
              </a:rPr>
              <a:t>AUTOSAR RTE Layers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C8163E-E42C-1ED8-D5E6-F93FCAB4C5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7636"/>
            <a:ext cx="10515600" cy="4999327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1. Application Software Layer</a:t>
            </a:r>
            <a:endParaRPr lang="en-US" b="0" i="0" dirty="0">
              <a:solidFill>
                <a:srgbClr val="37415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b="0" i="0" dirty="0" smtClean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    Topmost 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layer containing the application software components.</a:t>
            </a:r>
          </a:p>
          <a:p>
            <a:pPr algn="l">
              <a:buNone/>
            </a:pPr>
            <a:r>
              <a:rPr lang="en-US" b="0" i="0" dirty="0" smtClean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     Components 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interact with each other through RTE services and APIs.</a:t>
            </a:r>
          </a:p>
          <a:p>
            <a:pPr algn="l"/>
            <a:r>
              <a:rPr lang="en-US" b="1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2. RTE Layer</a:t>
            </a:r>
            <a:endParaRPr lang="en-US" b="0" i="0" dirty="0">
              <a:solidFill>
                <a:srgbClr val="37415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b="0" i="0" dirty="0" smtClean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    Acts 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as the core layer of the RTE, providing run-time management and communication services.</a:t>
            </a:r>
          </a:p>
          <a:p>
            <a:pPr algn="l">
              <a:buNone/>
            </a:pPr>
            <a:r>
              <a:rPr lang="en-US" b="0" i="0" dirty="0" smtClean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    It 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handles task scheduling, inter-component communication, and event handling.</a:t>
            </a:r>
          </a:p>
          <a:p>
            <a:pPr algn="l"/>
            <a:endParaRPr lang="en-US" b="1" i="0" dirty="0">
              <a:solidFill>
                <a:srgbClr val="37415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b="1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3. ECU Abstraction Layer (EAL)</a:t>
            </a:r>
            <a:endParaRPr lang="en-US" b="0" i="0" dirty="0">
              <a:solidFill>
                <a:srgbClr val="37415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b="0" i="0" dirty="0" smtClean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       Provides 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an abstraction of the underlying hardware and software platform.</a:t>
            </a:r>
          </a:p>
          <a:p>
            <a:pPr algn="l">
              <a:buNone/>
            </a:pPr>
            <a:r>
              <a:rPr lang="en-US" b="0" i="0" dirty="0" smtClean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       Handles 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platform-specific details such as I/O access, timers, and interrupts.</a:t>
            </a:r>
          </a:p>
          <a:p>
            <a:pPr algn="l"/>
            <a:r>
              <a:rPr lang="en-US" b="1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4. Basic Software Layer (BSW)</a:t>
            </a:r>
            <a:endParaRPr lang="en-US" b="0" i="0" dirty="0">
              <a:solidFill>
                <a:srgbClr val="37415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l">
              <a:buNone/>
            </a:pPr>
            <a:r>
              <a:rPr lang="en-US" b="0" i="0" dirty="0" smtClean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    Lowest 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layer of the RTE, consisting of the AUTOSAR basic software modules.</a:t>
            </a:r>
          </a:p>
          <a:p>
            <a:pPr algn="l">
              <a:buNone/>
            </a:pPr>
            <a:r>
              <a:rPr lang="en-US" b="0" i="0" dirty="0" smtClean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    BSW 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modules provide foundational services such as memory management, communication </a:t>
            </a:r>
            <a:r>
              <a:rPr lang="en-US" b="0" i="0" dirty="0" smtClean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   drivers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, and diagnostic functionalities.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84568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BFFAA6-DDB5-AAC5-687F-3F091D3DC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1784"/>
          </a:xfrm>
        </p:spPr>
        <p:txBody>
          <a:bodyPr/>
          <a:lstStyle/>
          <a:p>
            <a:r>
              <a:rPr lang="en-IN" dirty="0">
                <a:effectLst/>
                <a:latin typeface="Times New Roman" pitchFamily="18" charset="0"/>
                <a:cs typeface="Times New Roman" pitchFamily="18" charset="0"/>
              </a:rPr>
              <a:t>Benefits of AUTOSAR RTE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EF40120-5121-ABF5-3983-6908F20B2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91"/>
            <a:ext cx="10515600" cy="4833072"/>
          </a:xfrm>
        </p:spPr>
        <p:txBody>
          <a:bodyPr>
            <a:normAutofit/>
          </a:bodyPr>
          <a:lstStyle/>
          <a:p>
            <a:pPr algn="l"/>
            <a:r>
              <a:rPr lang="en-US" b="1" i="0" dirty="0">
                <a:solidFill>
                  <a:srgbClr val="374151"/>
                </a:solidFill>
                <a:effectLst/>
                <a:latin typeface="Söhne"/>
              </a:rPr>
              <a:t>1. </a:t>
            </a:r>
            <a:r>
              <a:rPr lang="en-US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Modularity and Reusability</a:t>
            </a:r>
          </a:p>
          <a:p>
            <a:pPr algn="l">
              <a:buNone/>
            </a:pPr>
            <a:r>
              <a:rPr lang="en-US" b="0" i="0" dirty="0" smtClean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   AUTOSAR 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RTE enables the development of modular and reusable software components.</a:t>
            </a:r>
          </a:p>
          <a:p>
            <a:pPr algn="l">
              <a:buNone/>
            </a:pPr>
            <a:r>
              <a:rPr lang="en-US" b="0" i="0" dirty="0" smtClean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   Components 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can be easily integrated into different vehicle platforms.</a:t>
            </a:r>
          </a:p>
          <a:p>
            <a:pPr algn="l"/>
            <a:r>
              <a:rPr lang="en-US" b="1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. Efficient Communication and Coordination</a:t>
            </a:r>
          </a:p>
          <a:p>
            <a:pPr algn="l">
              <a:buNone/>
            </a:pPr>
            <a:r>
              <a:rPr lang="en-US" b="0" i="0" dirty="0" smtClean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    RTE 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provides efficient inter-component communication and task coordination mechanisms.</a:t>
            </a:r>
          </a:p>
          <a:p>
            <a:pPr algn="l">
              <a:buNone/>
            </a:pPr>
            <a:r>
              <a:rPr lang="en-US" b="0" i="0" dirty="0" smtClean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   Enables </a:t>
            </a: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seamless interaction and cooperation among software components.</a:t>
            </a:r>
          </a:p>
        </p:txBody>
      </p:sp>
    </p:spTree>
    <p:extLst>
      <p:ext uri="{BB962C8B-B14F-4D97-AF65-F5344CB8AC3E}">
        <p14:creationId xmlns:p14="http://schemas.microsoft.com/office/powerpoint/2010/main" xmlns="" val="1452060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D9AE45-821F-A6F6-45F6-51AA10FC6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Conclusion: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91A0549-6FAD-A947-2161-8A96010F2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The AUTOSAR Runtime Environment (RTE) is a vital component of the AUTOSAR framework, facilitating efficient communication and coordination among software components.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4151"/>
                </a:solidFill>
                <a:effectLst/>
                <a:latin typeface="Times New Roman" pitchFamily="18" charset="0"/>
                <a:cs typeface="Times New Roman" pitchFamily="18" charset="0"/>
              </a:rPr>
              <a:t>The RTE provides an abstraction layer between application software and the software platform, ensuring proper execution and synchronization of tasks.</a:t>
            </a:r>
          </a:p>
        </p:txBody>
      </p:sp>
    </p:spTree>
    <p:extLst>
      <p:ext uri="{BB962C8B-B14F-4D97-AF65-F5344CB8AC3E}">
        <p14:creationId xmlns:p14="http://schemas.microsoft.com/office/powerpoint/2010/main" xmlns="" val="636364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493</Words>
  <Application>Microsoft Office PowerPoint</Application>
  <PresentationFormat>Custom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Introduction</vt:lpstr>
      <vt:lpstr>Slide 2</vt:lpstr>
      <vt:lpstr>Key Features of the AUTOSAR Runtime Environment (RTE)</vt:lpstr>
      <vt:lpstr>AUTOSAR RTE Architecture</vt:lpstr>
      <vt:lpstr>AUTOSAR RTE Layers</vt:lpstr>
      <vt:lpstr>Benefits of AUTOSAR RTE</vt:lpstr>
      <vt:lpstr>Conclusion: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MANIKANTA VARAPRASAD</dc:creator>
  <cp:lastModifiedBy>om</cp:lastModifiedBy>
  <cp:revision>10</cp:revision>
  <dcterms:created xsi:type="dcterms:W3CDTF">2023-07-05T10:31:27Z</dcterms:created>
  <dcterms:modified xsi:type="dcterms:W3CDTF">2023-07-05T15:43:27Z</dcterms:modified>
</cp:coreProperties>
</file>