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2" r:id="rId5"/>
    <p:sldId id="258" r:id="rId6"/>
    <p:sldId id="259" r:id="rId7"/>
    <p:sldId id="263"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981A7C-01EB-4EBF-AF2A-9D4C1FC2B1C1}"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1A7C-01EB-4EBF-AF2A-9D4C1FC2B1C1}"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1A7C-01EB-4EBF-AF2A-9D4C1FC2B1C1}"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1A7C-01EB-4EBF-AF2A-9D4C1FC2B1C1}"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981A7C-01EB-4EBF-AF2A-9D4C1FC2B1C1}"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981A7C-01EB-4EBF-AF2A-9D4C1FC2B1C1}"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981A7C-01EB-4EBF-AF2A-9D4C1FC2B1C1}" type="datetimeFigureOut">
              <a:rPr lang="en-US" smtClean="0"/>
              <a:pPr/>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981A7C-01EB-4EBF-AF2A-9D4C1FC2B1C1}" type="datetimeFigureOut">
              <a:rPr lang="en-US" smtClean="0"/>
              <a:pPr/>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81A7C-01EB-4EBF-AF2A-9D4C1FC2B1C1}" type="datetimeFigureOut">
              <a:rPr lang="en-US" smtClean="0"/>
              <a:pPr/>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1A7C-01EB-4EBF-AF2A-9D4C1FC2B1C1}"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1A7C-01EB-4EBF-AF2A-9D4C1FC2B1C1}"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8A4917-1555-4E23-B75C-8978C6806B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81A7C-01EB-4EBF-AF2A-9D4C1FC2B1C1}" type="datetimeFigureOut">
              <a:rPr lang="en-US" smtClean="0"/>
              <a:pPr/>
              <a:t>7/5/2023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A4917-1555-4E23-B75C-8978C6806B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lvl="0"/>
            <a:r>
              <a:rPr lang="en-US" dirty="0"/>
              <a:t>RTE Configuration and Code Generation</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Autofit/>
          </a:bodyPr>
          <a:lstStyle/>
          <a:p>
            <a:pPr>
              <a:buNone/>
            </a:pPr>
            <a:r>
              <a:rPr lang="en-US" sz="2400" dirty="0" smtClean="0"/>
              <a:t>     RTE </a:t>
            </a:r>
            <a:r>
              <a:rPr lang="en-US" sz="2400" dirty="0"/>
              <a:t>(Run-Time Environment) Configuration and Code Generation are crucial steps in the development of embedded systems software. The RTE provides the necessary infrastructure for the execution of software components in an embedded system, and its configuration involves defining the communication and synchronization mechanisms between these components. Code generation, on the other hand, refers to the process of generating source code or binary code from a higher-level representation, such as a model or a configuration.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Design and Inmplementation of RTE Generator for Automotive Embedded  Software | Semantic Scholar"/>
          <p:cNvPicPr>
            <a:picLocks noChangeAspect="1" noChangeArrowheads="1"/>
          </p:cNvPicPr>
          <p:nvPr/>
        </p:nvPicPr>
        <p:blipFill>
          <a:blip r:embed="rId2"/>
          <a:srcRect/>
          <a:stretch>
            <a:fillRect/>
          </a:stretch>
        </p:blipFill>
        <p:spPr bwMode="auto">
          <a:xfrm>
            <a:off x="1142976" y="1928802"/>
            <a:ext cx="6677030" cy="364333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85000" lnSpcReduction="10000"/>
          </a:bodyPr>
          <a:lstStyle/>
          <a:p>
            <a:r>
              <a:rPr lang="en-US" sz="3100" dirty="0"/>
              <a:t>Software Component Design: Before configuring the RTE, the software components and their interfaces need to be designed. This involves breaking down the system functionality into smaller components and defining the inputs, outputs, and dependencies of each component.</a:t>
            </a:r>
          </a:p>
          <a:p>
            <a:r>
              <a:rPr lang="en-US" sz="3100" dirty="0"/>
              <a:t>RTE Configuration: The RTE configuration involves defining the communication and synchronization mechanisms between the software components. This typically includes configuring inter-component communication channels, such as message queues, event queues, or shared memory, and specifying the timing and scheduling requirements for the components.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contd..</a:t>
            </a:r>
            <a:endParaRPr lang="en-US" dirty="0"/>
          </a:p>
        </p:txBody>
      </p:sp>
      <p:sp>
        <p:nvSpPr>
          <p:cNvPr id="3" name="Content Placeholder 2"/>
          <p:cNvSpPr>
            <a:spLocks noGrp="1"/>
          </p:cNvSpPr>
          <p:nvPr>
            <p:ph idx="1"/>
          </p:nvPr>
        </p:nvSpPr>
        <p:spPr/>
        <p:txBody>
          <a:bodyPr>
            <a:normAutofit fontScale="85000" lnSpcReduction="20000"/>
          </a:bodyPr>
          <a:lstStyle/>
          <a:p>
            <a:r>
              <a:rPr lang="en-US" sz="3100" dirty="0"/>
              <a:t>RTE Code Generation: Once the RTE is configured, code generation tools or frameworks can be used to generate the source code or binary code for the software components and the RTE infrastructure. The code generation process typically takes into account the defined interfaces, communication mechanisms, and timing requirements to produce the necessary code.</a:t>
            </a:r>
          </a:p>
          <a:p>
            <a:r>
              <a:rPr lang="en-US" sz="3100" dirty="0"/>
              <a:t>Integration and Compilation: After code generation, the generated code needs to be integrated with the rest of the system and compiled. This involves combining the generated code with any existing code or libraries, resolving dependencies, and compiling the entire system into executable form.</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t>
            </a:r>
            <a:r>
              <a:rPr lang="en-US" dirty="0" err="1" smtClean="0"/>
              <a:t>becontibued</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a:t>Deployment and Execution: The compiled software is then deployed onto the target hardware platform. This can involve flashing the code onto microcontrollers, installing the software on embedded systems, or deploying it on other appropriate hardware. Once deployed, the software can be executed within the embedded system, utilizing the RTE infrastructure for communication and synchronization between components.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code generation</a:t>
            </a:r>
            <a:endParaRPr lang="en-US" dirty="0"/>
          </a:p>
        </p:txBody>
      </p:sp>
      <p:sp>
        <p:nvSpPr>
          <p:cNvPr id="3" name="Content Placeholder 2"/>
          <p:cNvSpPr>
            <a:spLocks noGrp="1"/>
          </p:cNvSpPr>
          <p:nvPr>
            <p:ph idx="1"/>
          </p:nvPr>
        </p:nvSpPr>
        <p:spPr/>
        <p:txBody>
          <a:bodyPr>
            <a:normAutofit fontScale="85000" lnSpcReduction="20000"/>
          </a:bodyPr>
          <a:lstStyle/>
          <a:p>
            <a:r>
              <a:rPr lang="en-US" sz="3100" dirty="0"/>
              <a:t>Key points about code </a:t>
            </a:r>
            <a:r>
              <a:rPr lang="en-US" sz="3100" dirty="0" err="1"/>
              <a:t>generation:Automation</a:t>
            </a:r>
            <a:r>
              <a:rPr lang="en-US" sz="3100" dirty="0"/>
              <a:t>: Code generation reduces manual coding efforts by automatically generating code from higher-level representations.</a:t>
            </a:r>
          </a:p>
          <a:p>
            <a:r>
              <a:rPr lang="en-US" sz="3100" dirty="0"/>
              <a:t>Consistency: It ensures consistency between the system design and the resulting code, reducing the chances of errors or inconsistencies.</a:t>
            </a:r>
          </a:p>
          <a:p>
            <a:r>
              <a:rPr lang="en-US" sz="3100" dirty="0"/>
              <a:t>Efficiency: Code generation tools can optimize the generated code for performance, memory usage, or other constraints.</a:t>
            </a:r>
          </a:p>
          <a:p>
            <a:r>
              <a:rPr lang="en-US" sz="3100" dirty="0"/>
              <a:t>Portability: Generated code can be platform-independent or tailored for specific hardware platforms, facilitating portability.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400" dirty="0"/>
              <a:t>It's important to note that the specific tools, frameworks, and methodologies used for RTE configuration and code generation can vary depending on the embedded system development environment and the programming language being used. Different industries and domains may also have their own specialized tools and standards for these processes.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500</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RTE Configuration and Code Generation </vt:lpstr>
      <vt:lpstr>Introduction</vt:lpstr>
      <vt:lpstr>Slide 3</vt:lpstr>
      <vt:lpstr>Process</vt:lpstr>
      <vt:lpstr>To Be contd..</vt:lpstr>
      <vt:lpstr>To becontibued..</vt:lpstr>
      <vt:lpstr>Key Points for code generation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RTE Configuration and Code Generation </dc:title>
  <dc:creator>MY PC</dc:creator>
  <cp:lastModifiedBy>om</cp:lastModifiedBy>
  <cp:revision>2</cp:revision>
  <dcterms:created xsi:type="dcterms:W3CDTF">2023-07-05T09:58:26Z</dcterms:created>
  <dcterms:modified xsi:type="dcterms:W3CDTF">2023-07-05T15:47:56Z</dcterms:modified>
</cp:coreProperties>
</file>