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4"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4A8A0A-1250-4D92-9078-45BDC173BDC4}"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A8A0A-1250-4D92-9078-45BDC173BDC4}"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A8A0A-1250-4D92-9078-45BDC173BDC4}"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A8A0A-1250-4D92-9078-45BDC173BDC4}"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4A8A0A-1250-4D92-9078-45BDC173BDC4}"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4A8A0A-1250-4D92-9078-45BDC173BDC4}"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A8A0A-1250-4D92-9078-45BDC173BDC4}"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4A8A0A-1250-4D92-9078-45BDC173BDC4}"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A8A0A-1250-4D92-9078-45BDC173BDC4}"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A8A0A-1250-4D92-9078-45BDC173BDC4}"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A8A0A-1250-4D92-9078-45BDC173BDC4}"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A4814-991B-44AE-BD8A-76B8713136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A8A0A-1250-4D92-9078-45BDC173BDC4}" type="datetimeFigureOut">
              <a:rPr lang="en-US" smtClean="0"/>
              <a:pPr/>
              <a:t>7/5/2023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A4814-991B-44AE-BD8A-76B8713136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a:t>Software Component Template (SWC</a:t>
            </a:r>
            <a:r>
              <a:rPr lang="en-US" dirty="0" smtClean="0"/>
              <a:t>)</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Autofit/>
          </a:bodyPr>
          <a:lstStyle/>
          <a:p>
            <a:pPr lvl="0">
              <a:buNone/>
            </a:pPr>
            <a:r>
              <a:rPr lang="en-US" sz="2400" dirty="0" smtClean="0"/>
              <a:t>     A </a:t>
            </a:r>
            <a:r>
              <a:rPr lang="en-US" sz="2400" dirty="0"/>
              <a:t>Software Component Template (SWC) is a predefined structure or blueprint used for designing and implementing software components in embedded systems. It provides a standardized format for organizing the code, interfaces, and behavior of the component. SWCs are commonly used in methodologies like AUTOSAR (</a:t>
            </a:r>
            <a:r>
              <a:rPr lang="en-US" sz="2400" dirty="0" err="1"/>
              <a:t>AUTomotive</a:t>
            </a:r>
            <a:r>
              <a:rPr lang="en-US" sz="2400" dirty="0"/>
              <a:t> Open System </a:t>
            </a:r>
            <a:r>
              <a:rPr lang="en-US" sz="2400" dirty="0" err="1"/>
              <a:t>ARchitecture</a:t>
            </a:r>
            <a:r>
              <a:rPr lang="en-US" sz="2400" dirty="0"/>
              <a:t>) in the automotive industry.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SWC</a:t>
            </a:r>
            <a:endParaRPr lang="en-US" dirty="0"/>
          </a:p>
        </p:txBody>
      </p:sp>
      <p:sp>
        <p:nvSpPr>
          <p:cNvPr id="3" name="Content Placeholder 2"/>
          <p:cNvSpPr>
            <a:spLocks noGrp="1"/>
          </p:cNvSpPr>
          <p:nvPr>
            <p:ph idx="1"/>
          </p:nvPr>
        </p:nvSpPr>
        <p:spPr/>
        <p:txBody>
          <a:bodyPr>
            <a:normAutofit/>
          </a:bodyPr>
          <a:lstStyle/>
          <a:p>
            <a:pPr>
              <a:buNone/>
            </a:pPr>
            <a:r>
              <a:rPr lang="en-US" dirty="0" smtClean="0"/>
              <a:t>It</a:t>
            </a:r>
            <a:r>
              <a:rPr lang="en-US" sz="2400" dirty="0" smtClean="0"/>
              <a:t> includes:</a:t>
            </a:r>
          </a:p>
          <a:p>
            <a:r>
              <a:rPr lang="en-US" sz="2400" dirty="0"/>
              <a:t>Component Identifier: A unique name or identifier assigned to the software component for identification and referencing purposes.</a:t>
            </a:r>
          </a:p>
          <a:p>
            <a:r>
              <a:rPr lang="en-US" sz="2400" dirty="0"/>
              <a:t>Interfaces: SWCs define a set of interfaces that enable communication and interaction with other components or the runtime environment. These interfaces can be categorized as provided interfaces (exposed by the SWC) and required interfaces (used by the SWC to communicate with other components or services).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7758138" cy="511156"/>
          </a:xfrm>
        </p:spPr>
        <p:txBody>
          <a:bodyPr>
            <a:normAutofit fontScale="90000"/>
          </a:bodyPr>
          <a:lstStyle/>
          <a:p>
            <a:endParaRPr lang="en-US" dirty="0"/>
          </a:p>
        </p:txBody>
      </p:sp>
      <p:sp>
        <p:nvSpPr>
          <p:cNvPr id="3" name="Content Placeholder 2"/>
          <p:cNvSpPr>
            <a:spLocks noGrp="1"/>
          </p:cNvSpPr>
          <p:nvPr>
            <p:ph idx="1"/>
          </p:nvPr>
        </p:nvSpPr>
        <p:spPr>
          <a:xfrm>
            <a:off x="571472" y="928670"/>
            <a:ext cx="8115328" cy="5197493"/>
          </a:xfrm>
        </p:spPr>
        <p:txBody>
          <a:bodyPr/>
          <a:lstStyle/>
          <a:p>
            <a:endParaRPr lang="en-US" dirty="0"/>
          </a:p>
        </p:txBody>
      </p:sp>
      <p:pic>
        <p:nvPicPr>
          <p:cNvPr id="1026" name="Picture 2" descr="AUTOSAR_E: Functional Software"/>
          <p:cNvPicPr>
            <a:picLocks noChangeAspect="1" noChangeArrowheads="1"/>
          </p:cNvPicPr>
          <p:nvPr/>
        </p:nvPicPr>
        <p:blipFill>
          <a:blip r:embed="rId2"/>
          <a:srcRect/>
          <a:stretch>
            <a:fillRect/>
          </a:stretch>
        </p:blipFill>
        <p:spPr bwMode="auto">
          <a:xfrm>
            <a:off x="571472" y="1142984"/>
            <a:ext cx="8334375" cy="457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62500" lnSpcReduction="20000"/>
          </a:bodyPr>
          <a:lstStyle/>
          <a:p>
            <a:r>
              <a:rPr lang="en-US" sz="3800" dirty="0"/>
              <a:t>Data Elements: SWCs define data elements representing inputs, outputs, or internal variables required for the component's operation. These data elements have specific data types and properties, such as read/write access, initialization values, or ranges.</a:t>
            </a:r>
          </a:p>
          <a:p>
            <a:r>
              <a:rPr lang="en-US" sz="3800" dirty="0" err="1"/>
              <a:t>Runnable</a:t>
            </a:r>
            <a:r>
              <a:rPr lang="en-US" sz="3800" dirty="0"/>
              <a:t> Entities: SWCs can contain one or more </a:t>
            </a:r>
            <a:r>
              <a:rPr lang="en-US" sz="3800" dirty="0" err="1"/>
              <a:t>runnable</a:t>
            </a:r>
            <a:r>
              <a:rPr lang="en-US" sz="3800" dirty="0"/>
              <a:t> entities, which represent units of code execution within the component. Each </a:t>
            </a:r>
            <a:r>
              <a:rPr lang="en-US" sz="3800" dirty="0" err="1"/>
              <a:t>runnable</a:t>
            </a:r>
            <a:r>
              <a:rPr lang="en-US" sz="3800" dirty="0"/>
              <a:t> entity corresponds to a specific behavior or functionality and is associated with a particular execution context or trigger condition.</a:t>
            </a:r>
          </a:p>
          <a:p>
            <a:r>
              <a:rPr lang="en-US" sz="3800" dirty="0"/>
              <a:t>Internal Behavior: SWCs define the internal behavior or logic that governs the component's operation. This includes the implementation of </a:t>
            </a:r>
            <a:r>
              <a:rPr lang="en-US" sz="3800" dirty="0" err="1"/>
              <a:t>runnable</a:t>
            </a:r>
            <a:r>
              <a:rPr lang="en-US" sz="3800" dirty="0"/>
              <a:t> entities, state machines, control algorithms, or any other logic necessary for the component's functionality.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fontScale="77500" lnSpcReduction="20000"/>
          </a:bodyPr>
          <a:lstStyle/>
          <a:p>
            <a:r>
              <a:rPr lang="en-US" sz="3100" dirty="0"/>
              <a:t>Configuration Parameters: SWCs may include configurable parameters that allow customization of the component's behavior or properties. These parameters can be set during the configuration phase of embedded system development, enabling flexibility without modifying the underlying code.</a:t>
            </a:r>
          </a:p>
          <a:p>
            <a:r>
              <a:rPr lang="en-US" sz="3100" dirty="0"/>
              <a:t>Initialization and Shutdown Hooks: SWCs can define initialization and shutdown hooks, which are code sections executed when the component is started or stopped. These hooks handle necessary initialization or cleanup tasks required by the component.</a:t>
            </a:r>
          </a:p>
          <a:p>
            <a:r>
              <a:rPr lang="en-US" sz="3100" dirty="0"/>
              <a:t>Timing and Scheduling: SWCs may specify timing and scheduling requirements, such as execution periods, deadlines, or priorities, to ensure proper integration and coordination within the overall system.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a:t>It's important to note that the structure and terminology of SWCs can vary depending on the specific development methodology, industry standards, or tools used. The SWC structure outlined here provides a general understanding of the common elements found in SWC templates.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429</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Software Component Template (SWC) </vt:lpstr>
      <vt:lpstr>Introduction</vt:lpstr>
      <vt:lpstr>Structure of SWC</vt:lpstr>
      <vt:lpstr>Slide 4</vt:lpstr>
      <vt:lpstr>Slide 5</vt:lpstr>
      <vt:lpstr>Slide 6</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Component Template (SWC)</dc:title>
  <dc:creator>MY PC</dc:creator>
  <cp:lastModifiedBy>om</cp:lastModifiedBy>
  <cp:revision>3</cp:revision>
  <dcterms:created xsi:type="dcterms:W3CDTF">2023-07-05T10:06:45Z</dcterms:created>
  <dcterms:modified xsi:type="dcterms:W3CDTF">2023-07-05T15:50:14Z</dcterms:modified>
</cp:coreProperties>
</file>