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765B7-5007-45D0-BCF6-41EEE467903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0A4A6-2EEC-4042-9DFE-0E35DE5A2E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SWC Configuration and Integration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8003232" cy="3705275"/>
          </a:xfrm>
        </p:spPr>
        <p:txBody>
          <a:bodyPr/>
          <a:lstStyle/>
          <a:p>
            <a:r>
              <a:rPr lang="en-US" sz="2400" dirty="0"/>
              <a:t>SWC Configuration: Defining the settings and properties of software components.</a:t>
            </a:r>
          </a:p>
          <a:p>
            <a:r>
              <a:rPr lang="en-US" sz="2400" dirty="0"/>
              <a:t>SWC Integration: Combining and coordinating software components within a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SWC </a:t>
            </a:r>
            <a:r>
              <a:rPr lang="en-US" dirty="0" err="1" smtClean="0"/>
              <a:t>Configuartion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Definition: Configuring the behavior and properties of individual software components.</a:t>
            </a:r>
          </a:p>
          <a:p>
            <a:r>
              <a:rPr lang="en-US" dirty="0"/>
              <a:t>Configuration Parameters:</a:t>
            </a:r>
          </a:p>
          <a:p>
            <a:pPr lvl="1"/>
            <a:r>
              <a:rPr lang="en-US" dirty="0"/>
              <a:t>Customization: Configure component behavior according to system requirements.</a:t>
            </a:r>
          </a:p>
          <a:p>
            <a:pPr lvl="1"/>
            <a:r>
              <a:rPr lang="en-US" dirty="0"/>
              <a:t>Properties: Set parameters such as timing, resource allocation, and communication interfaces.</a:t>
            </a:r>
          </a:p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Flexibility: Adapt component behavior without modifying underlying code.</a:t>
            </a:r>
          </a:p>
          <a:p>
            <a:pPr lvl="1"/>
            <a:r>
              <a:rPr lang="en-US" dirty="0"/>
              <a:t>Reusability: Configure components for different systems without redevelopment.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Identify Configuration Requirements:</a:t>
            </a:r>
          </a:p>
          <a:p>
            <a:pPr lvl="1"/>
            <a:r>
              <a:rPr lang="en-US" dirty="0"/>
              <a:t>Analyze system requirements and determine necessary component configurations.</a:t>
            </a:r>
          </a:p>
          <a:p>
            <a:r>
              <a:rPr lang="en-US" dirty="0"/>
              <a:t>Define Configuration Parameters:</a:t>
            </a:r>
          </a:p>
          <a:p>
            <a:pPr lvl="1"/>
            <a:r>
              <a:rPr lang="en-US" dirty="0"/>
              <a:t>Specify configurable properties and parameters for each SWC.</a:t>
            </a:r>
          </a:p>
          <a:p>
            <a:r>
              <a:rPr lang="en-US" dirty="0"/>
              <a:t>Configure SWCs:</a:t>
            </a:r>
          </a:p>
          <a:p>
            <a:pPr lvl="1"/>
            <a:r>
              <a:rPr lang="en-US" dirty="0"/>
              <a:t>Set values for configuration parameters based on system requirements.</a:t>
            </a:r>
          </a:p>
          <a:p>
            <a:r>
              <a:rPr lang="en-US" dirty="0"/>
              <a:t>Validate and Verify:</a:t>
            </a:r>
          </a:p>
          <a:p>
            <a:pPr lvl="1"/>
            <a:r>
              <a:rPr lang="en-US" dirty="0"/>
              <a:t>Ensure configured SWCs meet system requirements and perform as expected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Documentation:Document</a:t>
            </a:r>
            <a:r>
              <a:rPr lang="en-US" dirty="0"/>
              <a:t> the configuration details for future reference.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SWC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Definition: Combining and coordinating multiple software components within a system.</a:t>
            </a:r>
          </a:p>
          <a:p>
            <a:r>
              <a:rPr lang="en-US" dirty="0"/>
              <a:t>Integration Considerations:</a:t>
            </a:r>
          </a:p>
          <a:p>
            <a:pPr lvl="1"/>
            <a:r>
              <a:rPr lang="en-US" dirty="0"/>
              <a:t>Interfaces: Connect and establish communication between SWCs.</a:t>
            </a:r>
          </a:p>
          <a:p>
            <a:pPr lvl="1"/>
            <a:r>
              <a:rPr lang="en-US" dirty="0"/>
              <a:t>Data Exchange: Define data formats and protocols for inter-component data exchange.</a:t>
            </a:r>
          </a:p>
          <a:p>
            <a:pPr lvl="1"/>
            <a:r>
              <a:rPr lang="en-US" dirty="0"/>
              <a:t>Timing and Synchronization: Ensure proper coordination and synchronization between SWCs.</a:t>
            </a:r>
          </a:p>
          <a:p>
            <a:pPr lvl="1"/>
            <a:r>
              <a:rPr lang="en-US" dirty="0"/>
              <a:t>Resource Allocation: Allocate system resources such as memory and processing power.</a:t>
            </a:r>
          </a:p>
          <a:p>
            <a:pPr lvl="1"/>
            <a:r>
              <a:rPr lang="en-US" dirty="0"/>
              <a:t>Error Handling: Implement error handling and fault tolerance mechanisms.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SWC Integration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Component Identification:</a:t>
            </a:r>
          </a:p>
          <a:p>
            <a:pPr lvl="1"/>
            <a:r>
              <a:rPr lang="en-US" dirty="0"/>
              <a:t>Identify the SWCs to be integrated into the system.</a:t>
            </a:r>
          </a:p>
          <a:p>
            <a:r>
              <a:rPr lang="en-US" dirty="0"/>
              <a:t>Interface Definition:</a:t>
            </a:r>
          </a:p>
          <a:p>
            <a:pPr lvl="1"/>
            <a:r>
              <a:rPr lang="en-US" dirty="0"/>
              <a:t>Define the interfaces and communication channels between SWCs.</a:t>
            </a:r>
          </a:p>
          <a:p>
            <a:r>
              <a:rPr lang="en-US" dirty="0"/>
              <a:t>Data Exchange:</a:t>
            </a:r>
          </a:p>
          <a:p>
            <a:pPr lvl="1"/>
            <a:r>
              <a:rPr lang="en-US" dirty="0"/>
              <a:t>Specify data formats, protocols, and message structures for inter-component data exchange.</a:t>
            </a:r>
          </a:p>
          <a:p>
            <a:r>
              <a:rPr lang="en-US" dirty="0"/>
              <a:t>Timing and Synchronization:</a:t>
            </a:r>
          </a:p>
          <a:p>
            <a:pPr lvl="1"/>
            <a:r>
              <a:rPr lang="en-US" dirty="0"/>
              <a:t>Establish timing requirements and synchronization mechanisms between SWCs.</a:t>
            </a:r>
          </a:p>
          <a:p>
            <a:r>
              <a:rPr lang="en-US" dirty="0"/>
              <a:t>Resource Allocation:</a:t>
            </a:r>
          </a:p>
          <a:p>
            <a:pPr lvl="1"/>
            <a:r>
              <a:rPr lang="en-US" dirty="0"/>
              <a:t>Allocate system resources to SWCs based on their requirements.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Error Handling and Fault Tolerance:</a:t>
            </a:r>
          </a:p>
          <a:p>
            <a:pPr lvl="1"/>
            <a:r>
              <a:rPr lang="en-US" sz="2400" dirty="0"/>
              <a:t>Implement mechanisms for error detection, handling, and recovery.</a:t>
            </a:r>
          </a:p>
          <a:p>
            <a:r>
              <a:rPr lang="en-US" sz="2400" dirty="0"/>
              <a:t>Integration Testing:</a:t>
            </a:r>
          </a:p>
          <a:p>
            <a:pPr lvl="1"/>
            <a:r>
              <a:rPr lang="en-US" sz="2400" dirty="0"/>
              <a:t>Verify the proper functioning of integrated SWCs through testing and validation.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SWC Configuration and Integration are crucial steps in developing embedded systems.</a:t>
            </a:r>
          </a:p>
          <a:p>
            <a:r>
              <a:rPr lang="en-US" sz="2400" dirty="0"/>
              <a:t>SWC Configuration enables customization and reusability of software components.</a:t>
            </a:r>
          </a:p>
          <a:p>
            <a:r>
              <a:rPr lang="en-US" sz="2400" dirty="0"/>
              <a:t>SWC Integration ensures proper coordination and communication between components.</a:t>
            </a:r>
          </a:p>
          <a:p>
            <a:r>
              <a:rPr lang="en-US" sz="2400" dirty="0"/>
              <a:t>Effective SWC Configuration and Integration lead to reliable and efficient embedded systems.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381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SWC Configuration and Integration </vt:lpstr>
      <vt:lpstr>Introduction</vt:lpstr>
      <vt:lpstr>SWC Configuartion</vt:lpstr>
      <vt:lpstr>Configuration Process</vt:lpstr>
      <vt:lpstr>SWC Integration</vt:lpstr>
      <vt:lpstr>SWC Integration Process</vt:lpstr>
      <vt:lpstr>Slide 7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SWC Configuration and Integration </dc:title>
  <dc:creator>MY PC</dc:creator>
  <cp:lastModifiedBy>MY PC</cp:lastModifiedBy>
  <cp:revision>2</cp:revision>
  <dcterms:created xsi:type="dcterms:W3CDTF">2023-07-05T10:15:04Z</dcterms:created>
  <dcterms:modified xsi:type="dcterms:W3CDTF">2023-07-05T10:29:38Z</dcterms:modified>
</cp:coreProperties>
</file>