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4545B-6779-4087-BFA2-27B27CF0CB88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DC4F-4387-4A56-AD43-77EF453A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Error Handling in </a:t>
            </a:r>
            <a:r>
              <a:rPr lang="en-US" dirty="0" err="1"/>
              <a:t>AutoSAR</a:t>
            </a:r>
            <a:r>
              <a:rPr lang="en-US" dirty="0"/>
              <a:t>: Diagnostic Event Manager (DEM) and Error Tracer (DET)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20888"/>
            <a:ext cx="7715200" cy="3705275"/>
          </a:xfrm>
        </p:spPr>
        <p:txBody>
          <a:bodyPr/>
          <a:lstStyle/>
          <a:p>
            <a:r>
              <a:rPr lang="en-US" sz="2400" dirty="0"/>
              <a:t>Error handling is crucial in developing reliable automotive software.</a:t>
            </a:r>
          </a:p>
          <a:p>
            <a:r>
              <a:rPr lang="en-US" sz="2400" dirty="0"/>
              <a:t>AUTOSAR provides components for effective error handling.</a:t>
            </a:r>
          </a:p>
          <a:p>
            <a:r>
              <a:rPr lang="en-US" sz="2400" dirty="0"/>
              <a:t>Diagnostic Event Manager (DEM) and Error Tracer (DET) are key components in AUTOSAR error handling.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Event Manager (DEM)]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Manages and reports diagnostic events and errors.</a:t>
            </a:r>
          </a:p>
          <a:p>
            <a:r>
              <a:rPr lang="en-US" sz="2800" dirty="0"/>
              <a:t>Functions:</a:t>
            </a:r>
          </a:p>
          <a:p>
            <a:pPr lvl="1"/>
            <a:r>
              <a:rPr lang="en-US" dirty="0"/>
              <a:t>Event Reporting: Collects diagnostic events from software components.</a:t>
            </a:r>
          </a:p>
          <a:p>
            <a:pPr lvl="1"/>
            <a:r>
              <a:rPr lang="en-US" dirty="0"/>
              <a:t>Event Classification and Aggregation: Groups events based on severity or priority.</a:t>
            </a:r>
          </a:p>
          <a:p>
            <a:pPr lvl="1"/>
            <a:r>
              <a:rPr lang="en-US" dirty="0"/>
              <a:t>Diagnostic Status Management: Tracks event status and lifecycle.</a:t>
            </a:r>
          </a:p>
          <a:p>
            <a:pPr lvl="1"/>
            <a:r>
              <a:rPr lang="en-US" dirty="0"/>
              <a:t>Error Reporting: Generates error reports for external diagnostic systems.</a:t>
            </a:r>
          </a:p>
          <a:p>
            <a:pPr lvl="1"/>
            <a:r>
              <a:rPr lang="en-US" dirty="0"/>
              <a:t>Failure Memory Management: Stores critical event information.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iagnostic stack in AUTOS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734050" cy="3990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Tracer (DET)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Provides additional capabilities for error handling within DEM.</a:t>
            </a:r>
          </a:p>
          <a:p>
            <a:r>
              <a:rPr lang="en-US" dirty="0"/>
              <a:t>Functions:</a:t>
            </a:r>
          </a:p>
          <a:p>
            <a:pPr lvl="1"/>
            <a:r>
              <a:rPr lang="en-US" dirty="0"/>
              <a:t>Error Detection and Reporting: Identifies runtime errors and generates diagnostic events.</a:t>
            </a:r>
          </a:p>
          <a:p>
            <a:pPr lvl="1"/>
            <a:r>
              <a:rPr lang="en-US" dirty="0"/>
              <a:t>Error Propagation: Communicates error information to higher-level components.</a:t>
            </a:r>
          </a:p>
          <a:p>
            <a:pPr lvl="1"/>
            <a:r>
              <a:rPr lang="en-US" dirty="0"/>
              <a:t>Error Recovery: Triggers recovery or mitigation actions.</a:t>
            </a:r>
          </a:p>
          <a:p>
            <a:pPr lvl="1"/>
            <a:r>
              <a:rPr lang="en-US" dirty="0"/>
              <a:t>Error Memory: Stores recent error information for troubleshooting.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931224" cy="3777283"/>
          </a:xfrm>
        </p:spPr>
        <p:txBody>
          <a:bodyPr/>
          <a:lstStyle/>
          <a:p>
            <a:r>
              <a:rPr lang="en-US" sz="2400" dirty="0"/>
              <a:t>Standardized error handling framework.</a:t>
            </a:r>
          </a:p>
          <a:p>
            <a:r>
              <a:rPr lang="en-US" sz="2400" dirty="0"/>
              <a:t>Fault detection and diagnosis.</a:t>
            </a:r>
          </a:p>
          <a:p>
            <a:r>
              <a:rPr lang="en-US" sz="2400" dirty="0"/>
              <a:t>Centralized error reporting and management.</a:t>
            </a:r>
          </a:p>
          <a:p>
            <a:r>
              <a:rPr lang="en-US" sz="2400" dirty="0"/>
              <a:t>Error recovery and mitigation.</a:t>
            </a:r>
          </a:p>
          <a:p>
            <a:r>
              <a:rPr lang="en-US" sz="2400" dirty="0"/>
              <a:t>Troubleshooting and root cause analysis.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Diagnostic Event Generation:</a:t>
            </a:r>
          </a:p>
          <a:p>
            <a:pPr lvl="1"/>
            <a:r>
              <a:rPr lang="en-US" sz="2400" dirty="0"/>
              <a:t>Components detect errors or abnormal conditions.</a:t>
            </a:r>
          </a:p>
          <a:p>
            <a:pPr lvl="1"/>
            <a:r>
              <a:rPr lang="en-US" sz="2400" dirty="0"/>
              <a:t>Generate diagnostic events.</a:t>
            </a:r>
          </a:p>
          <a:p>
            <a:r>
              <a:rPr lang="en-US" sz="2400" dirty="0"/>
              <a:t>Diagnostic Event Manager (DEM):</a:t>
            </a:r>
          </a:p>
          <a:p>
            <a:pPr lvl="1"/>
            <a:r>
              <a:rPr lang="en-US" sz="2400" dirty="0"/>
              <a:t>Collects and aggregates events.</a:t>
            </a:r>
          </a:p>
          <a:p>
            <a:pPr lvl="1"/>
            <a:r>
              <a:rPr lang="en-US" sz="2400" dirty="0"/>
              <a:t>Manages event lifecycle and status.</a:t>
            </a:r>
          </a:p>
          <a:p>
            <a:pPr lvl="1"/>
            <a:r>
              <a:rPr lang="en-US" sz="2400" dirty="0"/>
              <a:t>Generates error reports.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Error Tracer (DET):</a:t>
            </a:r>
          </a:p>
          <a:p>
            <a:pPr lvl="1"/>
            <a:r>
              <a:rPr lang="en-US" sz="2400" dirty="0"/>
              <a:t>Monitors component execution.</a:t>
            </a:r>
          </a:p>
          <a:p>
            <a:pPr lvl="1"/>
            <a:r>
              <a:rPr lang="en-US" sz="2400" dirty="0"/>
              <a:t>Detects runtime errors.</a:t>
            </a:r>
          </a:p>
          <a:p>
            <a:pPr lvl="1"/>
            <a:r>
              <a:rPr lang="en-US" sz="2400" dirty="0"/>
              <a:t>Propagates errors and triggers recovery.</a:t>
            </a:r>
          </a:p>
          <a:p>
            <a:r>
              <a:rPr lang="en-US" sz="2400" dirty="0"/>
              <a:t>Error Reporting and Analysis:</a:t>
            </a:r>
          </a:p>
          <a:p>
            <a:pPr lvl="1"/>
            <a:r>
              <a:rPr lang="en-US" sz="2400" dirty="0"/>
              <a:t>Error reports communicated to diagnostic systems.</a:t>
            </a:r>
          </a:p>
          <a:p>
            <a:pPr lvl="1"/>
            <a:r>
              <a:rPr lang="en-US" sz="2400" dirty="0"/>
              <a:t>Troubleshooting and root cause analysis using error memory.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DEM and DET are key components in AUTOSAR error handling.</a:t>
            </a:r>
          </a:p>
          <a:p>
            <a:r>
              <a:rPr lang="en-US" sz="2400" dirty="0"/>
              <a:t>Enable effective management, reporting, and recovery of diagnostic events.</a:t>
            </a:r>
          </a:p>
          <a:p>
            <a:r>
              <a:rPr lang="en-US" sz="2400" dirty="0"/>
              <a:t>Enhance reliability, maintainability, and diagnostics of automotive software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326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Error Handling in AutoSAR: Diagnostic Event Manager (DEM) and Error Tracer (DET) </vt:lpstr>
      <vt:lpstr>Introduction</vt:lpstr>
      <vt:lpstr>Diagnostic Event Manager (DEM)]</vt:lpstr>
      <vt:lpstr>Slide 4</vt:lpstr>
      <vt:lpstr>Error Tracer (DET)</vt:lpstr>
      <vt:lpstr>Error Handling Benefits</vt:lpstr>
      <vt:lpstr>Error Handling Process</vt:lpstr>
      <vt:lpstr>Slide 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Handling in AutoSAR: Diagnostic Event Manager (DEM) and Error Tracer (DET) </dc:title>
  <dc:creator>MY PC</dc:creator>
  <cp:lastModifiedBy>om</cp:lastModifiedBy>
  <cp:revision>2</cp:revision>
  <dcterms:created xsi:type="dcterms:W3CDTF">2023-07-05T10:21:57Z</dcterms:created>
  <dcterms:modified xsi:type="dcterms:W3CDTF">2023-07-05T15:51:57Z</dcterms:modified>
</cp:coreProperties>
</file>