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64" d="100"/>
          <a:sy n="64" d="100"/>
        </p:scale>
        <p:origin x="-87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C7B936-8282-2624-2A66-CCDD30F732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xmlns="" id="{0D42D222-C846-2120-B667-7B1595DBFC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xmlns="" id="{985E5AF5-C18E-CB95-FB28-95334150B512}"/>
              </a:ext>
            </a:extLst>
          </p:cNvPr>
          <p:cNvSpPr>
            <a:spLocks noGrp="1"/>
          </p:cNvSpPr>
          <p:nvPr>
            <p:ph type="dt" sz="half" idx="10"/>
          </p:nvPr>
        </p:nvSpPr>
        <p:spPr/>
        <p:txBody>
          <a:bodyPr/>
          <a:lstStyle/>
          <a:p>
            <a:fld id="{AEFC490E-E7A5-4F56-821C-048D18BB7B06}" type="datetimeFigureOut">
              <a:rPr lang="en-IN" smtClean="0"/>
              <a:pPr/>
              <a:t>05-07-2023</a:t>
            </a:fld>
            <a:endParaRPr lang="en-IN"/>
          </a:p>
        </p:txBody>
      </p:sp>
      <p:sp>
        <p:nvSpPr>
          <p:cNvPr id="5" name="Footer Placeholder 4">
            <a:extLst>
              <a:ext uri="{FF2B5EF4-FFF2-40B4-BE49-F238E27FC236}">
                <a16:creationId xmlns:a16="http://schemas.microsoft.com/office/drawing/2014/main" xmlns="" id="{AC656D6E-6A8A-5324-B981-2782B2AA0C5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C50B4F9C-CBB8-93D8-B929-7177BC06595D}"/>
              </a:ext>
            </a:extLst>
          </p:cNvPr>
          <p:cNvSpPr>
            <a:spLocks noGrp="1"/>
          </p:cNvSpPr>
          <p:nvPr>
            <p:ph type="sldNum" sz="quarter" idx="12"/>
          </p:nvPr>
        </p:nvSpPr>
        <p:spPr/>
        <p:txBody>
          <a:bodyPr/>
          <a:lstStyle/>
          <a:p>
            <a:fld id="{BD1CAC73-862D-485F-9E10-18BA6D98E775}" type="slidenum">
              <a:rPr lang="en-IN" smtClean="0"/>
              <a:pPr/>
              <a:t>‹#›</a:t>
            </a:fld>
            <a:endParaRPr lang="en-IN"/>
          </a:p>
        </p:txBody>
      </p:sp>
    </p:spTree>
    <p:extLst>
      <p:ext uri="{BB962C8B-B14F-4D97-AF65-F5344CB8AC3E}">
        <p14:creationId xmlns:p14="http://schemas.microsoft.com/office/powerpoint/2010/main" xmlns="" val="3936949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39DDBD-40AF-2FE1-4BB3-B37F369DCA2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6BDC0A2C-FAF5-9A3B-A03E-7F1007319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080C08F-5BC1-9A83-05E1-4BA32FC422B7}"/>
              </a:ext>
            </a:extLst>
          </p:cNvPr>
          <p:cNvSpPr>
            <a:spLocks noGrp="1"/>
          </p:cNvSpPr>
          <p:nvPr>
            <p:ph type="dt" sz="half" idx="10"/>
          </p:nvPr>
        </p:nvSpPr>
        <p:spPr/>
        <p:txBody>
          <a:bodyPr/>
          <a:lstStyle/>
          <a:p>
            <a:fld id="{AEFC490E-E7A5-4F56-821C-048D18BB7B06}" type="datetimeFigureOut">
              <a:rPr lang="en-IN" smtClean="0"/>
              <a:pPr/>
              <a:t>05-07-2023</a:t>
            </a:fld>
            <a:endParaRPr lang="en-IN"/>
          </a:p>
        </p:txBody>
      </p:sp>
      <p:sp>
        <p:nvSpPr>
          <p:cNvPr id="5" name="Footer Placeholder 4">
            <a:extLst>
              <a:ext uri="{FF2B5EF4-FFF2-40B4-BE49-F238E27FC236}">
                <a16:creationId xmlns:a16="http://schemas.microsoft.com/office/drawing/2014/main" xmlns="" id="{1D056A1A-9D7E-D3A4-0923-EA0839C61E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317989D8-112A-6964-D7C7-45FE210F322F}"/>
              </a:ext>
            </a:extLst>
          </p:cNvPr>
          <p:cNvSpPr>
            <a:spLocks noGrp="1"/>
          </p:cNvSpPr>
          <p:nvPr>
            <p:ph type="sldNum" sz="quarter" idx="12"/>
          </p:nvPr>
        </p:nvSpPr>
        <p:spPr/>
        <p:txBody>
          <a:bodyPr/>
          <a:lstStyle/>
          <a:p>
            <a:fld id="{BD1CAC73-862D-485F-9E10-18BA6D98E775}" type="slidenum">
              <a:rPr lang="en-IN" smtClean="0"/>
              <a:pPr/>
              <a:t>‹#›</a:t>
            </a:fld>
            <a:endParaRPr lang="en-IN"/>
          </a:p>
        </p:txBody>
      </p:sp>
    </p:spTree>
    <p:extLst>
      <p:ext uri="{BB962C8B-B14F-4D97-AF65-F5344CB8AC3E}">
        <p14:creationId xmlns:p14="http://schemas.microsoft.com/office/powerpoint/2010/main" xmlns="" val="4064914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B27DB8F-BD1C-493E-045E-7391FAA7B45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xmlns="" id="{16E9DB5B-6DB7-E946-A009-2B503FDF4EC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29CBDDFA-2742-C3DE-2E1C-D4EF540D197B}"/>
              </a:ext>
            </a:extLst>
          </p:cNvPr>
          <p:cNvSpPr>
            <a:spLocks noGrp="1"/>
          </p:cNvSpPr>
          <p:nvPr>
            <p:ph type="dt" sz="half" idx="10"/>
          </p:nvPr>
        </p:nvSpPr>
        <p:spPr/>
        <p:txBody>
          <a:bodyPr/>
          <a:lstStyle/>
          <a:p>
            <a:fld id="{AEFC490E-E7A5-4F56-821C-048D18BB7B06}" type="datetimeFigureOut">
              <a:rPr lang="en-IN" smtClean="0"/>
              <a:pPr/>
              <a:t>05-07-2023</a:t>
            </a:fld>
            <a:endParaRPr lang="en-IN"/>
          </a:p>
        </p:txBody>
      </p:sp>
      <p:sp>
        <p:nvSpPr>
          <p:cNvPr id="5" name="Footer Placeholder 4">
            <a:extLst>
              <a:ext uri="{FF2B5EF4-FFF2-40B4-BE49-F238E27FC236}">
                <a16:creationId xmlns:a16="http://schemas.microsoft.com/office/drawing/2014/main" xmlns="" id="{A96D50E0-ECEB-9800-F5CC-DF1A5BE0CE3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EB7C7F67-1E23-776A-BB8A-B605BA34CE0F}"/>
              </a:ext>
            </a:extLst>
          </p:cNvPr>
          <p:cNvSpPr>
            <a:spLocks noGrp="1"/>
          </p:cNvSpPr>
          <p:nvPr>
            <p:ph type="sldNum" sz="quarter" idx="12"/>
          </p:nvPr>
        </p:nvSpPr>
        <p:spPr/>
        <p:txBody>
          <a:bodyPr/>
          <a:lstStyle/>
          <a:p>
            <a:fld id="{BD1CAC73-862D-485F-9E10-18BA6D98E775}" type="slidenum">
              <a:rPr lang="en-IN" smtClean="0"/>
              <a:pPr/>
              <a:t>‹#›</a:t>
            </a:fld>
            <a:endParaRPr lang="en-IN"/>
          </a:p>
        </p:txBody>
      </p:sp>
    </p:spTree>
    <p:extLst>
      <p:ext uri="{BB962C8B-B14F-4D97-AF65-F5344CB8AC3E}">
        <p14:creationId xmlns:p14="http://schemas.microsoft.com/office/powerpoint/2010/main" xmlns="" val="1909377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F2BFCA1-F105-099F-C732-A6E7812056C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25B3EA5D-3E56-C3A5-2DD1-34A1B1EEA2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5FBEAAA8-F700-37A3-0997-77CDAC463E10}"/>
              </a:ext>
            </a:extLst>
          </p:cNvPr>
          <p:cNvSpPr>
            <a:spLocks noGrp="1"/>
          </p:cNvSpPr>
          <p:nvPr>
            <p:ph type="dt" sz="half" idx="10"/>
          </p:nvPr>
        </p:nvSpPr>
        <p:spPr/>
        <p:txBody>
          <a:bodyPr/>
          <a:lstStyle/>
          <a:p>
            <a:fld id="{AEFC490E-E7A5-4F56-821C-048D18BB7B06}" type="datetimeFigureOut">
              <a:rPr lang="en-IN" smtClean="0"/>
              <a:pPr/>
              <a:t>05-07-2023</a:t>
            </a:fld>
            <a:endParaRPr lang="en-IN"/>
          </a:p>
        </p:txBody>
      </p:sp>
      <p:sp>
        <p:nvSpPr>
          <p:cNvPr id="5" name="Footer Placeholder 4">
            <a:extLst>
              <a:ext uri="{FF2B5EF4-FFF2-40B4-BE49-F238E27FC236}">
                <a16:creationId xmlns:a16="http://schemas.microsoft.com/office/drawing/2014/main" xmlns="" id="{F7C49C55-0AD2-46CE-1A61-EB3640B7B96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0FF39D0D-1C47-9D0D-2ED2-4958CDDFEF35}"/>
              </a:ext>
            </a:extLst>
          </p:cNvPr>
          <p:cNvSpPr>
            <a:spLocks noGrp="1"/>
          </p:cNvSpPr>
          <p:nvPr>
            <p:ph type="sldNum" sz="quarter" idx="12"/>
          </p:nvPr>
        </p:nvSpPr>
        <p:spPr/>
        <p:txBody>
          <a:bodyPr/>
          <a:lstStyle/>
          <a:p>
            <a:fld id="{BD1CAC73-862D-485F-9E10-18BA6D98E775}" type="slidenum">
              <a:rPr lang="en-IN" smtClean="0"/>
              <a:pPr/>
              <a:t>‹#›</a:t>
            </a:fld>
            <a:endParaRPr lang="en-IN"/>
          </a:p>
        </p:txBody>
      </p:sp>
    </p:spTree>
    <p:extLst>
      <p:ext uri="{BB962C8B-B14F-4D97-AF65-F5344CB8AC3E}">
        <p14:creationId xmlns:p14="http://schemas.microsoft.com/office/powerpoint/2010/main" xmlns="" val="280928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3B9E48-98EC-5E97-6C29-13BA8BDA4B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xmlns="" id="{2929EE4E-4C6D-32AC-87A6-C4F787E298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0CEE1612-163C-7A6D-8AF4-F9BBD7E05328}"/>
              </a:ext>
            </a:extLst>
          </p:cNvPr>
          <p:cNvSpPr>
            <a:spLocks noGrp="1"/>
          </p:cNvSpPr>
          <p:nvPr>
            <p:ph type="dt" sz="half" idx="10"/>
          </p:nvPr>
        </p:nvSpPr>
        <p:spPr/>
        <p:txBody>
          <a:bodyPr/>
          <a:lstStyle/>
          <a:p>
            <a:fld id="{AEFC490E-E7A5-4F56-821C-048D18BB7B06}" type="datetimeFigureOut">
              <a:rPr lang="en-IN" smtClean="0"/>
              <a:pPr/>
              <a:t>05-07-2023</a:t>
            </a:fld>
            <a:endParaRPr lang="en-IN"/>
          </a:p>
        </p:txBody>
      </p:sp>
      <p:sp>
        <p:nvSpPr>
          <p:cNvPr id="5" name="Footer Placeholder 4">
            <a:extLst>
              <a:ext uri="{FF2B5EF4-FFF2-40B4-BE49-F238E27FC236}">
                <a16:creationId xmlns:a16="http://schemas.microsoft.com/office/drawing/2014/main" xmlns="" id="{E8F43594-1259-5CE7-23EB-EFF608A2DC0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xmlns="" id="{1F45EA96-16D5-FA86-43A7-04735C0B8AC1}"/>
              </a:ext>
            </a:extLst>
          </p:cNvPr>
          <p:cNvSpPr>
            <a:spLocks noGrp="1"/>
          </p:cNvSpPr>
          <p:nvPr>
            <p:ph type="sldNum" sz="quarter" idx="12"/>
          </p:nvPr>
        </p:nvSpPr>
        <p:spPr/>
        <p:txBody>
          <a:bodyPr/>
          <a:lstStyle/>
          <a:p>
            <a:fld id="{BD1CAC73-862D-485F-9E10-18BA6D98E775}" type="slidenum">
              <a:rPr lang="en-IN" smtClean="0"/>
              <a:pPr/>
              <a:t>‹#›</a:t>
            </a:fld>
            <a:endParaRPr lang="en-IN"/>
          </a:p>
        </p:txBody>
      </p:sp>
    </p:spTree>
    <p:extLst>
      <p:ext uri="{BB962C8B-B14F-4D97-AF65-F5344CB8AC3E}">
        <p14:creationId xmlns:p14="http://schemas.microsoft.com/office/powerpoint/2010/main" xmlns="" val="964005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1156FE-77EC-4D79-DABC-B66288502F0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759CCD49-0FFE-6AF6-4BE2-B293E05441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xmlns="" id="{C9214812-FBC1-9357-7FF2-40E1249EF2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xmlns="" id="{5185E420-9404-3A38-C52B-8556A7BA121B}"/>
              </a:ext>
            </a:extLst>
          </p:cNvPr>
          <p:cNvSpPr>
            <a:spLocks noGrp="1"/>
          </p:cNvSpPr>
          <p:nvPr>
            <p:ph type="dt" sz="half" idx="10"/>
          </p:nvPr>
        </p:nvSpPr>
        <p:spPr/>
        <p:txBody>
          <a:bodyPr/>
          <a:lstStyle/>
          <a:p>
            <a:fld id="{AEFC490E-E7A5-4F56-821C-048D18BB7B06}" type="datetimeFigureOut">
              <a:rPr lang="en-IN" smtClean="0"/>
              <a:pPr/>
              <a:t>05-07-2023</a:t>
            </a:fld>
            <a:endParaRPr lang="en-IN"/>
          </a:p>
        </p:txBody>
      </p:sp>
      <p:sp>
        <p:nvSpPr>
          <p:cNvPr id="6" name="Footer Placeholder 5">
            <a:extLst>
              <a:ext uri="{FF2B5EF4-FFF2-40B4-BE49-F238E27FC236}">
                <a16:creationId xmlns:a16="http://schemas.microsoft.com/office/drawing/2014/main" xmlns="" id="{9FD30113-28C8-0605-ABC6-9E8F9CEABB8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12837C8C-5A17-2C0D-7E2A-359FDF5856EC}"/>
              </a:ext>
            </a:extLst>
          </p:cNvPr>
          <p:cNvSpPr>
            <a:spLocks noGrp="1"/>
          </p:cNvSpPr>
          <p:nvPr>
            <p:ph type="sldNum" sz="quarter" idx="12"/>
          </p:nvPr>
        </p:nvSpPr>
        <p:spPr/>
        <p:txBody>
          <a:bodyPr/>
          <a:lstStyle/>
          <a:p>
            <a:fld id="{BD1CAC73-862D-485F-9E10-18BA6D98E775}" type="slidenum">
              <a:rPr lang="en-IN" smtClean="0"/>
              <a:pPr/>
              <a:t>‹#›</a:t>
            </a:fld>
            <a:endParaRPr lang="en-IN"/>
          </a:p>
        </p:txBody>
      </p:sp>
    </p:spTree>
    <p:extLst>
      <p:ext uri="{BB962C8B-B14F-4D97-AF65-F5344CB8AC3E}">
        <p14:creationId xmlns:p14="http://schemas.microsoft.com/office/powerpoint/2010/main" xmlns="" val="27987829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DE3A8C-35A3-BE74-1EE6-A8201D11274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8CFC134-3210-F3E7-B45E-696B30F5FA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C48D153-13F6-0C91-5AB1-44532F0CF5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xmlns="" id="{C53DA510-A9E7-43B0-BCA7-8D98EAEE6E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708C2C59-CC90-2161-F001-12EE29475A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xmlns="" id="{8136B59C-C7DC-8A87-F453-62158485B73E}"/>
              </a:ext>
            </a:extLst>
          </p:cNvPr>
          <p:cNvSpPr>
            <a:spLocks noGrp="1"/>
          </p:cNvSpPr>
          <p:nvPr>
            <p:ph type="dt" sz="half" idx="10"/>
          </p:nvPr>
        </p:nvSpPr>
        <p:spPr/>
        <p:txBody>
          <a:bodyPr/>
          <a:lstStyle/>
          <a:p>
            <a:fld id="{AEFC490E-E7A5-4F56-821C-048D18BB7B06}" type="datetimeFigureOut">
              <a:rPr lang="en-IN" smtClean="0"/>
              <a:pPr/>
              <a:t>05-07-2023</a:t>
            </a:fld>
            <a:endParaRPr lang="en-IN"/>
          </a:p>
        </p:txBody>
      </p:sp>
      <p:sp>
        <p:nvSpPr>
          <p:cNvPr id="8" name="Footer Placeholder 7">
            <a:extLst>
              <a:ext uri="{FF2B5EF4-FFF2-40B4-BE49-F238E27FC236}">
                <a16:creationId xmlns:a16="http://schemas.microsoft.com/office/drawing/2014/main" xmlns="" id="{8C106B75-F039-68ED-BE65-FE44D78BE994}"/>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xmlns="" id="{98EECCBF-10FF-C0CA-02E8-867C4ACE69DF}"/>
              </a:ext>
            </a:extLst>
          </p:cNvPr>
          <p:cNvSpPr>
            <a:spLocks noGrp="1"/>
          </p:cNvSpPr>
          <p:nvPr>
            <p:ph type="sldNum" sz="quarter" idx="12"/>
          </p:nvPr>
        </p:nvSpPr>
        <p:spPr/>
        <p:txBody>
          <a:bodyPr/>
          <a:lstStyle/>
          <a:p>
            <a:fld id="{BD1CAC73-862D-485F-9E10-18BA6D98E775}" type="slidenum">
              <a:rPr lang="en-IN" smtClean="0"/>
              <a:pPr/>
              <a:t>‹#›</a:t>
            </a:fld>
            <a:endParaRPr lang="en-IN"/>
          </a:p>
        </p:txBody>
      </p:sp>
    </p:spTree>
    <p:extLst>
      <p:ext uri="{BB962C8B-B14F-4D97-AF65-F5344CB8AC3E}">
        <p14:creationId xmlns:p14="http://schemas.microsoft.com/office/powerpoint/2010/main" xmlns="" val="3473367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AA0F11-0B15-3D68-9A30-BD5F534E7333}"/>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xmlns="" id="{BDF4FD3C-82B7-E5E4-DD78-65B9412C4CF1}"/>
              </a:ext>
            </a:extLst>
          </p:cNvPr>
          <p:cNvSpPr>
            <a:spLocks noGrp="1"/>
          </p:cNvSpPr>
          <p:nvPr>
            <p:ph type="dt" sz="half" idx="10"/>
          </p:nvPr>
        </p:nvSpPr>
        <p:spPr/>
        <p:txBody>
          <a:bodyPr/>
          <a:lstStyle/>
          <a:p>
            <a:fld id="{AEFC490E-E7A5-4F56-821C-048D18BB7B06}" type="datetimeFigureOut">
              <a:rPr lang="en-IN" smtClean="0"/>
              <a:pPr/>
              <a:t>05-07-2023</a:t>
            </a:fld>
            <a:endParaRPr lang="en-IN"/>
          </a:p>
        </p:txBody>
      </p:sp>
      <p:sp>
        <p:nvSpPr>
          <p:cNvPr id="4" name="Footer Placeholder 3">
            <a:extLst>
              <a:ext uri="{FF2B5EF4-FFF2-40B4-BE49-F238E27FC236}">
                <a16:creationId xmlns:a16="http://schemas.microsoft.com/office/drawing/2014/main" xmlns="" id="{906AA3FD-E18B-6E84-2C31-10C3B7F674E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xmlns="" id="{A148DB1B-C320-7913-F433-9D1D045D01B8}"/>
              </a:ext>
            </a:extLst>
          </p:cNvPr>
          <p:cNvSpPr>
            <a:spLocks noGrp="1"/>
          </p:cNvSpPr>
          <p:nvPr>
            <p:ph type="sldNum" sz="quarter" idx="12"/>
          </p:nvPr>
        </p:nvSpPr>
        <p:spPr/>
        <p:txBody>
          <a:bodyPr/>
          <a:lstStyle/>
          <a:p>
            <a:fld id="{BD1CAC73-862D-485F-9E10-18BA6D98E775}" type="slidenum">
              <a:rPr lang="en-IN" smtClean="0"/>
              <a:pPr/>
              <a:t>‹#›</a:t>
            </a:fld>
            <a:endParaRPr lang="en-IN"/>
          </a:p>
        </p:txBody>
      </p:sp>
    </p:spTree>
    <p:extLst>
      <p:ext uri="{BB962C8B-B14F-4D97-AF65-F5344CB8AC3E}">
        <p14:creationId xmlns:p14="http://schemas.microsoft.com/office/powerpoint/2010/main" xmlns="" val="261302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1B8C71D-4A22-2557-6B8F-47244B27BEA4}"/>
              </a:ext>
            </a:extLst>
          </p:cNvPr>
          <p:cNvSpPr>
            <a:spLocks noGrp="1"/>
          </p:cNvSpPr>
          <p:nvPr>
            <p:ph type="dt" sz="half" idx="10"/>
          </p:nvPr>
        </p:nvSpPr>
        <p:spPr/>
        <p:txBody>
          <a:bodyPr/>
          <a:lstStyle/>
          <a:p>
            <a:fld id="{AEFC490E-E7A5-4F56-821C-048D18BB7B06}" type="datetimeFigureOut">
              <a:rPr lang="en-IN" smtClean="0"/>
              <a:pPr/>
              <a:t>05-07-2023</a:t>
            </a:fld>
            <a:endParaRPr lang="en-IN"/>
          </a:p>
        </p:txBody>
      </p:sp>
      <p:sp>
        <p:nvSpPr>
          <p:cNvPr id="3" name="Footer Placeholder 2">
            <a:extLst>
              <a:ext uri="{FF2B5EF4-FFF2-40B4-BE49-F238E27FC236}">
                <a16:creationId xmlns:a16="http://schemas.microsoft.com/office/drawing/2014/main" xmlns="" id="{851BDC4F-7423-5913-59C6-980AD090EE4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xmlns="" id="{266F63A5-1708-96C9-B7E9-1CDA0DCC1CFB}"/>
              </a:ext>
            </a:extLst>
          </p:cNvPr>
          <p:cNvSpPr>
            <a:spLocks noGrp="1"/>
          </p:cNvSpPr>
          <p:nvPr>
            <p:ph type="sldNum" sz="quarter" idx="12"/>
          </p:nvPr>
        </p:nvSpPr>
        <p:spPr/>
        <p:txBody>
          <a:bodyPr/>
          <a:lstStyle/>
          <a:p>
            <a:fld id="{BD1CAC73-862D-485F-9E10-18BA6D98E775}" type="slidenum">
              <a:rPr lang="en-IN" smtClean="0"/>
              <a:pPr/>
              <a:t>‹#›</a:t>
            </a:fld>
            <a:endParaRPr lang="en-IN"/>
          </a:p>
        </p:txBody>
      </p:sp>
    </p:spTree>
    <p:extLst>
      <p:ext uri="{BB962C8B-B14F-4D97-AF65-F5344CB8AC3E}">
        <p14:creationId xmlns:p14="http://schemas.microsoft.com/office/powerpoint/2010/main" xmlns="" val="51319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8E8DA1-D260-8125-7E1E-ED0690C1B2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xmlns="" id="{81B6C5A3-54FE-AA91-72FB-BA08F77A3D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xmlns="" id="{E693001A-5E2E-B548-FE3F-DA31B1BBD5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876448C-91D9-FDFC-8C32-5CF70C24E852}"/>
              </a:ext>
            </a:extLst>
          </p:cNvPr>
          <p:cNvSpPr>
            <a:spLocks noGrp="1"/>
          </p:cNvSpPr>
          <p:nvPr>
            <p:ph type="dt" sz="half" idx="10"/>
          </p:nvPr>
        </p:nvSpPr>
        <p:spPr/>
        <p:txBody>
          <a:bodyPr/>
          <a:lstStyle/>
          <a:p>
            <a:fld id="{AEFC490E-E7A5-4F56-821C-048D18BB7B06}" type="datetimeFigureOut">
              <a:rPr lang="en-IN" smtClean="0"/>
              <a:pPr/>
              <a:t>05-07-2023</a:t>
            </a:fld>
            <a:endParaRPr lang="en-IN"/>
          </a:p>
        </p:txBody>
      </p:sp>
      <p:sp>
        <p:nvSpPr>
          <p:cNvPr id="6" name="Footer Placeholder 5">
            <a:extLst>
              <a:ext uri="{FF2B5EF4-FFF2-40B4-BE49-F238E27FC236}">
                <a16:creationId xmlns:a16="http://schemas.microsoft.com/office/drawing/2014/main" xmlns="" id="{B383CFE7-CB9F-1CB7-F77A-090EE964DC7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517D13C1-7592-E446-0E00-E70CEA15B842}"/>
              </a:ext>
            </a:extLst>
          </p:cNvPr>
          <p:cNvSpPr>
            <a:spLocks noGrp="1"/>
          </p:cNvSpPr>
          <p:nvPr>
            <p:ph type="sldNum" sz="quarter" idx="12"/>
          </p:nvPr>
        </p:nvSpPr>
        <p:spPr/>
        <p:txBody>
          <a:bodyPr/>
          <a:lstStyle/>
          <a:p>
            <a:fld id="{BD1CAC73-862D-485F-9E10-18BA6D98E775}" type="slidenum">
              <a:rPr lang="en-IN" smtClean="0"/>
              <a:pPr/>
              <a:t>‹#›</a:t>
            </a:fld>
            <a:endParaRPr lang="en-IN"/>
          </a:p>
        </p:txBody>
      </p:sp>
    </p:spTree>
    <p:extLst>
      <p:ext uri="{BB962C8B-B14F-4D97-AF65-F5344CB8AC3E}">
        <p14:creationId xmlns:p14="http://schemas.microsoft.com/office/powerpoint/2010/main" xmlns="" val="17733834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0BFAB2-0B03-1CCB-4D21-07309A5179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xmlns="" id="{FD00A89F-06D3-4AD8-4014-8BE8554E422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xmlns="" id="{DBB2E5C3-CC06-5682-A22C-80B4CE7F1A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90C0C2C-106D-5CB0-2741-21ABD081D1C4}"/>
              </a:ext>
            </a:extLst>
          </p:cNvPr>
          <p:cNvSpPr>
            <a:spLocks noGrp="1"/>
          </p:cNvSpPr>
          <p:nvPr>
            <p:ph type="dt" sz="half" idx="10"/>
          </p:nvPr>
        </p:nvSpPr>
        <p:spPr/>
        <p:txBody>
          <a:bodyPr/>
          <a:lstStyle/>
          <a:p>
            <a:fld id="{AEFC490E-E7A5-4F56-821C-048D18BB7B06}" type="datetimeFigureOut">
              <a:rPr lang="en-IN" smtClean="0"/>
              <a:pPr/>
              <a:t>05-07-2023</a:t>
            </a:fld>
            <a:endParaRPr lang="en-IN"/>
          </a:p>
        </p:txBody>
      </p:sp>
      <p:sp>
        <p:nvSpPr>
          <p:cNvPr id="6" name="Footer Placeholder 5">
            <a:extLst>
              <a:ext uri="{FF2B5EF4-FFF2-40B4-BE49-F238E27FC236}">
                <a16:creationId xmlns:a16="http://schemas.microsoft.com/office/drawing/2014/main" xmlns="" id="{2EA9AC10-E6AB-605F-5C61-9895551E71F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xmlns="" id="{86C4CF6D-5F75-464E-1E83-A1D3E082A8F7}"/>
              </a:ext>
            </a:extLst>
          </p:cNvPr>
          <p:cNvSpPr>
            <a:spLocks noGrp="1"/>
          </p:cNvSpPr>
          <p:nvPr>
            <p:ph type="sldNum" sz="quarter" idx="12"/>
          </p:nvPr>
        </p:nvSpPr>
        <p:spPr/>
        <p:txBody>
          <a:bodyPr/>
          <a:lstStyle/>
          <a:p>
            <a:fld id="{BD1CAC73-862D-485F-9E10-18BA6D98E775}" type="slidenum">
              <a:rPr lang="en-IN" smtClean="0"/>
              <a:pPr/>
              <a:t>‹#›</a:t>
            </a:fld>
            <a:endParaRPr lang="en-IN"/>
          </a:p>
        </p:txBody>
      </p:sp>
    </p:spTree>
    <p:extLst>
      <p:ext uri="{BB962C8B-B14F-4D97-AF65-F5344CB8AC3E}">
        <p14:creationId xmlns:p14="http://schemas.microsoft.com/office/powerpoint/2010/main" xmlns="" val="2967701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3C1BF78-71DF-CAD7-95D7-955D3EC1F9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xmlns="" id="{01DEC763-23F4-BA5D-6FB9-83FD35C6B3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xmlns="" id="{BA05FCF4-3E5C-ADAD-D675-181B101A96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C490E-E7A5-4F56-821C-048D18BB7B06}" type="datetimeFigureOut">
              <a:rPr lang="en-IN" smtClean="0"/>
              <a:pPr/>
              <a:t>05-07-2023</a:t>
            </a:fld>
            <a:endParaRPr lang="en-IN"/>
          </a:p>
        </p:txBody>
      </p:sp>
      <p:sp>
        <p:nvSpPr>
          <p:cNvPr id="5" name="Footer Placeholder 4">
            <a:extLst>
              <a:ext uri="{FF2B5EF4-FFF2-40B4-BE49-F238E27FC236}">
                <a16:creationId xmlns:a16="http://schemas.microsoft.com/office/drawing/2014/main" xmlns="" id="{4E38414F-423A-F237-3C91-44700DD328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xmlns="" id="{BDF2DC5A-5857-9888-D956-356C48D081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1CAC73-862D-485F-9E10-18BA6D98E775}" type="slidenum">
              <a:rPr lang="en-IN" smtClean="0"/>
              <a:pPr/>
              <a:t>‹#›</a:t>
            </a:fld>
            <a:endParaRPr lang="en-IN"/>
          </a:p>
        </p:txBody>
      </p:sp>
    </p:spTree>
    <p:extLst>
      <p:ext uri="{BB962C8B-B14F-4D97-AF65-F5344CB8AC3E}">
        <p14:creationId xmlns:p14="http://schemas.microsoft.com/office/powerpoint/2010/main" xmlns="" val="673575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D2697473-AF02-2154-E850-4479FA7A7A05}"/>
              </a:ext>
            </a:extLst>
          </p:cNvPr>
          <p:cNvSpPr txBox="1"/>
          <p:nvPr/>
        </p:nvSpPr>
        <p:spPr>
          <a:xfrm>
            <a:off x="1990725" y="2505670"/>
            <a:ext cx="8210550" cy="923330"/>
          </a:xfrm>
          <a:prstGeom prst="rect">
            <a:avLst/>
          </a:prstGeom>
          <a:noFill/>
        </p:spPr>
        <p:txBody>
          <a:bodyPr wrap="square" rtlCol="0">
            <a:spAutoFit/>
          </a:bodyPr>
          <a:lstStyle/>
          <a:p>
            <a:pPr algn="ctr"/>
            <a:r>
              <a:rPr lang="en-US" dirty="0">
                <a:latin typeface="Times New Roman" panose="02020603050405020304" pitchFamily="18" charset="0"/>
                <a:cs typeface="Times New Roman" panose="02020603050405020304" pitchFamily="18" charset="0"/>
              </a:rPr>
              <a:t>Topic – 2</a:t>
            </a:r>
          </a:p>
          <a:p>
            <a:pPr algn="ctr"/>
            <a:endParaRPr lang="en-US" dirty="0"/>
          </a:p>
          <a:p>
            <a:pPr algn="ctr"/>
            <a:r>
              <a:rPr lang="en-US" sz="1800" dirty="0">
                <a:effectLst/>
                <a:latin typeface="Algerian" panose="04020705040A02060702" pitchFamily="82" charset="0"/>
                <a:ea typeface="Times New Roman" panose="02020603050405020304" pitchFamily="18" charset="0"/>
                <a:cs typeface="Aldhabi" panose="020F0502020204030204" pitchFamily="2" charset="-78"/>
              </a:rPr>
              <a:t>Overview of automotive software development process </a:t>
            </a:r>
            <a:endParaRPr lang="en-IN" sz="1800" dirty="0">
              <a:effectLst/>
              <a:latin typeface="Algerian" panose="04020705040A02060702" pitchFamily="82" charset="0"/>
              <a:ea typeface="Times New Roman" panose="02020603050405020304" pitchFamily="18" charset="0"/>
              <a:cs typeface="Aldhabi" panose="020F0502020204030204" pitchFamily="2" charset="-78"/>
            </a:endParaRPr>
          </a:p>
        </p:txBody>
      </p:sp>
    </p:spTree>
    <p:extLst>
      <p:ext uri="{BB962C8B-B14F-4D97-AF65-F5344CB8AC3E}">
        <p14:creationId xmlns:p14="http://schemas.microsoft.com/office/powerpoint/2010/main" xmlns="" val="114128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xmlns="" id="{29F1DFF3-E8BA-574F-53C8-F2C9C6BC2A38}"/>
              </a:ext>
            </a:extLst>
          </p:cNvPr>
          <p:cNvSpPr>
            <a:spLocks noChangeArrowheads="1"/>
          </p:cNvSpPr>
          <p:nvPr/>
        </p:nvSpPr>
        <p:spPr bwMode="auto">
          <a:xfrm>
            <a:off x="947737" y="689548"/>
            <a:ext cx="10296525" cy="261661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198375" rIns="0" bIns="198375"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200000"/>
              </a:lnSpc>
              <a:spcBef>
                <a:spcPct val="0"/>
              </a:spcBef>
              <a:spcAft>
                <a:spcPct val="0"/>
              </a:spcAft>
              <a:buClrTx/>
              <a:buSzTx/>
              <a:buFontTx/>
              <a:buNone/>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The development of software in the automotive industry has become increasingly crucial as vehicles become more sophisticated and technologically advanced. Automotive software development involves a structured and iterative process to ensure the efficient creation of reliable and safe software systems. Here is a brief overview of the automotive software development process:</a:t>
            </a:r>
          </a:p>
        </p:txBody>
      </p:sp>
      <p:sp>
        <p:nvSpPr>
          <p:cNvPr id="4098" name="AutoShape 2" descr="Applying the V-Model in Automotive Software Developm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0" name="AutoShape 4" descr="Applying the V-Model in Automotive Software Developm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2" name="AutoShape 6" descr="Applying the V-Model in Automotive Software Developm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4" name="AutoShape 8" descr="Applying the V-Model in Automotive Software Developm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106" name="AutoShape 10" descr="Applying the V-Model in Automotive Software Developmen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108" name="Picture 12" descr="Applying the V-Model in Automotive Software Development"/>
          <p:cNvPicPr>
            <a:picLocks noChangeAspect="1" noChangeArrowheads="1"/>
          </p:cNvPicPr>
          <p:nvPr/>
        </p:nvPicPr>
        <p:blipFill>
          <a:blip r:embed="rId2"/>
          <a:srcRect/>
          <a:stretch>
            <a:fillRect/>
          </a:stretch>
        </p:blipFill>
        <p:spPr bwMode="auto">
          <a:xfrm>
            <a:off x="5038726" y="3132943"/>
            <a:ext cx="5814154" cy="3342807"/>
          </a:xfrm>
          <a:prstGeom prst="rect">
            <a:avLst/>
          </a:prstGeom>
          <a:noFill/>
        </p:spPr>
      </p:pic>
    </p:spTree>
    <p:extLst>
      <p:ext uri="{BB962C8B-B14F-4D97-AF65-F5344CB8AC3E}">
        <p14:creationId xmlns:p14="http://schemas.microsoft.com/office/powerpoint/2010/main" xmlns="" val="3690814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86253927-5883-A412-0810-B553EC132C89}"/>
              </a:ext>
            </a:extLst>
          </p:cNvPr>
          <p:cNvSpPr txBox="1"/>
          <p:nvPr/>
        </p:nvSpPr>
        <p:spPr>
          <a:xfrm>
            <a:off x="881062" y="655035"/>
            <a:ext cx="10429875" cy="5547929"/>
          </a:xfrm>
          <a:prstGeom prst="rect">
            <a:avLst/>
          </a:prstGeom>
          <a:noFill/>
        </p:spPr>
        <p:txBody>
          <a:bodyPr wrap="square">
            <a:spAutoFit/>
          </a:bodyPr>
          <a:lstStyle/>
          <a:p>
            <a:pPr marL="342900" marR="0" lvl="0" indent="-342900" algn="just" defTabSz="914400" rtl="0" eaLnBrk="0" fontAlgn="base" latinLnBrk="0" hangingPunct="0">
              <a:lnSpc>
                <a:spcPct val="200000"/>
              </a:lnSpc>
              <a:spcBef>
                <a:spcPct val="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Requirements Gathering: The process begins with gathering and documenting the requirements for the software system. This involves understanding the functionalities, performance expectations, safety regulations, and user needs.</a:t>
            </a:r>
          </a:p>
          <a:p>
            <a:pPr marL="342900" marR="0" lvl="0" indent="-342900" algn="just" defTabSz="914400" rtl="0" eaLnBrk="0" fontAlgn="base" latinLnBrk="0" hangingPunct="0">
              <a:lnSpc>
                <a:spcPct val="200000"/>
              </a:lnSpc>
              <a:spcBef>
                <a:spcPct val="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System Design: In this phase, the software architecture is designed, defining the overall structure, modules, and interfaces of the software system. The design takes into consideration various factors such as safety, reliability, performance, and scalability.</a:t>
            </a:r>
          </a:p>
          <a:p>
            <a:pPr marL="342900" marR="0" lvl="0" indent="-342900" algn="just" defTabSz="914400" rtl="0" eaLnBrk="0" fontAlgn="base" latinLnBrk="0" hangingPunct="0">
              <a:lnSpc>
                <a:spcPct val="200000"/>
              </a:lnSpc>
              <a:spcBef>
                <a:spcPct val="0"/>
              </a:spcBef>
              <a:spcAft>
                <a:spcPct val="0"/>
              </a:spcAft>
              <a:buClrTx/>
              <a:buSzTx/>
              <a:buFont typeface="+mj-lt"/>
              <a:buAutoNum type="arabicPeriod"/>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Component Development: The software components are developed based on the design specifications. This step involves coding, testing, and integration of individual software modules. The code is written using programming languages suitable for automotive applications, and coding standards and guidelines are followed to ensure quality and maintainability.</a:t>
            </a:r>
          </a:p>
        </p:txBody>
      </p:sp>
    </p:spTree>
    <p:extLst>
      <p:ext uri="{BB962C8B-B14F-4D97-AF65-F5344CB8AC3E}">
        <p14:creationId xmlns:p14="http://schemas.microsoft.com/office/powerpoint/2010/main" xmlns="" val="3718635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99DEAFB5-22E7-701A-6783-92F938826160}"/>
              </a:ext>
            </a:extLst>
          </p:cNvPr>
          <p:cNvSpPr txBox="1"/>
          <p:nvPr/>
        </p:nvSpPr>
        <p:spPr>
          <a:xfrm>
            <a:off x="981074" y="595992"/>
            <a:ext cx="9991725" cy="5167056"/>
          </a:xfrm>
          <a:prstGeom prst="rect">
            <a:avLst/>
          </a:prstGeom>
          <a:noFill/>
        </p:spPr>
        <p:txBody>
          <a:bodyPr wrap="square">
            <a:spAutoFit/>
          </a:bodyPr>
          <a:lstStyle/>
          <a:p>
            <a:pPr marL="342900" marR="0" lvl="0" indent="-342900" algn="just" defTabSz="914400" rtl="0" eaLnBrk="0" fontAlgn="base" latinLnBrk="0" hangingPunct="0">
              <a:lnSpc>
                <a:spcPct val="200000"/>
              </a:lnSpc>
              <a:spcBef>
                <a:spcPct val="0"/>
              </a:spcBef>
              <a:spcAft>
                <a:spcPct val="0"/>
              </a:spcAft>
              <a:buClrTx/>
              <a:buSzTx/>
              <a:buFont typeface="+mj-lt"/>
              <a:buAutoNum type="arabicPeriod" startAt="4"/>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Integration and Testing: The software components are integrated into a complete system, and thorough testing is conducted. Integration testing verifies the interaction and compatibility between different software modules, while system testing evaluates the overall performance and functionality of the software system.</a:t>
            </a:r>
          </a:p>
          <a:p>
            <a:pPr marL="342900" marR="0" lvl="0" indent="-342900" algn="just" defTabSz="914400" rtl="0" eaLnBrk="0" fontAlgn="base" latinLnBrk="0" hangingPunct="0">
              <a:lnSpc>
                <a:spcPct val="150000"/>
              </a:lnSpc>
              <a:spcBef>
                <a:spcPct val="0"/>
              </a:spcBef>
              <a:spcAft>
                <a:spcPct val="0"/>
              </a:spcAft>
              <a:buClrTx/>
              <a:buSzTx/>
              <a:buFont typeface="+mj-lt"/>
              <a:buAutoNum type="arabicPeriod" startAt="4"/>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Validation and Verification: This phase involves validating and verifying the software system against the defined requirements and specifications. Validation ensures that the software meets the intended purpose and user needs, while verification involves checking if the software has been developed correctly and according to the design.</a:t>
            </a:r>
          </a:p>
          <a:p>
            <a:pPr marL="342900" marR="0" lvl="0" indent="-342900" algn="just" defTabSz="914400" rtl="0" eaLnBrk="0" fontAlgn="base" latinLnBrk="0" hangingPunct="0">
              <a:lnSpc>
                <a:spcPct val="150000"/>
              </a:lnSpc>
              <a:spcBef>
                <a:spcPct val="0"/>
              </a:spcBef>
              <a:spcAft>
                <a:spcPct val="0"/>
              </a:spcAft>
              <a:buClrTx/>
              <a:buSzTx/>
              <a:buFont typeface="+mj-lt"/>
              <a:buAutoNum type="arabicPeriod" startAt="4"/>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Calibration and Optimization: Automotive software often requires calibration and optimization to ensure optimal performance and efficiency. This step involves fine-tuning various parameters and algorithms, adjusting software settings, and optimizing resource usage.</a:t>
            </a:r>
          </a:p>
        </p:txBody>
      </p:sp>
    </p:spTree>
    <p:extLst>
      <p:ext uri="{BB962C8B-B14F-4D97-AF65-F5344CB8AC3E}">
        <p14:creationId xmlns:p14="http://schemas.microsoft.com/office/powerpoint/2010/main" xmlns="" val="263290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506D30AD-0D7F-6487-65EB-3CCC3CF4BF6B}"/>
              </a:ext>
            </a:extLst>
          </p:cNvPr>
          <p:cNvSpPr txBox="1"/>
          <p:nvPr/>
        </p:nvSpPr>
        <p:spPr>
          <a:xfrm>
            <a:off x="919162" y="375375"/>
            <a:ext cx="10353676" cy="6107249"/>
          </a:xfrm>
          <a:prstGeom prst="rect">
            <a:avLst/>
          </a:prstGeom>
          <a:noFill/>
        </p:spPr>
        <p:txBody>
          <a:bodyPr wrap="square">
            <a:spAutoFit/>
          </a:bodyPr>
          <a:lstStyle/>
          <a:p>
            <a:pPr marL="342900" marR="0" lvl="0" indent="-342900" algn="just" defTabSz="914400" rtl="0" eaLnBrk="0" fontAlgn="base" latinLnBrk="0" hangingPunct="0">
              <a:lnSpc>
                <a:spcPct val="200000"/>
              </a:lnSpc>
              <a:spcBef>
                <a:spcPct val="0"/>
              </a:spcBef>
              <a:spcAft>
                <a:spcPct val="0"/>
              </a:spcAft>
              <a:buClrTx/>
              <a:buSzTx/>
              <a:buFont typeface="+mj-lt"/>
              <a:buAutoNum type="arabicPeriod" startAt="7"/>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Release and Maintenance: Once the software system passes all the tests and meets the desired quality standards, it is released for deployment in vehicles. However, the development process doesn't end here. Regular maintenance and updates are necessary to address issues, introduce new features, and keep the software up to date with evolving technologies and customer requirements.</a:t>
            </a:r>
          </a:p>
          <a:p>
            <a:pPr marL="342900" marR="0" lvl="0" indent="-342900" algn="just" defTabSz="914400" rtl="0" eaLnBrk="0" fontAlgn="base" latinLnBrk="0" hangingPunct="0">
              <a:lnSpc>
                <a:spcPct val="200000"/>
              </a:lnSpc>
              <a:spcBef>
                <a:spcPct val="0"/>
              </a:spcBef>
              <a:spcAft>
                <a:spcPct val="0"/>
              </a:spcAft>
              <a:buClrTx/>
              <a:buSzTx/>
              <a:buFont typeface="+mj-lt"/>
              <a:buAutoNum type="arabicPeriod" startAt="7"/>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Throughout the software development process, automotive-specific considerations such as functional safety (compliance with standards like ISO 26262), cybersecurity, and communication protocols (e.g., CAN, LIN) are taken into account to ensure the software's reliability and security.</a:t>
            </a:r>
          </a:p>
          <a:p>
            <a:pPr marL="342900" marR="0" lvl="0" indent="-342900" algn="just" defTabSz="914400" rtl="0" eaLnBrk="0" fontAlgn="base" latinLnBrk="0" hangingPunct="0">
              <a:lnSpc>
                <a:spcPct val="200000"/>
              </a:lnSpc>
              <a:spcBef>
                <a:spcPct val="0"/>
              </a:spcBef>
              <a:spcAft>
                <a:spcPct val="0"/>
              </a:spcAft>
              <a:buClrTx/>
              <a:buSzTx/>
              <a:buFont typeface="+mj-lt"/>
              <a:buAutoNum type="arabicPeriod" startAt="7"/>
              <a:tabLst/>
            </a:pPr>
            <a:r>
              <a:rPr kumimoji="0" lang="en-US" altLang="en-US"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It is important to note that the software development process in the automotive industry is iterative and may involve multiple cycles of development, testing, and refinement. Continuous improvement and adherence to industry standards are vital to delivering high-quality software systems that meet the demanding requirements of modern vehicles</a:t>
            </a:r>
            <a:endParaRPr lang="en-IN" dirty="0"/>
          </a:p>
        </p:txBody>
      </p:sp>
    </p:spTree>
    <p:extLst>
      <p:ext uri="{BB962C8B-B14F-4D97-AF65-F5344CB8AC3E}">
        <p14:creationId xmlns:p14="http://schemas.microsoft.com/office/powerpoint/2010/main" xmlns="" val="10361036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485</Words>
  <Application>Microsoft Office PowerPoint</Application>
  <PresentationFormat>Custom</PresentationFormat>
  <Paragraphs>13</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Slide 1</vt:lpstr>
      <vt:lpstr>Slide 2</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Yernagula Roshit</dc:creator>
  <cp:lastModifiedBy>om</cp:lastModifiedBy>
  <cp:revision>11</cp:revision>
  <dcterms:created xsi:type="dcterms:W3CDTF">2023-07-05T10:05:04Z</dcterms:created>
  <dcterms:modified xsi:type="dcterms:W3CDTF">2023-07-05T14:47:38Z</dcterms:modified>
</cp:coreProperties>
</file>