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A1F252-C9FA-D4E2-13AE-9B36C808B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023AE01-DDB3-2B03-EEB5-78BAFD550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2E42D7-6B74-349E-E93E-1B7294427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71FEA7-2DC9-269B-A30A-8AE4C964A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172E43-DE70-A08A-761C-EE22723E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411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0A3647-BB86-A3AB-27F4-6DC46353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341EF7-5DE3-830D-7714-5EBC46DC1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EDE1A6-03F4-6798-952F-7441A334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1D6AA4-FF60-E995-EF98-AAD9D0C6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85D4DD-64C8-9170-8800-96253910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5615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74E1C7D-DDA9-ABA5-FABE-5B618EF5A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9913A5-16E5-EE57-1D56-B968CC600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9DD223-FF53-139B-1A9D-C12D2E04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931D3C-078B-2AD5-ABC4-510C3FAC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F2AD40-16AE-6D45-DDE3-B1CA3A50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581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B0464A-0507-6009-3C6C-379E153A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7192BB-A9F2-0C1E-F3CA-203E2D78E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8D5E8A-E132-5AA7-AA67-A50B0DC3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42E8F1-53D8-C676-598A-FDDA7F1F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2422C1-70CA-06D2-345C-FA6BF782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1507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BFB40-1610-CFCA-C20C-F81FA8B93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44087E-724A-E833-3813-A160FBC00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E04067-F690-B520-2000-4B809DB2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ADE109-DB38-DBF7-A11B-166A4066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64D057-C24D-E646-B18E-0D62FEAB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2797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C8471-4113-5BA1-BF2B-E3DE6F74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2820AD-8EC7-5F86-740F-DF54F391E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E174F0-B0FB-099D-11BD-F39F82E91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E94E07-108A-0B24-5BC2-36D43A3B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1366C0-F424-9C45-AE53-7D8BD70F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03A531-CE84-AB8A-8DFE-139D5838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7608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8A75F-E9CC-8EBF-E79F-039D1F20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090486-BA75-D5C5-F9AB-DD9A9A330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B558B2-4E2C-B0FA-3535-37670BA83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B165BE-EC0E-956E-8379-4E07731A4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F81F61-BB68-8FCA-523B-55B186AB3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49A54AD-5ADE-56BD-F9EE-47569938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D7FD015-2328-3F1A-BF41-67E226674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8B37CDB-04BC-DB16-7BC1-03215E22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8691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C27FD-FB33-4745-52A8-66E8D3AE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5E2E985-F811-04CD-ECEA-D46588EB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AABD7-CAF6-8722-20F9-1ECDF765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E8448A-2BE1-C851-1913-DB9F8FE1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707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093669-FFEC-A324-47A3-639F1BD8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DF425D0-91FA-F33A-C787-FB1F6CEC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9C02A3F-2FBF-C2D6-8789-A0D38B6F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5850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35E60B-9A4B-7512-E14E-3042DCAF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1BAC67-1593-EDE9-E60C-647DE257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D3FF9A-123D-6041-2A46-245DA8F09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5AB353-80CB-E6BB-8113-C9E886E9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286907-434B-1D59-B9FA-9410368F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63D931-7CEF-FBF4-77D3-D639B01B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291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E41F22-5A98-D746-6B40-6660C0F77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E1C1DF0-365D-580E-153C-2DA8D9EA2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B35E4F-0CA8-9DBD-A0DF-B7763206F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A70418-C3AA-8076-B4BE-2E1546BF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2B902F-E0CD-7E92-B5AC-1E258469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BA5C0D-E25A-74B4-585A-22F01E31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70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FB1471B-D3B4-DF7D-DD75-5B8B50A64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05EE00-338D-C7C8-328E-324546A3B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F0F563-1014-64C5-14CE-14D7C97AA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A50B-DE0B-4633-9302-E5DCAA56B8C1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CD00A4-AA6E-F3EF-2F7B-46708A369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AD4EAA-3BF3-C071-2AE5-A32ED532D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577BE-624A-48B2-9AFA-C5BBF944E6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80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8CEAB6-798B-6F61-F7F3-C868850AF2AD}"/>
              </a:ext>
            </a:extLst>
          </p:cNvPr>
          <p:cNvSpPr txBox="1"/>
          <p:nvPr/>
        </p:nvSpPr>
        <p:spPr>
          <a:xfrm>
            <a:off x="1557337" y="2967335"/>
            <a:ext cx="9077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– 3</a:t>
            </a:r>
          </a:p>
          <a:p>
            <a:pPr algn="ctr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dirty="0" err="1"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sz="1800" dirty="0"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Architecture: Layered architecture and software components</a:t>
            </a:r>
            <a:endParaRPr lang="en-IN" sz="1800" dirty="0">
              <a:effectLst/>
              <a:latin typeface="Algerian" panose="04020705040A020607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15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2306D7D-F064-2482-2472-C1A77B3BF93C}"/>
              </a:ext>
            </a:extLst>
          </p:cNvPr>
          <p:cNvSpPr txBox="1"/>
          <p:nvPr/>
        </p:nvSpPr>
        <p:spPr>
          <a:xfrm>
            <a:off x="1271587" y="1486032"/>
            <a:ext cx="9648825" cy="388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Introduction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(Automotive Open System Architecture) is a standardized automotive software architecture framework.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It provides a common platform for developing reusable and interoperable software components in the automotive industry.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architecture follows a layered structure and comprises various software components.</a:t>
            </a:r>
          </a:p>
        </p:txBody>
      </p:sp>
    </p:spTree>
    <p:extLst>
      <p:ext uri="{BB962C8B-B14F-4D97-AF65-F5344CB8AC3E}">
        <p14:creationId xmlns:p14="http://schemas.microsoft.com/office/powerpoint/2010/main" xmlns="" val="235653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E89BB04-8913-2236-A6D1-491086C2A0FB}"/>
              </a:ext>
            </a:extLst>
          </p:cNvPr>
          <p:cNvSpPr txBox="1"/>
          <p:nvPr/>
        </p:nvSpPr>
        <p:spPr>
          <a:xfrm>
            <a:off x="785812" y="674557"/>
            <a:ext cx="106203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Layered Architecture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 err="1" smtClean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follows a layered architecture, consisting of four main layers: Application Layer, RTE Layer, Basic Software Layer, and Microcontroller Abstraction Layer (MCAL).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 layer has its specific functionality and interacts with the layers above and below it.</a:t>
            </a:r>
          </a:p>
        </p:txBody>
      </p:sp>
      <p:pic>
        <p:nvPicPr>
          <p:cNvPr id="5122" name="Picture 2" descr="AUTOSAR Layered Architecture | Renes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7300" y="3428999"/>
            <a:ext cx="5905500" cy="3429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5627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48ED23-B410-C3CA-1AB1-147E5ED86D14}"/>
              </a:ext>
            </a:extLst>
          </p:cNvPr>
          <p:cNvSpPr txBox="1"/>
          <p:nvPr/>
        </p:nvSpPr>
        <p:spPr>
          <a:xfrm>
            <a:off x="962025" y="1763031"/>
            <a:ext cx="10267950" cy="3331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Layer</a:t>
            </a:r>
          </a:p>
          <a:p>
            <a:pPr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 Layer is the topmost layer in 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includes the application-specific software components, such as functions for vehicle control, diagnostics, and communication.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 Layer communicates with the RTE Layer using standardized interfaces and services.</a:t>
            </a:r>
          </a:p>
        </p:txBody>
      </p:sp>
    </p:spTree>
    <p:extLst>
      <p:ext uri="{BB962C8B-B14F-4D97-AF65-F5344CB8AC3E}">
        <p14:creationId xmlns:p14="http://schemas.microsoft.com/office/powerpoint/2010/main" xmlns="" val="151369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56D561E-5DF9-63E1-D0E9-BD374746B92C}"/>
              </a:ext>
            </a:extLst>
          </p:cNvPr>
          <p:cNvSpPr txBox="1"/>
          <p:nvPr/>
        </p:nvSpPr>
        <p:spPr>
          <a:xfrm>
            <a:off x="1085850" y="1486032"/>
            <a:ext cx="10020300" cy="388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RTE Layer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RTE stands for Run-Time Environment.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RTE Layer acts as a mediator between the Application Layer and the lower layers.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provides inter-task communication, manages data exchange, and handles the scheduling and timing requirements of the software components.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RTE Layer ensures the decoupling of application-specific software components from the underlying hardware.</a:t>
            </a:r>
          </a:p>
        </p:txBody>
      </p:sp>
    </p:spTree>
    <p:extLst>
      <p:ext uri="{BB962C8B-B14F-4D97-AF65-F5344CB8AC3E}">
        <p14:creationId xmlns:p14="http://schemas.microsoft.com/office/powerpoint/2010/main" xmlns="" val="147224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774F87-C6CC-FA79-12BE-894C7D8BC522}"/>
              </a:ext>
            </a:extLst>
          </p:cNvPr>
          <p:cNvSpPr txBox="1"/>
          <p:nvPr/>
        </p:nvSpPr>
        <p:spPr>
          <a:xfrm>
            <a:off x="1004888" y="1209033"/>
            <a:ext cx="10182224" cy="4439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Basic Software Layer</a:t>
            </a:r>
          </a:p>
          <a:p>
            <a:pPr algn="just">
              <a:lnSpc>
                <a:spcPct val="200000"/>
              </a:lnSpc>
            </a:pPr>
            <a:endParaRPr lang="en-US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Basic Software Layer provides the fundamental services and functions required by the software components.</a:t>
            </a:r>
          </a:p>
          <a:p>
            <a:pPr algn="just">
              <a:lnSpc>
                <a:spcPct val="200000"/>
              </a:lnSpc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includes modules for services like communication, memory management, diagnostics, and operating system (OS) abstraction.</a:t>
            </a:r>
          </a:p>
          <a:p>
            <a:pPr algn="just">
              <a:lnSpc>
                <a:spcPct val="200000"/>
              </a:lnSpc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Basic Software Layer abstracts the hardware-specific details and provides a standardized interface for the upper layers.</a:t>
            </a:r>
          </a:p>
        </p:txBody>
      </p:sp>
    </p:spTree>
    <p:extLst>
      <p:ext uri="{BB962C8B-B14F-4D97-AF65-F5344CB8AC3E}">
        <p14:creationId xmlns:p14="http://schemas.microsoft.com/office/powerpoint/2010/main" xmlns="" val="326667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A04A21-2716-E824-4058-62EBE96E94B8}"/>
              </a:ext>
            </a:extLst>
          </p:cNvPr>
          <p:cNvSpPr txBox="1"/>
          <p:nvPr/>
        </p:nvSpPr>
        <p:spPr>
          <a:xfrm>
            <a:off x="847725" y="1763031"/>
            <a:ext cx="10496549" cy="3331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b="1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 provides a structured framework for automotive software development.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layered architecture and software components ensure modularity, interoperability, and scalability.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facilitates the development of reliable and standardized software systems in the automotive industry.</a:t>
            </a:r>
          </a:p>
        </p:txBody>
      </p:sp>
    </p:spTree>
    <p:extLst>
      <p:ext uri="{BB962C8B-B14F-4D97-AF65-F5344CB8AC3E}">
        <p14:creationId xmlns:p14="http://schemas.microsoft.com/office/powerpoint/2010/main" xmlns="" val="87555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311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Yernagula Roshit</dc:creator>
  <cp:lastModifiedBy>om</cp:lastModifiedBy>
  <cp:revision>15</cp:revision>
  <dcterms:created xsi:type="dcterms:W3CDTF">2023-07-05T10:15:03Z</dcterms:created>
  <dcterms:modified xsi:type="dcterms:W3CDTF">2023-07-05T14:51:09Z</dcterms:modified>
</cp:coreProperties>
</file>