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E3A9BA-4D1F-6A59-7FAF-93DEE54AC6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325E33-D17F-BC0C-2382-DEE210D6D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00963F-64AF-3F69-1B1B-5FF9981C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5511-0387-4396-8912-7FB3833E62FA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D789E3-713D-4308-BCC9-0A048942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9F5A60-42F5-6571-95A3-5E032FD6D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E48E-53C4-43B5-949E-10ABFC1864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5762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35B1BE-D24A-8CC9-BD44-1274C5C00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3F3A083-50FC-6617-0F5A-D9A3B7107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B98E36-3986-B302-84A8-590805835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5511-0387-4396-8912-7FB3833E62FA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818646-C3A4-4FC1-2878-6A3FDA02F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F6F0F8-2871-31E2-A00E-3849352A0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E48E-53C4-43B5-949E-10ABFC1864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1298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DB0191E-1823-FB28-3FD9-3A60B12D80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29024D4-3DA9-B5E7-6C3E-B93C008AC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0BA8A8-E73B-A8DB-EED8-CBA7FC3A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5511-0387-4396-8912-7FB3833E62FA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7A96EC-D3AA-CFD7-D252-EA72B5158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768E30-9C5A-1DC0-EED4-45F10332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E48E-53C4-43B5-949E-10ABFC1864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265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146224-EBFF-98AC-6F84-1C404EB7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B048C6-C828-9FBF-DE70-AFFC47B5F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DF63A7D-79EE-53A5-249F-A1E0D601C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5511-0387-4396-8912-7FB3833E62FA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57BE5A-244B-A133-3CFA-692318B1D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DAEA56-96DB-B786-DA29-DCF3C87E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E48E-53C4-43B5-949E-10ABFC1864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0319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89AC1A-7CFC-3056-142A-B6C8B9249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D01A61D-54C9-74BB-0424-BC3105D86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C344AA9-2D5B-F964-7DE2-9C09D898C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5511-0387-4396-8912-7FB3833E62FA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F05EC2-F864-2AA7-09F9-F2DFF2BB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2F7ACB-25CB-F152-E931-C5BDD14C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E48E-53C4-43B5-949E-10ABFC1864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4151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8A0094-F199-1791-1CC3-155BCCD46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E36420-6859-0F90-5E08-34C160ABA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41CD53E-284F-278A-2F9A-4BC3BD3F1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FD3A99-8DC6-CD87-BA0C-2C1793A9C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5511-0387-4396-8912-7FB3833E62FA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3647C26-1B77-D259-B797-1B1291DC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CD9EB78-C5F6-30A9-80DF-0ACDCE60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E48E-53C4-43B5-949E-10ABFC1864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7605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A252F4-3FE6-C2D3-2681-EC358DE5A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DEF1B5D-B4F3-F14A-4CF5-052A3146D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ECFBEE4-8BF4-0F03-7FD2-328124A06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1FE843F-14BC-9B9D-04C0-F00A9334E2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858A753-DB78-F632-D222-6AC14F54E9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B9C0F86-B66F-F82A-C3FE-EACF7AE2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5511-0387-4396-8912-7FB3833E62FA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5D39F70-A95E-D113-8308-E2104FAD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86FE6E1-F47F-C8E5-5695-C5D98CA3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E48E-53C4-43B5-949E-10ABFC1864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5501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194B70-70B3-0A6C-9103-0B406D0A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447E5D8-EEC6-D663-3EBB-F487187C1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5511-0387-4396-8912-7FB3833E62FA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74FC54E-5DCF-B42A-DDB0-AEDF420EB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01B6C28-D6B1-A836-6E1A-A5D3615B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E48E-53C4-43B5-949E-10ABFC1864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94119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1AF9CF0-E99D-A0CF-4B6E-D42D7B58F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5511-0387-4396-8912-7FB3833E62FA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9D54185-84DF-A011-F248-81423FB3A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582FE20-F893-E5F0-1723-62606742E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E48E-53C4-43B5-949E-10ABFC1864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9313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FF94BB-F958-40FB-5526-CC5DE4721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7DEF917-13CE-11D9-AD6B-742D1E8AA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C0533A5-A9BE-F90F-DDFF-619401B6F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49787CD-092E-7725-77CF-A4285C8B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5511-0387-4396-8912-7FB3833E62FA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53A11F3-E0A0-C77F-B0EE-17C92B7AF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3167E49-B314-9444-2357-F27A5CCF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E48E-53C4-43B5-949E-10ABFC1864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2488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6764BD-0D0F-2369-968F-5AA1706BC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A6FA1F8-3E01-C1FE-A564-47A08627B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7FAE83B-074A-988A-E89B-95A756608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ECD5DDB-16F2-D2D3-0AA5-71A08B48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5511-0387-4396-8912-7FB3833E62FA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2F93FCE-DCBA-B163-ECAA-8B1D9E9B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18A640-676A-8216-018D-92BC71AA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DE48E-53C4-43B5-949E-10ABFC1864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630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D3C5839-807C-D64D-EE21-2A3E151C0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5477983-4685-03C7-2699-080DFBA24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C03A1D-1A7E-D21E-A507-1E0D1CB80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65511-0387-4396-8912-7FB3833E62FA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31F4F7-4209-2BF3-AC3C-4F717F6BA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97A474-E53D-3E00-84BB-0040366D2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DE48E-53C4-43B5-949E-10ABFC1864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730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AEE75E4-FB69-E875-3EF1-BFC0270E913E}"/>
              </a:ext>
            </a:extLst>
          </p:cNvPr>
          <p:cNvSpPr txBox="1"/>
          <p:nvPr/>
        </p:nvSpPr>
        <p:spPr>
          <a:xfrm>
            <a:off x="1862137" y="2967335"/>
            <a:ext cx="8467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– 4</a:t>
            </a:r>
          </a:p>
          <a:p>
            <a:pPr algn="ctr"/>
            <a:endParaRPr lang="en-US" dirty="0"/>
          </a:p>
          <a:p>
            <a:pPr algn="ctr"/>
            <a:r>
              <a:rPr lang="en-US" sz="1800" dirty="0" err="1"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sz="1800" dirty="0"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Basic Software (BSW) stack overview</a:t>
            </a:r>
            <a:endParaRPr lang="en-IN" sz="1800" dirty="0">
              <a:effectLst/>
              <a:latin typeface="Algerian" panose="04020705040A02060702" pitchFamily="8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593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EEE85AB-5F6A-80C5-FBDF-8598291D5A46}"/>
              </a:ext>
            </a:extLst>
          </p:cNvPr>
          <p:cNvSpPr txBox="1"/>
          <p:nvPr/>
        </p:nvSpPr>
        <p:spPr>
          <a:xfrm>
            <a:off x="876300" y="764498"/>
            <a:ext cx="104394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i="0" dirty="0" smtClean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(Automotive Open System Architecture) is a standardized software architecture for automotive systems.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BSW stack forms the foundation of the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architecture, providing essential software modules for vehicle functions.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provides an overview of the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BSW stack.</a:t>
            </a:r>
          </a:p>
        </p:txBody>
      </p:sp>
      <p:pic>
        <p:nvPicPr>
          <p:cNvPr id="5122" name="Picture 2" descr="AUTOSAR Layered Architecture | Renes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2428" y="3428999"/>
            <a:ext cx="5905500" cy="3429001"/>
          </a:xfrm>
          <a:prstGeom prst="rect">
            <a:avLst/>
          </a:prstGeom>
          <a:noFill/>
        </p:spPr>
      </p:pic>
      <p:sp>
        <p:nvSpPr>
          <p:cNvPr id="2" name="AutoShape 2" descr="Autosar Architecture (Learn from Scratch with Demo) | Ude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Autosar Architecture (Learn from Scratch with Demo) | Udem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285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050C952-C0CA-FA91-1E35-5DE97AF9681E}"/>
              </a:ext>
            </a:extLst>
          </p:cNvPr>
          <p:cNvSpPr txBox="1"/>
          <p:nvPr/>
        </p:nvSpPr>
        <p:spPr>
          <a:xfrm>
            <a:off x="895350" y="450300"/>
            <a:ext cx="10401300" cy="5957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</a:t>
            </a:r>
            <a:r>
              <a:rPr lang="en-US" sz="1600" b="1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sz="1600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BSW Stack</a:t>
            </a:r>
          </a:p>
          <a:p>
            <a:pPr algn="just">
              <a:lnSpc>
                <a:spcPct val="150000"/>
              </a:lnSpc>
            </a:pPr>
            <a:endParaRPr lang="en-US" sz="1600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BSW stack consists of the following components: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ECU Abstraction Layer (EAL):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Provides an interface between the hardware and higher-level software components.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Handles hardware-specific operations and simplifies software development.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Microcontroller Abstraction Layer (MCAL):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Abstracts the low-level hardware details of microcontrollers.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Offers standardized APIs for accessing hardware features such as ADC, PWM, and CAN.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Services Layer: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Offers a set of services that enable communication and coordination between different software modules.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Includes services like memory management, diagnostics, and communication services (CAN, LIN, </a:t>
            </a:r>
            <a:r>
              <a:rPr lang="en-US" sz="1600" b="0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FlexRay</a:t>
            </a: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Ethernet).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Operating System (OS):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Manages the execution of different software components in a time-controlled manner.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600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Provides task scheduling, resource management, and inter-task communication services.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458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806CDB-A880-3AC3-60B0-1F0FC667B966}"/>
              </a:ext>
            </a:extLst>
          </p:cNvPr>
          <p:cNvSpPr txBox="1"/>
          <p:nvPr/>
        </p:nvSpPr>
        <p:spPr>
          <a:xfrm>
            <a:off x="676275" y="1166843"/>
            <a:ext cx="10934700" cy="41975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 startAt="5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Runtime Environment (RTE):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 startAt="5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Provides a communication layer between application software components and the BSW stack.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 startAt="5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Enables the exchange of data and signals between different software modules.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5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Diagnostic Stack (UDS):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 startAt="5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Implements diagnostic functionality, allowing communication between the vehicle and external diagnostic tools.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 startAt="5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Supports diagnostic services such as reading and clearing fault codes, accessing ECU information, etc.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 startAt="5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Memory Stack: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 startAt="5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Manages the memory resources of the ECU.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 startAt="5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Allocates and deallocates memory dynamically to optimize resource utilization.</a:t>
            </a:r>
          </a:p>
        </p:txBody>
      </p:sp>
    </p:spTree>
    <p:extLst>
      <p:ext uri="{BB962C8B-B14F-4D97-AF65-F5344CB8AC3E}">
        <p14:creationId xmlns="" xmlns:p14="http://schemas.microsoft.com/office/powerpoint/2010/main" val="120528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CF0E7CB-F263-CE57-7751-251A8CF01E0D}"/>
              </a:ext>
            </a:extLst>
          </p:cNvPr>
          <p:cNvSpPr txBox="1"/>
          <p:nvPr/>
        </p:nvSpPr>
        <p:spPr>
          <a:xfrm>
            <a:off x="814387" y="2040030"/>
            <a:ext cx="10563225" cy="2777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Benefits of </a:t>
            </a:r>
            <a:r>
              <a:rPr lang="en-US" b="1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BSW Stack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Standardization: Enables software components from different suppliers to work together seamlessly.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Reusability: Promotes the reuse of software modules across different vehicle platforms.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Scalability: Supports various hardware configurations, allowing flexibility in ECU selection.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Interoperability: Facilitates the exchange of data and information between different ECUs in a vehicle.</a:t>
            </a:r>
          </a:p>
        </p:txBody>
      </p:sp>
    </p:spTree>
    <p:extLst>
      <p:ext uri="{BB962C8B-B14F-4D97-AF65-F5344CB8AC3E}">
        <p14:creationId xmlns="" xmlns:p14="http://schemas.microsoft.com/office/powerpoint/2010/main" val="129372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93146AE-F39B-27DA-17F6-0598C2E9C5E4}"/>
              </a:ext>
            </a:extLst>
          </p:cNvPr>
          <p:cNvSpPr txBox="1"/>
          <p:nvPr/>
        </p:nvSpPr>
        <p:spPr>
          <a:xfrm>
            <a:off x="1162050" y="1486032"/>
            <a:ext cx="9867900" cy="388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algn="just">
              <a:lnSpc>
                <a:spcPct val="200000"/>
              </a:lnSpc>
            </a:pPr>
            <a:endParaRPr lang="en-US" b="0" i="0" dirty="0">
              <a:solidFill>
                <a:srgbClr val="37415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Basic Software (BSW) stack serves as the foundation of the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architecture.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provides essential software components for automotive systems, enabling interoperability and reusability.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leveraging the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BSW stack, automotive manufacturers can develop complex vehicle functions efficiently and reliably.</a:t>
            </a:r>
          </a:p>
        </p:txBody>
      </p:sp>
    </p:spTree>
    <p:extLst>
      <p:ext uri="{BB962C8B-B14F-4D97-AF65-F5344CB8AC3E}">
        <p14:creationId xmlns="" xmlns:p14="http://schemas.microsoft.com/office/powerpoint/2010/main" val="410639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393</Words>
  <Application>Microsoft Office PowerPoint</Application>
  <PresentationFormat>Custom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Yernagula Roshit</dc:creator>
  <cp:lastModifiedBy>om</cp:lastModifiedBy>
  <cp:revision>13</cp:revision>
  <dcterms:created xsi:type="dcterms:W3CDTF">2023-07-05T10:21:49Z</dcterms:created>
  <dcterms:modified xsi:type="dcterms:W3CDTF">2023-07-05T15:32:46Z</dcterms:modified>
</cp:coreProperties>
</file>