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74D6A-C589-B663-9486-9949CAE8EC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58FA89-EFB2-2091-4772-D4B58DCA36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477BC-E52D-58F9-D231-E623A72D5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75B3-FD1A-4152-BA94-1E11597F994B}" type="datetimeFigureOut">
              <a:rPr lang="en-IN" smtClean="0"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9719C-1115-FD40-4E52-CB691CE3A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30316-7B77-688F-849B-D95E86391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4FBF-E07F-4225-B0F8-32B395D25F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1740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2CAA-40AD-70AE-CCCC-2BE065E01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04E6D1-6136-2466-F296-12BA886B82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93330-8049-3DB0-D8B9-CEB1FDE6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75B3-FD1A-4152-BA94-1E11597F994B}" type="datetimeFigureOut">
              <a:rPr lang="en-IN" smtClean="0"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F5A76-FFCB-8DC1-781F-8241B971C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3B6CB-B5E0-21C4-438A-A158AA4E0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4FBF-E07F-4225-B0F8-32B395D25F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932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314AAD-DFFD-F40E-945C-C38897C8B9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A9FCA1-D646-71AB-7549-2454DAF303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712D3-7ED9-A930-7574-5C04A6E21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75B3-FD1A-4152-BA94-1E11597F994B}" type="datetimeFigureOut">
              <a:rPr lang="en-IN" smtClean="0"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68445-DCE5-D6E7-A793-675608C9E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FE583-B520-7157-4840-50152A52D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4FBF-E07F-4225-B0F8-32B395D25F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997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379F3-FF9E-F8BF-220E-A669BD172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F8E40-E7B5-D37C-4BA8-FE574A921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9B514-217C-229E-D4C9-EC130DC98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75B3-FD1A-4152-BA94-1E11597F994B}" type="datetimeFigureOut">
              <a:rPr lang="en-IN" smtClean="0"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007B3-C119-229D-CB34-476B24351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DE2C9-54B3-1A3A-4FF8-36F5937D2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4FBF-E07F-4225-B0F8-32B395D25F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392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5E397-F254-BE3B-D7EC-C37095A3B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32002-EAAD-690A-AC8F-101716FC6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16B62-1A4F-8E64-B1CC-0CCABAC7B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75B3-FD1A-4152-BA94-1E11597F994B}" type="datetimeFigureOut">
              <a:rPr lang="en-IN" smtClean="0"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79901-4205-D90A-F015-6B05F9593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AE810-2739-AFD9-A423-4894DC674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4FBF-E07F-4225-B0F8-32B395D25F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850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2271D-EB8A-BF07-8510-58F6E4EC2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BC0A4-7C7C-4FEC-12B6-64F189F4FF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988EB-884C-01CD-D608-D3815AB0A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BFFD5-5D96-4237-46D4-CB1CE0787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75B3-FD1A-4152-BA94-1E11597F994B}" type="datetimeFigureOut">
              <a:rPr lang="en-IN" smtClean="0"/>
              <a:t>05-07-2023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1433AB-07E3-AA1B-91F0-38B5014E2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EB2CA2-7078-E0DD-C890-C1EBC003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4FBF-E07F-4225-B0F8-32B395D25F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190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CD891-BBF9-B8BA-398D-C0B21A1C3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CF109D-4196-FCC5-A119-4987B877A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0C3212-5ED8-3642-12A1-5D7A4C4A3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8B4974-7D3C-98B6-E284-A75A9D4FBF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685052-0B06-FF61-E6BB-18C83616CC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920EDF-C051-8A3E-1685-44E8403C8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75B3-FD1A-4152-BA94-1E11597F994B}" type="datetimeFigureOut">
              <a:rPr lang="en-IN" smtClean="0"/>
              <a:t>05-07-2023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5D69E5-C5A1-0A97-E745-747DDA21E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D63229-9E17-7602-F009-39BB26A8C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4FBF-E07F-4225-B0F8-32B395D25F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7086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2D0C0-3D09-13E0-A309-84181E404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C7EA24-D81E-1A00-CDA2-942AC168F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75B3-FD1A-4152-BA94-1E11597F994B}" type="datetimeFigureOut">
              <a:rPr lang="en-IN" smtClean="0"/>
              <a:t>05-07-2023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62E340-C90D-AC31-6DD6-E62AC1FC7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5FF2D1-7737-670F-B389-37D038B31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4FBF-E07F-4225-B0F8-32B395D25F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3617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947944-9182-D89F-C079-41E2A684E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75B3-FD1A-4152-BA94-1E11597F994B}" type="datetimeFigureOut">
              <a:rPr lang="en-IN" smtClean="0"/>
              <a:t>05-07-2023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2CD316-308A-198B-D7C0-BD6421393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94B41B-B2D6-D9F2-6A5E-D0555D597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4FBF-E07F-4225-B0F8-32B395D25F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8386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FD855-70C6-DE1E-BFC5-AFE0D701F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16CDB-3684-CBE8-8C7C-2C835E62B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A0F65B-1051-0BAF-C2CD-C8E83ABBE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6682D-B5EE-3CC9-2E40-435910815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75B3-FD1A-4152-BA94-1E11597F994B}" type="datetimeFigureOut">
              <a:rPr lang="en-IN" smtClean="0"/>
              <a:t>05-07-2023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96CEF-B6DC-4805-83CB-B6B59C00B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E809C-3D7D-EE81-5895-0502F0977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4FBF-E07F-4225-B0F8-32B395D25F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2546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5095F-22EE-0570-3623-FACD6D7F1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93A33D-2C80-51CE-DF75-ABE8FCE3C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D1BB4A-7D6E-2802-DC40-499D52491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0B2695-39D8-C19B-9264-03C438B44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75B3-FD1A-4152-BA94-1E11597F994B}" type="datetimeFigureOut">
              <a:rPr lang="en-IN" smtClean="0"/>
              <a:t>05-07-2023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B45D3D-B68A-E429-B8C8-F62BC9E01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55F56-4645-DB97-52E9-CD164C9FF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4FBF-E07F-4225-B0F8-32B395D25F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192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3FF248-2D71-D118-0756-27F264304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A8D494-4162-8C37-7692-8265A5A98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14C94-4F70-477D-77AC-E244138C4E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275B3-FD1A-4152-BA94-1E11597F994B}" type="datetimeFigureOut">
              <a:rPr lang="en-IN" smtClean="0"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A31C4-7274-AE00-B4CF-A1C68E9E97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3913F-A6A9-065D-8F8D-6FC675CD52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44FBF-E07F-4225-B0F8-32B395D25F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966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78130-9D68-C4BE-2014-DEB2E9046A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5442" y="189781"/>
            <a:ext cx="10990052" cy="785003"/>
          </a:xfrm>
        </p:spPr>
        <p:txBody>
          <a:bodyPr>
            <a:normAutofit fontScale="90000"/>
          </a:bodyPr>
          <a:lstStyle/>
          <a:p>
            <a:r>
              <a:rPr lang="en-IN" b="1" i="1" u="sng" dirty="0"/>
              <a:t>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12CB1E-B944-6B85-444C-54856ACB6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4838" y="1337094"/>
            <a:ext cx="11059064" cy="5114507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Autosar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 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AUTomotive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 Open System 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ARchitecture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 is an industry-standard framework used in the automotive domain for developing software for Electronic Control Units (ECUs).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Inter-ECU communication is essential in modern vehicles as multiple ECUs need to exchange information to perform various functions and enable vehicle-wide coordination.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Autosar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 provides several communication mechanisms and protocols for efficient and reliable inter-ECU communication.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51986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C7BB-D994-CBC0-DFA6-08554FA14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u="sng" dirty="0"/>
              <a:t>Protocols</a:t>
            </a:r>
            <a:r>
              <a:rPr lang="en-IN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6C135-8564-535D-B14D-4F3450A11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133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l">
              <a:buFont typeface="+mj-lt"/>
              <a:buAutoNum type="arabicPeriod"/>
            </a:pPr>
            <a:r>
              <a:rPr lang="en-US" i="1" u="sng" dirty="0">
                <a:solidFill>
                  <a:srgbClr val="374151"/>
                </a:solidFill>
                <a:effectLst/>
                <a:latin typeface="Söhne"/>
              </a:rPr>
              <a:t>CAN (Controller Area Network)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Widely used bus protocol in the automotive industry.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Enables message-based communication between ECUs over a shared bus.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Reliable and efficient, suitable for various applications.</a:t>
            </a:r>
          </a:p>
          <a:p>
            <a:pPr algn="l">
              <a:buFont typeface="+mj-lt"/>
              <a:buAutoNum type="arabicPeriod"/>
            </a:pPr>
            <a:r>
              <a:rPr lang="en-US" b="0" i="1" u="sng" dirty="0">
                <a:solidFill>
                  <a:srgbClr val="374151"/>
                </a:solidFill>
                <a:effectLst/>
                <a:latin typeface="Söhne"/>
              </a:rPr>
              <a:t>LIN (Local Interconnect Network)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Low-cost and low-speed communication protocol.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Primarily used for in-vehicle communication between ECUs.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Typically utilized for non-safety-critical applications.</a:t>
            </a:r>
          </a:p>
          <a:p>
            <a:pPr algn="l">
              <a:buFont typeface="+mj-lt"/>
              <a:buAutoNum type="arabicPeriod"/>
            </a:pPr>
            <a:r>
              <a:rPr lang="en-US" b="0" i="1" u="sng" dirty="0" err="1">
                <a:solidFill>
                  <a:srgbClr val="374151"/>
                </a:solidFill>
                <a:effectLst/>
                <a:latin typeface="Söhne"/>
              </a:rPr>
              <a:t>FlexRay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High-speed and fault-tolerant communication protocol.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Supports time-triggered and event-triggered communication.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Frequently used for safety-critical systems with real-time requirements.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1914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4E527-AAE7-9D84-6BF5-32C205167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8958"/>
            <a:ext cx="10515600" cy="5668005"/>
          </a:xfrm>
        </p:spPr>
        <p:txBody>
          <a:bodyPr/>
          <a:lstStyle/>
          <a:p>
            <a:pPr marL="0" indent="0" algn="l">
              <a:buNone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4.</a:t>
            </a:r>
            <a:r>
              <a:rPr lang="en-US" b="0" i="1" u="sng" dirty="0">
                <a:solidFill>
                  <a:srgbClr val="374151"/>
                </a:solidFill>
                <a:effectLst/>
                <a:latin typeface="Söhne"/>
              </a:rPr>
              <a:t>Ethernet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Increasingly employed in modern vehicles for high-bandwidth applications.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Enables communication between ECUs over Ethernet networks.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Well-suited for infotainment systems, ADAS, and telematics.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5.</a:t>
            </a:r>
            <a:r>
              <a:rPr lang="en-US" b="0" i="1" u="sng" dirty="0">
                <a:solidFill>
                  <a:srgbClr val="374151"/>
                </a:solidFill>
                <a:effectLst/>
                <a:latin typeface="Söhne"/>
              </a:rPr>
              <a:t>SOME/IP (Scalable service-Oriented </a:t>
            </a:r>
            <a:r>
              <a:rPr lang="en-US" b="0" i="1" u="sng" dirty="0" err="1">
                <a:solidFill>
                  <a:srgbClr val="374151"/>
                </a:solidFill>
                <a:effectLst/>
                <a:latin typeface="Söhne"/>
              </a:rPr>
              <a:t>MiddlewarE</a:t>
            </a:r>
            <a:r>
              <a:rPr lang="en-US" b="0" i="1" u="sng" dirty="0">
                <a:solidFill>
                  <a:srgbClr val="374151"/>
                </a:solidFill>
                <a:effectLst/>
                <a:latin typeface="Söhne"/>
              </a:rPr>
              <a:t> over IP)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Autosar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 standard for communication using IP-based networks.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Provides a service-oriented architecture for inter-ECU communication.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Facilitates communication over Ethernet networks.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6.</a:t>
            </a:r>
            <a:r>
              <a:rPr lang="en-US" b="0" i="1" u="sng" dirty="0">
                <a:solidFill>
                  <a:srgbClr val="374151"/>
                </a:solidFill>
                <a:effectLst/>
                <a:latin typeface="Söhne"/>
              </a:rPr>
              <a:t>CAN FD (Controller Area Network Flexible Data Rate)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Enhanced version of traditional CAN protocol.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Offers higher data rates and increased payload size.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Improves bandwidth and efficiency compared to classic CAN.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54739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C6A1D-9251-30B8-72DF-FBA76EE4E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u="sng" dirty="0"/>
              <a:t>Conclusion</a:t>
            </a:r>
            <a:r>
              <a:rPr lang="en-IN" dirty="0"/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F55A9B-2C38-6900-F88A-458F93C9CA78}"/>
              </a:ext>
            </a:extLst>
          </p:cNvPr>
          <p:cNvSpPr txBox="1"/>
          <p:nvPr/>
        </p:nvSpPr>
        <p:spPr>
          <a:xfrm>
            <a:off x="748341" y="1798477"/>
            <a:ext cx="10695317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These communication mechanisms and protocols in </a:t>
            </a:r>
            <a:r>
              <a:rPr lang="en-US" sz="2400" dirty="0" err="1"/>
              <a:t>Autosar</a:t>
            </a:r>
            <a:r>
              <a:rPr lang="en-US" sz="2400" dirty="0"/>
              <a:t> cater to different requirements, such as bandwidth, real-time capabilities, safety, and cost considerations. The selection depends on the specific application needs and the type of ECUs involved in the communication network. </a:t>
            </a:r>
            <a:r>
              <a:rPr lang="en-US" sz="2400" dirty="0" err="1"/>
              <a:t>Autosar</a:t>
            </a:r>
            <a:r>
              <a:rPr lang="en-US" sz="2400" dirty="0"/>
              <a:t> provides a standardized framework, ensuring interoperability and compatibility among different ECUs from various automotive suppliers.</a:t>
            </a:r>
          </a:p>
          <a:p>
            <a:pPr algn="just"/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830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Söhne</vt:lpstr>
      <vt:lpstr>Office Theme</vt:lpstr>
      <vt:lpstr>Introduction</vt:lpstr>
      <vt:lpstr>Protocols:</vt:lpstr>
      <vt:lpstr>PowerPoint Presentation</vt:lpstr>
      <vt:lpstr>Conclusion: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MANIKANTA VARAPRASAD</dc:creator>
  <cp:lastModifiedBy>MANIKANTA VARAPRASAD</cp:lastModifiedBy>
  <cp:revision>1</cp:revision>
  <dcterms:created xsi:type="dcterms:W3CDTF">2023-07-05T10:10:55Z</dcterms:created>
  <dcterms:modified xsi:type="dcterms:W3CDTF">2023-07-05T10:11:50Z</dcterms:modified>
</cp:coreProperties>
</file>