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83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07-Jul-23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83" y="1425264"/>
            <a:ext cx="6128795" cy="7670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Classification of Plant diseases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Custom</PresentationFormat>
  <Paragraphs>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Classification of Plant diseases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Plant diseases</dc:title>
  <dc:subject/>
  <dc:creator/>
  <cp:keywords/>
  <dc:description>generated using python-pptx</dc:description>
  <cp:lastModifiedBy>user</cp:lastModifiedBy>
  <cp:revision>3</cp:revision>
  <dcterms:created xsi:type="dcterms:W3CDTF">2013-01-27T09:14:16Z</dcterms:created>
  <dcterms:modified xsi:type="dcterms:W3CDTF">2023-07-07T01:05:14Z</dcterms:modified>
  <cp:category/>
</cp:coreProperties>
</file>