
<file path=[Content_Types].xml><?xml version="1.0" encoding="utf-8"?>
<Types xmlns="http://schemas.openxmlformats.org/package/2006/content-types">
  <Default Extension="jpeg" ContentType="image/jpeg"/>
  <Default Extension="vml" ContentType="application/vnd.openxmlformats-officedocument.vmlDrawing"/>
  <Default Extension="bin" ContentType="application/vnd.openxmlformats-officedocument.oleObject"/>
  <Default Extension="wmf" ContentType="image/x-wmf"/>
  <Default Extension="png" ContentType="image/pn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xml" ContentType="application/vnd.openxmlformats-officedocument.presentationml.notesSlide+xml"/>
  <Override PartName="/ppt/notesSlides/notesSlide90.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1"/>
  </p:notesMasterIdLst>
  <p:sldIdLst>
    <p:sldId id="271" r:id="rId3"/>
    <p:sldId id="313" r:id="rId4"/>
    <p:sldId id="312" r:id="rId5"/>
    <p:sldId id="302" r:id="rId6"/>
    <p:sldId id="314" r:id="rId7"/>
    <p:sldId id="315" r:id="rId8"/>
    <p:sldId id="318" r:id="rId9"/>
    <p:sldId id="303" r:id="rId10"/>
    <p:sldId id="319" r:id="rId11"/>
    <p:sldId id="304" r:id="rId12"/>
    <p:sldId id="305" r:id="rId13"/>
    <p:sldId id="306" r:id="rId14"/>
    <p:sldId id="307" r:id="rId15"/>
    <p:sldId id="308" r:id="rId16"/>
    <p:sldId id="309" r:id="rId17"/>
    <p:sldId id="310" r:id="rId18"/>
    <p:sldId id="311" r:id="rId19"/>
    <p:sldId id="356" r:id="rId20"/>
    <p:sldId id="357" r:id="rId22"/>
    <p:sldId id="422" r:id="rId23"/>
    <p:sldId id="358" r:id="rId24"/>
    <p:sldId id="359" r:id="rId25"/>
    <p:sldId id="360" r:id="rId26"/>
    <p:sldId id="361" r:id="rId27"/>
    <p:sldId id="362" r:id="rId28"/>
    <p:sldId id="363" r:id="rId29"/>
    <p:sldId id="364" r:id="rId30"/>
    <p:sldId id="365" r:id="rId31"/>
    <p:sldId id="366" r:id="rId32"/>
    <p:sldId id="367" r:id="rId33"/>
    <p:sldId id="368" r:id="rId34"/>
    <p:sldId id="369" r:id="rId35"/>
    <p:sldId id="370" r:id="rId36"/>
    <p:sldId id="371" r:id="rId37"/>
    <p:sldId id="372" r:id="rId38"/>
    <p:sldId id="373" r:id="rId39"/>
    <p:sldId id="374" r:id="rId40"/>
    <p:sldId id="375" r:id="rId41"/>
    <p:sldId id="376" r:id="rId42"/>
    <p:sldId id="377" r:id="rId43"/>
    <p:sldId id="378" r:id="rId44"/>
    <p:sldId id="379" r:id="rId45"/>
    <p:sldId id="380" r:id="rId46"/>
    <p:sldId id="381" r:id="rId47"/>
    <p:sldId id="382" r:id="rId48"/>
    <p:sldId id="383" r:id="rId49"/>
    <p:sldId id="384" r:id="rId50"/>
    <p:sldId id="385" r:id="rId51"/>
    <p:sldId id="386" r:id="rId52"/>
    <p:sldId id="387" r:id="rId53"/>
    <p:sldId id="388" r:id="rId54"/>
    <p:sldId id="389" r:id="rId55"/>
    <p:sldId id="390" r:id="rId56"/>
    <p:sldId id="391" r:id="rId57"/>
    <p:sldId id="392" r:id="rId58"/>
    <p:sldId id="393" r:id="rId59"/>
    <p:sldId id="394" r:id="rId60"/>
    <p:sldId id="395" r:id="rId61"/>
    <p:sldId id="396" r:id="rId62"/>
    <p:sldId id="397" r:id="rId63"/>
    <p:sldId id="420" r:id="rId64"/>
    <p:sldId id="421" r:id="rId65"/>
    <p:sldId id="423" r:id="rId66"/>
    <p:sldId id="424" r:id="rId67"/>
    <p:sldId id="425" r:id="rId68"/>
    <p:sldId id="426" r:id="rId69"/>
    <p:sldId id="427" r:id="rId70"/>
    <p:sldId id="428" r:id="rId71"/>
    <p:sldId id="429" r:id="rId72"/>
    <p:sldId id="430" r:id="rId73"/>
    <p:sldId id="431" r:id="rId74"/>
    <p:sldId id="432" r:id="rId75"/>
    <p:sldId id="433" r:id="rId76"/>
    <p:sldId id="434" r:id="rId77"/>
    <p:sldId id="274" r:id="rId78"/>
    <p:sldId id="275" r:id="rId79"/>
    <p:sldId id="276" r:id="rId80"/>
    <p:sldId id="277" r:id="rId81"/>
    <p:sldId id="278" r:id="rId82"/>
    <p:sldId id="279" r:id="rId83"/>
    <p:sldId id="280" r:id="rId84"/>
    <p:sldId id="281" r:id="rId85"/>
    <p:sldId id="282" r:id="rId86"/>
    <p:sldId id="283" r:id="rId87"/>
    <p:sldId id="284" r:id="rId88"/>
    <p:sldId id="285" r:id="rId89"/>
    <p:sldId id="286" r:id="rId90"/>
    <p:sldId id="287" r:id="rId91"/>
    <p:sldId id="288" r:id="rId92"/>
    <p:sldId id="289" r:id="rId93"/>
    <p:sldId id="635" r:id="rId94"/>
    <p:sldId id="636" r:id="rId95"/>
    <p:sldId id="637" r:id="rId96"/>
    <p:sldId id="638" r:id="rId97"/>
    <p:sldId id="639" r:id="rId98"/>
    <p:sldId id="640" r:id="rId99"/>
    <p:sldId id="641" r:id="rId100"/>
    <p:sldId id="642" r:id="rId101"/>
    <p:sldId id="643" r:id="rId102"/>
    <p:sldId id="644" r:id="rId103"/>
    <p:sldId id="630" r:id="rId104"/>
    <p:sldId id="631" r:id="rId105"/>
    <p:sldId id="632" r:id="rId106"/>
    <p:sldId id="633" r:id="rId107"/>
    <p:sldId id="634" r:id="rId108"/>
    <p:sldId id="291" r:id="rId109"/>
    <p:sldId id="292" r:id="rId110"/>
    <p:sldId id="293" r:id="rId111"/>
    <p:sldId id="294" r:id="rId112"/>
    <p:sldId id="295" r:id="rId113"/>
    <p:sldId id="296" r:id="rId114"/>
    <p:sldId id="297" r:id="rId115"/>
    <p:sldId id="298" r:id="rId116"/>
    <p:sldId id="299" r:id="rId117"/>
    <p:sldId id="300" r:id="rId118"/>
    <p:sldId id="547" r:id="rId119"/>
    <p:sldId id="548" r:id="rId120"/>
    <p:sldId id="549" r:id="rId121"/>
    <p:sldId id="550" r:id="rId122"/>
    <p:sldId id="551" r:id="rId123"/>
    <p:sldId id="552" r:id="rId124"/>
    <p:sldId id="553" r:id="rId125"/>
    <p:sldId id="554" r:id="rId126"/>
    <p:sldId id="555" r:id="rId127"/>
    <p:sldId id="556" r:id="rId128"/>
    <p:sldId id="557" r:id="rId129"/>
    <p:sldId id="558" r:id="rId130"/>
    <p:sldId id="559" r:id="rId131"/>
    <p:sldId id="560" r:id="rId132"/>
    <p:sldId id="561" r:id="rId133"/>
    <p:sldId id="562" r:id="rId134"/>
    <p:sldId id="563" r:id="rId135"/>
    <p:sldId id="564" r:id="rId136"/>
    <p:sldId id="565" r:id="rId137"/>
    <p:sldId id="566" r:id="rId138"/>
    <p:sldId id="567" r:id="rId139"/>
    <p:sldId id="568" r:id="rId140"/>
    <p:sldId id="569" r:id="rId141"/>
    <p:sldId id="570" r:id="rId142"/>
    <p:sldId id="571" r:id="rId143"/>
    <p:sldId id="572" r:id="rId144"/>
    <p:sldId id="573" r:id="rId145"/>
    <p:sldId id="574" r:id="rId146"/>
    <p:sldId id="575" r:id="rId147"/>
    <p:sldId id="576" r:id="rId148"/>
    <p:sldId id="577" r:id="rId149"/>
    <p:sldId id="578" r:id="rId150"/>
    <p:sldId id="579" r:id="rId151"/>
    <p:sldId id="580" r:id="rId152"/>
    <p:sldId id="581" r:id="rId153"/>
    <p:sldId id="582" r:id="rId154"/>
    <p:sldId id="583" r:id="rId155"/>
    <p:sldId id="584" r:id="rId156"/>
    <p:sldId id="585" r:id="rId157"/>
    <p:sldId id="586" r:id="rId158"/>
    <p:sldId id="587" r:id="rId159"/>
    <p:sldId id="588" r:id="rId160"/>
    <p:sldId id="589" r:id="rId161"/>
    <p:sldId id="590" r:id="rId162"/>
    <p:sldId id="591" r:id="rId163"/>
    <p:sldId id="592" r:id="rId164"/>
    <p:sldId id="593" r:id="rId165"/>
    <p:sldId id="594" r:id="rId166"/>
    <p:sldId id="595" r:id="rId167"/>
    <p:sldId id="596" r:id="rId168"/>
    <p:sldId id="597" r:id="rId169"/>
    <p:sldId id="598" r:id="rId170"/>
    <p:sldId id="599" r:id="rId171"/>
    <p:sldId id="600" r:id="rId172"/>
    <p:sldId id="601" r:id="rId173"/>
    <p:sldId id="602" r:id="rId174"/>
    <p:sldId id="603" r:id="rId175"/>
    <p:sldId id="604" r:id="rId176"/>
    <p:sldId id="605" r:id="rId177"/>
    <p:sldId id="606" r:id="rId178"/>
    <p:sldId id="607" r:id="rId179"/>
    <p:sldId id="608" r:id="rId180"/>
    <p:sldId id="609" r:id="rId181"/>
    <p:sldId id="610" r:id="rId182"/>
    <p:sldId id="611" r:id="rId183"/>
    <p:sldId id="612" r:id="rId184"/>
    <p:sldId id="613" r:id="rId185"/>
    <p:sldId id="614" r:id="rId186"/>
    <p:sldId id="615" r:id="rId187"/>
    <p:sldId id="616" r:id="rId188"/>
    <p:sldId id="617" r:id="rId189"/>
    <p:sldId id="618" r:id="rId190"/>
    <p:sldId id="629" r:id="rId191"/>
    <p:sldId id="316" r:id="rId192"/>
    <p:sldId id="317" r:id="rId193"/>
    <p:sldId id="320" r:id="rId194"/>
    <p:sldId id="321" r:id="rId195"/>
    <p:sldId id="458" r:id="rId196"/>
    <p:sldId id="459" r:id="rId197"/>
    <p:sldId id="460" r:id="rId198"/>
    <p:sldId id="461" r:id="rId199"/>
    <p:sldId id="462" r:id="rId200"/>
    <p:sldId id="463" r:id="rId201"/>
    <p:sldId id="464" r:id="rId202"/>
    <p:sldId id="465" r:id="rId203"/>
    <p:sldId id="466" r:id="rId204"/>
    <p:sldId id="467" r:id="rId205"/>
    <p:sldId id="468" r:id="rId206"/>
    <p:sldId id="469" r:id="rId207"/>
    <p:sldId id="470" r:id="rId208"/>
    <p:sldId id="471" r:id="rId209"/>
    <p:sldId id="472" r:id="rId210"/>
    <p:sldId id="473" r:id="rId211"/>
    <p:sldId id="474" r:id="rId212"/>
    <p:sldId id="475" r:id="rId213"/>
    <p:sldId id="476" r:id="rId214"/>
    <p:sldId id="477" r:id="rId215"/>
    <p:sldId id="478" r:id="rId216"/>
    <p:sldId id="479" r:id="rId217"/>
    <p:sldId id="480" r:id="rId218"/>
    <p:sldId id="481" r:id="rId219"/>
    <p:sldId id="482" r:id="rId220"/>
    <p:sldId id="483" r:id="rId221"/>
    <p:sldId id="484" r:id="rId222"/>
    <p:sldId id="485" r:id="rId223"/>
    <p:sldId id="486" r:id="rId224"/>
    <p:sldId id="487" r:id="rId225"/>
    <p:sldId id="488" r:id="rId226"/>
    <p:sldId id="489" r:id="rId227"/>
    <p:sldId id="490" r:id="rId228"/>
    <p:sldId id="491" r:id="rId229"/>
    <p:sldId id="492" r:id="rId230"/>
    <p:sldId id="493" r:id="rId231"/>
    <p:sldId id="494" r:id="rId232"/>
    <p:sldId id="495" r:id="rId233"/>
    <p:sldId id="496" r:id="rId234"/>
    <p:sldId id="497" r:id="rId235"/>
    <p:sldId id="498" r:id="rId236"/>
    <p:sldId id="499" r:id="rId237"/>
    <p:sldId id="500" r:id="rId238"/>
    <p:sldId id="501" r:id="rId239"/>
    <p:sldId id="502" r:id="rId240"/>
    <p:sldId id="503" r:id="rId241"/>
    <p:sldId id="504" r:id="rId242"/>
    <p:sldId id="505" r:id="rId243"/>
    <p:sldId id="506" r:id="rId244"/>
    <p:sldId id="507" r:id="rId245"/>
    <p:sldId id="508" r:id="rId246"/>
    <p:sldId id="509" r:id="rId247"/>
    <p:sldId id="510" r:id="rId248"/>
    <p:sldId id="511" r:id="rId249"/>
    <p:sldId id="512" r:id="rId250"/>
    <p:sldId id="513" r:id="rId251"/>
    <p:sldId id="514" r:id="rId252"/>
    <p:sldId id="515" r:id="rId253"/>
    <p:sldId id="516" r:id="rId254"/>
    <p:sldId id="517" r:id="rId255"/>
    <p:sldId id="518" r:id="rId256"/>
    <p:sldId id="519" r:id="rId257"/>
    <p:sldId id="520" r:id="rId258"/>
    <p:sldId id="521" r:id="rId259"/>
    <p:sldId id="522" r:id="rId260"/>
    <p:sldId id="322" r:id="rId261"/>
    <p:sldId id="323" r:id="rId262"/>
    <p:sldId id="324" r:id="rId263"/>
    <p:sldId id="325" r:id="rId264"/>
    <p:sldId id="326" r:id="rId265"/>
    <p:sldId id="327" r:id="rId266"/>
    <p:sldId id="328" r:id="rId267"/>
    <p:sldId id="329" r:id="rId268"/>
    <p:sldId id="330" r:id="rId269"/>
    <p:sldId id="331" r:id="rId270"/>
    <p:sldId id="332" r:id="rId271"/>
    <p:sldId id="333" r:id="rId272"/>
    <p:sldId id="334" r:id="rId273"/>
    <p:sldId id="335" r:id="rId274"/>
    <p:sldId id="336" r:id="rId275"/>
    <p:sldId id="337" r:id="rId276"/>
    <p:sldId id="338" r:id="rId277"/>
    <p:sldId id="339" r:id="rId278"/>
    <p:sldId id="340" r:id="rId279"/>
    <p:sldId id="341" r:id="rId280"/>
    <p:sldId id="342" r:id="rId281"/>
    <p:sldId id="343" r:id="rId282"/>
    <p:sldId id="344" r:id="rId283"/>
    <p:sldId id="345" r:id="rId284"/>
    <p:sldId id="346" r:id="rId285"/>
    <p:sldId id="347" r:id="rId286"/>
    <p:sldId id="348" r:id="rId287"/>
    <p:sldId id="349" r:id="rId288"/>
    <p:sldId id="350" r:id="rId289"/>
    <p:sldId id="351" r:id="rId290"/>
    <p:sldId id="352" r:id="rId291"/>
    <p:sldId id="353" r:id="rId292"/>
    <p:sldId id="354" r:id="rId293"/>
    <p:sldId id="355" r:id="rId294"/>
    <p:sldId id="398" r:id="rId295"/>
    <p:sldId id="399" r:id="rId296"/>
    <p:sldId id="400" r:id="rId297"/>
    <p:sldId id="401" r:id="rId298"/>
    <p:sldId id="402" r:id="rId299"/>
    <p:sldId id="403" r:id="rId300"/>
    <p:sldId id="404" r:id="rId301"/>
    <p:sldId id="405" r:id="rId302"/>
    <p:sldId id="406" r:id="rId303"/>
    <p:sldId id="407" r:id="rId304"/>
    <p:sldId id="408" r:id="rId305"/>
    <p:sldId id="409" r:id="rId306"/>
    <p:sldId id="410" r:id="rId307"/>
    <p:sldId id="411" r:id="rId308"/>
    <p:sldId id="412" r:id="rId309"/>
    <p:sldId id="413" r:id="rId310"/>
    <p:sldId id="414" r:id="rId311"/>
    <p:sldId id="415" r:id="rId312"/>
    <p:sldId id="416" r:id="rId313"/>
    <p:sldId id="417" r:id="rId314"/>
    <p:sldId id="418" r:id="rId315"/>
    <p:sldId id="457" r:id="rId316"/>
    <p:sldId id="445" r:id="rId317"/>
    <p:sldId id="446" r:id="rId318"/>
    <p:sldId id="447" r:id="rId319"/>
    <p:sldId id="448" r:id="rId320"/>
    <p:sldId id="449" r:id="rId321"/>
    <p:sldId id="450" r:id="rId322"/>
    <p:sldId id="451" r:id="rId323"/>
    <p:sldId id="452" r:id="rId324"/>
    <p:sldId id="453" r:id="rId325"/>
    <p:sldId id="454" r:id="rId326"/>
    <p:sldId id="455" r:id="rId327"/>
    <p:sldId id="456" r:id="rId328"/>
    <p:sldId id="523" r:id="rId329"/>
    <p:sldId id="524" r:id="rId330"/>
    <p:sldId id="525" r:id="rId331"/>
    <p:sldId id="526" r:id="rId332"/>
    <p:sldId id="527" r:id="rId333"/>
    <p:sldId id="528" r:id="rId334"/>
    <p:sldId id="529" r:id="rId335"/>
    <p:sldId id="530" r:id="rId336"/>
    <p:sldId id="531" r:id="rId337"/>
    <p:sldId id="532" r:id="rId338"/>
    <p:sldId id="533" r:id="rId339"/>
    <p:sldId id="534" r:id="rId340"/>
    <p:sldId id="535" r:id="rId341"/>
    <p:sldId id="536" r:id="rId342"/>
    <p:sldId id="537" r:id="rId343"/>
    <p:sldId id="538" r:id="rId344"/>
    <p:sldId id="539" r:id="rId345"/>
    <p:sldId id="540" r:id="rId346"/>
    <p:sldId id="541" r:id="rId347"/>
    <p:sldId id="542" r:id="rId348"/>
    <p:sldId id="543" r:id="rId349"/>
    <p:sldId id="544" r:id="rId350"/>
    <p:sldId id="545" r:id="rId351"/>
    <p:sldId id="546" r:id="rId352"/>
    <p:sldId id="435" r:id="rId353"/>
    <p:sldId id="436" r:id="rId354"/>
    <p:sldId id="437" r:id="rId355"/>
    <p:sldId id="438" r:id="rId356"/>
    <p:sldId id="439" r:id="rId357"/>
    <p:sldId id="440" r:id="rId358"/>
    <p:sldId id="441" r:id="rId359"/>
    <p:sldId id="442" r:id="rId360"/>
    <p:sldId id="443" r:id="rId361"/>
    <p:sldId id="444" r:id="rId362"/>
  </p:sldIdLst>
  <p:sldSz cx="10080625" cy="7559675"/>
  <p:notesSz cx="6858000" cy="9144000"/>
  <p:defaultTextStyle>
    <a:defPPr>
      <a:defRPr lang="en-GB"/>
    </a:defPPr>
    <a:lvl1pPr marL="0" lvl="0" indent="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vl6pPr marL="2286000" lvl="5"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6pPr>
    <a:lvl7pPr marL="2743200" lvl="6"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7pPr>
    <a:lvl8pPr marL="3200400" lvl="7"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8pPr>
    <a:lvl9pPr marL="3657600" lvl="8"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9pPr>
  </p:defaultTextStyle>
  <p:extLst>
    <p:ext uri="{505F2C04-C923-438B-8C0F-E0CD2BADF298}">
      <wppc:fontMiss xmlns:wppc="http://www.wps.cn/officeDocument/PresentationCustomData" type="true"/>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6120"/>
    <p:restoredTop sz="94660"/>
  </p:normalViewPr>
  <p:slideViewPr>
    <p:cSldViewPr showGuides="1">
      <p:cViewPr varScale="1">
        <p:scale>
          <a:sx n="57" d="100"/>
          <a:sy n="57" d="100"/>
        </p:scale>
        <p:origin x="1684" y="44"/>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9" Type="http://schemas.openxmlformats.org/officeDocument/2006/relationships/slide" Target="slides/slide96.xml"/><Relationship Id="rId98" Type="http://schemas.openxmlformats.org/officeDocument/2006/relationships/slide" Target="slides/slide95.xml"/><Relationship Id="rId97" Type="http://schemas.openxmlformats.org/officeDocument/2006/relationships/slide" Target="slides/slide94.xml"/><Relationship Id="rId96" Type="http://schemas.openxmlformats.org/officeDocument/2006/relationships/slide" Target="slides/slide93.xml"/><Relationship Id="rId95" Type="http://schemas.openxmlformats.org/officeDocument/2006/relationships/slide" Target="slides/slide92.xml"/><Relationship Id="rId94" Type="http://schemas.openxmlformats.org/officeDocument/2006/relationships/slide" Target="slides/slide91.xml"/><Relationship Id="rId93" Type="http://schemas.openxmlformats.org/officeDocument/2006/relationships/slide" Target="slides/slide90.xml"/><Relationship Id="rId92" Type="http://schemas.openxmlformats.org/officeDocument/2006/relationships/slide" Target="slides/slide89.xml"/><Relationship Id="rId91" Type="http://schemas.openxmlformats.org/officeDocument/2006/relationships/slide" Target="slides/slide88.xml"/><Relationship Id="rId90" Type="http://schemas.openxmlformats.org/officeDocument/2006/relationships/slide" Target="slides/slide87.xml"/><Relationship Id="rId9" Type="http://schemas.openxmlformats.org/officeDocument/2006/relationships/slide" Target="slides/slide7.xml"/><Relationship Id="rId89" Type="http://schemas.openxmlformats.org/officeDocument/2006/relationships/slide" Target="slides/slide86.xml"/><Relationship Id="rId88" Type="http://schemas.openxmlformats.org/officeDocument/2006/relationships/slide" Target="slides/slide85.xml"/><Relationship Id="rId87" Type="http://schemas.openxmlformats.org/officeDocument/2006/relationships/slide" Target="slides/slide84.xml"/><Relationship Id="rId86" Type="http://schemas.openxmlformats.org/officeDocument/2006/relationships/slide" Target="slides/slide83.xml"/><Relationship Id="rId85" Type="http://schemas.openxmlformats.org/officeDocument/2006/relationships/slide" Target="slides/slide82.xml"/><Relationship Id="rId84" Type="http://schemas.openxmlformats.org/officeDocument/2006/relationships/slide" Target="slides/slide81.xml"/><Relationship Id="rId83" Type="http://schemas.openxmlformats.org/officeDocument/2006/relationships/slide" Target="slides/slide80.xml"/><Relationship Id="rId82" Type="http://schemas.openxmlformats.org/officeDocument/2006/relationships/slide" Target="slides/slide79.xml"/><Relationship Id="rId81" Type="http://schemas.openxmlformats.org/officeDocument/2006/relationships/slide" Target="slides/slide78.xml"/><Relationship Id="rId80" Type="http://schemas.openxmlformats.org/officeDocument/2006/relationships/slide" Target="slides/slide77.xml"/><Relationship Id="rId8" Type="http://schemas.openxmlformats.org/officeDocument/2006/relationships/slide" Target="slides/slide6.xml"/><Relationship Id="rId79" Type="http://schemas.openxmlformats.org/officeDocument/2006/relationships/slide" Target="slides/slide76.xml"/><Relationship Id="rId78" Type="http://schemas.openxmlformats.org/officeDocument/2006/relationships/slide" Target="slides/slide75.xml"/><Relationship Id="rId77" Type="http://schemas.openxmlformats.org/officeDocument/2006/relationships/slide" Target="slides/slide74.xml"/><Relationship Id="rId76" Type="http://schemas.openxmlformats.org/officeDocument/2006/relationships/slide" Target="slides/slide73.xml"/><Relationship Id="rId75" Type="http://schemas.openxmlformats.org/officeDocument/2006/relationships/slide" Target="slides/slide72.xml"/><Relationship Id="rId74" Type="http://schemas.openxmlformats.org/officeDocument/2006/relationships/slide" Target="slides/slide7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5.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4.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3.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5" Type="http://schemas.openxmlformats.org/officeDocument/2006/relationships/tableStyles" Target="tableStyles.xml"/><Relationship Id="rId364" Type="http://schemas.openxmlformats.org/officeDocument/2006/relationships/viewProps" Target="viewProps.xml"/><Relationship Id="rId363" Type="http://schemas.openxmlformats.org/officeDocument/2006/relationships/presProps" Target="presProps.xml"/><Relationship Id="rId362" Type="http://schemas.openxmlformats.org/officeDocument/2006/relationships/slide" Target="slides/slide359.xml"/><Relationship Id="rId361" Type="http://schemas.openxmlformats.org/officeDocument/2006/relationships/slide" Target="slides/slide358.xml"/><Relationship Id="rId360" Type="http://schemas.openxmlformats.org/officeDocument/2006/relationships/slide" Target="slides/slide357.xml"/><Relationship Id="rId36" Type="http://schemas.openxmlformats.org/officeDocument/2006/relationships/slide" Target="slides/slide33.xml"/><Relationship Id="rId359" Type="http://schemas.openxmlformats.org/officeDocument/2006/relationships/slide" Target="slides/slide356.xml"/><Relationship Id="rId358" Type="http://schemas.openxmlformats.org/officeDocument/2006/relationships/slide" Target="slides/slide355.xml"/><Relationship Id="rId357" Type="http://schemas.openxmlformats.org/officeDocument/2006/relationships/slide" Target="slides/slide354.xml"/><Relationship Id="rId356" Type="http://schemas.openxmlformats.org/officeDocument/2006/relationships/slide" Target="slides/slide353.xml"/><Relationship Id="rId355" Type="http://schemas.openxmlformats.org/officeDocument/2006/relationships/slide" Target="slides/slide352.xml"/><Relationship Id="rId354" Type="http://schemas.openxmlformats.org/officeDocument/2006/relationships/slide" Target="slides/slide351.xml"/><Relationship Id="rId353" Type="http://schemas.openxmlformats.org/officeDocument/2006/relationships/slide" Target="slides/slide350.xml"/><Relationship Id="rId352" Type="http://schemas.openxmlformats.org/officeDocument/2006/relationships/slide" Target="slides/slide349.xml"/><Relationship Id="rId351" Type="http://schemas.openxmlformats.org/officeDocument/2006/relationships/slide" Target="slides/slide348.xml"/><Relationship Id="rId350" Type="http://schemas.openxmlformats.org/officeDocument/2006/relationships/slide" Target="slides/slide347.xml"/><Relationship Id="rId35" Type="http://schemas.openxmlformats.org/officeDocument/2006/relationships/slide" Target="slides/slide32.xml"/><Relationship Id="rId349" Type="http://schemas.openxmlformats.org/officeDocument/2006/relationships/slide" Target="slides/slide346.xml"/><Relationship Id="rId348" Type="http://schemas.openxmlformats.org/officeDocument/2006/relationships/slide" Target="slides/slide345.xml"/><Relationship Id="rId347" Type="http://schemas.openxmlformats.org/officeDocument/2006/relationships/slide" Target="slides/slide344.xml"/><Relationship Id="rId346" Type="http://schemas.openxmlformats.org/officeDocument/2006/relationships/slide" Target="slides/slide343.xml"/><Relationship Id="rId345" Type="http://schemas.openxmlformats.org/officeDocument/2006/relationships/slide" Target="slides/slide342.xml"/><Relationship Id="rId344" Type="http://schemas.openxmlformats.org/officeDocument/2006/relationships/slide" Target="slides/slide341.xml"/><Relationship Id="rId343" Type="http://schemas.openxmlformats.org/officeDocument/2006/relationships/slide" Target="slides/slide340.xml"/><Relationship Id="rId342" Type="http://schemas.openxmlformats.org/officeDocument/2006/relationships/slide" Target="slides/slide339.xml"/><Relationship Id="rId341" Type="http://schemas.openxmlformats.org/officeDocument/2006/relationships/slide" Target="slides/slide338.xml"/><Relationship Id="rId340" Type="http://schemas.openxmlformats.org/officeDocument/2006/relationships/slide" Target="slides/slide337.xml"/><Relationship Id="rId34" Type="http://schemas.openxmlformats.org/officeDocument/2006/relationships/slide" Target="slides/slide31.xml"/><Relationship Id="rId339" Type="http://schemas.openxmlformats.org/officeDocument/2006/relationships/slide" Target="slides/slide336.xml"/><Relationship Id="rId338" Type="http://schemas.openxmlformats.org/officeDocument/2006/relationships/slide" Target="slides/slide335.xml"/><Relationship Id="rId337" Type="http://schemas.openxmlformats.org/officeDocument/2006/relationships/slide" Target="slides/slide334.xml"/><Relationship Id="rId336" Type="http://schemas.openxmlformats.org/officeDocument/2006/relationships/slide" Target="slides/slide333.xml"/><Relationship Id="rId335" Type="http://schemas.openxmlformats.org/officeDocument/2006/relationships/slide" Target="slides/slide332.xml"/><Relationship Id="rId334" Type="http://schemas.openxmlformats.org/officeDocument/2006/relationships/slide" Target="slides/slide331.xml"/><Relationship Id="rId333" Type="http://schemas.openxmlformats.org/officeDocument/2006/relationships/slide" Target="slides/slide330.xml"/><Relationship Id="rId332" Type="http://schemas.openxmlformats.org/officeDocument/2006/relationships/slide" Target="slides/slide329.xml"/><Relationship Id="rId331" Type="http://schemas.openxmlformats.org/officeDocument/2006/relationships/slide" Target="slides/slide328.xml"/><Relationship Id="rId330" Type="http://schemas.openxmlformats.org/officeDocument/2006/relationships/slide" Target="slides/slide327.xml"/><Relationship Id="rId33" Type="http://schemas.openxmlformats.org/officeDocument/2006/relationships/slide" Target="slides/slide30.xml"/><Relationship Id="rId329" Type="http://schemas.openxmlformats.org/officeDocument/2006/relationships/slide" Target="slides/slide326.xml"/><Relationship Id="rId328" Type="http://schemas.openxmlformats.org/officeDocument/2006/relationships/slide" Target="slides/slide325.xml"/><Relationship Id="rId327" Type="http://schemas.openxmlformats.org/officeDocument/2006/relationships/slide" Target="slides/slide324.xml"/><Relationship Id="rId326" Type="http://schemas.openxmlformats.org/officeDocument/2006/relationships/slide" Target="slides/slide323.xml"/><Relationship Id="rId325" Type="http://schemas.openxmlformats.org/officeDocument/2006/relationships/slide" Target="slides/slide322.xml"/><Relationship Id="rId324" Type="http://schemas.openxmlformats.org/officeDocument/2006/relationships/slide" Target="slides/slide321.xml"/><Relationship Id="rId323" Type="http://schemas.openxmlformats.org/officeDocument/2006/relationships/slide" Target="slides/slide320.xml"/><Relationship Id="rId322" Type="http://schemas.openxmlformats.org/officeDocument/2006/relationships/slide" Target="slides/slide319.xml"/><Relationship Id="rId321" Type="http://schemas.openxmlformats.org/officeDocument/2006/relationships/slide" Target="slides/slide318.xml"/><Relationship Id="rId320" Type="http://schemas.openxmlformats.org/officeDocument/2006/relationships/slide" Target="slides/slide317.xml"/><Relationship Id="rId32" Type="http://schemas.openxmlformats.org/officeDocument/2006/relationships/slide" Target="slides/slide29.xml"/><Relationship Id="rId319" Type="http://schemas.openxmlformats.org/officeDocument/2006/relationships/slide" Target="slides/slide316.xml"/><Relationship Id="rId318" Type="http://schemas.openxmlformats.org/officeDocument/2006/relationships/slide" Target="slides/slide315.xml"/><Relationship Id="rId317" Type="http://schemas.openxmlformats.org/officeDocument/2006/relationships/slide" Target="slides/slide314.xml"/><Relationship Id="rId316" Type="http://schemas.openxmlformats.org/officeDocument/2006/relationships/slide" Target="slides/slide313.xml"/><Relationship Id="rId315" Type="http://schemas.openxmlformats.org/officeDocument/2006/relationships/slide" Target="slides/slide312.xml"/><Relationship Id="rId314" Type="http://schemas.openxmlformats.org/officeDocument/2006/relationships/slide" Target="slides/slide311.xml"/><Relationship Id="rId313" Type="http://schemas.openxmlformats.org/officeDocument/2006/relationships/slide" Target="slides/slide310.xml"/><Relationship Id="rId312" Type="http://schemas.openxmlformats.org/officeDocument/2006/relationships/slide" Target="slides/slide309.xml"/><Relationship Id="rId311" Type="http://schemas.openxmlformats.org/officeDocument/2006/relationships/slide" Target="slides/slide308.xml"/><Relationship Id="rId310" Type="http://schemas.openxmlformats.org/officeDocument/2006/relationships/slide" Target="slides/slide307.xml"/><Relationship Id="rId31" Type="http://schemas.openxmlformats.org/officeDocument/2006/relationships/slide" Target="slides/slide28.xml"/><Relationship Id="rId309" Type="http://schemas.openxmlformats.org/officeDocument/2006/relationships/slide" Target="slides/slide306.xml"/><Relationship Id="rId308" Type="http://schemas.openxmlformats.org/officeDocument/2006/relationships/slide" Target="slides/slide305.xml"/><Relationship Id="rId307" Type="http://schemas.openxmlformats.org/officeDocument/2006/relationships/slide" Target="slides/slide304.xml"/><Relationship Id="rId306" Type="http://schemas.openxmlformats.org/officeDocument/2006/relationships/slide" Target="slides/slide303.xml"/><Relationship Id="rId305" Type="http://schemas.openxmlformats.org/officeDocument/2006/relationships/slide" Target="slides/slide302.xml"/><Relationship Id="rId304" Type="http://schemas.openxmlformats.org/officeDocument/2006/relationships/slide" Target="slides/slide301.xml"/><Relationship Id="rId303" Type="http://schemas.openxmlformats.org/officeDocument/2006/relationships/slide" Target="slides/slide300.xml"/><Relationship Id="rId302" Type="http://schemas.openxmlformats.org/officeDocument/2006/relationships/slide" Target="slides/slide299.xml"/><Relationship Id="rId301" Type="http://schemas.openxmlformats.org/officeDocument/2006/relationships/slide" Target="slides/slide298.xml"/><Relationship Id="rId300" Type="http://schemas.openxmlformats.org/officeDocument/2006/relationships/slide" Target="slides/slide297.xml"/><Relationship Id="rId30" Type="http://schemas.openxmlformats.org/officeDocument/2006/relationships/slide" Target="slides/slide27.xml"/><Relationship Id="rId3" Type="http://schemas.openxmlformats.org/officeDocument/2006/relationships/slide" Target="slides/slide1.xml"/><Relationship Id="rId299" Type="http://schemas.openxmlformats.org/officeDocument/2006/relationships/slide" Target="slides/slide296.xml"/><Relationship Id="rId298" Type="http://schemas.openxmlformats.org/officeDocument/2006/relationships/slide" Target="slides/slide295.xml"/><Relationship Id="rId297" Type="http://schemas.openxmlformats.org/officeDocument/2006/relationships/slide" Target="slides/slide294.xml"/><Relationship Id="rId296" Type="http://schemas.openxmlformats.org/officeDocument/2006/relationships/slide" Target="slides/slide293.xml"/><Relationship Id="rId295" Type="http://schemas.openxmlformats.org/officeDocument/2006/relationships/slide" Target="slides/slide292.xml"/><Relationship Id="rId294" Type="http://schemas.openxmlformats.org/officeDocument/2006/relationships/slide" Target="slides/slide291.xml"/><Relationship Id="rId293" Type="http://schemas.openxmlformats.org/officeDocument/2006/relationships/slide" Target="slides/slide290.xml"/><Relationship Id="rId292" Type="http://schemas.openxmlformats.org/officeDocument/2006/relationships/slide" Target="slides/slide289.xml"/><Relationship Id="rId291" Type="http://schemas.openxmlformats.org/officeDocument/2006/relationships/slide" Target="slides/slide288.xml"/><Relationship Id="rId290" Type="http://schemas.openxmlformats.org/officeDocument/2006/relationships/slide" Target="slides/slide287.xml"/><Relationship Id="rId29" Type="http://schemas.openxmlformats.org/officeDocument/2006/relationships/slide" Target="slides/slide26.xml"/><Relationship Id="rId289" Type="http://schemas.openxmlformats.org/officeDocument/2006/relationships/slide" Target="slides/slide286.xml"/><Relationship Id="rId288" Type="http://schemas.openxmlformats.org/officeDocument/2006/relationships/slide" Target="slides/slide285.xml"/><Relationship Id="rId287" Type="http://schemas.openxmlformats.org/officeDocument/2006/relationships/slide" Target="slides/slide284.xml"/><Relationship Id="rId286" Type="http://schemas.openxmlformats.org/officeDocument/2006/relationships/slide" Target="slides/slide283.xml"/><Relationship Id="rId285" Type="http://schemas.openxmlformats.org/officeDocument/2006/relationships/slide" Target="slides/slide282.xml"/><Relationship Id="rId284" Type="http://schemas.openxmlformats.org/officeDocument/2006/relationships/slide" Target="slides/slide281.xml"/><Relationship Id="rId283" Type="http://schemas.openxmlformats.org/officeDocument/2006/relationships/slide" Target="slides/slide280.xml"/><Relationship Id="rId282" Type="http://schemas.openxmlformats.org/officeDocument/2006/relationships/slide" Target="slides/slide279.xml"/><Relationship Id="rId281" Type="http://schemas.openxmlformats.org/officeDocument/2006/relationships/slide" Target="slides/slide278.xml"/><Relationship Id="rId280" Type="http://schemas.openxmlformats.org/officeDocument/2006/relationships/slide" Target="slides/slide277.xml"/><Relationship Id="rId28" Type="http://schemas.openxmlformats.org/officeDocument/2006/relationships/slide" Target="slides/slide25.xml"/><Relationship Id="rId279" Type="http://schemas.openxmlformats.org/officeDocument/2006/relationships/slide" Target="slides/slide276.xml"/><Relationship Id="rId278" Type="http://schemas.openxmlformats.org/officeDocument/2006/relationships/slide" Target="slides/slide275.xml"/><Relationship Id="rId277" Type="http://schemas.openxmlformats.org/officeDocument/2006/relationships/slide" Target="slides/slide274.xml"/><Relationship Id="rId276" Type="http://schemas.openxmlformats.org/officeDocument/2006/relationships/slide" Target="slides/slide273.xml"/><Relationship Id="rId275" Type="http://schemas.openxmlformats.org/officeDocument/2006/relationships/slide" Target="slides/slide272.xml"/><Relationship Id="rId274" Type="http://schemas.openxmlformats.org/officeDocument/2006/relationships/slide" Target="slides/slide271.xml"/><Relationship Id="rId273" Type="http://schemas.openxmlformats.org/officeDocument/2006/relationships/slide" Target="slides/slide270.xml"/><Relationship Id="rId272" Type="http://schemas.openxmlformats.org/officeDocument/2006/relationships/slide" Target="slides/slide269.xml"/><Relationship Id="rId271" Type="http://schemas.openxmlformats.org/officeDocument/2006/relationships/slide" Target="slides/slide268.xml"/><Relationship Id="rId270" Type="http://schemas.openxmlformats.org/officeDocument/2006/relationships/slide" Target="slides/slide267.xml"/><Relationship Id="rId27" Type="http://schemas.openxmlformats.org/officeDocument/2006/relationships/slide" Target="slides/slide24.xml"/><Relationship Id="rId269" Type="http://schemas.openxmlformats.org/officeDocument/2006/relationships/slide" Target="slides/slide266.xml"/><Relationship Id="rId268" Type="http://schemas.openxmlformats.org/officeDocument/2006/relationships/slide" Target="slides/slide265.xml"/><Relationship Id="rId267" Type="http://schemas.openxmlformats.org/officeDocument/2006/relationships/slide" Target="slides/slide264.xml"/><Relationship Id="rId266" Type="http://schemas.openxmlformats.org/officeDocument/2006/relationships/slide" Target="slides/slide263.xml"/><Relationship Id="rId265" Type="http://schemas.openxmlformats.org/officeDocument/2006/relationships/slide" Target="slides/slide262.xml"/><Relationship Id="rId264" Type="http://schemas.openxmlformats.org/officeDocument/2006/relationships/slide" Target="slides/slide261.xml"/><Relationship Id="rId263" Type="http://schemas.openxmlformats.org/officeDocument/2006/relationships/slide" Target="slides/slide260.xml"/><Relationship Id="rId262" Type="http://schemas.openxmlformats.org/officeDocument/2006/relationships/slide" Target="slides/slide259.xml"/><Relationship Id="rId261" Type="http://schemas.openxmlformats.org/officeDocument/2006/relationships/slide" Target="slides/slide258.xml"/><Relationship Id="rId260" Type="http://schemas.openxmlformats.org/officeDocument/2006/relationships/slide" Target="slides/slide257.xml"/><Relationship Id="rId26" Type="http://schemas.openxmlformats.org/officeDocument/2006/relationships/slide" Target="slides/slide23.xml"/><Relationship Id="rId259" Type="http://schemas.openxmlformats.org/officeDocument/2006/relationships/slide" Target="slides/slide256.xml"/><Relationship Id="rId258" Type="http://schemas.openxmlformats.org/officeDocument/2006/relationships/slide" Target="slides/slide255.xml"/><Relationship Id="rId257" Type="http://schemas.openxmlformats.org/officeDocument/2006/relationships/slide" Target="slides/slide254.xml"/><Relationship Id="rId256" Type="http://schemas.openxmlformats.org/officeDocument/2006/relationships/slide" Target="slides/slide253.xml"/><Relationship Id="rId255" Type="http://schemas.openxmlformats.org/officeDocument/2006/relationships/slide" Target="slides/slide252.xml"/><Relationship Id="rId254" Type="http://schemas.openxmlformats.org/officeDocument/2006/relationships/slide" Target="slides/slide251.xml"/><Relationship Id="rId253" Type="http://schemas.openxmlformats.org/officeDocument/2006/relationships/slide" Target="slides/slide250.xml"/><Relationship Id="rId252" Type="http://schemas.openxmlformats.org/officeDocument/2006/relationships/slide" Target="slides/slide249.xml"/><Relationship Id="rId251" Type="http://schemas.openxmlformats.org/officeDocument/2006/relationships/slide" Target="slides/slide248.xml"/><Relationship Id="rId250" Type="http://schemas.openxmlformats.org/officeDocument/2006/relationships/slide" Target="slides/slide247.xml"/><Relationship Id="rId25" Type="http://schemas.openxmlformats.org/officeDocument/2006/relationships/slide" Target="slides/slide22.xml"/><Relationship Id="rId249" Type="http://schemas.openxmlformats.org/officeDocument/2006/relationships/slide" Target="slides/slide246.xml"/><Relationship Id="rId248" Type="http://schemas.openxmlformats.org/officeDocument/2006/relationships/slide" Target="slides/slide245.xml"/><Relationship Id="rId247" Type="http://schemas.openxmlformats.org/officeDocument/2006/relationships/slide" Target="slides/slide244.xml"/><Relationship Id="rId246" Type="http://schemas.openxmlformats.org/officeDocument/2006/relationships/slide" Target="slides/slide243.xml"/><Relationship Id="rId245" Type="http://schemas.openxmlformats.org/officeDocument/2006/relationships/slide" Target="slides/slide242.xml"/><Relationship Id="rId244" Type="http://schemas.openxmlformats.org/officeDocument/2006/relationships/slide" Target="slides/slide241.xml"/><Relationship Id="rId243" Type="http://schemas.openxmlformats.org/officeDocument/2006/relationships/slide" Target="slides/slide240.xml"/><Relationship Id="rId242" Type="http://schemas.openxmlformats.org/officeDocument/2006/relationships/slide" Target="slides/slide239.xml"/><Relationship Id="rId241" Type="http://schemas.openxmlformats.org/officeDocument/2006/relationships/slide" Target="slides/slide238.xml"/><Relationship Id="rId240" Type="http://schemas.openxmlformats.org/officeDocument/2006/relationships/slide" Target="slides/slide237.xml"/><Relationship Id="rId24" Type="http://schemas.openxmlformats.org/officeDocument/2006/relationships/slide" Target="slides/slide21.xml"/><Relationship Id="rId239" Type="http://schemas.openxmlformats.org/officeDocument/2006/relationships/slide" Target="slides/slide236.xml"/><Relationship Id="rId238" Type="http://schemas.openxmlformats.org/officeDocument/2006/relationships/slide" Target="slides/slide235.xml"/><Relationship Id="rId237" Type="http://schemas.openxmlformats.org/officeDocument/2006/relationships/slide" Target="slides/slide234.xml"/><Relationship Id="rId236" Type="http://schemas.openxmlformats.org/officeDocument/2006/relationships/slide" Target="slides/slide233.xml"/><Relationship Id="rId235" Type="http://schemas.openxmlformats.org/officeDocument/2006/relationships/slide" Target="slides/slide232.xml"/><Relationship Id="rId234" Type="http://schemas.openxmlformats.org/officeDocument/2006/relationships/slide" Target="slides/slide231.xml"/><Relationship Id="rId233" Type="http://schemas.openxmlformats.org/officeDocument/2006/relationships/slide" Target="slides/slide230.xml"/><Relationship Id="rId232" Type="http://schemas.openxmlformats.org/officeDocument/2006/relationships/slide" Target="slides/slide229.xml"/><Relationship Id="rId231" Type="http://schemas.openxmlformats.org/officeDocument/2006/relationships/slide" Target="slides/slide228.xml"/><Relationship Id="rId230" Type="http://schemas.openxmlformats.org/officeDocument/2006/relationships/slide" Target="slides/slide227.xml"/><Relationship Id="rId23" Type="http://schemas.openxmlformats.org/officeDocument/2006/relationships/slide" Target="slides/slide20.xml"/><Relationship Id="rId229" Type="http://schemas.openxmlformats.org/officeDocument/2006/relationships/slide" Target="slides/slide226.xml"/><Relationship Id="rId228" Type="http://schemas.openxmlformats.org/officeDocument/2006/relationships/slide" Target="slides/slide225.xml"/><Relationship Id="rId227" Type="http://schemas.openxmlformats.org/officeDocument/2006/relationships/slide" Target="slides/slide224.xml"/><Relationship Id="rId226" Type="http://schemas.openxmlformats.org/officeDocument/2006/relationships/slide" Target="slides/slide223.xml"/><Relationship Id="rId225" Type="http://schemas.openxmlformats.org/officeDocument/2006/relationships/slide" Target="slides/slide222.xml"/><Relationship Id="rId224" Type="http://schemas.openxmlformats.org/officeDocument/2006/relationships/slide" Target="slides/slide221.xml"/><Relationship Id="rId223" Type="http://schemas.openxmlformats.org/officeDocument/2006/relationships/slide" Target="slides/slide220.xml"/><Relationship Id="rId222" Type="http://schemas.openxmlformats.org/officeDocument/2006/relationships/slide" Target="slides/slide219.xml"/><Relationship Id="rId221" Type="http://schemas.openxmlformats.org/officeDocument/2006/relationships/slide" Target="slides/slide218.xml"/><Relationship Id="rId220" Type="http://schemas.openxmlformats.org/officeDocument/2006/relationships/slide" Target="slides/slide217.xml"/><Relationship Id="rId22" Type="http://schemas.openxmlformats.org/officeDocument/2006/relationships/slide" Target="slides/slide19.xml"/><Relationship Id="rId219" Type="http://schemas.openxmlformats.org/officeDocument/2006/relationships/slide" Target="slides/slide216.xml"/><Relationship Id="rId218" Type="http://schemas.openxmlformats.org/officeDocument/2006/relationships/slide" Target="slides/slide215.xml"/><Relationship Id="rId217" Type="http://schemas.openxmlformats.org/officeDocument/2006/relationships/slide" Target="slides/slide214.xml"/><Relationship Id="rId216" Type="http://schemas.openxmlformats.org/officeDocument/2006/relationships/slide" Target="slides/slide213.xml"/><Relationship Id="rId215" Type="http://schemas.openxmlformats.org/officeDocument/2006/relationships/slide" Target="slides/slide212.xml"/><Relationship Id="rId214" Type="http://schemas.openxmlformats.org/officeDocument/2006/relationships/slide" Target="slides/slide211.xml"/><Relationship Id="rId213" Type="http://schemas.openxmlformats.org/officeDocument/2006/relationships/slide" Target="slides/slide210.xml"/><Relationship Id="rId212" Type="http://schemas.openxmlformats.org/officeDocument/2006/relationships/slide" Target="slides/slide209.xml"/><Relationship Id="rId211" Type="http://schemas.openxmlformats.org/officeDocument/2006/relationships/slide" Target="slides/slide208.xml"/><Relationship Id="rId210" Type="http://schemas.openxmlformats.org/officeDocument/2006/relationships/slide" Target="slides/slide207.xml"/><Relationship Id="rId21" Type="http://schemas.openxmlformats.org/officeDocument/2006/relationships/notesMaster" Target="notesMasters/notesMaster1.xml"/><Relationship Id="rId209" Type="http://schemas.openxmlformats.org/officeDocument/2006/relationships/slide" Target="slides/slide206.xml"/><Relationship Id="rId208" Type="http://schemas.openxmlformats.org/officeDocument/2006/relationships/slide" Target="slides/slide205.xml"/><Relationship Id="rId207" Type="http://schemas.openxmlformats.org/officeDocument/2006/relationships/slide" Target="slides/slide204.xml"/><Relationship Id="rId206" Type="http://schemas.openxmlformats.org/officeDocument/2006/relationships/slide" Target="slides/slide203.xml"/><Relationship Id="rId205" Type="http://schemas.openxmlformats.org/officeDocument/2006/relationships/slide" Target="slides/slide202.xml"/><Relationship Id="rId204" Type="http://schemas.openxmlformats.org/officeDocument/2006/relationships/slide" Target="slides/slide201.xml"/><Relationship Id="rId203" Type="http://schemas.openxmlformats.org/officeDocument/2006/relationships/slide" Target="slides/slide200.xml"/><Relationship Id="rId202" Type="http://schemas.openxmlformats.org/officeDocument/2006/relationships/slide" Target="slides/slide199.xml"/><Relationship Id="rId201" Type="http://schemas.openxmlformats.org/officeDocument/2006/relationships/slide" Target="slides/slide198.xml"/><Relationship Id="rId200" Type="http://schemas.openxmlformats.org/officeDocument/2006/relationships/slide" Target="slides/slide197.xml"/><Relationship Id="rId20" Type="http://schemas.openxmlformats.org/officeDocument/2006/relationships/slide" Target="slides/slide18.xml"/><Relationship Id="rId2" Type="http://schemas.openxmlformats.org/officeDocument/2006/relationships/theme" Target="theme/theme1.xml"/><Relationship Id="rId199" Type="http://schemas.openxmlformats.org/officeDocument/2006/relationships/slide" Target="slides/slide196.xml"/><Relationship Id="rId198" Type="http://schemas.openxmlformats.org/officeDocument/2006/relationships/slide" Target="slides/slide195.xml"/><Relationship Id="rId197" Type="http://schemas.openxmlformats.org/officeDocument/2006/relationships/slide" Target="slides/slide194.xml"/><Relationship Id="rId196" Type="http://schemas.openxmlformats.org/officeDocument/2006/relationships/slide" Target="slides/slide193.xml"/><Relationship Id="rId195" Type="http://schemas.openxmlformats.org/officeDocument/2006/relationships/slide" Target="slides/slide192.xml"/><Relationship Id="rId194" Type="http://schemas.openxmlformats.org/officeDocument/2006/relationships/slide" Target="slides/slide191.xml"/><Relationship Id="rId193" Type="http://schemas.openxmlformats.org/officeDocument/2006/relationships/slide" Target="slides/slide190.xml"/><Relationship Id="rId192" Type="http://schemas.openxmlformats.org/officeDocument/2006/relationships/slide" Target="slides/slide189.xml"/><Relationship Id="rId191" Type="http://schemas.openxmlformats.org/officeDocument/2006/relationships/slide" Target="slides/slide188.xml"/><Relationship Id="rId190" Type="http://schemas.openxmlformats.org/officeDocument/2006/relationships/slide" Target="slides/slide187.xml"/><Relationship Id="rId19" Type="http://schemas.openxmlformats.org/officeDocument/2006/relationships/slide" Target="slides/slide17.xml"/><Relationship Id="rId189" Type="http://schemas.openxmlformats.org/officeDocument/2006/relationships/slide" Target="slides/slide186.xml"/><Relationship Id="rId188" Type="http://schemas.openxmlformats.org/officeDocument/2006/relationships/slide" Target="slides/slide185.xml"/><Relationship Id="rId187" Type="http://schemas.openxmlformats.org/officeDocument/2006/relationships/slide" Target="slides/slide184.xml"/><Relationship Id="rId186" Type="http://schemas.openxmlformats.org/officeDocument/2006/relationships/slide" Target="slides/slide183.xml"/><Relationship Id="rId185" Type="http://schemas.openxmlformats.org/officeDocument/2006/relationships/slide" Target="slides/slide182.xml"/><Relationship Id="rId184" Type="http://schemas.openxmlformats.org/officeDocument/2006/relationships/slide" Target="slides/slide181.xml"/><Relationship Id="rId183" Type="http://schemas.openxmlformats.org/officeDocument/2006/relationships/slide" Target="slides/slide180.xml"/><Relationship Id="rId182" Type="http://schemas.openxmlformats.org/officeDocument/2006/relationships/slide" Target="slides/slide179.xml"/><Relationship Id="rId181" Type="http://schemas.openxmlformats.org/officeDocument/2006/relationships/slide" Target="slides/slide178.xml"/><Relationship Id="rId180" Type="http://schemas.openxmlformats.org/officeDocument/2006/relationships/slide" Target="slides/slide177.xml"/><Relationship Id="rId18" Type="http://schemas.openxmlformats.org/officeDocument/2006/relationships/slide" Target="slides/slide16.xml"/><Relationship Id="rId179" Type="http://schemas.openxmlformats.org/officeDocument/2006/relationships/slide" Target="slides/slide176.xml"/><Relationship Id="rId178" Type="http://schemas.openxmlformats.org/officeDocument/2006/relationships/slide" Target="slides/slide175.xml"/><Relationship Id="rId177" Type="http://schemas.openxmlformats.org/officeDocument/2006/relationships/slide" Target="slides/slide174.xml"/><Relationship Id="rId176" Type="http://schemas.openxmlformats.org/officeDocument/2006/relationships/slide" Target="slides/slide173.xml"/><Relationship Id="rId175" Type="http://schemas.openxmlformats.org/officeDocument/2006/relationships/slide" Target="slides/slide172.xml"/><Relationship Id="rId174" Type="http://schemas.openxmlformats.org/officeDocument/2006/relationships/slide" Target="slides/slide171.xml"/><Relationship Id="rId173" Type="http://schemas.openxmlformats.org/officeDocument/2006/relationships/slide" Target="slides/slide170.xml"/><Relationship Id="rId172" Type="http://schemas.openxmlformats.org/officeDocument/2006/relationships/slide" Target="slides/slide169.xml"/><Relationship Id="rId171" Type="http://schemas.openxmlformats.org/officeDocument/2006/relationships/slide" Target="slides/slide168.xml"/><Relationship Id="rId170" Type="http://schemas.openxmlformats.org/officeDocument/2006/relationships/slide" Target="slides/slide167.xml"/><Relationship Id="rId17" Type="http://schemas.openxmlformats.org/officeDocument/2006/relationships/slide" Target="slides/slide15.xml"/><Relationship Id="rId169" Type="http://schemas.openxmlformats.org/officeDocument/2006/relationships/slide" Target="slides/slide166.xml"/><Relationship Id="rId168" Type="http://schemas.openxmlformats.org/officeDocument/2006/relationships/slide" Target="slides/slide165.xml"/><Relationship Id="rId167" Type="http://schemas.openxmlformats.org/officeDocument/2006/relationships/slide" Target="slides/slide164.xml"/><Relationship Id="rId166" Type="http://schemas.openxmlformats.org/officeDocument/2006/relationships/slide" Target="slides/slide163.xml"/><Relationship Id="rId165" Type="http://schemas.openxmlformats.org/officeDocument/2006/relationships/slide" Target="slides/slide162.xml"/><Relationship Id="rId164" Type="http://schemas.openxmlformats.org/officeDocument/2006/relationships/slide" Target="slides/slide161.xml"/><Relationship Id="rId163" Type="http://schemas.openxmlformats.org/officeDocument/2006/relationships/slide" Target="slides/slide160.xml"/><Relationship Id="rId162" Type="http://schemas.openxmlformats.org/officeDocument/2006/relationships/slide" Target="slides/slide159.xml"/><Relationship Id="rId161" Type="http://schemas.openxmlformats.org/officeDocument/2006/relationships/slide" Target="slides/slide158.xml"/><Relationship Id="rId160" Type="http://schemas.openxmlformats.org/officeDocument/2006/relationships/slide" Target="slides/slide157.xml"/><Relationship Id="rId16" Type="http://schemas.openxmlformats.org/officeDocument/2006/relationships/slide" Target="slides/slide14.xml"/><Relationship Id="rId159" Type="http://schemas.openxmlformats.org/officeDocument/2006/relationships/slide" Target="slides/slide156.xml"/><Relationship Id="rId158" Type="http://schemas.openxmlformats.org/officeDocument/2006/relationships/slide" Target="slides/slide155.xml"/><Relationship Id="rId157" Type="http://schemas.openxmlformats.org/officeDocument/2006/relationships/slide" Target="slides/slide154.xml"/><Relationship Id="rId156" Type="http://schemas.openxmlformats.org/officeDocument/2006/relationships/slide" Target="slides/slide153.xml"/><Relationship Id="rId155" Type="http://schemas.openxmlformats.org/officeDocument/2006/relationships/slide" Target="slides/slide152.xml"/><Relationship Id="rId154" Type="http://schemas.openxmlformats.org/officeDocument/2006/relationships/slide" Target="slides/slide151.xml"/><Relationship Id="rId153" Type="http://schemas.openxmlformats.org/officeDocument/2006/relationships/slide" Target="slides/slide150.xml"/><Relationship Id="rId152" Type="http://schemas.openxmlformats.org/officeDocument/2006/relationships/slide" Target="slides/slide149.xml"/><Relationship Id="rId151" Type="http://schemas.openxmlformats.org/officeDocument/2006/relationships/slide" Target="slides/slide148.xml"/><Relationship Id="rId150" Type="http://schemas.openxmlformats.org/officeDocument/2006/relationships/slide" Target="slides/slide147.xml"/><Relationship Id="rId15" Type="http://schemas.openxmlformats.org/officeDocument/2006/relationships/slide" Target="slides/slide13.xml"/><Relationship Id="rId149" Type="http://schemas.openxmlformats.org/officeDocument/2006/relationships/slide" Target="slides/slide146.xml"/><Relationship Id="rId148" Type="http://schemas.openxmlformats.org/officeDocument/2006/relationships/slide" Target="slides/slide145.xml"/><Relationship Id="rId147" Type="http://schemas.openxmlformats.org/officeDocument/2006/relationships/slide" Target="slides/slide144.xml"/><Relationship Id="rId146" Type="http://schemas.openxmlformats.org/officeDocument/2006/relationships/slide" Target="slides/slide143.xml"/><Relationship Id="rId145" Type="http://schemas.openxmlformats.org/officeDocument/2006/relationships/slide" Target="slides/slide142.xml"/><Relationship Id="rId144" Type="http://schemas.openxmlformats.org/officeDocument/2006/relationships/slide" Target="slides/slide141.xml"/><Relationship Id="rId143" Type="http://schemas.openxmlformats.org/officeDocument/2006/relationships/slide" Target="slides/slide140.xml"/><Relationship Id="rId142" Type="http://schemas.openxmlformats.org/officeDocument/2006/relationships/slide" Target="slides/slide139.xml"/><Relationship Id="rId141" Type="http://schemas.openxmlformats.org/officeDocument/2006/relationships/slide" Target="slides/slide138.xml"/><Relationship Id="rId140" Type="http://schemas.openxmlformats.org/officeDocument/2006/relationships/slide" Target="slides/slide137.xml"/><Relationship Id="rId14" Type="http://schemas.openxmlformats.org/officeDocument/2006/relationships/slide" Target="slides/slide12.xml"/><Relationship Id="rId139" Type="http://schemas.openxmlformats.org/officeDocument/2006/relationships/slide" Target="slides/slide136.xml"/><Relationship Id="rId138" Type="http://schemas.openxmlformats.org/officeDocument/2006/relationships/slide" Target="slides/slide135.xml"/><Relationship Id="rId137" Type="http://schemas.openxmlformats.org/officeDocument/2006/relationships/slide" Target="slides/slide134.xml"/><Relationship Id="rId136" Type="http://schemas.openxmlformats.org/officeDocument/2006/relationships/slide" Target="slides/slide133.xml"/><Relationship Id="rId135" Type="http://schemas.openxmlformats.org/officeDocument/2006/relationships/slide" Target="slides/slide132.xml"/><Relationship Id="rId134" Type="http://schemas.openxmlformats.org/officeDocument/2006/relationships/slide" Target="slides/slide131.xml"/><Relationship Id="rId133" Type="http://schemas.openxmlformats.org/officeDocument/2006/relationships/slide" Target="slides/slide130.xml"/><Relationship Id="rId132" Type="http://schemas.openxmlformats.org/officeDocument/2006/relationships/slide" Target="slides/slide129.xml"/><Relationship Id="rId131" Type="http://schemas.openxmlformats.org/officeDocument/2006/relationships/slide" Target="slides/slide128.xml"/><Relationship Id="rId130" Type="http://schemas.openxmlformats.org/officeDocument/2006/relationships/slide" Target="slides/slide127.xml"/><Relationship Id="rId13" Type="http://schemas.openxmlformats.org/officeDocument/2006/relationships/slide" Target="slides/slide11.xml"/><Relationship Id="rId129" Type="http://schemas.openxmlformats.org/officeDocument/2006/relationships/slide" Target="slides/slide126.xml"/><Relationship Id="rId128" Type="http://schemas.openxmlformats.org/officeDocument/2006/relationships/slide" Target="slides/slide125.xml"/><Relationship Id="rId127" Type="http://schemas.openxmlformats.org/officeDocument/2006/relationships/slide" Target="slides/slide124.xml"/><Relationship Id="rId126" Type="http://schemas.openxmlformats.org/officeDocument/2006/relationships/slide" Target="slides/slide123.xml"/><Relationship Id="rId125" Type="http://schemas.openxmlformats.org/officeDocument/2006/relationships/slide" Target="slides/slide122.xml"/><Relationship Id="rId124" Type="http://schemas.openxmlformats.org/officeDocument/2006/relationships/slide" Target="slides/slide121.xml"/><Relationship Id="rId123" Type="http://schemas.openxmlformats.org/officeDocument/2006/relationships/slide" Target="slides/slide120.xml"/><Relationship Id="rId122" Type="http://schemas.openxmlformats.org/officeDocument/2006/relationships/slide" Target="slides/slide119.xml"/><Relationship Id="rId121" Type="http://schemas.openxmlformats.org/officeDocument/2006/relationships/slide" Target="slides/slide118.xml"/><Relationship Id="rId120" Type="http://schemas.openxmlformats.org/officeDocument/2006/relationships/slide" Target="slides/slide117.xml"/><Relationship Id="rId12" Type="http://schemas.openxmlformats.org/officeDocument/2006/relationships/slide" Target="slides/slide10.xml"/><Relationship Id="rId119" Type="http://schemas.openxmlformats.org/officeDocument/2006/relationships/slide" Target="slides/slide116.xml"/><Relationship Id="rId118" Type="http://schemas.openxmlformats.org/officeDocument/2006/relationships/slide" Target="slides/slide115.xml"/><Relationship Id="rId117" Type="http://schemas.openxmlformats.org/officeDocument/2006/relationships/slide" Target="slides/slide114.xml"/><Relationship Id="rId116" Type="http://schemas.openxmlformats.org/officeDocument/2006/relationships/slide" Target="slides/slide113.xml"/><Relationship Id="rId115" Type="http://schemas.openxmlformats.org/officeDocument/2006/relationships/slide" Target="slides/slide112.xml"/><Relationship Id="rId114" Type="http://schemas.openxmlformats.org/officeDocument/2006/relationships/slide" Target="slides/slide111.xml"/><Relationship Id="rId113" Type="http://schemas.openxmlformats.org/officeDocument/2006/relationships/slide" Target="slides/slide110.xml"/><Relationship Id="rId112" Type="http://schemas.openxmlformats.org/officeDocument/2006/relationships/slide" Target="slides/slide109.xml"/><Relationship Id="rId111" Type="http://schemas.openxmlformats.org/officeDocument/2006/relationships/slide" Target="slides/slide108.xml"/><Relationship Id="rId110" Type="http://schemas.openxmlformats.org/officeDocument/2006/relationships/slide" Target="slides/slide107.xml"/><Relationship Id="rId11" Type="http://schemas.openxmlformats.org/officeDocument/2006/relationships/slide" Target="slides/slide9.xml"/><Relationship Id="rId109" Type="http://schemas.openxmlformats.org/officeDocument/2006/relationships/slide" Target="slides/slide106.xml"/><Relationship Id="rId108" Type="http://schemas.openxmlformats.org/officeDocument/2006/relationships/slide" Target="slides/slide105.xml"/><Relationship Id="rId107" Type="http://schemas.openxmlformats.org/officeDocument/2006/relationships/slide" Target="slides/slide104.xml"/><Relationship Id="rId106" Type="http://schemas.openxmlformats.org/officeDocument/2006/relationships/slide" Target="slides/slide103.xml"/><Relationship Id="rId105" Type="http://schemas.openxmlformats.org/officeDocument/2006/relationships/slide" Target="slides/slide102.xml"/><Relationship Id="rId104" Type="http://schemas.openxmlformats.org/officeDocument/2006/relationships/slide" Target="slides/slide101.xml"/><Relationship Id="rId103" Type="http://schemas.openxmlformats.org/officeDocument/2006/relationships/slide" Target="slides/slide100.xml"/><Relationship Id="rId102" Type="http://schemas.openxmlformats.org/officeDocument/2006/relationships/slide" Target="slides/slide99.xml"/><Relationship Id="rId101" Type="http://schemas.openxmlformats.org/officeDocument/2006/relationships/slide" Target="slides/slide98.xml"/><Relationship Id="rId100" Type="http://schemas.openxmlformats.org/officeDocument/2006/relationships/slide" Target="slides/slide97.xml"/><Relationship Id="rId10" Type="http://schemas.openxmlformats.org/officeDocument/2006/relationships/slide" Target="slides/slide8.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88.png"/></Relationships>
</file>

<file path=ppt/drawings/_rels/vmlDrawing11.vml.rels><?xml version="1.0" encoding="UTF-8" standalone="yes"?>
<Relationships xmlns="http://schemas.openxmlformats.org/package/2006/relationships"><Relationship Id="rId4" Type="http://schemas.openxmlformats.org/officeDocument/2006/relationships/image" Target="../media/image92.wmf"/><Relationship Id="rId3" Type="http://schemas.openxmlformats.org/officeDocument/2006/relationships/image" Target="../media/image91.wmf"/><Relationship Id="rId2" Type="http://schemas.openxmlformats.org/officeDocument/2006/relationships/image" Target="../media/image90.wmf"/><Relationship Id="rId1" Type="http://schemas.openxmlformats.org/officeDocument/2006/relationships/image" Target="../media/image89.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94.wmf"/><Relationship Id="rId1" Type="http://schemas.openxmlformats.org/officeDocument/2006/relationships/image" Target="../media/image93.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97.png"/></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99.wmf"/><Relationship Id="rId1" Type="http://schemas.openxmlformats.org/officeDocument/2006/relationships/image" Target="../media/image98.wmf"/></Relationships>
</file>

<file path=ppt/drawings/_rels/vmlDrawing15.vml.rels><?xml version="1.0" encoding="UTF-8" standalone="yes"?>
<Relationships xmlns="http://schemas.openxmlformats.org/package/2006/relationships"><Relationship Id="rId6" Type="http://schemas.openxmlformats.org/officeDocument/2006/relationships/image" Target="../media/image105.wmf"/><Relationship Id="rId5" Type="http://schemas.openxmlformats.org/officeDocument/2006/relationships/image" Target="../media/image104.wmf"/><Relationship Id="rId4" Type="http://schemas.openxmlformats.org/officeDocument/2006/relationships/image" Target="../media/image103.wmf"/><Relationship Id="rId3" Type="http://schemas.openxmlformats.org/officeDocument/2006/relationships/image" Target="../media/image102.wmf"/><Relationship Id="rId2" Type="http://schemas.openxmlformats.org/officeDocument/2006/relationships/image" Target="../media/image101.wmf"/><Relationship Id="rId1" Type="http://schemas.openxmlformats.org/officeDocument/2006/relationships/image" Target="../media/image100.wmf"/></Relationships>
</file>

<file path=ppt/drawings/_rels/vmlDrawing16.vml.rels><?xml version="1.0" encoding="UTF-8" standalone="yes"?>
<Relationships xmlns="http://schemas.openxmlformats.org/package/2006/relationships"><Relationship Id="rId5" Type="http://schemas.openxmlformats.org/officeDocument/2006/relationships/image" Target="../media/image110.wmf"/><Relationship Id="rId4" Type="http://schemas.openxmlformats.org/officeDocument/2006/relationships/image" Target="../media/image109.wmf"/><Relationship Id="rId3" Type="http://schemas.openxmlformats.org/officeDocument/2006/relationships/image" Target="../media/image108.wmf"/><Relationship Id="rId2" Type="http://schemas.openxmlformats.org/officeDocument/2006/relationships/image" Target="../media/image107.wmf"/><Relationship Id="rId1" Type="http://schemas.openxmlformats.org/officeDocument/2006/relationships/image" Target="../media/image106.w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image" Target="../media/image119.png"/></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21.png"/></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2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20.v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image" Target="../media/image123.png"/></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25.png"/></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26.png"/></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27.wmf"/></Relationships>
</file>

<file path=ppt/drawings/_rels/vmlDrawing24.v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image" Target="../media/image131.png"/></Relationships>
</file>

<file path=ppt/drawings/_rels/vmlDrawing25.v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image" Target="../media/image133.png"/></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34.png"/></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35.png"/></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36.png"/></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37.png"/></Relationships>
</file>

<file path=ppt/drawings/_rels/vmlDrawing3.v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image" Target="../media/image6.wmf"/><Relationship Id="rId1" Type="http://schemas.openxmlformats.org/officeDocument/2006/relationships/image" Target="../media/image5.wmf"/></Relationships>
</file>

<file path=ppt/drawings/_rels/vmlDrawing30.vml.rels><?xml version="1.0" encoding="UTF-8" standalone="yes"?>
<Relationships xmlns="http://schemas.openxmlformats.org/package/2006/relationships"><Relationship Id="rId2" Type="http://schemas.openxmlformats.org/officeDocument/2006/relationships/image" Target="../media/image139.wmf"/><Relationship Id="rId1" Type="http://schemas.openxmlformats.org/officeDocument/2006/relationships/image" Target="../media/image138.wmf"/></Relationships>
</file>

<file path=ppt/drawings/_rels/vmlDrawing31.vml.rels><?xml version="1.0" encoding="UTF-8" standalone="yes"?>
<Relationships xmlns="http://schemas.openxmlformats.org/package/2006/relationships"><Relationship Id="rId2" Type="http://schemas.openxmlformats.org/officeDocument/2006/relationships/image" Target="../media/image142.wmf"/><Relationship Id="rId1" Type="http://schemas.openxmlformats.org/officeDocument/2006/relationships/image" Target="../media/image141.w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143.w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144.png"/></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145.png"/></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146.png"/></Relationships>
</file>

<file path=ppt/drawings/_rels/vmlDrawing36.v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image" Target="../media/image147.w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149.png"/></Relationships>
</file>

<file path=ppt/drawings/_rels/vmlDrawing38.v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image" Target="../media/image150.png"/></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152.png"/></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image" Target="../media/image9.wmf"/><Relationship Id="rId1" Type="http://schemas.openxmlformats.org/officeDocument/2006/relationships/image" Target="../media/image8.w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153.png"/></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161.png"/></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162.png"/></Relationships>
</file>

<file path=ppt/drawings/_rels/vmlDrawing43.vml.rels><?xml version="1.0" encoding="UTF-8" standalone="yes"?>
<Relationships xmlns="http://schemas.openxmlformats.org/package/2006/relationships"><Relationship Id="rId2" Type="http://schemas.openxmlformats.org/officeDocument/2006/relationships/image" Target="../media/image170.wmf"/><Relationship Id="rId1" Type="http://schemas.openxmlformats.org/officeDocument/2006/relationships/image" Target="../media/image169.wmf"/></Relationships>
</file>

<file path=ppt/drawings/_rels/vmlDrawing44.vml.rels><?xml version="1.0" encoding="UTF-8" standalone="yes"?>
<Relationships xmlns="http://schemas.openxmlformats.org/package/2006/relationships"><Relationship Id="rId2" Type="http://schemas.openxmlformats.org/officeDocument/2006/relationships/image" Target="../media/image173.wmf"/><Relationship Id="rId1" Type="http://schemas.openxmlformats.org/officeDocument/2006/relationships/image" Target="../media/image172.wmf"/></Relationships>
</file>

<file path=ppt/drawings/_rels/vmlDrawing45.vml.rels><?xml version="1.0" encoding="UTF-8" standalone="yes"?>
<Relationships xmlns="http://schemas.openxmlformats.org/package/2006/relationships"><Relationship Id="rId1" Type="http://schemas.openxmlformats.org/officeDocument/2006/relationships/image" Target="../media/image174.wmf"/></Relationships>
</file>

<file path=ppt/drawings/_rels/vmlDrawing46.vml.rels><?xml version="1.0" encoding="UTF-8" standalone="yes"?>
<Relationships xmlns="http://schemas.openxmlformats.org/package/2006/relationships"><Relationship Id="rId1" Type="http://schemas.openxmlformats.org/officeDocument/2006/relationships/image" Target="../media/image203.wmf"/></Relationships>
</file>

<file path=ppt/drawings/_rels/vmlDrawing47.vml.rels><?xml version="1.0" encoding="UTF-8" standalone="yes"?>
<Relationships xmlns="http://schemas.openxmlformats.org/package/2006/relationships"><Relationship Id="rId2" Type="http://schemas.openxmlformats.org/officeDocument/2006/relationships/image" Target="../media/image205.wmf"/><Relationship Id="rId1" Type="http://schemas.openxmlformats.org/officeDocument/2006/relationships/image" Target="../media/image204.wmf"/></Relationships>
</file>

<file path=ppt/drawings/_rels/vmlDrawing48.vml.rels><?xml version="1.0" encoding="UTF-8" standalone="yes"?>
<Relationships xmlns="http://schemas.openxmlformats.org/package/2006/relationships"><Relationship Id="rId1" Type="http://schemas.openxmlformats.org/officeDocument/2006/relationships/image" Target="../media/image206.wmf"/></Relationships>
</file>

<file path=ppt/drawings/_rels/vmlDrawing49.vml.rels><?xml version="1.0" encoding="UTF-8" standalone="yes"?>
<Relationships xmlns="http://schemas.openxmlformats.org/package/2006/relationships"><Relationship Id="rId1" Type="http://schemas.openxmlformats.org/officeDocument/2006/relationships/image" Target="../media/image207.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0.wmf"/></Relationships>
</file>

<file path=ppt/drawings/_rels/vmlDrawing50.vml.rels><?xml version="1.0" encoding="UTF-8" standalone="yes"?>
<Relationships xmlns="http://schemas.openxmlformats.org/package/2006/relationships"><Relationship Id="rId1" Type="http://schemas.openxmlformats.org/officeDocument/2006/relationships/image" Target="../media/image208.wmf"/></Relationships>
</file>

<file path=ppt/drawings/_rels/vmlDrawing51.vml.rels><?xml version="1.0" encoding="UTF-8" standalone="yes"?>
<Relationships xmlns="http://schemas.openxmlformats.org/package/2006/relationships"><Relationship Id="rId3" Type="http://schemas.openxmlformats.org/officeDocument/2006/relationships/image" Target="../media/image211.wmf"/><Relationship Id="rId2" Type="http://schemas.openxmlformats.org/officeDocument/2006/relationships/image" Target="../media/image210.wmf"/><Relationship Id="rId1" Type="http://schemas.openxmlformats.org/officeDocument/2006/relationships/image" Target="../media/image209.wmf"/></Relationships>
</file>

<file path=ppt/drawings/_rels/vmlDrawing52.vml.rels><?xml version="1.0" encoding="UTF-8" standalone="yes"?>
<Relationships xmlns="http://schemas.openxmlformats.org/package/2006/relationships"><Relationship Id="rId2" Type="http://schemas.openxmlformats.org/officeDocument/2006/relationships/image" Target="../media/image213.wmf"/><Relationship Id="rId1" Type="http://schemas.openxmlformats.org/officeDocument/2006/relationships/image" Target="../media/image212.wmf"/></Relationships>
</file>

<file path=ppt/drawings/_rels/vmlDrawing53.vml.rels><?xml version="1.0" encoding="UTF-8" standalone="yes"?>
<Relationships xmlns="http://schemas.openxmlformats.org/package/2006/relationships"><Relationship Id="rId3" Type="http://schemas.openxmlformats.org/officeDocument/2006/relationships/image" Target="../media/image216.wmf"/><Relationship Id="rId2" Type="http://schemas.openxmlformats.org/officeDocument/2006/relationships/image" Target="../media/image215.wmf"/><Relationship Id="rId1" Type="http://schemas.openxmlformats.org/officeDocument/2006/relationships/image" Target="../media/image214.wmf"/></Relationships>
</file>

<file path=ppt/drawings/_rels/vmlDrawing54.vml.rels><?xml version="1.0" encoding="UTF-8" standalone="yes"?>
<Relationships xmlns="http://schemas.openxmlformats.org/package/2006/relationships"><Relationship Id="rId1" Type="http://schemas.openxmlformats.org/officeDocument/2006/relationships/image" Target="../media/image217.wmf"/></Relationships>
</file>

<file path=ppt/drawings/_rels/vmlDrawing55.vml.rels><?xml version="1.0" encoding="UTF-8" standalone="yes"?>
<Relationships xmlns="http://schemas.openxmlformats.org/package/2006/relationships"><Relationship Id="rId1" Type="http://schemas.openxmlformats.org/officeDocument/2006/relationships/image" Target="../media/image218.wmf"/></Relationships>
</file>

<file path=ppt/drawings/_rels/vmlDrawing56.vml.rels><?xml version="1.0" encoding="UTF-8" standalone="yes"?>
<Relationships xmlns="http://schemas.openxmlformats.org/package/2006/relationships"><Relationship Id="rId2" Type="http://schemas.openxmlformats.org/officeDocument/2006/relationships/image" Target="../media/image220.wmf"/><Relationship Id="rId1" Type="http://schemas.openxmlformats.org/officeDocument/2006/relationships/image" Target="../media/image219.wmf"/></Relationships>
</file>

<file path=ppt/drawings/_rels/vmlDrawing57.vml.rels><?xml version="1.0" encoding="UTF-8" standalone="yes"?>
<Relationships xmlns="http://schemas.openxmlformats.org/package/2006/relationships"><Relationship Id="rId1" Type="http://schemas.openxmlformats.org/officeDocument/2006/relationships/image" Target="../media/image221.wmf"/></Relationships>
</file>

<file path=ppt/drawings/_rels/vmlDrawing58.vml.rels><?xml version="1.0" encoding="UTF-8" standalone="yes"?>
<Relationships xmlns="http://schemas.openxmlformats.org/package/2006/relationships"><Relationship Id="rId1" Type="http://schemas.openxmlformats.org/officeDocument/2006/relationships/image" Target="../media/image222.wmf"/></Relationships>
</file>

<file path=ppt/drawings/_rels/vmlDrawing59.vml.rels><?xml version="1.0" encoding="UTF-8" standalone="yes"?>
<Relationships xmlns="http://schemas.openxmlformats.org/package/2006/relationships"><Relationship Id="rId1" Type="http://schemas.openxmlformats.org/officeDocument/2006/relationships/image" Target="../media/image223.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6.wmf"/></Relationships>
</file>

<file path=ppt/drawings/_rels/vmlDrawing60.vml.rels><?xml version="1.0" encoding="UTF-8" standalone="yes"?>
<Relationships xmlns="http://schemas.openxmlformats.org/package/2006/relationships"><Relationship Id="rId1" Type="http://schemas.openxmlformats.org/officeDocument/2006/relationships/image" Target="../media/image224.wmf"/></Relationships>
</file>

<file path=ppt/drawings/_rels/vmlDrawing61.vml.rels><?xml version="1.0" encoding="UTF-8" standalone="yes"?>
<Relationships xmlns="http://schemas.openxmlformats.org/package/2006/relationships"><Relationship Id="rId1" Type="http://schemas.openxmlformats.org/officeDocument/2006/relationships/image" Target="../media/image225.wmf"/></Relationships>
</file>

<file path=ppt/drawings/_rels/vmlDrawing62.vml.rels><?xml version="1.0" encoding="UTF-8" standalone="yes"?>
<Relationships xmlns="http://schemas.openxmlformats.org/package/2006/relationships"><Relationship Id="rId1" Type="http://schemas.openxmlformats.org/officeDocument/2006/relationships/image" Target="../media/image226.wmf"/></Relationships>
</file>

<file path=ppt/drawings/_rels/vmlDrawing63.vml.rels><?xml version="1.0" encoding="UTF-8" standalone="yes"?>
<Relationships xmlns="http://schemas.openxmlformats.org/package/2006/relationships"><Relationship Id="rId4" Type="http://schemas.openxmlformats.org/officeDocument/2006/relationships/image" Target="../media/image230.wmf"/><Relationship Id="rId3" Type="http://schemas.openxmlformats.org/officeDocument/2006/relationships/image" Target="../media/image229.wmf"/><Relationship Id="rId2" Type="http://schemas.openxmlformats.org/officeDocument/2006/relationships/image" Target="../media/image228.wmf"/><Relationship Id="rId1" Type="http://schemas.openxmlformats.org/officeDocument/2006/relationships/image" Target="../media/image227.wmf"/></Relationships>
</file>

<file path=ppt/drawings/_rels/vmlDrawing64.vml.rels><?xml version="1.0" encoding="UTF-8" standalone="yes"?>
<Relationships xmlns="http://schemas.openxmlformats.org/package/2006/relationships"><Relationship Id="rId2" Type="http://schemas.openxmlformats.org/officeDocument/2006/relationships/image" Target="../media/image232.wmf"/><Relationship Id="rId1" Type="http://schemas.openxmlformats.org/officeDocument/2006/relationships/image" Target="../media/image231.wmf"/></Relationships>
</file>

<file path=ppt/drawings/_rels/vmlDrawing65.vml.rels><?xml version="1.0" encoding="UTF-8" standalone="yes"?>
<Relationships xmlns="http://schemas.openxmlformats.org/package/2006/relationships"><Relationship Id="rId2" Type="http://schemas.openxmlformats.org/officeDocument/2006/relationships/image" Target="../media/image234.wmf"/><Relationship Id="rId1" Type="http://schemas.openxmlformats.org/officeDocument/2006/relationships/image" Target="../media/image233.wmf"/></Relationships>
</file>

<file path=ppt/drawings/_rels/vmlDrawing66.vml.rels><?xml version="1.0" encoding="UTF-8" standalone="yes"?>
<Relationships xmlns="http://schemas.openxmlformats.org/package/2006/relationships"><Relationship Id="rId1" Type="http://schemas.openxmlformats.org/officeDocument/2006/relationships/image" Target="../media/image235.wmf"/></Relationships>
</file>

<file path=ppt/drawings/_rels/vmlDrawing67.vml.rels><?xml version="1.0" encoding="UTF-8" standalone="yes"?>
<Relationships xmlns="http://schemas.openxmlformats.org/package/2006/relationships"><Relationship Id="rId2" Type="http://schemas.openxmlformats.org/officeDocument/2006/relationships/image" Target="../media/image237.wmf"/><Relationship Id="rId1" Type="http://schemas.openxmlformats.org/officeDocument/2006/relationships/image" Target="../media/image236.wmf"/></Relationships>
</file>

<file path=ppt/drawings/_rels/vmlDrawing68.vml.rels><?xml version="1.0" encoding="UTF-8" standalone="yes"?>
<Relationships xmlns="http://schemas.openxmlformats.org/package/2006/relationships"><Relationship Id="rId1" Type="http://schemas.openxmlformats.org/officeDocument/2006/relationships/image" Target="../media/image238.wmf"/></Relationships>
</file>

<file path=ppt/drawings/_rels/vmlDrawing69.vml.rels><?xml version="1.0" encoding="UTF-8" standalone="yes"?>
<Relationships xmlns="http://schemas.openxmlformats.org/package/2006/relationships"><Relationship Id="rId3" Type="http://schemas.openxmlformats.org/officeDocument/2006/relationships/image" Target="../media/image241.wmf"/><Relationship Id="rId2" Type="http://schemas.openxmlformats.org/officeDocument/2006/relationships/image" Target="../media/image240.wmf"/><Relationship Id="rId1" Type="http://schemas.openxmlformats.org/officeDocument/2006/relationships/image" Target="../media/image239.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40.wmf"/><Relationship Id="rId1" Type="http://schemas.openxmlformats.org/officeDocument/2006/relationships/image" Target="../media/image60.wmf"/></Relationships>
</file>

<file path=ppt/drawings/_rels/vmlDrawing70.vml.rels><?xml version="1.0" encoding="UTF-8" standalone="yes"?>
<Relationships xmlns="http://schemas.openxmlformats.org/package/2006/relationships"><Relationship Id="rId1" Type="http://schemas.openxmlformats.org/officeDocument/2006/relationships/image" Target="../media/image242.wmf"/></Relationships>
</file>

<file path=ppt/drawings/_rels/vmlDrawing71.vml.rels><?xml version="1.0" encoding="UTF-8" standalone="yes"?>
<Relationships xmlns="http://schemas.openxmlformats.org/package/2006/relationships"><Relationship Id="rId4" Type="http://schemas.openxmlformats.org/officeDocument/2006/relationships/image" Target="../media/image246.wmf"/><Relationship Id="rId3" Type="http://schemas.openxmlformats.org/officeDocument/2006/relationships/image" Target="../media/image245.wmf"/><Relationship Id="rId2" Type="http://schemas.openxmlformats.org/officeDocument/2006/relationships/image" Target="../media/image244.wmf"/><Relationship Id="rId1" Type="http://schemas.openxmlformats.org/officeDocument/2006/relationships/image" Target="../media/image243.wmf"/></Relationships>
</file>

<file path=ppt/drawings/_rels/vmlDrawing72.vml.rels><?xml version="1.0" encoding="UTF-8" standalone="yes"?>
<Relationships xmlns="http://schemas.openxmlformats.org/package/2006/relationships"><Relationship Id="rId2" Type="http://schemas.openxmlformats.org/officeDocument/2006/relationships/image" Target="../media/image248.wmf"/><Relationship Id="rId1" Type="http://schemas.openxmlformats.org/officeDocument/2006/relationships/image" Target="../media/image247.wmf"/></Relationships>
</file>

<file path=ppt/drawings/_rels/vmlDrawing73.vml.rels><?xml version="1.0" encoding="UTF-8" standalone="yes"?>
<Relationships xmlns="http://schemas.openxmlformats.org/package/2006/relationships"><Relationship Id="rId4" Type="http://schemas.openxmlformats.org/officeDocument/2006/relationships/image" Target="../media/image252.wmf"/><Relationship Id="rId3" Type="http://schemas.openxmlformats.org/officeDocument/2006/relationships/image" Target="../media/image251.wmf"/><Relationship Id="rId2" Type="http://schemas.openxmlformats.org/officeDocument/2006/relationships/image" Target="../media/image250.wmf"/><Relationship Id="rId1" Type="http://schemas.openxmlformats.org/officeDocument/2006/relationships/image" Target="../media/image249.wmf"/></Relationships>
</file>

<file path=ppt/drawings/_rels/vmlDrawing74.vml.rels><?xml version="1.0" encoding="UTF-8" standalone="yes"?>
<Relationships xmlns="http://schemas.openxmlformats.org/package/2006/relationships"><Relationship Id="rId3" Type="http://schemas.openxmlformats.org/officeDocument/2006/relationships/image" Target="../media/image255.wmf"/><Relationship Id="rId2" Type="http://schemas.openxmlformats.org/officeDocument/2006/relationships/image" Target="../media/image254.wmf"/><Relationship Id="rId1" Type="http://schemas.openxmlformats.org/officeDocument/2006/relationships/image" Target="../media/image253.wmf"/></Relationships>
</file>

<file path=ppt/drawings/_rels/vmlDrawing75.vml.rels><?xml version="1.0" encoding="UTF-8" standalone="yes"?>
<Relationships xmlns="http://schemas.openxmlformats.org/package/2006/relationships"><Relationship Id="rId1" Type="http://schemas.openxmlformats.org/officeDocument/2006/relationships/image" Target="../media/image256.wmf"/></Relationships>
</file>

<file path=ppt/drawings/_rels/vmlDrawing76.vml.rels><?xml version="1.0" encoding="UTF-8" standalone="yes"?>
<Relationships xmlns="http://schemas.openxmlformats.org/package/2006/relationships"><Relationship Id="rId3" Type="http://schemas.openxmlformats.org/officeDocument/2006/relationships/image" Target="../media/image259.wmf"/><Relationship Id="rId2" Type="http://schemas.openxmlformats.org/officeDocument/2006/relationships/image" Target="../media/image258.wmf"/><Relationship Id="rId1" Type="http://schemas.openxmlformats.org/officeDocument/2006/relationships/image" Target="../media/image257.wmf"/></Relationships>
</file>

<file path=ppt/drawings/_rels/vmlDrawing77.vml.rels><?xml version="1.0" encoding="UTF-8" standalone="yes"?>
<Relationships xmlns="http://schemas.openxmlformats.org/package/2006/relationships"><Relationship Id="rId4" Type="http://schemas.openxmlformats.org/officeDocument/2006/relationships/image" Target="../media/image263.wmf"/><Relationship Id="rId3" Type="http://schemas.openxmlformats.org/officeDocument/2006/relationships/image" Target="../media/image262.wmf"/><Relationship Id="rId2" Type="http://schemas.openxmlformats.org/officeDocument/2006/relationships/image" Target="../media/image261.wmf"/><Relationship Id="rId1" Type="http://schemas.openxmlformats.org/officeDocument/2006/relationships/image" Target="../media/image260.wmf"/></Relationships>
</file>

<file path=ppt/drawings/_rels/vmlDrawing78.vml.rels><?xml version="1.0" encoding="UTF-8" standalone="yes"?>
<Relationships xmlns="http://schemas.openxmlformats.org/package/2006/relationships"><Relationship Id="rId7" Type="http://schemas.openxmlformats.org/officeDocument/2006/relationships/image" Target="../media/image268.wmf"/><Relationship Id="rId6" Type="http://schemas.openxmlformats.org/officeDocument/2006/relationships/image" Target="../media/image267.wmf"/><Relationship Id="rId5" Type="http://schemas.openxmlformats.org/officeDocument/2006/relationships/image" Target="../media/image261.wmf"/><Relationship Id="rId4" Type="http://schemas.openxmlformats.org/officeDocument/2006/relationships/image" Target="../media/image266.wmf"/><Relationship Id="rId3" Type="http://schemas.openxmlformats.org/officeDocument/2006/relationships/image" Target="../media/image265.wmf"/><Relationship Id="rId2" Type="http://schemas.openxmlformats.org/officeDocument/2006/relationships/image" Target="../media/image264.wmf"/><Relationship Id="rId1" Type="http://schemas.openxmlformats.org/officeDocument/2006/relationships/image" Target="../media/image262.wmf"/></Relationships>
</file>

<file path=ppt/drawings/_rels/vmlDrawing79.vml.rels><?xml version="1.0" encoding="UTF-8" standalone="yes"?>
<Relationships xmlns="http://schemas.openxmlformats.org/package/2006/relationships"><Relationship Id="rId1" Type="http://schemas.openxmlformats.org/officeDocument/2006/relationships/image" Target="../media/image270.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66.wmf"/></Relationships>
</file>

<file path=ppt/drawings/_rels/vmlDrawing80.vml.rels><?xml version="1.0" encoding="UTF-8" standalone="yes"?>
<Relationships xmlns="http://schemas.openxmlformats.org/package/2006/relationships"><Relationship Id="rId2" Type="http://schemas.openxmlformats.org/officeDocument/2006/relationships/image" Target="../media/image274.wmf"/><Relationship Id="rId1" Type="http://schemas.openxmlformats.org/officeDocument/2006/relationships/image" Target="../media/image273.wmf"/></Relationships>
</file>

<file path=ppt/drawings/_rels/vmlDrawing81.vml.rels><?xml version="1.0" encoding="UTF-8" standalone="yes"?>
<Relationships xmlns="http://schemas.openxmlformats.org/package/2006/relationships"><Relationship Id="rId4" Type="http://schemas.openxmlformats.org/officeDocument/2006/relationships/image" Target="../media/image278.wmf"/><Relationship Id="rId3" Type="http://schemas.openxmlformats.org/officeDocument/2006/relationships/image" Target="../media/image277.wmf"/><Relationship Id="rId2" Type="http://schemas.openxmlformats.org/officeDocument/2006/relationships/image" Target="../media/image276.wmf"/><Relationship Id="rId1" Type="http://schemas.openxmlformats.org/officeDocument/2006/relationships/image" Target="../media/image275.emf"/></Relationships>
</file>

<file path=ppt/drawings/_rels/vmlDrawing82.vml.rels><?xml version="1.0" encoding="UTF-8" standalone="yes"?>
<Relationships xmlns="http://schemas.openxmlformats.org/package/2006/relationships"><Relationship Id="rId3" Type="http://schemas.openxmlformats.org/officeDocument/2006/relationships/image" Target="../media/image281.emf"/><Relationship Id="rId2" Type="http://schemas.openxmlformats.org/officeDocument/2006/relationships/image" Target="../media/image280.wmf"/><Relationship Id="rId1" Type="http://schemas.openxmlformats.org/officeDocument/2006/relationships/image" Target="../media/image279.wmf"/></Relationships>
</file>

<file path=ppt/drawings/_rels/vmlDrawing83.vml.rels><?xml version="1.0" encoding="UTF-8" standalone="yes"?>
<Relationships xmlns="http://schemas.openxmlformats.org/package/2006/relationships"><Relationship Id="rId4" Type="http://schemas.openxmlformats.org/officeDocument/2006/relationships/image" Target="../media/image284.wmf"/><Relationship Id="rId3" Type="http://schemas.openxmlformats.org/officeDocument/2006/relationships/image" Target="../media/image261.wmf"/><Relationship Id="rId2" Type="http://schemas.openxmlformats.org/officeDocument/2006/relationships/image" Target="../media/image283.wmf"/><Relationship Id="rId1" Type="http://schemas.openxmlformats.org/officeDocument/2006/relationships/image" Target="../media/image282.wmf"/></Relationships>
</file>

<file path=ppt/drawings/_rels/vmlDrawing84.vml.rels><?xml version="1.0" encoding="UTF-8" standalone="yes"?>
<Relationships xmlns="http://schemas.openxmlformats.org/package/2006/relationships"><Relationship Id="rId2" Type="http://schemas.openxmlformats.org/officeDocument/2006/relationships/image" Target="../media/image284.wmf"/><Relationship Id="rId1" Type="http://schemas.openxmlformats.org/officeDocument/2006/relationships/image" Target="../media/image261.wmf"/></Relationships>
</file>

<file path=ppt/drawings/_rels/vmlDrawing85.vml.rels><?xml version="1.0" encoding="UTF-8" standalone="yes"?>
<Relationships xmlns="http://schemas.openxmlformats.org/package/2006/relationships"><Relationship Id="rId2" Type="http://schemas.openxmlformats.org/officeDocument/2006/relationships/image" Target="../media/image287.wmf"/><Relationship Id="rId1" Type="http://schemas.openxmlformats.org/officeDocument/2006/relationships/image" Target="../media/image286.emf"/></Relationships>
</file>

<file path=ppt/drawings/_rels/vmlDrawing86.vml.rels><?xml version="1.0" encoding="UTF-8" standalone="yes"?>
<Relationships xmlns="http://schemas.openxmlformats.org/package/2006/relationships"><Relationship Id="rId3" Type="http://schemas.openxmlformats.org/officeDocument/2006/relationships/image" Target="../media/image291.wmf"/><Relationship Id="rId2" Type="http://schemas.openxmlformats.org/officeDocument/2006/relationships/image" Target="../media/image290.emf"/><Relationship Id="rId1" Type="http://schemas.openxmlformats.org/officeDocument/2006/relationships/image" Target="../media/image289.wmf"/></Relationships>
</file>

<file path=ppt/drawings/_rels/vmlDrawing87.vml.rels><?xml version="1.0" encoding="UTF-8" standalone="yes"?>
<Relationships xmlns="http://schemas.openxmlformats.org/package/2006/relationships"><Relationship Id="rId1" Type="http://schemas.openxmlformats.org/officeDocument/2006/relationships/image" Target="../media/image293.wmf"/></Relationships>
</file>

<file path=ppt/drawings/_rels/vmlDrawing88.vml.rels><?xml version="1.0" encoding="UTF-8" standalone="yes"?>
<Relationships xmlns="http://schemas.openxmlformats.org/package/2006/relationships"><Relationship Id="rId1" Type="http://schemas.openxmlformats.org/officeDocument/2006/relationships/image" Target="../media/image295.emf"/></Relationships>
</file>

<file path=ppt/drawings/_rels/vmlDrawing89.vml.rels><?xml version="1.0" encoding="UTF-8" standalone="yes"?>
<Relationships xmlns="http://schemas.openxmlformats.org/package/2006/relationships"><Relationship Id="rId2" Type="http://schemas.openxmlformats.org/officeDocument/2006/relationships/image" Target="../media/image299.wmf"/><Relationship Id="rId1" Type="http://schemas.openxmlformats.org/officeDocument/2006/relationships/image" Target="../media/image298.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87.png"/></Relationships>
</file>

<file path=ppt/drawings/_rels/vmlDrawing90.vml.rels><?xml version="1.0" encoding="UTF-8" standalone="yes"?>
<Relationships xmlns="http://schemas.openxmlformats.org/package/2006/relationships"><Relationship Id="rId3" Type="http://schemas.openxmlformats.org/officeDocument/2006/relationships/image" Target="../media/image302.wmf"/><Relationship Id="rId2" Type="http://schemas.openxmlformats.org/officeDocument/2006/relationships/image" Target="../media/image301.wmf"/><Relationship Id="rId1" Type="http://schemas.openxmlformats.org/officeDocument/2006/relationships/image" Target="../media/image300.wmf"/></Relationships>
</file>

<file path=ppt/drawings/_rels/vmlDrawing91.vml.rels><?xml version="1.0" encoding="UTF-8" standalone="yes"?>
<Relationships xmlns="http://schemas.openxmlformats.org/package/2006/relationships"><Relationship Id="rId2" Type="http://schemas.openxmlformats.org/officeDocument/2006/relationships/image" Target="../media/image304.wmf"/><Relationship Id="rId1" Type="http://schemas.openxmlformats.org/officeDocument/2006/relationships/image" Target="../media/image300.wmf"/></Relationships>
</file>

<file path=ppt/drawings/_rels/vmlDrawing92.vml.rels><?xml version="1.0" encoding="UTF-8" standalone="yes"?>
<Relationships xmlns="http://schemas.openxmlformats.org/package/2006/relationships"><Relationship Id="rId2" Type="http://schemas.openxmlformats.org/officeDocument/2006/relationships/image" Target="../media/image318.wmf"/><Relationship Id="rId1" Type="http://schemas.openxmlformats.org/officeDocument/2006/relationships/image" Target="../media/image317.wmf"/></Relationships>
</file>

<file path=ppt/drawings/_rels/vmlDrawing93.vml.rels><?xml version="1.0" encoding="UTF-8" standalone="yes"?>
<Relationships xmlns="http://schemas.openxmlformats.org/package/2006/relationships"><Relationship Id="rId1" Type="http://schemas.openxmlformats.org/officeDocument/2006/relationships/image" Target="../media/image319.wmf"/></Relationships>
</file>

<file path=ppt/drawings/_rels/vmlDrawing94.vml.rels><?xml version="1.0" encoding="UTF-8" standalone="yes"?>
<Relationships xmlns="http://schemas.openxmlformats.org/package/2006/relationships"><Relationship Id="rId1" Type="http://schemas.openxmlformats.org/officeDocument/2006/relationships/image" Target="../media/image320.wmf"/></Relationships>
</file>

<file path=ppt/drawings/_rels/vmlDrawing95.vml.rels><?xml version="1.0" encoding="UTF-8" standalone="yes"?>
<Relationships xmlns="http://schemas.openxmlformats.org/package/2006/relationships"><Relationship Id="rId1" Type="http://schemas.openxmlformats.org/officeDocument/2006/relationships/image" Target="../media/image32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7170" name="AutoShape 1"/>
          <p:cNvSpPr/>
          <p:nvPr/>
        </p:nvSpPr>
        <p:spPr>
          <a:xfrm>
            <a:off x="0" y="0"/>
            <a:ext cx="7559675" cy="10691813"/>
          </a:xfrm>
          <a:prstGeom prst="roundRect">
            <a:avLst>
              <a:gd name="adj" fmla="val 19"/>
            </a:avLst>
          </a:prstGeom>
          <a:solidFill>
            <a:srgbClr val="FFFFFF"/>
          </a:solidFill>
          <a:ln w="9360">
            <a:noFill/>
          </a:ln>
        </p:spPr>
        <p:txBody>
          <a:bodyPr wrap="none" anchor="ctr"/>
          <a:p>
            <a:pPr lvl="0" eaLnBrk="1">
              <a:lnSpc>
                <a:spcPct val="93000"/>
              </a:lnSpc>
              <a:buClr>
                <a:srgbClr val="000000"/>
              </a:buClr>
              <a:buSzPct val="100000"/>
              <a:buFont typeface="Times New Roman" panose="02020603050405020304" pitchFamily="18" charset="0"/>
            </a:pPr>
            <a:endParaRPr lang="en-IN" altLang="en-US" dirty="0"/>
          </a:p>
        </p:txBody>
      </p:sp>
      <p:sp>
        <p:nvSpPr>
          <p:cNvPr id="7171" name="AutoShape 2"/>
          <p:cNvSpPr/>
          <p:nvPr/>
        </p:nvSpPr>
        <p:spPr>
          <a:xfrm>
            <a:off x="0" y="0"/>
            <a:ext cx="7559675" cy="10691813"/>
          </a:xfrm>
          <a:prstGeom prst="roundRect">
            <a:avLst>
              <a:gd name="adj" fmla="val 19"/>
            </a:avLst>
          </a:prstGeom>
          <a:solidFill>
            <a:srgbClr val="FFFFFF"/>
          </a:solidFill>
          <a:ln w="9525">
            <a:noFill/>
          </a:ln>
        </p:spPr>
        <p:txBody>
          <a:bodyPr wrap="none" anchor="ctr"/>
          <a:p>
            <a:pPr lvl="0" eaLnBrk="1">
              <a:lnSpc>
                <a:spcPct val="93000"/>
              </a:lnSpc>
              <a:buClr>
                <a:srgbClr val="000000"/>
              </a:buClr>
              <a:buSzPct val="100000"/>
              <a:buFont typeface="Times New Roman" panose="02020603050405020304" pitchFamily="18" charset="0"/>
            </a:pPr>
            <a:endParaRPr lang="en-IN" altLang="en-US" dirty="0"/>
          </a:p>
        </p:txBody>
      </p:sp>
      <p:sp>
        <p:nvSpPr>
          <p:cNvPr id="7172" name="Rectangle 3"/>
          <p:cNvSpPr>
            <a:spLocks noGrp="1"/>
          </p:cNvSpPr>
          <p:nvPr>
            <p:ph type="sldImg"/>
          </p:nvPr>
        </p:nvSpPr>
        <p:spPr>
          <a:xfrm>
            <a:off x="1106488" y="812800"/>
            <a:ext cx="5340350" cy="4003675"/>
          </a:xfrm>
          <a:prstGeom prst="rect">
            <a:avLst/>
          </a:prstGeom>
          <a:noFill/>
          <a:ln w="9525">
            <a:noFill/>
          </a:ln>
        </p:spPr>
      </p:sp>
      <p:sp>
        <p:nvSpPr>
          <p:cNvPr id="2" name="Rectangle 4"/>
          <p:cNvSpPr>
            <a:spLocks noGrp="1" noChangeArrowheads="1"/>
          </p:cNvSpPr>
          <p:nvPr>
            <p:ph type="body"/>
          </p:nvPr>
        </p:nvSpPr>
        <p:spPr bwMode="auto">
          <a:xfrm>
            <a:off x="755650" y="5078413"/>
            <a:ext cx="6043613" cy="4806950"/>
          </a:xfrm>
          <a:prstGeom prst="rect">
            <a:avLst/>
          </a:prstGeom>
          <a:noFill/>
          <a:ln>
            <a:noFill/>
          </a:ln>
          <a:effectLst/>
        </p:spPr>
        <p:txBody>
          <a:bodyPr vert="horz" wrap="square" lIns="0" tIns="0" rIns="0" bIns="0" numCol="1" anchor="t" anchorCtr="0" compatLnSpc="1"/>
          <a:lstStyle/>
          <a:p>
            <a:pPr marL="0" marR="0" lvl="0" indent="0" algn="l" defTabSz="449580"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defRPr/>
            </a:pPr>
            <a:endParaRPr kumimoji="0" 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053" name="Rectangle 5"/>
          <p:cNvSpPr>
            <a:spLocks noGrp="1" noChangeArrowheads="1"/>
          </p:cNvSpPr>
          <p:nvPr>
            <p:ph type="hdr"/>
          </p:nvPr>
        </p:nvSpPr>
        <p:spPr bwMode="auto">
          <a:xfrm>
            <a:off x="1511300" y="5880100"/>
            <a:ext cx="6043613" cy="4806950"/>
          </a:xfrm>
          <a:prstGeom prst="rect">
            <a:avLst/>
          </a:prstGeom>
          <a:noFill/>
          <a:ln>
            <a:noFill/>
          </a:ln>
          <a:effectLst/>
        </p:spPr>
        <p:txBody>
          <a:bodyPr vert="horz" wrap="square" lIns="0" tIns="0" rIns="0" bIns="0" numCol="1" anchor="t" anchorCtr="0" compatLnSpc="1"/>
          <a:lstStyle>
            <a:lvl1pPr eaLnBrk="1">
              <a:lnSpc>
                <a:spcPct val="93000"/>
              </a:lnSpc>
              <a:buClrTx/>
              <a:buSzPct val="100000"/>
              <a:buFontTx/>
              <a:buNone/>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sz="1400">
                <a:solidFill>
                  <a:srgbClr val="000000"/>
                </a:solidFill>
                <a:latin typeface="Times New Roman" panose="02020603050405020304" pitchFamily="18" charset="0"/>
                <a:ea typeface="DejaVu Sans" charset="0"/>
                <a:cs typeface="DejaVu Sans" charset="0"/>
              </a:defRPr>
            </a:lvl1pPr>
          </a:lstStyle>
          <a:p>
            <a:pPr marL="0" marR="0" lvl="0" indent="0" algn="l" defTabSz="449580" rtl="0" eaLnBrk="1" fontAlgn="base" latinLnBrk="0" hangingPunct="0">
              <a:lnSpc>
                <a:spcPct val="93000"/>
              </a:lnSpc>
              <a:spcBef>
                <a:spcPct val="0"/>
              </a:spcBef>
              <a:spcAft>
                <a:spcPct val="0"/>
              </a:spcAft>
              <a:buClrTx/>
              <a:buSzPct val="100000"/>
              <a:buFontTx/>
              <a:buNone/>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a:pPr>
            <a:endParaRPr kumimoji="0" lang="en-US" sz="1400" b="0" i="0" u="none" strike="noStrike" kern="1200" cap="none" spc="0" normalizeH="0" baseline="0" noProof="0">
              <a:ln>
                <a:noFill/>
              </a:ln>
              <a:solidFill>
                <a:srgbClr val="000000"/>
              </a:solidFill>
              <a:effectLst/>
              <a:uLnTx/>
              <a:uFillTx/>
              <a:latin typeface="Times New Roman" panose="02020603050405020304" pitchFamily="18" charset="0"/>
              <a:ea typeface="DejaVu Sans" charset="0"/>
              <a:cs typeface="DejaVu Sans" charset="0"/>
            </a:endParaRPr>
          </a:p>
        </p:txBody>
      </p:sp>
      <p:sp>
        <p:nvSpPr>
          <p:cNvPr id="2054" name="Rectangle 6"/>
          <p:cNvSpPr>
            <a:spLocks noGrp="1" noChangeArrowheads="1"/>
          </p:cNvSpPr>
          <p:nvPr>
            <p:ph type="dt"/>
          </p:nvPr>
        </p:nvSpPr>
        <p:spPr bwMode="auto">
          <a:xfrm>
            <a:off x="0" y="10156825"/>
            <a:ext cx="3276600" cy="530225"/>
          </a:xfrm>
          <a:prstGeom prst="rect">
            <a:avLst/>
          </a:prstGeom>
          <a:noFill/>
          <a:ln>
            <a:noFill/>
          </a:ln>
          <a:effectLst/>
        </p:spPr>
        <p:txBody>
          <a:bodyPr vert="horz" wrap="square" lIns="0" tIns="0" rIns="0" bIns="0" numCol="1" anchor="t" anchorCtr="0" compatLnSpc="1"/>
          <a:lstStyle>
            <a:lvl1pPr algn="r" eaLnBrk="1">
              <a:lnSpc>
                <a:spcPct val="93000"/>
              </a:lnSpc>
              <a:buClrTx/>
              <a:buSzPct val="100000"/>
              <a:buFontTx/>
              <a:buNone/>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sz="1400">
                <a:solidFill>
                  <a:srgbClr val="000000"/>
                </a:solidFill>
                <a:latin typeface="Times New Roman" panose="02020603050405020304" pitchFamily="18" charset="0"/>
                <a:ea typeface="DejaVu Sans" charset="0"/>
                <a:cs typeface="DejaVu Sans" charset="0"/>
              </a:defRPr>
            </a:lvl1pPr>
          </a:lstStyle>
          <a:p>
            <a:pPr marL="0" marR="0" lvl="0" indent="0" algn="r" defTabSz="449580" rtl="0" eaLnBrk="1" fontAlgn="base" latinLnBrk="0" hangingPunct="0">
              <a:lnSpc>
                <a:spcPct val="93000"/>
              </a:lnSpc>
              <a:spcBef>
                <a:spcPct val="0"/>
              </a:spcBef>
              <a:spcAft>
                <a:spcPct val="0"/>
              </a:spcAft>
              <a:buClrTx/>
              <a:buSzPct val="100000"/>
              <a:buFontTx/>
              <a:buNone/>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a:pPr>
            <a:endParaRPr kumimoji="0" lang="en-US" sz="1400" b="0" i="0" u="none" strike="noStrike" kern="1200" cap="none" spc="0" normalizeH="0" baseline="0" noProof="0">
              <a:ln>
                <a:noFill/>
              </a:ln>
              <a:solidFill>
                <a:srgbClr val="000000"/>
              </a:solidFill>
              <a:effectLst/>
              <a:uLnTx/>
              <a:uFillTx/>
              <a:latin typeface="Times New Roman" panose="02020603050405020304" pitchFamily="18" charset="0"/>
              <a:ea typeface="DejaVu Sans" charset="0"/>
              <a:cs typeface="DejaVu Sans" charset="0"/>
            </a:endParaRPr>
          </a:p>
        </p:txBody>
      </p:sp>
      <p:sp>
        <p:nvSpPr>
          <p:cNvPr id="2055" name="Rectangle 7"/>
          <p:cNvSpPr>
            <a:spLocks noGrp="1" noChangeArrowheads="1"/>
          </p:cNvSpPr>
          <p:nvPr>
            <p:ph type="ftr"/>
          </p:nvPr>
        </p:nvSpPr>
        <p:spPr bwMode="auto">
          <a:xfrm>
            <a:off x="0" y="0"/>
            <a:ext cx="3276600" cy="530225"/>
          </a:xfrm>
          <a:prstGeom prst="rect">
            <a:avLst/>
          </a:prstGeom>
          <a:noFill/>
          <a:ln>
            <a:noFill/>
          </a:ln>
          <a:effectLst/>
        </p:spPr>
        <p:txBody>
          <a:bodyPr vert="horz" wrap="square" lIns="0" tIns="0" rIns="0" bIns="0" numCol="1" anchor="b" anchorCtr="0" compatLnSpc="1"/>
          <a:lstStyle>
            <a:lvl1pPr eaLnBrk="1">
              <a:lnSpc>
                <a:spcPct val="93000"/>
              </a:lnSpc>
              <a:buClrTx/>
              <a:buSzPct val="100000"/>
              <a:buFontTx/>
              <a:buNone/>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sz="1400">
                <a:solidFill>
                  <a:srgbClr val="000000"/>
                </a:solidFill>
                <a:latin typeface="Times New Roman" panose="02020603050405020304" pitchFamily="18" charset="0"/>
                <a:ea typeface="DejaVu Sans" charset="0"/>
                <a:cs typeface="DejaVu Sans" charset="0"/>
              </a:defRPr>
            </a:lvl1pPr>
          </a:lstStyle>
          <a:p>
            <a:pPr marL="0" marR="0" lvl="0" indent="0" algn="l" defTabSz="449580" rtl="0" eaLnBrk="1" fontAlgn="base" latinLnBrk="0" hangingPunct="0">
              <a:lnSpc>
                <a:spcPct val="93000"/>
              </a:lnSpc>
              <a:spcBef>
                <a:spcPct val="0"/>
              </a:spcBef>
              <a:spcAft>
                <a:spcPct val="0"/>
              </a:spcAft>
              <a:buClrTx/>
              <a:buSzPct val="100000"/>
              <a:buFontTx/>
              <a:buNone/>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a:pPr>
            <a:endParaRPr kumimoji="0" lang="en-US" sz="1400" b="0" i="0" u="none" strike="noStrike" kern="1200" cap="none" spc="0" normalizeH="0" baseline="0" noProof="0">
              <a:ln>
                <a:noFill/>
              </a:ln>
              <a:solidFill>
                <a:srgbClr val="000000"/>
              </a:solidFill>
              <a:effectLst/>
              <a:uLnTx/>
              <a:uFillTx/>
              <a:latin typeface="Times New Roman" panose="02020603050405020304" pitchFamily="18" charset="0"/>
              <a:ea typeface="DejaVu Sans" charset="0"/>
              <a:cs typeface="DejaVu Sans" charset="0"/>
            </a:endParaRPr>
          </a:p>
        </p:txBody>
      </p:sp>
      <p:sp>
        <p:nvSpPr>
          <p:cNvPr id="2056" name="Rectangle 8"/>
          <p:cNvSpPr>
            <a:spLocks noGrp="1" noChangeArrowheads="1"/>
          </p:cNvSpPr>
          <p:nvPr>
            <p:ph type="sldNum"/>
          </p:nvPr>
        </p:nvSpPr>
        <p:spPr bwMode="auto">
          <a:xfrm>
            <a:off x="4278313" y="0"/>
            <a:ext cx="3276600" cy="530225"/>
          </a:xfrm>
          <a:prstGeom prst="rect">
            <a:avLst/>
          </a:prstGeom>
          <a:noFill/>
          <a:ln>
            <a:noFill/>
          </a:ln>
          <a:effectLst/>
        </p:spPr>
        <p:txBody>
          <a:bodyPr vert="horz" wrap="square" lIns="0" tIns="0" rIns="0" bIns="0" numCol="1" anchor="b" anchorCtr="0" compatLnSpc="1"/>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 bg1="lt1" tx1="dk1" bg2="lt2" tx2="dk2" accent1="accent1" accent2="accent2" accent3="accent3" accent4="accent4" accent5="accent5" accent6="accent6" hlink="hlink" folHlink="folHlink"/>
  <p:hf sldNum="0" hdr="0" ftr="0" dt="0"/>
  <p:notesStyle>
    <a:lvl1pPr algn="l" defTabSz="44958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4958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4958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4958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4958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6.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8.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6.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5.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6.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7.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8.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0.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1.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2.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3.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4.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5.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6.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7.xml"/></Relationships>
</file>

<file path=ppt/notesSlides/_rels/notesSlide4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8.xml"/></Relationships>
</file>

<file path=ppt/notesSlides/_rels/notesSlide4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5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0.xml"/></Relationships>
</file>

<file path=ppt/notesSlides/_rels/notesSlide5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1.xml"/></Relationships>
</file>

<file path=ppt/notesSlides/_rels/notesSlide5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2.xml"/></Relationships>
</file>

<file path=ppt/notesSlides/_rels/notesSlide5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3.xml"/></Relationships>
</file>

<file path=ppt/notesSlides/_rels/notesSlide5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4.xml"/></Relationships>
</file>

<file path=ppt/notesSlides/_rels/notesSlide5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5.xml"/></Relationships>
</file>

<file path=ppt/notesSlides/_rels/notesSlide5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6.xml"/></Relationships>
</file>

<file path=ppt/notesSlides/_rels/notesSlide5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7.xml"/></Relationships>
</file>

<file path=ppt/notesSlides/_rels/notesSlide5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8.xml"/></Relationships>
</file>

<file path=ppt/notesSlides/_rels/notesSlide5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6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0.xml"/></Relationships>
</file>

<file path=ppt/notesSlides/_rels/notesSlide6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1.xml"/></Relationships>
</file>

<file path=ppt/notesSlides/_rels/notesSlide6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2.xml"/></Relationships>
</file>

<file path=ppt/notesSlides/_rels/notesSlide6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3.xml"/></Relationships>
</file>

<file path=ppt/notesSlides/_rels/notesSlide6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4.xml"/></Relationships>
</file>

<file path=ppt/notesSlides/_rels/notesSlide6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5.xml"/></Relationships>
</file>

<file path=ppt/notesSlides/_rels/notesSlide6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6.xml"/></Relationships>
</file>

<file path=ppt/notesSlides/_rels/notesSlide6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7.xml"/></Relationships>
</file>

<file path=ppt/notesSlides/_rels/notesSlide6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8.xml"/></Relationships>
</file>

<file path=ppt/notesSlides/_rels/notesSlide6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7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0.xml"/></Relationships>
</file>

<file path=ppt/notesSlides/_rels/notesSlide7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1.xml"/></Relationships>
</file>

<file path=ppt/notesSlides/_rels/notesSlide7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2.xml"/></Relationships>
</file>

<file path=ppt/notesSlides/_rels/notesSlide7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3.xml"/></Relationships>
</file>

<file path=ppt/notesSlides/_rels/notesSlide7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4.xml"/></Relationships>
</file>

<file path=ppt/notesSlides/_rels/notesSlide7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5.xml"/></Relationships>
</file>

<file path=ppt/notesSlides/_rels/notesSlide7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7.xml"/></Relationships>
</file>

<file path=ppt/notesSlides/_rels/notesSlide7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9.xml"/></Relationships>
</file>

<file path=ppt/notesSlides/_rels/notesSlide7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1.xml"/></Relationships>
</file>

<file path=ppt/notesSlides/_rels/notesSlide7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3.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8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4.xml"/></Relationships>
</file>

<file path=ppt/notesSlides/_rels/notesSlide8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5.xml"/></Relationships>
</file>

<file path=ppt/notesSlides/_rels/notesSlide8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6.xml"/></Relationships>
</file>

<file path=ppt/notesSlides/_rels/notesSlide8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7.xml"/></Relationships>
</file>

<file path=ppt/notesSlides/_rels/notesSlide8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9.xml"/></Relationships>
</file>

<file path=ppt/notesSlides/_rels/notesSlide8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0.xml"/></Relationships>
</file>

<file path=ppt/notesSlides/_rels/notesSlide8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3.xml"/></Relationships>
</file>

<file path=ppt/notesSlides/_rels/notesSlide8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4.xml"/></Relationships>
</file>

<file path=ppt/notesSlides/_rels/notesSlide8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5.xml"/></Relationships>
</file>

<file path=ppt/notesSlides/_rels/notesSlide8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6.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9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6626" name="Rectangle 7"/>
          <p:cNvSpPr txBox="1">
            <a:spLocks noGrp="1"/>
          </p:cNvSpPr>
          <p:nvPr>
            <p:ph type="sldNum" sz="quarter"/>
          </p:nvPr>
        </p:nvSpPr>
        <p:spPr>
          <a:xfrm>
            <a:off x="4278313" y="0"/>
            <a:ext cx="3276600" cy="530225"/>
          </a:xfrm>
          <a:prstGeom prst="rect">
            <a:avLst/>
          </a:prstGeom>
          <a:noFill/>
          <a:ln w="9525">
            <a:noFill/>
          </a:ln>
        </p:spPr>
        <p:txBody>
          <a:bodyPr lIns="0" tIns="0" rIns="0" bIns="0" anchor="b"/>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
        <p:nvSpPr>
          <p:cNvPr id="26627" name="Rectangle 2"/>
          <p:cNvSpPr>
            <a:spLocks noRot="1" noTextEdit="1"/>
          </p:cNvSpPr>
          <p:nvPr>
            <p:ph type="sldImg"/>
          </p:nvPr>
        </p:nvSpPr>
        <p:spPr>
          <a:ln/>
        </p:spPr>
      </p:sp>
      <p:sp>
        <p:nvSpPr>
          <p:cNvPr id="26628" name="Rectangle 3"/>
          <p:cNvSpPr>
            <a:spLocks noGrp="1"/>
          </p:cNvSpPr>
          <p:nvPr>
            <p:ph type="body" idx="1"/>
          </p:nvPr>
        </p:nvSpPr>
        <p:spPr>
          <a:ln/>
        </p:spPr>
        <p:txBody>
          <a:bodyPr wrap="square" lIns="0" tIns="0" rIns="0" bIns="0" anchor="t"/>
          <a:p>
            <a:pPr lvl="0"/>
            <a:endParaRPr lang="en-US"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48130" name="Rectangle 7"/>
          <p:cNvSpPr txBox="1">
            <a:spLocks noGrp="1"/>
          </p:cNvSpPr>
          <p:nvPr>
            <p:ph type="sldNum" sz="quarter"/>
          </p:nvPr>
        </p:nvSpPr>
        <p:spPr>
          <a:xfrm>
            <a:off x="4278313" y="0"/>
            <a:ext cx="3276600" cy="530225"/>
          </a:xfrm>
          <a:prstGeom prst="rect">
            <a:avLst/>
          </a:prstGeom>
          <a:noFill/>
          <a:ln w="9525">
            <a:noFill/>
          </a:ln>
        </p:spPr>
        <p:txBody>
          <a:bodyPr lIns="0" tIns="0" rIns="0" bIns="0" anchor="b"/>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
        <p:nvSpPr>
          <p:cNvPr id="48131" name="Rectangle 2"/>
          <p:cNvSpPr>
            <a:spLocks noRot="1" noTextEdit="1"/>
          </p:cNvSpPr>
          <p:nvPr>
            <p:ph type="sldImg"/>
          </p:nvPr>
        </p:nvSpPr>
        <p:spPr>
          <a:ln/>
        </p:spPr>
      </p:sp>
      <p:sp>
        <p:nvSpPr>
          <p:cNvPr id="48132" name="Rectangle 3"/>
          <p:cNvSpPr>
            <a:spLocks noGrp="1"/>
          </p:cNvSpPr>
          <p:nvPr>
            <p:ph type="body" idx="1"/>
          </p:nvPr>
        </p:nvSpPr>
        <p:spPr>
          <a:ln/>
        </p:spPr>
        <p:txBody>
          <a:bodyPr wrap="square" lIns="0" tIns="0" rIns="0" bIns="0" anchor="t"/>
          <a:p>
            <a:pPr lvl="0"/>
            <a:endParaRPr lang="en-US"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50178" name="Rectangle 7"/>
          <p:cNvSpPr txBox="1">
            <a:spLocks noGrp="1"/>
          </p:cNvSpPr>
          <p:nvPr>
            <p:ph type="sldNum" sz="quarter"/>
          </p:nvPr>
        </p:nvSpPr>
        <p:spPr>
          <a:xfrm>
            <a:off x="4278313" y="0"/>
            <a:ext cx="3276600" cy="530225"/>
          </a:xfrm>
          <a:prstGeom prst="rect">
            <a:avLst/>
          </a:prstGeom>
          <a:noFill/>
          <a:ln w="9525">
            <a:noFill/>
          </a:ln>
        </p:spPr>
        <p:txBody>
          <a:bodyPr lIns="0" tIns="0" rIns="0" bIns="0" anchor="b"/>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
        <p:nvSpPr>
          <p:cNvPr id="50179" name="Rectangle 2"/>
          <p:cNvSpPr>
            <a:spLocks noRot="1" noTextEdit="1"/>
          </p:cNvSpPr>
          <p:nvPr>
            <p:ph type="sldImg"/>
          </p:nvPr>
        </p:nvSpPr>
        <p:spPr>
          <a:ln/>
        </p:spPr>
      </p:sp>
      <p:sp>
        <p:nvSpPr>
          <p:cNvPr id="50180" name="Rectangle 3"/>
          <p:cNvSpPr>
            <a:spLocks noGrp="1"/>
          </p:cNvSpPr>
          <p:nvPr>
            <p:ph type="body" idx="1"/>
          </p:nvPr>
        </p:nvSpPr>
        <p:spPr>
          <a:ln/>
        </p:spPr>
        <p:txBody>
          <a:bodyPr wrap="square" lIns="0" tIns="0" rIns="0" bIns="0" anchor="t"/>
          <a:p>
            <a:pPr lvl="0"/>
            <a:endParaRPr lang="en-US"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52226" name="Rectangle 7"/>
          <p:cNvSpPr txBox="1">
            <a:spLocks noGrp="1"/>
          </p:cNvSpPr>
          <p:nvPr>
            <p:ph type="sldNum" sz="quarter"/>
          </p:nvPr>
        </p:nvSpPr>
        <p:spPr>
          <a:xfrm>
            <a:off x="4278313" y="0"/>
            <a:ext cx="3276600" cy="530225"/>
          </a:xfrm>
          <a:prstGeom prst="rect">
            <a:avLst/>
          </a:prstGeom>
          <a:noFill/>
          <a:ln w="9525">
            <a:noFill/>
          </a:ln>
        </p:spPr>
        <p:txBody>
          <a:bodyPr lIns="0" tIns="0" rIns="0" bIns="0" anchor="b"/>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
        <p:nvSpPr>
          <p:cNvPr id="52227" name="Rectangle 2"/>
          <p:cNvSpPr>
            <a:spLocks noRot="1" noTextEdit="1"/>
          </p:cNvSpPr>
          <p:nvPr>
            <p:ph type="sldImg"/>
          </p:nvPr>
        </p:nvSpPr>
        <p:spPr>
          <a:ln/>
        </p:spPr>
      </p:sp>
      <p:sp>
        <p:nvSpPr>
          <p:cNvPr id="52228" name="Rectangle 3"/>
          <p:cNvSpPr>
            <a:spLocks noGrp="1"/>
          </p:cNvSpPr>
          <p:nvPr>
            <p:ph type="body" idx="1"/>
          </p:nvPr>
        </p:nvSpPr>
        <p:spPr>
          <a:ln/>
        </p:spPr>
        <p:txBody>
          <a:bodyPr wrap="square" lIns="0" tIns="0" rIns="0" bIns="0" anchor="t"/>
          <a:p>
            <a:pPr lvl="0"/>
            <a:endParaRPr lang="en-US" alt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54274" name="Rectangle 7"/>
          <p:cNvSpPr txBox="1">
            <a:spLocks noGrp="1"/>
          </p:cNvSpPr>
          <p:nvPr>
            <p:ph type="sldNum" sz="quarter"/>
          </p:nvPr>
        </p:nvSpPr>
        <p:spPr>
          <a:xfrm>
            <a:off x="4278313" y="0"/>
            <a:ext cx="3276600" cy="530225"/>
          </a:xfrm>
          <a:prstGeom prst="rect">
            <a:avLst/>
          </a:prstGeom>
          <a:noFill/>
          <a:ln w="9525">
            <a:noFill/>
          </a:ln>
        </p:spPr>
        <p:txBody>
          <a:bodyPr lIns="0" tIns="0" rIns="0" bIns="0" anchor="b"/>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
        <p:nvSpPr>
          <p:cNvPr id="54275" name="Rectangle 2"/>
          <p:cNvSpPr>
            <a:spLocks noRot="1" noTextEdit="1"/>
          </p:cNvSpPr>
          <p:nvPr>
            <p:ph type="sldImg"/>
          </p:nvPr>
        </p:nvSpPr>
        <p:spPr>
          <a:ln/>
        </p:spPr>
      </p:sp>
      <p:sp>
        <p:nvSpPr>
          <p:cNvPr id="54276" name="Rectangle 3"/>
          <p:cNvSpPr>
            <a:spLocks noGrp="1"/>
          </p:cNvSpPr>
          <p:nvPr>
            <p:ph type="body" idx="1"/>
          </p:nvPr>
        </p:nvSpPr>
        <p:spPr>
          <a:ln/>
        </p:spPr>
        <p:txBody>
          <a:bodyPr wrap="square" lIns="0" tIns="0" rIns="0" bIns="0" anchor="t"/>
          <a:p>
            <a:pPr lvl="0"/>
            <a:endParaRPr lang="en-US" alt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60418" name="Rectangle 7"/>
          <p:cNvSpPr txBox="1">
            <a:spLocks noGrp="1"/>
          </p:cNvSpPr>
          <p:nvPr>
            <p:ph type="sldNum" sz="quarter"/>
          </p:nvPr>
        </p:nvSpPr>
        <p:spPr>
          <a:xfrm>
            <a:off x="4278313" y="0"/>
            <a:ext cx="3276600" cy="530225"/>
          </a:xfrm>
          <a:prstGeom prst="rect">
            <a:avLst/>
          </a:prstGeom>
          <a:noFill/>
          <a:ln w="9525">
            <a:noFill/>
          </a:ln>
        </p:spPr>
        <p:txBody>
          <a:bodyPr lIns="0" tIns="0" rIns="0" bIns="0" anchor="b"/>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
        <p:nvSpPr>
          <p:cNvPr id="60419" name="Rectangle 2"/>
          <p:cNvSpPr>
            <a:spLocks noRot="1" noTextEdit="1"/>
          </p:cNvSpPr>
          <p:nvPr>
            <p:ph type="sldImg"/>
          </p:nvPr>
        </p:nvSpPr>
        <p:spPr>
          <a:ln/>
        </p:spPr>
      </p:sp>
      <p:sp>
        <p:nvSpPr>
          <p:cNvPr id="60420" name="Rectangle 3"/>
          <p:cNvSpPr>
            <a:spLocks noGrp="1"/>
          </p:cNvSpPr>
          <p:nvPr>
            <p:ph type="body" idx="1"/>
          </p:nvPr>
        </p:nvSpPr>
        <p:spPr>
          <a:ln/>
        </p:spPr>
        <p:txBody>
          <a:bodyPr wrap="square" lIns="0" tIns="0" rIns="0" bIns="0" anchor="t"/>
          <a:p>
            <a:pPr lvl="0"/>
            <a:endParaRPr lang="en-US" alt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65538" name="Rectangle 7"/>
          <p:cNvSpPr txBox="1">
            <a:spLocks noGrp="1"/>
          </p:cNvSpPr>
          <p:nvPr>
            <p:ph type="sldNum" sz="quarter"/>
          </p:nvPr>
        </p:nvSpPr>
        <p:spPr>
          <a:xfrm>
            <a:off x="4278313" y="0"/>
            <a:ext cx="3276600" cy="530225"/>
          </a:xfrm>
          <a:prstGeom prst="rect">
            <a:avLst/>
          </a:prstGeom>
          <a:noFill/>
          <a:ln w="9525">
            <a:noFill/>
          </a:ln>
        </p:spPr>
        <p:txBody>
          <a:bodyPr lIns="0" tIns="0" rIns="0" bIns="0" anchor="b"/>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
        <p:nvSpPr>
          <p:cNvPr id="65539" name="Rectangle 2"/>
          <p:cNvSpPr>
            <a:spLocks noRot="1" noTextEdit="1"/>
          </p:cNvSpPr>
          <p:nvPr>
            <p:ph type="sldImg"/>
          </p:nvPr>
        </p:nvSpPr>
        <p:spPr>
          <a:ln/>
        </p:spPr>
      </p:sp>
      <p:sp>
        <p:nvSpPr>
          <p:cNvPr id="65540" name="Rectangle 3"/>
          <p:cNvSpPr>
            <a:spLocks noGrp="1"/>
          </p:cNvSpPr>
          <p:nvPr>
            <p:ph type="body" idx="1"/>
          </p:nvPr>
        </p:nvSpPr>
        <p:spPr>
          <a:ln/>
        </p:spPr>
        <p:txBody>
          <a:bodyPr wrap="square" lIns="0" tIns="0" rIns="0" bIns="0" anchor="t"/>
          <a:p>
            <a:pPr lvl="0"/>
            <a:endParaRPr lang="en-US" alt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68610" name="Rectangle 7"/>
          <p:cNvSpPr txBox="1">
            <a:spLocks noGrp="1"/>
          </p:cNvSpPr>
          <p:nvPr>
            <p:ph type="sldNum" sz="quarter"/>
          </p:nvPr>
        </p:nvSpPr>
        <p:spPr>
          <a:xfrm>
            <a:off x="4278313" y="0"/>
            <a:ext cx="3276600" cy="530225"/>
          </a:xfrm>
          <a:prstGeom prst="rect">
            <a:avLst/>
          </a:prstGeom>
          <a:noFill/>
          <a:ln w="9525">
            <a:noFill/>
          </a:ln>
        </p:spPr>
        <p:txBody>
          <a:bodyPr lIns="0" tIns="0" rIns="0" bIns="0" anchor="b"/>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
        <p:nvSpPr>
          <p:cNvPr id="68611" name="Rectangle 2"/>
          <p:cNvSpPr>
            <a:spLocks noRot="1" noTextEdit="1"/>
          </p:cNvSpPr>
          <p:nvPr>
            <p:ph type="sldImg"/>
          </p:nvPr>
        </p:nvSpPr>
        <p:spPr>
          <a:ln/>
        </p:spPr>
      </p:sp>
      <p:sp>
        <p:nvSpPr>
          <p:cNvPr id="68612" name="Rectangle 3"/>
          <p:cNvSpPr>
            <a:spLocks noGrp="1"/>
          </p:cNvSpPr>
          <p:nvPr>
            <p:ph type="body" idx="1"/>
          </p:nvPr>
        </p:nvSpPr>
        <p:spPr>
          <a:ln/>
        </p:spPr>
        <p:txBody>
          <a:bodyPr wrap="square" lIns="0" tIns="0" rIns="0" bIns="0" anchor="t"/>
          <a:p>
            <a:pPr lvl="0"/>
            <a:endParaRPr lang="en-US" alt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70658" name="Rectangle 7"/>
          <p:cNvSpPr txBox="1">
            <a:spLocks noGrp="1"/>
          </p:cNvSpPr>
          <p:nvPr>
            <p:ph type="sldNum" sz="quarter"/>
          </p:nvPr>
        </p:nvSpPr>
        <p:spPr>
          <a:xfrm>
            <a:off x="4278313" y="0"/>
            <a:ext cx="3276600" cy="530225"/>
          </a:xfrm>
          <a:prstGeom prst="rect">
            <a:avLst/>
          </a:prstGeom>
          <a:noFill/>
          <a:ln w="9525">
            <a:noFill/>
          </a:ln>
        </p:spPr>
        <p:txBody>
          <a:bodyPr lIns="0" tIns="0" rIns="0" bIns="0" anchor="b"/>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
        <p:nvSpPr>
          <p:cNvPr id="70659" name="Rectangle 2"/>
          <p:cNvSpPr>
            <a:spLocks noRot="1" noTextEdit="1"/>
          </p:cNvSpPr>
          <p:nvPr>
            <p:ph type="sldImg"/>
          </p:nvPr>
        </p:nvSpPr>
        <p:spPr>
          <a:ln/>
        </p:spPr>
      </p:sp>
      <p:sp>
        <p:nvSpPr>
          <p:cNvPr id="70660" name="Rectangle 3"/>
          <p:cNvSpPr>
            <a:spLocks noGrp="1"/>
          </p:cNvSpPr>
          <p:nvPr>
            <p:ph type="body" idx="1"/>
          </p:nvPr>
        </p:nvSpPr>
        <p:spPr>
          <a:ln/>
        </p:spPr>
        <p:txBody>
          <a:bodyPr wrap="square" lIns="0" tIns="0" rIns="0" bIns="0" anchor="t"/>
          <a:p>
            <a:pPr lvl="0"/>
            <a:endParaRPr lang="en-US" alt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73730" name="Rectangle 7"/>
          <p:cNvSpPr txBox="1">
            <a:spLocks noGrp="1"/>
          </p:cNvSpPr>
          <p:nvPr>
            <p:ph type="sldNum" sz="quarter"/>
          </p:nvPr>
        </p:nvSpPr>
        <p:spPr>
          <a:xfrm>
            <a:off x="4278313" y="0"/>
            <a:ext cx="3276600" cy="530225"/>
          </a:xfrm>
          <a:prstGeom prst="rect">
            <a:avLst/>
          </a:prstGeom>
          <a:noFill/>
          <a:ln w="9525">
            <a:noFill/>
          </a:ln>
        </p:spPr>
        <p:txBody>
          <a:bodyPr lIns="0" tIns="0" rIns="0" bIns="0" anchor="b"/>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
        <p:nvSpPr>
          <p:cNvPr id="73731" name="Rectangle 2"/>
          <p:cNvSpPr>
            <a:spLocks noRot="1" noTextEdit="1"/>
          </p:cNvSpPr>
          <p:nvPr>
            <p:ph type="sldImg"/>
          </p:nvPr>
        </p:nvSpPr>
        <p:spPr>
          <a:ln/>
        </p:spPr>
      </p:sp>
      <p:sp>
        <p:nvSpPr>
          <p:cNvPr id="73732" name="Rectangle 3"/>
          <p:cNvSpPr>
            <a:spLocks noGrp="1"/>
          </p:cNvSpPr>
          <p:nvPr>
            <p:ph type="body" idx="1"/>
          </p:nvPr>
        </p:nvSpPr>
        <p:spPr>
          <a:ln/>
        </p:spPr>
        <p:txBody>
          <a:bodyPr wrap="square" lIns="0" tIns="0" rIns="0" bIns="0" anchor="t"/>
          <a:p>
            <a:pPr lvl="0"/>
            <a:endParaRPr lang="en-US" alt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75778" name="Rectangle 7"/>
          <p:cNvSpPr txBox="1">
            <a:spLocks noGrp="1"/>
          </p:cNvSpPr>
          <p:nvPr>
            <p:ph type="sldNum" sz="quarter"/>
          </p:nvPr>
        </p:nvSpPr>
        <p:spPr>
          <a:xfrm>
            <a:off x="4278313" y="0"/>
            <a:ext cx="3276600" cy="530225"/>
          </a:xfrm>
          <a:prstGeom prst="rect">
            <a:avLst/>
          </a:prstGeom>
          <a:noFill/>
          <a:ln w="9525">
            <a:noFill/>
          </a:ln>
        </p:spPr>
        <p:txBody>
          <a:bodyPr lIns="0" tIns="0" rIns="0" bIns="0" anchor="b"/>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
        <p:nvSpPr>
          <p:cNvPr id="75779" name="Rectangle 2"/>
          <p:cNvSpPr>
            <a:spLocks noRot="1" noTextEdit="1"/>
          </p:cNvSpPr>
          <p:nvPr>
            <p:ph type="sldImg"/>
          </p:nvPr>
        </p:nvSpPr>
        <p:spPr>
          <a:ln/>
        </p:spPr>
      </p:sp>
      <p:sp>
        <p:nvSpPr>
          <p:cNvPr id="75780" name="Rectangle 3"/>
          <p:cNvSpPr>
            <a:spLocks noGrp="1"/>
          </p:cNvSpPr>
          <p:nvPr>
            <p:ph type="body" idx="1"/>
          </p:nvPr>
        </p:nvSpPr>
        <p:spPr>
          <a:ln/>
        </p:spPr>
        <p:txBody>
          <a:bodyPr wrap="square" lIns="0" tIns="0" rIns="0" bIns="0" anchor="t"/>
          <a:p>
            <a:pPr lvl="0"/>
            <a:endParaRPr lang="en-US"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0722" name="Rectangle 7"/>
          <p:cNvSpPr txBox="1">
            <a:spLocks noGrp="1"/>
          </p:cNvSpPr>
          <p:nvPr>
            <p:ph type="sldNum" sz="quarter"/>
          </p:nvPr>
        </p:nvSpPr>
        <p:spPr>
          <a:xfrm>
            <a:off x="4278313" y="0"/>
            <a:ext cx="3276600" cy="530225"/>
          </a:xfrm>
          <a:prstGeom prst="rect">
            <a:avLst/>
          </a:prstGeom>
          <a:noFill/>
          <a:ln w="9525">
            <a:noFill/>
          </a:ln>
        </p:spPr>
        <p:txBody>
          <a:bodyPr lIns="0" tIns="0" rIns="0" bIns="0" anchor="b"/>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
        <p:nvSpPr>
          <p:cNvPr id="30723" name="Rectangle 2"/>
          <p:cNvSpPr>
            <a:spLocks noRot="1" noTextEdit="1"/>
          </p:cNvSpPr>
          <p:nvPr>
            <p:ph type="sldImg"/>
          </p:nvPr>
        </p:nvSpPr>
        <p:spPr>
          <a:ln/>
        </p:spPr>
      </p:sp>
      <p:sp>
        <p:nvSpPr>
          <p:cNvPr id="30724" name="Rectangle 3"/>
          <p:cNvSpPr>
            <a:spLocks noGrp="1"/>
          </p:cNvSpPr>
          <p:nvPr>
            <p:ph type="body" idx="1"/>
          </p:nvPr>
        </p:nvSpPr>
        <p:spPr>
          <a:ln/>
        </p:spPr>
        <p:txBody>
          <a:bodyPr wrap="square" lIns="0" tIns="0" rIns="0" bIns="0" anchor="t"/>
          <a:p>
            <a:pPr lvl="0"/>
            <a:endParaRPr lang="en-US" alt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77826" name="Rectangle 7"/>
          <p:cNvSpPr txBox="1">
            <a:spLocks noGrp="1"/>
          </p:cNvSpPr>
          <p:nvPr>
            <p:ph type="sldNum" sz="quarter"/>
          </p:nvPr>
        </p:nvSpPr>
        <p:spPr>
          <a:xfrm>
            <a:off x="4278313" y="0"/>
            <a:ext cx="3276600" cy="530225"/>
          </a:xfrm>
          <a:prstGeom prst="rect">
            <a:avLst/>
          </a:prstGeom>
          <a:noFill/>
          <a:ln w="9525">
            <a:noFill/>
          </a:ln>
        </p:spPr>
        <p:txBody>
          <a:bodyPr lIns="0" tIns="0" rIns="0" bIns="0" anchor="b"/>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
        <p:nvSpPr>
          <p:cNvPr id="77827" name="Rectangle 2"/>
          <p:cNvSpPr>
            <a:spLocks noRot="1" noTextEdit="1"/>
          </p:cNvSpPr>
          <p:nvPr>
            <p:ph type="sldImg"/>
          </p:nvPr>
        </p:nvSpPr>
        <p:spPr>
          <a:ln/>
        </p:spPr>
      </p:sp>
      <p:sp>
        <p:nvSpPr>
          <p:cNvPr id="77828" name="Rectangle 3"/>
          <p:cNvSpPr>
            <a:spLocks noGrp="1"/>
          </p:cNvSpPr>
          <p:nvPr>
            <p:ph type="body" idx="1"/>
          </p:nvPr>
        </p:nvSpPr>
        <p:spPr>
          <a:ln/>
        </p:spPr>
        <p:txBody>
          <a:bodyPr wrap="square" lIns="0" tIns="0" rIns="0" bIns="0" anchor="t"/>
          <a:p>
            <a:pPr lvl="0"/>
            <a:endParaRPr lang="en-US" alt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0898" name="Rectangle 7"/>
          <p:cNvSpPr txBox="1">
            <a:spLocks noGrp="1"/>
          </p:cNvSpPr>
          <p:nvPr>
            <p:ph type="sldNum" sz="quarter"/>
          </p:nvPr>
        </p:nvSpPr>
        <p:spPr>
          <a:xfrm>
            <a:off x="4278313" y="0"/>
            <a:ext cx="3276600" cy="530225"/>
          </a:xfrm>
          <a:prstGeom prst="rect">
            <a:avLst/>
          </a:prstGeom>
          <a:noFill/>
          <a:ln w="9525">
            <a:noFill/>
          </a:ln>
        </p:spPr>
        <p:txBody>
          <a:bodyPr lIns="0" tIns="0" rIns="0" bIns="0" anchor="b"/>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
        <p:nvSpPr>
          <p:cNvPr id="80899" name="Rectangle 2"/>
          <p:cNvSpPr>
            <a:spLocks noRot="1" noTextEdit="1"/>
          </p:cNvSpPr>
          <p:nvPr>
            <p:ph type="sldImg"/>
          </p:nvPr>
        </p:nvSpPr>
        <p:spPr>
          <a:ln/>
        </p:spPr>
      </p:sp>
      <p:sp>
        <p:nvSpPr>
          <p:cNvPr id="80900" name="Rectangle 3"/>
          <p:cNvSpPr>
            <a:spLocks noGrp="1"/>
          </p:cNvSpPr>
          <p:nvPr>
            <p:ph type="body" idx="1"/>
          </p:nvPr>
        </p:nvSpPr>
        <p:spPr>
          <a:ln/>
        </p:spPr>
        <p:txBody>
          <a:bodyPr wrap="square" lIns="0" tIns="0" rIns="0" bIns="0" anchor="t"/>
          <a:p>
            <a:pPr lvl="0"/>
            <a:endParaRPr lang="en-US" alt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2946" name="Rectangle 7"/>
          <p:cNvSpPr txBox="1">
            <a:spLocks noGrp="1"/>
          </p:cNvSpPr>
          <p:nvPr>
            <p:ph type="sldNum" sz="quarter"/>
          </p:nvPr>
        </p:nvSpPr>
        <p:spPr>
          <a:xfrm>
            <a:off x="4278313" y="0"/>
            <a:ext cx="3276600" cy="530225"/>
          </a:xfrm>
          <a:prstGeom prst="rect">
            <a:avLst/>
          </a:prstGeom>
          <a:noFill/>
          <a:ln w="9525">
            <a:noFill/>
          </a:ln>
        </p:spPr>
        <p:txBody>
          <a:bodyPr lIns="0" tIns="0" rIns="0" bIns="0" anchor="b"/>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
        <p:nvSpPr>
          <p:cNvPr id="82947" name="Rectangle 2"/>
          <p:cNvSpPr>
            <a:spLocks noRot="1" noTextEdit="1"/>
          </p:cNvSpPr>
          <p:nvPr>
            <p:ph type="sldImg"/>
          </p:nvPr>
        </p:nvSpPr>
        <p:spPr>
          <a:ln/>
        </p:spPr>
      </p:sp>
      <p:sp>
        <p:nvSpPr>
          <p:cNvPr id="82948" name="Rectangle 3"/>
          <p:cNvSpPr>
            <a:spLocks noGrp="1"/>
          </p:cNvSpPr>
          <p:nvPr>
            <p:ph type="body" idx="1"/>
          </p:nvPr>
        </p:nvSpPr>
        <p:spPr>
          <a:ln/>
        </p:spPr>
        <p:txBody>
          <a:bodyPr wrap="square" lIns="0" tIns="0" rIns="0" bIns="0" anchor="t"/>
          <a:p>
            <a:pPr lvl="0"/>
            <a:endParaRPr lang="en-US" alt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4994" name="Rectangle 7"/>
          <p:cNvSpPr txBox="1">
            <a:spLocks noGrp="1"/>
          </p:cNvSpPr>
          <p:nvPr>
            <p:ph type="sldNum" sz="quarter"/>
          </p:nvPr>
        </p:nvSpPr>
        <p:spPr>
          <a:xfrm>
            <a:off x="4278313" y="0"/>
            <a:ext cx="3276600" cy="530225"/>
          </a:xfrm>
          <a:prstGeom prst="rect">
            <a:avLst/>
          </a:prstGeom>
          <a:noFill/>
          <a:ln w="9525">
            <a:noFill/>
          </a:ln>
        </p:spPr>
        <p:txBody>
          <a:bodyPr lIns="0" tIns="0" rIns="0" bIns="0" anchor="b"/>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
        <p:nvSpPr>
          <p:cNvPr id="84995" name="Rectangle 2"/>
          <p:cNvSpPr>
            <a:spLocks noRot="1" noTextEdit="1"/>
          </p:cNvSpPr>
          <p:nvPr>
            <p:ph type="sldImg"/>
          </p:nvPr>
        </p:nvSpPr>
        <p:spPr>
          <a:ln/>
        </p:spPr>
      </p:sp>
      <p:sp>
        <p:nvSpPr>
          <p:cNvPr id="84996" name="Rectangle 3"/>
          <p:cNvSpPr>
            <a:spLocks noGrp="1"/>
          </p:cNvSpPr>
          <p:nvPr>
            <p:ph type="body" idx="1"/>
          </p:nvPr>
        </p:nvSpPr>
        <p:spPr>
          <a:ln/>
        </p:spPr>
        <p:txBody>
          <a:bodyPr wrap="square" lIns="0" tIns="0" rIns="0" bIns="0" anchor="t"/>
          <a:p>
            <a:pPr lvl="0"/>
            <a:endParaRPr lang="en-US" alt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7042" name="Rectangle 7"/>
          <p:cNvSpPr txBox="1">
            <a:spLocks noGrp="1"/>
          </p:cNvSpPr>
          <p:nvPr>
            <p:ph type="sldNum" sz="quarter"/>
          </p:nvPr>
        </p:nvSpPr>
        <p:spPr>
          <a:xfrm>
            <a:off x="4278313" y="0"/>
            <a:ext cx="3276600" cy="530225"/>
          </a:xfrm>
          <a:prstGeom prst="rect">
            <a:avLst/>
          </a:prstGeom>
          <a:noFill/>
          <a:ln w="9525">
            <a:noFill/>
          </a:ln>
        </p:spPr>
        <p:txBody>
          <a:bodyPr lIns="0" tIns="0" rIns="0" bIns="0" anchor="b"/>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
        <p:nvSpPr>
          <p:cNvPr id="87043" name="Rectangle 2"/>
          <p:cNvSpPr>
            <a:spLocks noRot="1" noTextEdit="1"/>
          </p:cNvSpPr>
          <p:nvPr>
            <p:ph type="sldImg"/>
          </p:nvPr>
        </p:nvSpPr>
        <p:spPr>
          <a:ln/>
        </p:spPr>
      </p:sp>
      <p:sp>
        <p:nvSpPr>
          <p:cNvPr id="87044" name="Rectangle 3"/>
          <p:cNvSpPr>
            <a:spLocks noGrp="1"/>
          </p:cNvSpPr>
          <p:nvPr>
            <p:ph type="body" idx="1"/>
          </p:nvPr>
        </p:nvSpPr>
        <p:spPr>
          <a:ln/>
        </p:spPr>
        <p:txBody>
          <a:bodyPr wrap="square" lIns="0" tIns="0" rIns="0" bIns="0" anchor="t"/>
          <a:p>
            <a:pPr lvl="0"/>
            <a:endParaRPr lang="en-US" alt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9090" name="Rectangle 7"/>
          <p:cNvSpPr txBox="1">
            <a:spLocks noGrp="1"/>
          </p:cNvSpPr>
          <p:nvPr>
            <p:ph type="sldNum" sz="quarter"/>
          </p:nvPr>
        </p:nvSpPr>
        <p:spPr>
          <a:xfrm>
            <a:off x="4278313" y="0"/>
            <a:ext cx="3276600" cy="530225"/>
          </a:xfrm>
          <a:prstGeom prst="rect">
            <a:avLst/>
          </a:prstGeom>
          <a:noFill/>
          <a:ln w="9525">
            <a:noFill/>
          </a:ln>
        </p:spPr>
        <p:txBody>
          <a:bodyPr lIns="0" tIns="0" rIns="0" bIns="0" anchor="b"/>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
        <p:nvSpPr>
          <p:cNvPr id="89091" name="Rectangle 2"/>
          <p:cNvSpPr>
            <a:spLocks noRot="1" noTextEdit="1"/>
          </p:cNvSpPr>
          <p:nvPr>
            <p:ph type="sldImg"/>
          </p:nvPr>
        </p:nvSpPr>
        <p:spPr>
          <a:ln/>
        </p:spPr>
      </p:sp>
      <p:sp>
        <p:nvSpPr>
          <p:cNvPr id="89092" name="Rectangle 3"/>
          <p:cNvSpPr>
            <a:spLocks noGrp="1"/>
          </p:cNvSpPr>
          <p:nvPr>
            <p:ph type="body" idx="1"/>
          </p:nvPr>
        </p:nvSpPr>
        <p:spPr>
          <a:ln/>
        </p:spPr>
        <p:txBody>
          <a:bodyPr wrap="square" lIns="0" tIns="0" rIns="0" bIns="0" anchor="t"/>
          <a:p>
            <a:pPr lvl="0"/>
            <a:endParaRPr lang="en-US" alt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91138" name="Rectangle 7"/>
          <p:cNvSpPr txBox="1">
            <a:spLocks noGrp="1"/>
          </p:cNvSpPr>
          <p:nvPr>
            <p:ph type="sldNum" sz="quarter"/>
          </p:nvPr>
        </p:nvSpPr>
        <p:spPr>
          <a:xfrm>
            <a:off x="4278313" y="0"/>
            <a:ext cx="3276600" cy="530225"/>
          </a:xfrm>
          <a:prstGeom prst="rect">
            <a:avLst/>
          </a:prstGeom>
          <a:noFill/>
          <a:ln w="9525">
            <a:noFill/>
          </a:ln>
        </p:spPr>
        <p:txBody>
          <a:bodyPr lIns="0" tIns="0" rIns="0" bIns="0" anchor="b"/>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
        <p:nvSpPr>
          <p:cNvPr id="91139" name="Rectangle 2"/>
          <p:cNvSpPr>
            <a:spLocks noRot="1" noTextEdit="1"/>
          </p:cNvSpPr>
          <p:nvPr>
            <p:ph type="sldImg"/>
          </p:nvPr>
        </p:nvSpPr>
        <p:spPr>
          <a:ln/>
        </p:spPr>
      </p:sp>
      <p:sp>
        <p:nvSpPr>
          <p:cNvPr id="91140" name="Rectangle 3"/>
          <p:cNvSpPr>
            <a:spLocks noGrp="1"/>
          </p:cNvSpPr>
          <p:nvPr>
            <p:ph type="body" idx="1"/>
          </p:nvPr>
        </p:nvSpPr>
        <p:spPr>
          <a:ln/>
        </p:spPr>
        <p:txBody>
          <a:bodyPr wrap="square" lIns="0" tIns="0" rIns="0" bIns="0" anchor="t"/>
          <a:p>
            <a:pPr lvl="0"/>
            <a:endParaRPr lang="en-US" alt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93186" name="Rectangle 7"/>
          <p:cNvSpPr txBox="1">
            <a:spLocks noGrp="1"/>
          </p:cNvSpPr>
          <p:nvPr>
            <p:ph type="sldNum" sz="quarter"/>
          </p:nvPr>
        </p:nvSpPr>
        <p:spPr>
          <a:xfrm>
            <a:off x="4278313" y="0"/>
            <a:ext cx="3276600" cy="530225"/>
          </a:xfrm>
          <a:prstGeom prst="rect">
            <a:avLst/>
          </a:prstGeom>
          <a:noFill/>
          <a:ln w="9525">
            <a:noFill/>
          </a:ln>
        </p:spPr>
        <p:txBody>
          <a:bodyPr lIns="0" tIns="0" rIns="0" bIns="0" anchor="b"/>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
        <p:nvSpPr>
          <p:cNvPr id="93187" name="Rectangle 2"/>
          <p:cNvSpPr>
            <a:spLocks noRot="1" noTextEdit="1"/>
          </p:cNvSpPr>
          <p:nvPr>
            <p:ph type="sldImg"/>
          </p:nvPr>
        </p:nvSpPr>
        <p:spPr>
          <a:ln/>
        </p:spPr>
      </p:sp>
      <p:sp>
        <p:nvSpPr>
          <p:cNvPr id="93188" name="Rectangle 3"/>
          <p:cNvSpPr>
            <a:spLocks noGrp="1"/>
          </p:cNvSpPr>
          <p:nvPr>
            <p:ph type="body" idx="1"/>
          </p:nvPr>
        </p:nvSpPr>
        <p:spPr>
          <a:ln/>
        </p:spPr>
        <p:txBody>
          <a:bodyPr wrap="square" lIns="0" tIns="0" rIns="0" bIns="0" anchor="t"/>
          <a:p>
            <a:pPr lvl="0"/>
            <a:endParaRPr lang="en-US" alt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95234" name="Rectangle 7"/>
          <p:cNvSpPr txBox="1">
            <a:spLocks noGrp="1"/>
          </p:cNvSpPr>
          <p:nvPr>
            <p:ph type="sldNum" sz="quarter"/>
          </p:nvPr>
        </p:nvSpPr>
        <p:spPr>
          <a:xfrm>
            <a:off x="4278313" y="0"/>
            <a:ext cx="3276600" cy="530225"/>
          </a:xfrm>
          <a:prstGeom prst="rect">
            <a:avLst/>
          </a:prstGeom>
          <a:noFill/>
          <a:ln w="9525">
            <a:noFill/>
          </a:ln>
        </p:spPr>
        <p:txBody>
          <a:bodyPr lIns="0" tIns="0" rIns="0" bIns="0" anchor="b"/>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
        <p:nvSpPr>
          <p:cNvPr id="95235" name="Rectangle 2"/>
          <p:cNvSpPr>
            <a:spLocks noRot="1" noTextEdit="1"/>
          </p:cNvSpPr>
          <p:nvPr>
            <p:ph type="sldImg"/>
          </p:nvPr>
        </p:nvSpPr>
        <p:spPr>
          <a:ln/>
        </p:spPr>
      </p:sp>
      <p:sp>
        <p:nvSpPr>
          <p:cNvPr id="95236" name="Rectangle 3"/>
          <p:cNvSpPr>
            <a:spLocks noGrp="1"/>
          </p:cNvSpPr>
          <p:nvPr>
            <p:ph type="body" idx="1"/>
          </p:nvPr>
        </p:nvSpPr>
        <p:spPr>
          <a:ln/>
        </p:spPr>
        <p:txBody>
          <a:bodyPr wrap="square" lIns="0" tIns="0" rIns="0" bIns="0" anchor="t"/>
          <a:p>
            <a:pPr lvl="0"/>
            <a:endParaRPr lang="en-US" alt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97282" name="Rectangle 7"/>
          <p:cNvSpPr txBox="1">
            <a:spLocks noGrp="1"/>
          </p:cNvSpPr>
          <p:nvPr>
            <p:ph type="sldNum" sz="quarter"/>
          </p:nvPr>
        </p:nvSpPr>
        <p:spPr>
          <a:xfrm>
            <a:off x="4278313" y="0"/>
            <a:ext cx="3276600" cy="530225"/>
          </a:xfrm>
          <a:prstGeom prst="rect">
            <a:avLst/>
          </a:prstGeom>
          <a:noFill/>
          <a:ln w="9525">
            <a:noFill/>
          </a:ln>
        </p:spPr>
        <p:txBody>
          <a:bodyPr lIns="0" tIns="0" rIns="0" bIns="0" anchor="b"/>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
        <p:nvSpPr>
          <p:cNvPr id="97283" name="Rectangle 2"/>
          <p:cNvSpPr>
            <a:spLocks noRot="1" noTextEdit="1"/>
          </p:cNvSpPr>
          <p:nvPr>
            <p:ph type="sldImg"/>
          </p:nvPr>
        </p:nvSpPr>
        <p:spPr>
          <a:ln/>
        </p:spPr>
      </p:sp>
      <p:sp>
        <p:nvSpPr>
          <p:cNvPr id="97284" name="Rectangle 3"/>
          <p:cNvSpPr>
            <a:spLocks noGrp="1"/>
          </p:cNvSpPr>
          <p:nvPr>
            <p:ph type="body" idx="1"/>
          </p:nvPr>
        </p:nvSpPr>
        <p:spPr>
          <a:ln/>
        </p:spPr>
        <p:txBody>
          <a:bodyPr wrap="square" lIns="0" tIns="0" rIns="0" bIns="0" anchor="t"/>
          <a:p>
            <a:pPr lvl="0"/>
            <a:endParaRPr lang="en-US"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3794" name="Rectangle 7"/>
          <p:cNvSpPr txBox="1">
            <a:spLocks noGrp="1"/>
          </p:cNvSpPr>
          <p:nvPr>
            <p:ph type="sldNum" sz="quarter"/>
          </p:nvPr>
        </p:nvSpPr>
        <p:spPr>
          <a:xfrm>
            <a:off x="4278313" y="0"/>
            <a:ext cx="3276600" cy="530225"/>
          </a:xfrm>
          <a:prstGeom prst="rect">
            <a:avLst/>
          </a:prstGeom>
          <a:noFill/>
          <a:ln w="9525">
            <a:noFill/>
          </a:ln>
        </p:spPr>
        <p:txBody>
          <a:bodyPr lIns="0" tIns="0" rIns="0" bIns="0" anchor="b"/>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
        <p:nvSpPr>
          <p:cNvPr id="33795" name="Rectangle 2"/>
          <p:cNvSpPr>
            <a:spLocks noRot="1" noTextEdit="1"/>
          </p:cNvSpPr>
          <p:nvPr>
            <p:ph type="sldImg"/>
          </p:nvPr>
        </p:nvSpPr>
        <p:spPr>
          <a:ln/>
        </p:spPr>
      </p:sp>
      <p:sp>
        <p:nvSpPr>
          <p:cNvPr id="33796" name="Rectangle 3"/>
          <p:cNvSpPr>
            <a:spLocks noGrp="1"/>
          </p:cNvSpPr>
          <p:nvPr>
            <p:ph type="body" idx="1"/>
          </p:nvPr>
        </p:nvSpPr>
        <p:spPr>
          <a:ln/>
        </p:spPr>
        <p:txBody>
          <a:bodyPr wrap="square" lIns="0" tIns="0" rIns="0" bIns="0" anchor="t"/>
          <a:p>
            <a:pPr lvl="0"/>
            <a:endParaRPr lang="en-US" alt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56674" name="Slide Image Placeholder 1"/>
          <p:cNvSpPr>
            <a:spLocks noGrp="1" noRot="1" noChangeAspect="1" noTextEdit="1"/>
          </p:cNvSpPr>
          <p:nvPr>
            <p:ph type="sldImg"/>
          </p:nvPr>
        </p:nvSpPr>
        <p:spPr>
          <a:ln/>
        </p:spPr>
      </p:sp>
      <p:sp>
        <p:nvSpPr>
          <p:cNvPr id="156675" name="Notes Placeholder 2"/>
          <p:cNvSpPr>
            <a:spLocks noGrp="1"/>
          </p:cNvSpPr>
          <p:nvPr>
            <p:ph type="body" idx="1"/>
          </p:nvPr>
        </p:nvSpPr>
        <p:spPr>
          <a:ln/>
        </p:spPr>
        <p:txBody>
          <a:bodyPr wrap="square" lIns="0" tIns="0" rIns="0" bIns="0" anchor="t"/>
          <a:p>
            <a:pPr lvl="0" eaLnBrk="1" hangingPunct="1"/>
            <a:endParaRPr lang="en-US" altLang="en-US" dirty="0"/>
          </a:p>
        </p:txBody>
      </p:sp>
      <p:sp>
        <p:nvSpPr>
          <p:cNvPr id="156676" name="Slide Number Placeholder 3"/>
          <p:cNvSpPr txBox="1">
            <a:spLocks noGrp="1"/>
          </p:cNvSpPr>
          <p:nvPr>
            <p:ph type="sldNum" sz="quarter"/>
          </p:nvPr>
        </p:nvSpPr>
        <p:spPr>
          <a:xfrm>
            <a:off x="4278313" y="0"/>
            <a:ext cx="3276600" cy="530225"/>
          </a:xfrm>
          <a:prstGeom prst="rect">
            <a:avLst/>
          </a:prstGeom>
          <a:noFill/>
          <a:ln w="9525">
            <a:noFill/>
          </a:ln>
        </p:spPr>
        <p:txBody>
          <a:bodyPr lIns="0" tIns="0" rIns="0" bIns="0" anchor="b"/>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GB" altLang="en-US" sz="1400" dirty="0">
                <a:solidFill>
                  <a:srgbClr val="000000"/>
                </a:solidFill>
                <a:latin typeface="Times New Roman" panose="02020603050405020304" pitchFamily="18" charset="0"/>
                <a:cs typeface="DejaVu Sans" charset="0"/>
              </a:rPr>
            </a:fld>
            <a:endParaRPr lang="en-GB"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59746" name="Slide Image Placeholder 1"/>
          <p:cNvSpPr>
            <a:spLocks noGrp="1" noRot="1" noChangeAspect="1" noTextEdit="1"/>
          </p:cNvSpPr>
          <p:nvPr>
            <p:ph type="sldImg"/>
          </p:nvPr>
        </p:nvSpPr>
        <p:spPr>
          <a:ln/>
        </p:spPr>
      </p:sp>
      <p:sp>
        <p:nvSpPr>
          <p:cNvPr id="159747" name="Notes Placeholder 2"/>
          <p:cNvSpPr>
            <a:spLocks noGrp="1"/>
          </p:cNvSpPr>
          <p:nvPr>
            <p:ph type="body" idx="1"/>
          </p:nvPr>
        </p:nvSpPr>
        <p:spPr>
          <a:ln/>
        </p:spPr>
        <p:txBody>
          <a:bodyPr wrap="square" lIns="0" tIns="0" rIns="0" bIns="0" anchor="t"/>
          <a:p>
            <a:pPr lvl="0"/>
            <a:endParaRPr lang="en-US" altLang="en-US" dirty="0"/>
          </a:p>
        </p:txBody>
      </p:sp>
      <p:sp>
        <p:nvSpPr>
          <p:cNvPr id="159748" name="Slide Number Placeholder 3"/>
          <p:cNvSpPr txBox="1">
            <a:spLocks noGrp="1"/>
          </p:cNvSpPr>
          <p:nvPr>
            <p:ph type="sldNum" sz="quarter"/>
          </p:nvPr>
        </p:nvSpPr>
        <p:spPr>
          <a:xfrm>
            <a:off x="4278313" y="0"/>
            <a:ext cx="3276600" cy="530225"/>
          </a:xfrm>
          <a:prstGeom prst="rect">
            <a:avLst/>
          </a:prstGeom>
          <a:noFill/>
          <a:ln w="9525">
            <a:noFill/>
          </a:ln>
        </p:spPr>
        <p:txBody>
          <a:bodyPr lIns="0" tIns="0" rIns="0" bIns="0" anchor="b"/>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GB" altLang="en-US" sz="1400" dirty="0">
                <a:solidFill>
                  <a:srgbClr val="000000"/>
                </a:solidFill>
                <a:latin typeface="Times New Roman" panose="02020603050405020304" pitchFamily="18" charset="0"/>
                <a:cs typeface="DejaVu Sans" charset="0"/>
              </a:rPr>
            </a:fld>
            <a:endParaRPr lang="en-GB"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89442" name="Rectangle 7"/>
          <p:cNvSpPr txBox="1">
            <a:spLocks noGrp="1"/>
          </p:cNvSpPr>
          <p:nvPr>
            <p:ph type="sldNum" sz="quarter"/>
          </p:nvPr>
        </p:nvSpPr>
        <p:spPr>
          <a:xfrm>
            <a:off x="4278313" y="0"/>
            <a:ext cx="3276600" cy="530225"/>
          </a:xfrm>
          <a:prstGeom prst="rect">
            <a:avLst/>
          </a:prstGeom>
          <a:noFill/>
          <a:ln w="9525">
            <a:noFill/>
          </a:ln>
        </p:spPr>
        <p:txBody>
          <a:bodyPr lIns="0" tIns="0" rIns="0" bIns="0" anchor="b"/>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GB" altLang="en-US" sz="1400" dirty="0">
                <a:solidFill>
                  <a:srgbClr val="000000"/>
                </a:solidFill>
                <a:latin typeface="Times New Roman" panose="02020603050405020304" pitchFamily="18" charset="0"/>
                <a:cs typeface="DejaVu Sans" charset="0"/>
              </a:rPr>
            </a:fld>
            <a:endParaRPr lang="en-GB" altLang="en-US" sz="1400" dirty="0">
              <a:solidFill>
                <a:srgbClr val="000000"/>
              </a:solidFill>
              <a:latin typeface="Times New Roman" panose="02020603050405020304" pitchFamily="18" charset="0"/>
              <a:ea typeface="DejaVu Sans" charset="0"/>
              <a:cs typeface="DejaVu Sans" charset="0"/>
            </a:endParaRPr>
          </a:p>
        </p:txBody>
      </p:sp>
      <p:sp>
        <p:nvSpPr>
          <p:cNvPr id="189443" name="Rectangle 2"/>
          <p:cNvSpPr>
            <a:spLocks noGrp="1" noRot="1" noChangeAspect="1" noTextEdit="1"/>
          </p:cNvSpPr>
          <p:nvPr>
            <p:ph type="sldImg"/>
          </p:nvPr>
        </p:nvSpPr>
        <p:spPr>
          <a:ln/>
        </p:spPr>
      </p:sp>
      <p:sp>
        <p:nvSpPr>
          <p:cNvPr id="189444" name="Rectangle 3"/>
          <p:cNvSpPr>
            <a:spLocks noGrp="1"/>
          </p:cNvSpPr>
          <p:nvPr>
            <p:ph type="body" idx="1"/>
          </p:nvPr>
        </p:nvSpPr>
        <p:spPr>
          <a:ln/>
        </p:spPr>
        <p:txBody>
          <a:bodyPr wrap="square" lIns="0" tIns="0" rIns="0" bIns="0" anchor="t"/>
          <a:p>
            <a:pPr lvl="0" eaLnBrk="1" hangingPunct="1"/>
            <a:r>
              <a:rPr lang="en-US" altLang="en-US" dirty="0"/>
              <a:t>From Shannon Theorem</a:t>
            </a:r>
            <a:endParaRPr lang="en-US" alt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38594" name="Rectangle 7"/>
          <p:cNvSpPr txBox="1">
            <a:spLocks noGrp="1"/>
          </p:cNvSpPr>
          <p:nvPr>
            <p:ph type="sldNum" sz="quarter"/>
          </p:nvPr>
        </p:nvSpPr>
        <p:spPr>
          <a:xfrm>
            <a:off x="4278313" y="0"/>
            <a:ext cx="3276600" cy="530225"/>
          </a:xfrm>
          <a:prstGeom prst="rect">
            <a:avLst/>
          </a:prstGeom>
          <a:noFill/>
          <a:ln w="9525">
            <a:noFill/>
          </a:ln>
        </p:spPr>
        <p:txBody>
          <a:bodyPr lIns="0" tIns="0" rIns="0" bIns="0" anchor="b"/>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
        <p:nvSpPr>
          <p:cNvPr id="238595" name="Rectangle 2"/>
          <p:cNvSpPr>
            <a:spLocks noRot="1" noTextEdit="1"/>
          </p:cNvSpPr>
          <p:nvPr>
            <p:ph type="sldImg"/>
          </p:nvPr>
        </p:nvSpPr>
        <p:spPr>
          <a:ln/>
        </p:spPr>
      </p:sp>
      <p:sp>
        <p:nvSpPr>
          <p:cNvPr id="238596" name="Rectangle 3"/>
          <p:cNvSpPr>
            <a:spLocks noGrp="1"/>
          </p:cNvSpPr>
          <p:nvPr>
            <p:ph type="body" idx="1"/>
          </p:nvPr>
        </p:nvSpPr>
        <p:spPr>
          <a:ln/>
        </p:spPr>
        <p:txBody>
          <a:bodyPr wrap="square" lIns="0" tIns="0" rIns="0" bIns="0" anchor="t"/>
          <a:p>
            <a:pPr lvl="0"/>
            <a:endParaRPr lang="en-US" alt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40642" name="Rectangle 7"/>
          <p:cNvSpPr txBox="1">
            <a:spLocks noGrp="1"/>
          </p:cNvSpPr>
          <p:nvPr>
            <p:ph type="sldNum" sz="quarter"/>
          </p:nvPr>
        </p:nvSpPr>
        <p:spPr>
          <a:xfrm>
            <a:off x="4278313" y="0"/>
            <a:ext cx="3276600" cy="530225"/>
          </a:xfrm>
          <a:prstGeom prst="rect">
            <a:avLst/>
          </a:prstGeom>
          <a:noFill/>
          <a:ln w="9525">
            <a:noFill/>
          </a:ln>
        </p:spPr>
        <p:txBody>
          <a:bodyPr lIns="0" tIns="0" rIns="0" bIns="0" anchor="b"/>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
        <p:nvSpPr>
          <p:cNvPr id="240643" name="Rectangle 2"/>
          <p:cNvSpPr>
            <a:spLocks noRot="1" noTextEdit="1"/>
          </p:cNvSpPr>
          <p:nvPr>
            <p:ph type="sldImg"/>
          </p:nvPr>
        </p:nvSpPr>
        <p:spPr>
          <a:ln/>
        </p:spPr>
      </p:sp>
      <p:sp>
        <p:nvSpPr>
          <p:cNvPr id="240644" name="Rectangle 3"/>
          <p:cNvSpPr>
            <a:spLocks noGrp="1"/>
          </p:cNvSpPr>
          <p:nvPr>
            <p:ph type="body" idx="1"/>
          </p:nvPr>
        </p:nvSpPr>
        <p:spPr>
          <a:ln/>
        </p:spPr>
        <p:txBody>
          <a:bodyPr wrap="square" lIns="0" tIns="0" rIns="0" bIns="0" anchor="t"/>
          <a:p>
            <a:pPr lvl="0"/>
            <a:endParaRPr lang="en-US" alt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42690" name="Rectangle 7"/>
          <p:cNvSpPr txBox="1">
            <a:spLocks noGrp="1"/>
          </p:cNvSpPr>
          <p:nvPr>
            <p:ph type="sldNum" sz="quarter"/>
          </p:nvPr>
        </p:nvSpPr>
        <p:spPr>
          <a:xfrm>
            <a:off x="4278313" y="0"/>
            <a:ext cx="3276600" cy="530225"/>
          </a:xfrm>
          <a:prstGeom prst="rect">
            <a:avLst/>
          </a:prstGeom>
          <a:noFill/>
          <a:ln w="9525">
            <a:noFill/>
          </a:ln>
        </p:spPr>
        <p:txBody>
          <a:bodyPr lIns="0" tIns="0" rIns="0" bIns="0" anchor="b"/>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
        <p:nvSpPr>
          <p:cNvPr id="242691" name="Rectangle 2"/>
          <p:cNvSpPr>
            <a:spLocks noRot="1" noTextEdit="1"/>
          </p:cNvSpPr>
          <p:nvPr>
            <p:ph type="sldImg"/>
          </p:nvPr>
        </p:nvSpPr>
        <p:spPr>
          <a:ln/>
        </p:spPr>
      </p:sp>
      <p:sp>
        <p:nvSpPr>
          <p:cNvPr id="242692" name="Rectangle 3"/>
          <p:cNvSpPr>
            <a:spLocks noGrp="1"/>
          </p:cNvSpPr>
          <p:nvPr>
            <p:ph type="body" idx="1"/>
          </p:nvPr>
        </p:nvSpPr>
        <p:spPr>
          <a:ln/>
        </p:spPr>
        <p:txBody>
          <a:bodyPr wrap="square" lIns="0" tIns="0" rIns="0" bIns="0" anchor="t"/>
          <a:p>
            <a:pPr lvl="0"/>
            <a:endParaRPr lang="en-US" alt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44738" name="Rectangle 7"/>
          <p:cNvSpPr txBox="1">
            <a:spLocks noGrp="1"/>
          </p:cNvSpPr>
          <p:nvPr>
            <p:ph type="sldNum" sz="quarter"/>
          </p:nvPr>
        </p:nvSpPr>
        <p:spPr>
          <a:xfrm>
            <a:off x="4278313" y="0"/>
            <a:ext cx="3276600" cy="530225"/>
          </a:xfrm>
          <a:prstGeom prst="rect">
            <a:avLst/>
          </a:prstGeom>
          <a:noFill/>
          <a:ln w="9525">
            <a:noFill/>
          </a:ln>
        </p:spPr>
        <p:txBody>
          <a:bodyPr lIns="0" tIns="0" rIns="0" bIns="0" anchor="b"/>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
        <p:nvSpPr>
          <p:cNvPr id="244739" name="Rectangle 2"/>
          <p:cNvSpPr>
            <a:spLocks noRot="1" noTextEdit="1"/>
          </p:cNvSpPr>
          <p:nvPr>
            <p:ph type="sldImg"/>
          </p:nvPr>
        </p:nvSpPr>
        <p:spPr>
          <a:ln/>
        </p:spPr>
      </p:sp>
      <p:sp>
        <p:nvSpPr>
          <p:cNvPr id="244740" name="Rectangle 3"/>
          <p:cNvSpPr>
            <a:spLocks noGrp="1"/>
          </p:cNvSpPr>
          <p:nvPr>
            <p:ph type="body" idx="1"/>
          </p:nvPr>
        </p:nvSpPr>
        <p:spPr>
          <a:ln/>
        </p:spPr>
        <p:txBody>
          <a:bodyPr wrap="square" lIns="0" tIns="0" rIns="0" bIns="0" anchor="t"/>
          <a:p>
            <a:pPr lvl="0"/>
            <a:endParaRPr lang="en-US" alt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46786" name="Rectangle 7"/>
          <p:cNvSpPr txBox="1">
            <a:spLocks noGrp="1"/>
          </p:cNvSpPr>
          <p:nvPr>
            <p:ph type="sldNum" sz="quarter"/>
          </p:nvPr>
        </p:nvSpPr>
        <p:spPr>
          <a:xfrm>
            <a:off x="4278313" y="0"/>
            <a:ext cx="3276600" cy="530225"/>
          </a:xfrm>
          <a:prstGeom prst="rect">
            <a:avLst/>
          </a:prstGeom>
          <a:noFill/>
          <a:ln w="9525">
            <a:noFill/>
          </a:ln>
        </p:spPr>
        <p:txBody>
          <a:bodyPr lIns="0" tIns="0" rIns="0" bIns="0" anchor="b"/>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
        <p:nvSpPr>
          <p:cNvPr id="246787" name="Rectangle 2"/>
          <p:cNvSpPr>
            <a:spLocks noRot="1" noTextEdit="1"/>
          </p:cNvSpPr>
          <p:nvPr>
            <p:ph type="sldImg"/>
          </p:nvPr>
        </p:nvSpPr>
        <p:spPr>
          <a:ln/>
        </p:spPr>
      </p:sp>
      <p:sp>
        <p:nvSpPr>
          <p:cNvPr id="246788" name="Rectangle 3"/>
          <p:cNvSpPr>
            <a:spLocks noGrp="1"/>
          </p:cNvSpPr>
          <p:nvPr>
            <p:ph type="body" idx="1"/>
          </p:nvPr>
        </p:nvSpPr>
        <p:spPr>
          <a:ln/>
        </p:spPr>
        <p:txBody>
          <a:bodyPr wrap="square" lIns="0" tIns="0" rIns="0" bIns="0" anchor="t"/>
          <a:p>
            <a:pPr lvl="0"/>
            <a:endParaRPr lang="en-US" alt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48834" name="Rectangle 7"/>
          <p:cNvSpPr txBox="1">
            <a:spLocks noGrp="1"/>
          </p:cNvSpPr>
          <p:nvPr>
            <p:ph type="sldNum" sz="quarter"/>
          </p:nvPr>
        </p:nvSpPr>
        <p:spPr>
          <a:xfrm>
            <a:off x="4278313" y="0"/>
            <a:ext cx="3276600" cy="530225"/>
          </a:xfrm>
          <a:prstGeom prst="rect">
            <a:avLst/>
          </a:prstGeom>
          <a:noFill/>
          <a:ln w="9525">
            <a:noFill/>
          </a:ln>
        </p:spPr>
        <p:txBody>
          <a:bodyPr lIns="0" tIns="0" rIns="0" bIns="0" anchor="b"/>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
        <p:nvSpPr>
          <p:cNvPr id="248835" name="Rectangle 2"/>
          <p:cNvSpPr>
            <a:spLocks noRot="1" noTextEdit="1"/>
          </p:cNvSpPr>
          <p:nvPr>
            <p:ph type="sldImg"/>
          </p:nvPr>
        </p:nvSpPr>
        <p:spPr>
          <a:ln/>
        </p:spPr>
      </p:sp>
      <p:sp>
        <p:nvSpPr>
          <p:cNvPr id="248836" name="Rectangle 3"/>
          <p:cNvSpPr>
            <a:spLocks noGrp="1"/>
          </p:cNvSpPr>
          <p:nvPr>
            <p:ph type="body" idx="1"/>
          </p:nvPr>
        </p:nvSpPr>
        <p:spPr>
          <a:ln/>
        </p:spPr>
        <p:txBody>
          <a:bodyPr wrap="square" lIns="0" tIns="0" rIns="0" bIns="0" anchor="t"/>
          <a:p>
            <a:pPr lvl="0"/>
            <a:endParaRPr lang="en-US" alt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50882" name="Rectangle 7"/>
          <p:cNvSpPr txBox="1">
            <a:spLocks noGrp="1"/>
          </p:cNvSpPr>
          <p:nvPr>
            <p:ph type="sldNum" sz="quarter"/>
          </p:nvPr>
        </p:nvSpPr>
        <p:spPr>
          <a:xfrm>
            <a:off x="4278313" y="0"/>
            <a:ext cx="3276600" cy="530225"/>
          </a:xfrm>
          <a:prstGeom prst="rect">
            <a:avLst/>
          </a:prstGeom>
          <a:noFill/>
          <a:ln w="9525">
            <a:noFill/>
          </a:ln>
        </p:spPr>
        <p:txBody>
          <a:bodyPr lIns="0" tIns="0" rIns="0" bIns="0" anchor="b"/>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
        <p:nvSpPr>
          <p:cNvPr id="250883" name="Rectangle 2"/>
          <p:cNvSpPr>
            <a:spLocks noRot="1" noTextEdit="1"/>
          </p:cNvSpPr>
          <p:nvPr>
            <p:ph type="sldImg"/>
          </p:nvPr>
        </p:nvSpPr>
        <p:spPr>
          <a:ln/>
        </p:spPr>
      </p:sp>
      <p:sp>
        <p:nvSpPr>
          <p:cNvPr id="250884" name="Rectangle 3"/>
          <p:cNvSpPr>
            <a:spLocks noGrp="1"/>
          </p:cNvSpPr>
          <p:nvPr>
            <p:ph type="body" idx="1"/>
          </p:nvPr>
        </p:nvSpPr>
        <p:spPr>
          <a:ln/>
        </p:spPr>
        <p:txBody>
          <a:bodyPr wrap="square" lIns="0" tIns="0" rIns="0" bIns="0" anchor="t"/>
          <a:p>
            <a:pPr lvl="0"/>
            <a:endParaRPr lang="en-US"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5842" name="Rectangle 7"/>
          <p:cNvSpPr txBox="1">
            <a:spLocks noGrp="1"/>
          </p:cNvSpPr>
          <p:nvPr>
            <p:ph type="sldNum" sz="quarter"/>
          </p:nvPr>
        </p:nvSpPr>
        <p:spPr>
          <a:xfrm>
            <a:off x="4278313" y="0"/>
            <a:ext cx="3276600" cy="530225"/>
          </a:xfrm>
          <a:prstGeom prst="rect">
            <a:avLst/>
          </a:prstGeom>
          <a:noFill/>
          <a:ln w="9525">
            <a:noFill/>
          </a:ln>
        </p:spPr>
        <p:txBody>
          <a:bodyPr lIns="0" tIns="0" rIns="0" bIns="0" anchor="b"/>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
        <p:nvSpPr>
          <p:cNvPr id="35843" name="Rectangle 2"/>
          <p:cNvSpPr>
            <a:spLocks noRot="1" noTextEdit="1"/>
          </p:cNvSpPr>
          <p:nvPr>
            <p:ph type="sldImg"/>
          </p:nvPr>
        </p:nvSpPr>
        <p:spPr>
          <a:ln/>
        </p:spPr>
      </p:sp>
      <p:sp>
        <p:nvSpPr>
          <p:cNvPr id="35844" name="Rectangle 3"/>
          <p:cNvSpPr>
            <a:spLocks noGrp="1"/>
          </p:cNvSpPr>
          <p:nvPr>
            <p:ph type="body" idx="1"/>
          </p:nvPr>
        </p:nvSpPr>
        <p:spPr>
          <a:ln/>
        </p:spPr>
        <p:txBody>
          <a:bodyPr wrap="square" lIns="0" tIns="0" rIns="0" bIns="0" anchor="t"/>
          <a:p>
            <a:pPr lvl="0"/>
            <a:endParaRPr lang="en-US" alt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52930" name="Rectangle 7"/>
          <p:cNvSpPr txBox="1">
            <a:spLocks noGrp="1"/>
          </p:cNvSpPr>
          <p:nvPr>
            <p:ph type="sldNum" sz="quarter"/>
          </p:nvPr>
        </p:nvSpPr>
        <p:spPr>
          <a:xfrm>
            <a:off x="4278313" y="0"/>
            <a:ext cx="3276600" cy="530225"/>
          </a:xfrm>
          <a:prstGeom prst="rect">
            <a:avLst/>
          </a:prstGeom>
          <a:noFill/>
          <a:ln w="9525">
            <a:noFill/>
          </a:ln>
        </p:spPr>
        <p:txBody>
          <a:bodyPr lIns="0" tIns="0" rIns="0" bIns="0" anchor="b"/>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
        <p:nvSpPr>
          <p:cNvPr id="252931" name="Rectangle 2"/>
          <p:cNvSpPr>
            <a:spLocks noRot="1" noTextEdit="1"/>
          </p:cNvSpPr>
          <p:nvPr>
            <p:ph type="sldImg"/>
          </p:nvPr>
        </p:nvSpPr>
        <p:spPr>
          <a:ln/>
        </p:spPr>
      </p:sp>
      <p:sp>
        <p:nvSpPr>
          <p:cNvPr id="252932" name="Rectangle 3"/>
          <p:cNvSpPr>
            <a:spLocks noGrp="1"/>
          </p:cNvSpPr>
          <p:nvPr>
            <p:ph type="body" idx="1"/>
          </p:nvPr>
        </p:nvSpPr>
        <p:spPr>
          <a:ln/>
        </p:spPr>
        <p:txBody>
          <a:bodyPr wrap="square" lIns="0" tIns="0" rIns="0" bIns="0" anchor="t"/>
          <a:p>
            <a:pPr lvl="0"/>
            <a:endParaRPr lang="en-US" alt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54978" name="Rectangle 7"/>
          <p:cNvSpPr txBox="1">
            <a:spLocks noGrp="1"/>
          </p:cNvSpPr>
          <p:nvPr>
            <p:ph type="sldNum" sz="quarter"/>
          </p:nvPr>
        </p:nvSpPr>
        <p:spPr>
          <a:xfrm>
            <a:off x="4278313" y="0"/>
            <a:ext cx="3276600" cy="530225"/>
          </a:xfrm>
          <a:prstGeom prst="rect">
            <a:avLst/>
          </a:prstGeom>
          <a:noFill/>
          <a:ln w="9525">
            <a:noFill/>
          </a:ln>
        </p:spPr>
        <p:txBody>
          <a:bodyPr lIns="0" tIns="0" rIns="0" bIns="0" anchor="b"/>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
        <p:nvSpPr>
          <p:cNvPr id="254979" name="Rectangle 2"/>
          <p:cNvSpPr>
            <a:spLocks noRot="1" noTextEdit="1"/>
          </p:cNvSpPr>
          <p:nvPr>
            <p:ph type="sldImg"/>
          </p:nvPr>
        </p:nvSpPr>
        <p:spPr>
          <a:ln/>
        </p:spPr>
      </p:sp>
      <p:sp>
        <p:nvSpPr>
          <p:cNvPr id="254980" name="Rectangle 3"/>
          <p:cNvSpPr>
            <a:spLocks noGrp="1"/>
          </p:cNvSpPr>
          <p:nvPr>
            <p:ph type="body" idx="1"/>
          </p:nvPr>
        </p:nvSpPr>
        <p:spPr>
          <a:ln/>
        </p:spPr>
        <p:txBody>
          <a:bodyPr wrap="square" lIns="0" tIns="0" rIns="0" bIns="0" anchor="t"/>
          <a:p>
            <a:pPr lvl="0"/>
            <a:endParaRPr lang="en-US" alt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57026" name="Rectangle 7"/>
          <p:cNvSpPr txBox="1">
            <a:spLocks noGrp="1"/>
          </p:cNvSpPr>
          <p:nvPr>
            <p:ph type="sldNum" sz="quarter"/>
          </p:nvPr>
        </p:nvSpPr>
        <p:spPr>
          <a:xfrm>
            <a:off x="4278313" y="0"/>
            <a:ext cx="3276600" cy="530225"/>
          </a:xfrm>
          <a:prstGeom prst="rect">
            <a:avLst/>
          </a:prstGeom>
          <a:noFill/>
          <a:ln w="9525">
            <a:noFill/>
          </a:ln>
        </p:spPr>
        <p:txBody>
          <a:bodyPr lIns="0" tIns="0" rIns="0" bIns="0" anchor="b"/>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
        <p:nvSpPr>
          <p:cNvPr id="257027" name="Rectangle 2"/>
          <p:cNvSpPr>
            <a:spLocks noRot="1" noTextEdit="1"/>
          </p:cNvSpPr>
          <p:nvPr>
            <p:ph type="sldImg"/>
          </p:nvPr>
        </p:nvSpPr>
        <p:spPr>
          <a:ln/>
        </p:spPr>
      </p:sp>
      <p:sp>
        <p:nvSpPr>
          <p:cNvPr id="257028" name="Rectangle 3"/>
          <p:cNvSpPr>
            <a:spLocks noGrp="1"/>
          </p:cNvSpPr>
          <p:nvPr>
            <p:ph type="body" idx="1"/>
          </p:nvPr>
        </p:nvSpPr>
        <p:spPr>
          <a:ln/>
        </p:spPr>
        <p:txBody>
          <a:bodyPr wrap="square" lIns="0" tIns="0" rIns="0" bIns="0" anchor="t"/>
          <a:p>
            <a:pPr lvl="0"/>
            <a:endParaRPr lang="en-US" alt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59074" name="Rectangle 7"/>
          <p:cNvSpPr txBox="1">
            <a:spLocks noGrp="1"/>
          </p:cNvSpPr>
          <p:nvPr>
            <p:ph type="sldNum" sz="quarter"/>
          </p:nvPr>
        </p:nvSpPr>
        <p:spPr>
          <a:xfrm>
            <a:off x="4278313" y="0"/>
            <a:ext cx="3276600" cy="530225"/>
          </a:xfrm>
          <a:prstGeom prst="rect">
            <a:avLst/>
          </a:prstGeom>
          <a:noFill/>
          <a:ln w="9525">
            <a:noFill/>
          </a:ln>
        </p:spPr>
        <p:txBody>
          <a:bodyPr lIns="0" tIns="0" rIns="0" bIns="0" anchor="b"/>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
        <p:nvSpPr>
          <p:cNvPr id="259075" name="Rectangle 2"/>
          <p:cNvSpPr>
            <a:spLocks noRot="1" noTextEdit="1"/>
          </p:cNvSpPr>
          <p:nvPr>
            <p:ph type="sldImg"/>
          </p:nvPr>
        </p:nvSpPr>
        <p:spPr>
          <a:ln/>
        </p:spPr>
      </p:sp>
      <p:sp>
        <p:nvSpPr>
          <p:cNvPr id="259076" name="Rectangle 3"/>
          <p:cNvSpPr>
            <a:spLocks noGrp="1"/>
          </p:cNvSpPr>
          <p:nvPr>
            <p:ph type="body" idx="1"/>
          </p:nvPr>
        </p:nvSpPr>
        <p:spPr>
          <a:ln/>
        </p:spPr>
        <p:txBody>
          <a:bodyPr wrap="square" lIns="0" tIns="0" rIns="0" bIns="0" anchor="t"/>
          <a:p>
            <a:pPr lvl="0"/>
            <a:endParaRPr lang="en-US" alt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61122" name="Rectangle 7"/>
          <p:cNvSpPr txBox="1">
            <a:spLocks noGrp="1"/>
          </p:cNvSpPr>
          <p:nvPr>
            <p:ph type="sldNum" sz="quarter"/>
          </p:nvPr>
        </p:nvSpPr>
        <p:spPr>
          <a:xfrm>
            <a:off x="4278313" y="0"/>
            <a:ext cx="3276600" cy="530225"/>
          </a:xfrm>
          <a:prstGeom prst="rect">
            <a:avLst/>
          </a:prstGeom>
          <a:noFill/>
          <a:ln w="9525">
            <a:noFill/>
          </a:ln>
        </p:spPr>
        <p:txBody>
          <a:bodyPr lIns="0" tIns="0" rIns="0" bIns="0" anchor="b"/>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
        <p:nvSpPr>
          <p:cNvPr id="261123" name="Rectangle 2"/>
          <p:cNvSpPr>
            <a:spLocks noRot="1" noTextEdit="1"/>
          </p:cNvSpPr>
          <p:nvPr>
            <p:ph type="sldImg"/>
          </p:nvPr>
        </p:nvSpPr>
        <p:spPr>
          <a:ln/>
        </p:spPr>
      </p:sp>
      <p:sp>
        <p:nvSpPr>
          <p:cNvPr id="261124" name="Rectangle 3"/>
          <p:cNvSpPr>
            <a:spLocks noGrp="1"/>
          </p:cNvSpPr>
          <p:nvPr>
            <p:ph type="body" idx="1"/>
          </p:nvPr>
        </p:nvSpPr>
        <p:spPr>
          <a:ln/>
        </p:spPr>
        <p:txBody>
          <a:bodyPr wrap="square" lIns="0" tIns="0" rIns="0" bIns="0" anchor="t"/>
          <a:p>
            <a:pPr lvl="0"/>
            <a:endParaRPr lang="en-US" alt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63170" name="Rectangle 7"/>
          <p:cNvSpPr txBox="1">
            <a:spLocks noGrp="1"/>
          </p:cNvSpPr>
          <p:nvPr>
            <p:ph type="sldNum" sz="quarter"/>
          </p:nvPr>
        </p:nvSpPr>
        <p:spPr>
          <a:xfrm>
            <a:off x="4278313" y="0"/>
            <a:ext cx="3276600" cy="530225"/>
          </a:xfrm>
          <a:prstGeom prst="rect">
            <a:avLst/>
          </a:prstGeom>
          <a:noFill/>
          <a:ln w="9525">
            <a:noFill/>
          </a:ln>
        </p:spPr>
        <p:txBody>
          <a:bodyPr lIns="0" tIns="0" rIns="0" bIns="0" anchor="b"/>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
        <p:nvSpPr>
          <p:cNvPr id="263171" name="Rectangle 2"/>
          <p:cNvSpPr>
            <a:spLocks noRot="1" noTextEdit="1"/>
          </p:cNvSpPr>
          <p:nvPr>
            <p:ph type="sldImg"/>
          </p:nvPr>
        </p:nvSpPr>
        <p:spPr>
          <a:ln/>
        </p:spPr>
      </p:sp>
      <p:sp>
        <p:nvSpPr>
          <p:cNvPr id="263172" name="Rectangle 3"/>
          <p:cNvSpPr>
            <a:spLocks noGrp="1"/>
          </p:cNvSpPr>
          <p:nvPr>
            <p:ph type="body" idx="1"/>
          </p:nvPr>
        </p:nvSpPr>
        <p:spPr>
          <a:ln/>
        </p:spPr>
        <p:txBody>
          <a:bodyPr wrap="square" lIns="0" tIns="0" rIns="0" bIns="0" anchor="t"/>
          <a:p>
            <a:pPr lvl="0"/>
            <a:endParaRPr lang="en-US" alt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65218" name="Rectangle 7"/>
          <p:cNvSpPr txBox="1">
            <a:spLocks noGrp="1"/>
          </p:cNvSpPr>
          <p:nvPr>
            <p:ph type="sldNum" sz="quarter"/>
          </p:nvPr>
        </p:nvSpPr>
        <p:spPr>
          <a:xfrm>
            <a:off x="4278313" y="0"/>
            <a:ext cx="3276600" cy="530225"/>
          </a:xfrm>
          <a:prstGeom prst="rect">
            <a:avLst/>
          </a:prstGeom>
          <a:noFill/>
          <a:ln w="9525">
            <a:noFill/>
          </a:ln>
        </p:spPr>
        <p:txBody>
          <a:bodyPr lIns="0" tIns="0" rIns="0" bIns="0" anchor="b"/>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
        <p:nvSpPr>
          <p:cNvPr id="265219" name="Rectangle 2"/>
          <p:cNvSpPr>
            <a:spLocks noRot="1" noTextEdit="1"/>
          </p:cNvSpPr>
          <p:nvPr>
            <p:ph type="sldImg"/>
          </p:nvPr>
        </p:nvSpPr>
        <p:spPr>
          <a:ln/>
        </p:spPr>
      </p:sp>
      <p:sp>
        <p:nvSpPr>
          <p:cNvPr id="265220" name="Rectangle 3"/>
          <p:cNvSpPr>
            <a:spLocks noGrp="1"/>
          </p:cNvSpPr>
          <p:nvPr>
            <p:ph type="body" idx="1"/>
          </p:nvPr>
        </p:nvSpPr>
        <p:spPr>
          <a:ln/>
        </p:spPr>
        <p:txBody>
          <a:bodyPr wrap="square" lIns="0" tIns="0" rIns="0" bIns="0" anchor="t"/>
          <a:p>
            <a:pPr lvl="0"/>
            <a:endParaRPr lang="en-US" alt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67266" name="Rectangle 7"/>
          <p:cNvSpPr txBox="1">
            <a:spLocks noGrp="1"/>
          </p:cNvSpPr>
          <p:nvPr>
            <p:ph type="sldNum" sz="quarter"/>
          </p:nvPr>
        </p:nvSpPr>
        <p:spPr>
          <a:xfrm>
            <a:off x="4278313" y="0"/>
            <a:ext cx="3276600" cy="530225"/>
          </a:xfrm>
          <a:prstGeom prst="rect">
            <a:avLst/>
          </a:prstGeom>
          <a:noFill/>
          <a:ln w="9525">
            <a:noFill/>
          </a:ln>
        </p:spPr>
        <p:txBody>
          <a:bodyPr lIns="0" tIns="0" rIns="0" bIns="0" anchor="b"/>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
        <p:nvSpPr>
          <p:cNvPr id="267267" name="Rectangle 2"/>
          <p:cNvSpPr>
            <a:spLocks noRot="1" noTextEdit="1"/>
          </p:cNvSpPr>
          <p:nvPr>
            <p:ph type="sldImg"/>
          </p:nvPr>
        </p:nvSpPr>
        <p:spPr>
          <a:ln/>
        </p:spPr>
      </p:sp>
      <p:sp>
        <p:nvSpPr>
          <p:cNvPr id="267268" name="Rectangle 3"/>
          <p:cNvSpPr>
            <a:spLocks noGrp="1"/>
          </p:cNvSpPr>
          <p:nvPr>
            <p:ph type="body" idx="1"/>
          </p:nvPr>
        </p:nvSpPr>
        <p:spPr>
          <a:ln/>
        </p:spPr>
        <p:txBody>
          <a:bodyPr wrap="square" lIns="0" tIns="0" rIns="0" bIns="0" anchor="t"/>
          <a:p>
            <a:pPr lvl="0"/>
            <a:endParaRPr lang="en-US" alt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69314" name="Rectangle 7"/>
          <p:cNvSpPr txBox="1">
            <a:spLocks noGrp="1"/>
          </p:cNvSpPr>
          <p:nvPr>
            <p:ph type="sldNum" sz="quarter"/>
          </p:nvPr>
        </p:nvSpPr>
        <p:spPr>
          <a:xfrm>
            <a:off x="4278313" y="0"/>
            <a:ext cx="3276600" cy="530225"/>
          </a:xfrm>
          <a:prstGeom prst="rect">
            <a:avLst/>
          </a:prstGeom>
          <a:noFill/>
          <a:ln w="9525">
            <a:noFill/>
          </a:ln>
        </p:spPr>
        <p:txBody>
          <a:bodyPr lIns="0" tIns="0" rIns="0" bIns="0" anchor="b"/>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
        <p:nvSpPr>
          <p:cNvPr id="269315" name="Rectangle 2"/>
          <p:cNvSpPr>
            <a:spLocks noRot="1" noTextEdit="1"/>
          </p:cNvSpPr>
          <p:nvPr>
            <p:ph type="sldImg"/>
          </p:nvPr>
        </p:nvSpPr>
        <p:spPr>
          <a:ln/>
        </p:spPr>
      </p:sp>
      <p:sp>
        <p:nvSpPr>
          <p:cNvPr id="269316" name="Rectangle 3"/>
          <p:cNvSpPr>
            <a:spLocks noGrp="1"/>
          </p:cNvSpPr>
          <p:nvPr>
            <p:ph type="body" idx="1"/>
          </p:nvPr>
        </p:nvSpPr>
        <p:spPr>
          <a:ln/>
        </p:spPr>
        <p:txBody>
          <a:bodyPr wrap="square" lIns="0" tIns="0" rIns="0" bIns="0" anchor="t"/>
          <a:p>
            <a:pPr lvl="0"/>
            <a:endParaRPr lang="en-US" alt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71362" name="Rectangle 7"/>
          <p:cNvSpPr txBox="1">
            <a:spLocks noGrp="1"/>
          </p:cNvSpPr>
          <p:nvPr>
            <p:ph type="sldNum" sz="quarter"/>
          </p:nvPr>
        </p:nvSpPr>
        <p:spPr>
          <a:xfrm>
            <a:off x="4278313" y="0"/>
            <a:ext cx="3276600" cy="530225"/>
          </a:xfrm>
          <a:prstGeom prst="rect">
            <a:avLst/>
          </a:prstGeom>
          <a:noFill/>
          <a:ln w="9525">
            <a:noFill/>
          </a:ln>
        </p:spPr>
        <p:txBody>
          <a:bodyPr lIns="0" tIns="0" rIns="0" bIns="0" anchor="b"/>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
        <p:nvSpPr>
          <p:cNvPr id="271363" name="Rectangle 2"/>
          <p:cNvSpPr>
            <a:spLocks noRot="1" noTextEdit="1"/>
          </p:cNvSpPr>
          <p:nvPr>
            <p:ph type="sldImg"/>
          </p:nvPr>
        </p:nvSpPr>
        <p:spPr>
          <a:ln/>
        </p:spPr>
      </p:sp>
      <p:sp>
        <p:nvSpPr>
          <p:cNvPr id="271364" name="Rectangle 3"/>
          <p:cNvSpPr>
            <a:spLocks noGrp="1"/>
          </p:cNvSpPr>
          <p:nvPr>
            <p:ph type="body" idx="1"/>
          </p:nvPr>
        </p:nvSpPr>
        <p:spPr>
          <a:ln/>
        </p:spPr>
        <p:txBody>
          <a:bodyPr wrap="square" lIns="0" tIns="0" rIns="0" bIns="0" anchor="t"/>
          <a:p>
            <a:pPr lvl="0"/>
            <a:endParaRPr lang="en-US"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7890" name="Rectangle 7"/>
          <p:cNvSpPr txBox="1">
            <a:spLocks noGrp="1"/>
          </p:cNvSpPr>
          <p:nvPr>
            <p:ph type="sldNum" sz="quarter"/>
          </p:nvPr>
        </p:nvSpPr>
        <p:spPr>
          <a:xfrm>
            <a:off x="4278313" y="0"/>
            <a:ext cx="3276600" cy="530225"/>
          </a:xfrm>
          <a:prstGeom prst="rect">
            <a:avLst/>
          </a:prstGeom>
          <a:noFill/>
          <a:ln w="9525">
            <a:noFill/>
          </a:ln>
        </p:spPr>
        <p:txBody>
          <a:bodyPr lIns="0" tIns="0" rIns="0" bIns="0" anchor="b"/>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
        <p:nvSpPr>
          <p:cNvPr id="37891" name="Rectangle 2"/>
          <p:cNvSpPr>
            <a:spLocks noRot="1" noTextEdit="1"/>
          </p:cNvSpPr>
          <p:nvPr>
            <p:ph type="sldImg"/>
          </p:nvPr>
        </p:nvSpPr>
        <p:spPr>
          <a:ln/>
        </p:spPr>
      </p:sp>
      <p:sp>
        <p:nvSpPr>
          <p:cNvPr id="37892" name="Rectangle 3"/>
          <p:cNvSpPr>
            <a:spLocks noGrp="1"/>
          </p:cNvSpPr>
          <p:nvPr>
            <p:ph type="body" idx="1"/>
          </p:nvPr>
        </p:nvSpPr>
        <p:spPr>
          <a:ln/>
        </p:spPr>
        <p:txBody>
          <a:bodyPr wrap="square" lIns="0" tIns="0" rIns="0" bIns="0" anchor="t"/>
          <a:p>
            <a:pPr lvl="0"/>
            <a:endParaRPr lang="en-US" alt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73410" name="Rectangle 7"/>
          <p:cNvSpPr txBox="1">
            <a:spLocks noGrp="1"/>
          </p:cNvSpPr>
          <p:nvPr>
            <p:ph type="sldNum" sz="quarter"/>
          </p:nvPr>
        </p:nvSpPr>
        <p:spPr>
          <a:xfrm>
            <a:off x="4278313" y="0"/>
            <a:ext cx="3276600" cy="530225"/>
          </a:xfrm>
          <a:prstGeom prst="rect">
            <a:avLst/>
          </a:prstGeom>
          <a:noFill/>
          <a:ln w="9525">
            <a:noFill/>
          </a:ln>
        </p:spPr>
        <p:txBody>
          <a:bodyPr lIns="0" tIns="0" rIns="0" bIns="0" anchor="b"/>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
        <p:nvSpPr>
          <p:cNvPr id="273411" name="Rectangle 2"/>
          <p:cNvSpPr>
            <a:spLocks noRot="1" noTextEdit="1"/>
          </p:cNvSpPr>
          <p:nvPr>
            <p:ph type="sldImg"/>
          </p:nvPr>
        </p:nvSpPr>
        <p:spPr>
          <a:ln/>
        </p:spPr>
      </p:sp>
      <p:sp>
        <p:nvSpPr>
          <p:cNvPr id="273412" name="Rectangle 3"/>
          <p:cNvSpPr>
            <a:spLocks noGrp="1"/>
          </p:cNvSpPr>
          <p:nvPr>
            <p:ph type="body" idx="1"/>
          </p:nvPr>
        </p:nvSpPr>
        <p:spPr>
          <a:ln/>
        </p:spPr>
        <p:txBody>
          <a:bodyPr wrap="square" lIns="0" tIns="0" rIns="0" bIns="0" anchor="t"/>
          <a:p>
            <a:pPr lvl="0"/>
            <a:endParaRPr lang="en-US" alt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75458" name="Rectangle 7"/>
          <p:cNvSpPr txBox="1">
            <a:spLocks noGrp="1"/>
          </p:cNvSpPr>
          <p:nvPr>
            <p:ph type="sldNum" sz="quarter"/>
          </p:nvPr>
        </p:nvSpPr>
        <p:spPr>
          <a:xfrm>
            <a:off x="4278313" y="0"/>
            <a:ext cx="3276600" cy="530225"/>
          </a:xfrm>
          <a:prstGeom prst="rect">
            <a:avLst/>
          </a:prstGeom>
          <a:noFill/>
          <a:ln w="9525">
            <a:noFill/>
          </a:ln>
        </p:spPr>
        <p:txBody>
          <a:bodyPr lIns="0" tIns="0" rIns="0" bIns="0" anchor="b"/>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
        <p:nvSpPr>
          <p:cNvPr id="275459" name="Rectangle 2"/>
          <p:cNvSpPr>
            <a:spLocks noRot="1" noTextEdit="1"/>
          </p:cNvSpPr>
          <p:nvPr>
            <p:ph type="sldImg"/>
          </p:nvPr>
        </p:nvSpPr>
        <p:spPr>
          <a:ln/>
        </p:spPr>
      </p:sp>
      <p:sp>
        <p:nvSpPr>
          <p:cNvPr id="275460" name="Rectangle 3"/>
          <p:cNvSpPr>
            <a:spLocks noGrp="1"/>
          </p:cNvSpPr>
          <p:nvPr>
            <p:ph type="body" idx="1"/>
          </p:nvPr>
        </p:nvSpPr>
        <p:spPr>
          <a:ln/>
        </p:spPr>
        <p:txBody>
          <a:bodyPr wrap="square" lIns="0" tIns="0" rIns="0" bIns="0" anchor="t"/>
          <a:p>
            <a:pPr lvl="0"/>
            <a:endParaRPr lang="en-US" alt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77506" name="Rectangle 7"/>
          <p:cNvSpPr txBox="1">
            <a:spLocks noGrp="1"/>
          </p:cNvSpPr>
          <p:nvPr>
            <p:ph type="sldNum" sz="quarter"/>
          </p:nvPr>
        </p:nvSpPr>
        <p:spPr>
          <a:xfrm>
            <a:off x="4278313" y="0"/>
            <a:ext cx="3276600" cy="530225"/>
          </a:xfrm>
          <a:prstGeom prst="rect">
            <a:avLst/>
          </a:prstGeom>
          <a:noFill/>
          <a:ln w="9525">
            <a:noFill/>
          </a:ln>
        </p:spPr>
        <p:txBody>
          <a:bodyPr lIns="0" tIns="0" rIns="0" bIns="0" anchor="b"/>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
        <p:nvSpPr>
          <p:cNvPr id="277507" name="Rectangle 2"/>
          <p:cNvSpPr>
            <a:spLocks noRot="1" noTextEdit="1"/>
          </p:cNvSpPr>
          <p:nvPr>
            <p:ph type="sldImg"/>
          </p:nvPr>
        </p:nvSpPr>
        <p:spPr>
          <a:ln/>
        </p:spPr>
      </p:sp>
      <p:sp>
        <p:nvSpPr>
          <p:cNvPr id="277508" name="Rectangle 3"/>
          <p:cNvSpPr>
            <a:spLocks noGrp="1"/>
          </p:cNvSpPr>
          <p:nvPr>
            <p:ph type="body" idx="1"/>
          </p:nvPr>
        </p:nvSpPr>
        <p:spPr>
          <a:ln/>
        </p:spPr>
        <p:txBody>
          <a:bodyPr wrap="square" lIns="0" tIns="0" rIns="0" bIns="0" anchor="t"/>
          <a:p>
            <a:pPr lvl="0"/>
            <a:endParaRPr lang="en-US" alt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79554" name="Rectangle 7"/>
          <p:cNvSpPr txBox="1">
            <a:spLocks noGrp="1"/>
          </p:cNvSpPr>
          <p:nvPr>
            <p:ph type="sldNum" sz="quarter"/>
          </p:nvPr>
        </p:nvSpPr>
        <p:spPr>
          <a:xfrm>
            <a:off x="4278313" y="0"/>
            <a:ext cx="3276600" cy="530225"/>
          </a:xfrm>
          <a:prstGeom prst="rect">
            <a:avLst/>
          </a:prstGeom>
          <a:noFill/>
          <a:ln w="9525">
            <a:noFill/>
          </a:ln>
        </p:spPr>
        <p:txBody>
          <a:bodyPr lIns="0" tIns="0" rIns="0" bIns="0" anchor="b"/>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
        <p:nvSpPr>
          <p:cNvPr id="279555" name="Rectangle 2"/>
          <p:cNvSpPr>
            <a:spLocks noRot="1" noTextEdit="1"/>
          </p:cNvSpPr>
          <p:nvPr>
            <p:ph type="sldImg"/>
          </p:nvPr>
        </p:nvSpPr>
        <p:spPr>
          <a:ln/>
        </p:spPr>
      </p:sp>
      <p:sp>
        <p:nvSpPr>
          <p:cNvPr id="279556" name="Rectangle 3"/>
          <p:cNvSpPr>
            <a:spLocks noGrp="1"/>
          </p:cNvSpPr>
          <p:nvPr>
            <p:ph type="body" idx="1"/>
          </p:nvPr>
        </p:nvSpPr>
        <p:spPr>
          <a:ln/>
        </p:spPr>
        <p:txBody>
          <a:bodyPr wrap="square" lIns="0" tIns="0" rIns="0" bIns="0" anchor="t"/>
          <a:p>
            <a:pPr lvl="0"/>
            <a:endParaRPr lang="en-US" alt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81602" name="Rectangle 7"/>
          <p:cNvSpPr txBox="1">
            <a:spLocks noGrp="1"/>
          </p:cNvSpPr>
          <p:nvPr>
            <p:ph type="sldNum" sz="quarter"/>
          </p:nvPr>
        </p:nvSpPr>
        <p:spPr>
          <a:xfrm>
            <a:off x="4278313" y="0"/>
            <a:ext cx="3276600" cy="530225"/>
          </a:xfrm>
          <a:prstGeom prst="rect">
            <a:avLst/>
          </a:prstGeom>
          <a:noFill/>
          <a:ln w="9525">
            <a:noFill/>
          </a:ln>
        </p:spPr>
        <p:txBody>
          <a:bodyPr lIns="0" tIns="0" rIns="0" bIns="0" anchor="b"/>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
        <p:nvSpPr>
          <p:cNvPr id="281603" name="Rectangle 2"/>
          <p:cNvSpPr>
            <a:spLocks noRot="1" noTextEdit="1"/>
          </p:cNvSpPr>
          <p:nvPr>
            <p:ph type="sldImg"/>
          </p:nvPr>
        </p:nvSpPr>
        <p:spPr>
          <a:ln/>
        </p:spPr>
      </p:sp>
      <p:sp>
        <p:nvSpPr>
          <p:cNvPr id="281604" name="Rectangle 3"/>
          <p:cNvSpPr>
            <a:spLocks noGrp="1"/>
          </p:cNvSpPr>
          <p:nvPr>
            <p:ph type="body" idx="1"/>
          </p:nvPr>
        </p:nvSpPr>
        <p:spPr>
          <a:ln/>
        </p:spPr>
        <p:txBody>
          <a:bodyPr wrap="square" lIns="0" tIns="0" rIns="0" bIns="0" anchor="t"/>
          <a:p>
            <a:pPr lvl="0"/>
            <a:endParaRPr lang="en-US" alt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83650" name="Rectangle 7"/>
          <p:cNvSpPr txBox="1">
            <a:spLocks noGrp="1"/>
          </p:cNvSpPr>
          <p:nvPr>
            <p:ph type="sldNum" sz="quarter"/>
          </p:nvPr>
        </p:nvSpPr>
        <p:spPr>
          <a:xfrm>
            <a:off x="4278313" y="0"/>
            <a:ext cx="3276600" cy="530225"/>
          </a:xfrm>
          <a:prstGeom prst="rect">
            <a:avLst/>
          </a:prstGeom>
          <a:noFill/>
          <a:ln w="9525">
            <a:noFill/>
          </a:ln>
        </p:spPr>
        <p:txBody>
          <a:bodyPr lIns="0" tIns="0" rIns="0" bIns="0" anchor="b"/>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
        <p:nvSpPr>
          <p:cNvPr id="283651" name="Rectangle 2"/>
          <p:cNvSpPr>
            <a:spLocks noRot="1" noTextEdit="1"/>
          </p:cNvSpPr>
          <p:nvPr>
            <p:ph type="sldImg"/>
          </p:nvPr>
        </p:nvSpPr>
        <p:spPr>
          <a:ln/>
        </p:spPr>
      </p:sp>
      <p:sp>
        <p:nvSpPr>
          <p:cNvPr id="283652" name="Rectangle 3"/>
          <p:cNvSpPr>
            <a:spLocks noGrp="1"/>
          </p:cNvSpPr>
          <p:nvPr>
            <p:ph type="body" idx="1"/>
          </p:nvPr>
        </p:nvSpPr>
        <p:spPr>
          <a:ln/>
        </p:spPr>
        <p:txBody>
          <a:bodyPr wrap="square" lIns="0" tIns="0" rIns="0" bIns="0" anchor="t"/>
          <a:p>
            <a:pPr lvl="0"/>
            <a:endParaRPr lang="en-US" alt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85698" name="Rectangle 7"/>
          <p:cNvSpPr txBox="1">
            <a:spLocks noGrp="1"/>
          </p:cNvSpPr>
          <p:nvPr>
            <p:ph type="sldNum" sz="quarter"/>
          </p:nvPr>
        </p:nvSpPr>
        <p:spPr>
          <a:xfrm>
            <a:off x="4278313" y="0"/>
            <a:ext cx="3276600" cy="530225"/>
          </a:xfrm>
          <a:prstGeom prst="rect">
            <a:avLst/>
          </a:prstGeom>
          <a:noFill/>
          <a:ln w="9525">
            <a:noFill/>
          </a:ln>
        </p:spPr>
        <p:txBody>
          <a:bodyPr lIns="0" tIns="0" rIns="0" bIns="0" anchor="b"/>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
        <p:nvSpPr>
          <p:cNvPr id="285699" name="Rectangle 2"/>
          <p:cNvSpPr>
            <a:spLocks noRot="1" noTextEdit="1"/>
          </p:cNvSpPr>
          <p:nvPr>
            <p:ph type="sldImg"/>
          </p:nvPr>
        </p:nvSpPr>
        <p:spPr>
          <a:ln/>
        </p:spPr>
      </p:sp>
      <p:sp>
        <p:nvSpPr>
          <p:cNvPr id="285700" name="Rectangle 3"/>
          <p:cNvSpPr>
            <a:spLocks noGrp="1"/>
          </p:cNvSpPr>
          <p:nvPr>
            <p:ph type="body" idx="1"/>
          </p:nvPr>
        </p:nvSpPr>
        <p:spPr>
          <a:ln/>
        </p:spPr>
        <p:txBody>
          <a:bodyPr wrap="square" lIns="0" tIns="0" rIns="0" bIns="0" anchor="t"/>
          <a:p>
            <a:pPr lvl="0"/>
            <a:endParaRPr lang="en-US" alt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87746" name="Rectangle 7"/>
          <p:cNvSpPr txBox="1">
            <a:spLocks noGrp="1"/>
          </p:cNvSpPr>
          <p:nvPr>
            <p:ph type="sldNum" sz="quarter"/>
          </p:nvPr>
        </p:nvSpPr>
        <p:spPr>
          <a:xfrm>
            <a:off x="4278313" y="0"/>
            <a:ext cx="3276600" cy="530225"/>
          </a:xfrm>
          <a:prstGeom prst="rect">
            <a:avLst/>
          </a:prstGeom>
          <a:noFill/>
          <a:ln w="9525">
            <a:noFill/>
          </a:ln>
        </p:spPr>
        <p:txBody>
          <a:bodyPr lIns="0" tIns="0" rIns="0" bIns="0" anchor="b"/>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
        <p:nvSpPr>
          <p:cNvPr id="287747" name="Rectangle 2"/>
          <p:cNvSpPr>
            <a:spLocks noRot="1" noTextEdit="1"/>
          </p:cNvSpPr>
          <p:nvPr>
            <p:ph type="sldImg"/>
          </p:nvPr>
        </p:nvSpPr>
        <p:spPr>
          <a:ln/>
        </p:spPr>
      </p:sp>
      <p:sp>
        <p:nvSpPr>
          <p:cNvPr id="287748" name="Rectangle 3"/>
          <p:cNvSpPr>
            <a:spLocks noGrp="1"/>
          </p:cNvSpPr>
          <p:nvPr>
            <p:ph type="body" idx="1"/>
          </p:nvPr>
        </p:nvSpPr>
        <p:spPr>
          <a:ln/>
        </p:spPr>
        <p:txBody>
          <a:bodyPr wrap="square" lIns="0" tIns="0" rIns="0" bIns="0" anchor="t"/>
          <a:p>
            <a:pPr lvl="0"/>
            <a:endParaRPr lang="en-US" alt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89794" name="Rectangle 7"/>
          <p:cNvSpPr txBox="1">
            <a:spLocks noGrp="1"/>
          </p:cNvSpPr>
          <p:nvPr>
            <p:ph type="sldNum" sz="quarter"/>
          </p:nvPr>
        </p:nvSpPr>
        <p:spPr>
          <a:xfrm>
            <a:off x="4278313" y="0"/>
            <a:ext cx="3276600" cy="530225"/>
          </a:xfrm>
          <a:prstGeom prst="rect">
            <a:avLst/>
          </a:prstGeom>
          <a:noFill/>
          <a:ln w="9525">
            <a:noFill/>
          </a:ln>
        </p:spPr>
        <p:txBody>
          <a:bodyPr lIns="0" tIns="0" rIns="0" bIns="0" anchor="b"/>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
        <p:nvSpPr>
          <p:cNvPr id="289795" name="Rectangle 2"/>
          <p:cNvSpPr>
            <a:spLocks noRot="1" noTextEdit="1"/>
          </p:cNvSpPr>
          <p:nvPr>
            <p:ph type="sldImg"/>
          </p:nvPr>
        </p:nvSpPr>
        <p:spPr>
          <a:ln/>
        </p:spPr>
      </p:sp>
      <p:sp>
        <p:nvSpPr>
          <p:cNvPr id="289796" name="Rectangle 3"/>
          <p:cNvSpPr>
            <a:spLocks noGrp="1"/>
          </p:cNvSpPr>
          <p:nvPr>
            <p:ph type="body" idx="1"/>
          </p:nvPr>
        </p:nvSpPr>
        <p:spPr>
          <a:ln/>
        </p:spPr>
        <p:txBody>
          <a:bodyPr wrap="square" lIns="0" tIns="0" rIns="0" bIns="0" anchor="t"/>
          <a:p>
            <a:pPr lvl="0"/>
            <a:endParaRPr lang="en-US" alt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91842" name="Rectangle 7"/>
          <p:cNvSpPr txBox="1">
            <a:spLocks noGrp="1"/>
          </p:cNvSpPr>
          <p:nvPr>
            <p:ph type="sldNum" sz="quarter"/>
          </p:nvPr>
        </p:nvSpPr>
        <p:spPr>
          <a:xfrm>
            <a:off x="4278313" y="0"/>
            <a:ext cx="3276600" cy="530225"/>
          </a:xfrm>
          <a:prstGeom prst="rect">
            <a:avLst/>
          </a:prstGeom>
          <a:noFill/>
          <a:ln w="9525">
            <a:noFill/>
          </a:ln>
        </p:spPr>
        <p:txBody>
          <a:bodyPr lIns="0" tIns="0" rIns="0" bIns="0" anchor="b"/>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
        <p:nvSpPr>
          <p:cNvPr id="291843" name="Rectangle 2"/>
          <p:cNvSpPr>
            <a:spLocks noRot="1" noTextEdit="1"/>
          </p:cNvSpPr>
          <p:nvPr>
            <p:ph type="sldImg"/>
          </p:nvPr>
        </p:nvSpPr>
        <p:spPr>
          <a:ln/>
        </p:spPr>
      </p:sp>
      <p:sp>
        <p:nvSpPr>
          <p:cNvPr id="291844" name="Rectangle 3"/>
          <p:cNvSpPr>
            <a:spLocks noGrp="1"/>
          </p:cNvSpPr>
          <p:nvPr>
            <p:ph type="body" idx="1"/>
          </p:nvPr>
        </p:nvSpPr>
        <p:spPr>
          <a:ln/>
        </p:spPr>
        <p:txBody>
          <a:bodyPr wrap="square" lIns="0" tIns="0" rIns="0" bIns="0" anchor="t"/>
          <a:p>
            <a:pPr lvl="0"/>
            <a:endParaRPr lang="en-US"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9938" name="Rectangle 7"/>
          <p:cNvSpPr txBox="1">
            <a:spLocks noGrp="1"/>
          </p:cNvSpPr>
          <p:nvPr>
            <p:ph type="sldNum" sz="quarter"/>
          </p:nvPr>
        </p:nvSpPr>
        <p:spPr>
          <a:xfrm>
            <a:off x="4278313" y="0"/>
            <a:ext cx="3276600" cy="530225"/>
          </a:xfrm>
          <a:prstGeom prst="rect">
            <a:avLst/>
          </a:prstGeom>
          <a:noFill/>
          <a:ln w="9525">
            <a:noFill/>
          </a:ln>
        </p:spPr>
        <p:txBody>
          <a:bodyPr lIns="0" tIns="0" rIns="0" bIns="0" anchor="b"/>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
        <p:nvSpPr>
          <p:cNvPr id="39939" name="Rectangle 2"/>
          <p:cNvSpPr>
            <a:spLocks noRot="1" noTextEdit="1"/>
          </p:cNvSpPr>
          <p:nvPr>
            <p:ph type="sldImg"/>
          </p:nvPr>
        </p:nvSpPr>
        <p:spPr>
          <a:ln/>
        </p:spPr>
      </p:sp>
      <p:sp>
        <p:nvSpPr>
          <p:cNvPr id="39940" name="Rectangle 3"/>
          <p:cNvSpPr>
            <a:spLocks noGrp="1"/>
          </p:cNvSpPr>
          <p:nvPr>
            <p:ph type="body" idx="1"/>
          </p:nvPr>
        </p:nvSpPr>
        <p:spPr>
          <a:ln/>
        </p:spPr>
        <p:txBody>
          <a:bodyPr wrap="square" lIns="0" tIns="0" rIns="0" bIns="0" anchor="t"/>
          <a:p>
            <a:pPr lvl="0"/>
            <a:endParaRPr lang="en-US" altLang="en-US"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93890" name="Rectangle 7"/>
          <p:cNvSpPr txBox="1">
            <a:spLocks noGrp="1"/>
          </p:cNvSpPr>
          <p:nvPr>
            <p:ph type="sldNum" sz="quarter"/>
          </p:nvPr>
        </p:nvSpPr>
        <p:spPr>
          <a:xfrm>
            <a:off x="4278313" y="0"/>
            <a:ext cx="3276600" cy="530225"/>
          </a:xfrm>
          <a:prstGeom prst="rect">
            <a:avLst/>
          </a:prstGeom>
          <a:noFill/>
          <a:ln w="9525">
            <a:noFill/>
          </a:ln>
        </p:spPr>
        <p:txBody>
          <a:bodyPr lIns="0" tIns="0" rIns="0" bIns="0" anchor="b"/>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
        <p:nvSpPr>
          <p:cNvPr id="293891" name="Rectangle 2"/>
          <p:cNvSpPr>
            <a:spLocks noRot="1" noTextEdit="1"/>
          </p:cNvSpPr>
          <p:nvPr>
            <p:ph type="sldImg"/>
          </p:nvPr>
        </p:nvSpPr>
        <p:spPr>
          <a:ln/>
        </p:spPr>
      </p:sp>
      <p:sp>
        <p:nvSpPr>
          <p:cNvPr id="293892" name="Rectangle 3"/>
          <p:cNvSpPr>
            <a:spLocks noGrp="1"/>
          </p:cNvSpPr>
          <p:nvPr>
            <p:ph type="body" idx="1"/>
          </p:nvPr>
        </p:nvSpPr>
        <p:spPr>
          <a:ln/>
        </p:spPr>
        <p:txBody>
          <a:bodyPr wrap="square" lIns="0" tIns="0" rIns="0" bIns="0" anchor="t"/>
          <a:p>
            <a:pPr lvl="0"/>
            <a:endParaRPr lang="en-US" altLang="en-US"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95938" name="Rectangle 7"/>
          <p:cNvSpPr txBox="1">
            <a:spLocks noGrp="1"/>
          </p:cNvSpPr>
          <p:nvPr>
            <p:ph type="sldNum" sz="quarter"/>
          </p:nvPr>
        </p:nvSpPr>
        <p:spPr>
          <a:xfrm>
            <a:off x="4278313" y="0"/>
            <a:ext cx="3276600" cy="530225"/>
          </a:xfrm>
          <a:prstGeom prst="rect">
            <a:avLst/>
          </a:prstGeom>
          <a:noFill/>
          <a:ln w="9525">
            <a:noFill/>
          </a:ln>
        </p:spPr>
        <p:txBody>
          <a:bodyPr lIns="0" tIns="0" rIns="0" bIns="0" anchor="b"/>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
        <p:nvSpPr>
          <p:cNvPr id="295939" name="Rectangle 2"/>
          <p:cNvSpPr>
            <a:spLocks noRot="1" noTextEdit="1"/>
          </p:cNvSpPr>
          <p:nvPr>
            <p:ph type="sldImg"/>
          </p:nvPr>
        </p:nvSpPr>
        <p:spPr>
          <a:ln/>
        </p:spPr>
      </p:sp>
      <p:sp>
        <p:nvSpPr>
          <p:cNvPr id="295940" name="Rectangle 3"/>
          <p:cNvSpPr>
            <a:spLocks noGrp="1"/>
          </p:cNvSpPr>
          <p:nvPr>
            <p:ph type="body" idx="1"/>
          </p:nvPr>
        </p:nvSpPr>
        <p:spPr>
          <a:ln/>
        </p:spPr>
        <p:txBody>
          <a:bodyPr wrap="square" lIns="0" tIns="0" rIns="0" bIns="0" anchor="t"/>
          <a:p>
            <a:pPr lvl="0"/>
            <a:endParaRPr lang="en-US" altLang="en-US"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97986" name="Rectangle 7"/>
          <p:cNvSpPr txBox="1">
            <a:spLocks noGrp="1"/>
          </p:cNvSpPr>
          <p:nvPr>
            <p:ph type="sldNum" sz="quarter"/>
          </p:nvPr>
        </p:nvSpPr>
        <p:spPr>
          <a:xfrm>
            <a:off x="4278313" y="0"/>
            <a:ext cx="3276600" cy="530225"/>
          </a:xfrm>
          <a:prstGeom prst="rect">
            <a:avLst/>
          </a:prstGeom>
          <a:noFill/>
          <a:ln w="9525">
            <a:noFill/>
          </a:ln>
        </p:spPr>
        <p:txBody>
          <a:bodyPr lIns="0" tIns="0" rIns="0" bIns="0" anchor="b"/>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
        <p:nvSpPr>
          <p:cNvPr id="297987" name="Rectangle 2"/>
          <p:cNvSpPr>
            <a:spLocks noRot="1" noTextEdit="1"/>
          </p:cNvSpPr>
          <p:nvPr>
            <p:ph type="sldImg"/>
          </p:nvPr>
        </p:nvSpPr>
        <p:spPr>
          <a:ln/>
        </p:spPr>
      </p:sp>
      <p:sp>
        <p:nvSpPr>
          <p:cNvPr id="297988" name="Rectangle 3"/>
          <p:cNvSpPr>
            <a:spLocks noGrp="1"/>
          </p:cNvSpPr>
          <p:nvPr>
            <p:ph type="body" idx="1"/>
          </p:nvPr>
        </p:nvSpPr>
        <p:spPr>
          <a:ln/>
        </p:spPr>
        <p:txBody>
          <a:bodyPr wrap="square" lIns="0" tIns="0" rIns="0" bIns="0" anchor="t"/>
          <a:p>
            <a:pPr lvl="0"/>
            <a:endParaRPr lang="en-US" altLang="en-US"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00034" name="Rectangle 7"/>
          <p:cNvSpPr txBox="1">
            <a:spLocks noGrp="1"/>
          </p:cNvSpPr>
          <p:nvPr>
            <p:ph type="sldNum" sz="quarter"/>
          </p:nvPr>
        </p:nvSpPr>
        <p:spPr>
          <a:xfrm>
            <a:off x="4278313" y="0"/>
            <a:ext cx="3276600" cy="530225"/>
          </a:xfrm>
          <a:prstGeom prst="rect">
            <a:avLst/>
          </a:prstGeom>
          <a:noFill/>
          <a:ln w="9525">
            <a:noFill/>
          </a:ln>
        </p:spPr>
        <p:txBody>
          <a:bodyPr lIns="0" tIns="0" rIns="0" bIns="0" anchor="b"/>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
        <p:nvSpPr>
          <p:cNvPr id="300035" name="Rectangle 2"/>
          <p:cNvSpPr>
            <a:spLocks noRot="1" noTextEdit="1"/>
          </p:cNvSpPr>
          <p:nvPr>
            <p:ph type="sldImg"/>
          </p:nvPr>
        </p:nvSpPr>
        <p:spPr>
          <a:ln/>
        </p:spPr>
      </p:sp>
      <p:sp>
        <p:nvSpPr>
          <p:cNvPr id="300036" name="Rectangle 3"/>
          <p:cNvSpPr>
            <a:spLocks noGrp="1"/>
          </p:cNvSpPr>
          <p:nvPr>
            <p:ph type="body" idx="1"/>
          </p:nvPr>
        </p:nvSpPr>
        <p:spPr>
          <a:ln/>
        </p:spPr>
        <p:txBody>
          <a:bodyPr wrap="square" lIns="0" tIns="0" rIns="0" bIns="0" anchor="t"/>
          <a:p>
            <a:pPr lvl="0"/>
            <a:endParaRPr lang="en-US" altLang="en-US"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02082" name="Rectangle 7"/>
          <p:cNvSpPr txBox="1">
            <a:spLocks noGrp="1"/>
          </p:cNvSpPr>
          <p:nvPr>
            <p:ph type="sldNum" sz="quarter"/>
          </p:nvPr>
        </p:nvSpPr>
        <p:spPr>
          <a:xfrm>
            <a:off x="4278313" y="0"/>
            <a:ext cx="3276600" cy="530225"/>
          </a:xfrm>
          <a:prstGeom prst="rect">
            <a:avLst/>
          </a:prstGeom>
          <a:noFill/>
          <a:ln w="9525">
            <a:noFill/>
          </a:ln>
        </p:spPr>
        <p:txBody>
          <a:bodyPr lIns="0" tIns="0" rIns="0" bIns="0" anchor="b"/>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
        <p:nvSpPr>
          <p:cNvPr id="302083" name="Rectangle 2"/>
          <p:cNvSpPr>
            <a:spLocks noRot="1" noTextEdit="1"/>
          </p:cNvSpPr>
          <p:nvPr>
            <p:ph type="sldImg"/>
          </p:nvPr>
        </p:nvSpPr>
        <p:spPr>
          <a:ln/>
        </p:spPr>
      </p:sp>
      <p:sp>
        <p:nvSpPr>
          <p:cNvPr id="302084" name="Rectangle 3"/>
          <p:cNvSpPr>
            <a:spLocks noGrp="1"/>
          </p:cNvSpPr>
          <p:nvPr>
            <p:ph type="body" idx="1"/>
          </p:nvPr>
        </p:nvSpPr>
        <p:spPr>
          <a:ln/>
        </p:spPr>
        <p:txBody>
          <a:bodyPr wrap="square" lIns="0" tIns="0" rIns="0" bIns="0" anchor="t"/>
          <a:p>
            <a:pPr lvl="0"/>
            <a:endParaRPr lang="en-US" altLang="en-US"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04130" name="Rectangle 7"/>
          <p:cNvSpPr txBox="1">
            <a:spLocks noGrp="1"/>
          </p:cNvSpPr>
          <p:nvPr>
            <p:ph type="sldNum" sz="quarter"/>
          </p:nvPr>
        </p:nvSpPr>
        <p:spPr>
          <a:xfrm>
            <a:off x="4278313" y="0"/>
            <a:ext cx="3276600" cy="530225"/>
          </a:xfrm>
          <a:prstGeom prst="rect">
            <a:avLst/>
          </a:prstGeom>
          <a:noFill/>
          <a:ln w="9525">
            <a:noFill/>
          </a:ln>
        </p:spPr>
        <p:txBody>
          <a:bodyPr lIns="0" tIns="0" rIns="0" bIns="0" anchor="b"/>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
        <p:nvSpPr>
          <p:cNvPr id="304131" name="Rectangle 2"/>
          <p:cNvSpPr>
            <a:spLocks noRot="1" noTextEdit="1"/>
          </p:cNvSpPr>
          <p:nvPr>
            <p:ph type="sldImg"/>
          </p:nvPr>
        </p:nvSpPr>
        <p:spPr>
          <a:ln/>
        </p:spPr>
      </p:sp>
      <p:sp>
        <p:nvSpPr>
          <p:cNvPr id="304132" name="Rectangle 3"/>
          <p:cNvSpPr>
            <a:spLocks noGrp="1"/>
          </p:cNvSpPr>
          <p:nvPr>
            <p:ph type="body" idx="1"/>
          </p:nvPr>
        </p:nvSpPr>
        <p:spPr>
          <a:ln/>
        </p:spPr>
        <p:txBody>
          <a:bodyPr wrap="square" lIns="0" tIns="0" rIns="0" bIns="0" anchor="t"/>
          <a:p>
            <a:pPr lvl="0"/>
            <a:endParaRPr lang="en-US" altLang="en-US"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06178" name="Rectangle 7"/>
          <p:cNvSpPr txBox="1">
            <a:spLocks noGrp="1"/>
          </p:cNvSpPr>
          <p:nvPr>
            <p:ph type="sldNum" sz="quarter"/>
          </p:nvPr>
        </p:nvSpPr>
        <p:spPr>
          <a:xfrm>
            <a:off x="4278313" y="0"/>
            <a:ext cx="3276600" cy="530225"/>
          </a:xfrm>
          <a:prstGeom prst="rect">
            <a:avLst/>
          </a:prstGeom>
          <a:noFill/>
          <a:ln w="9525">
            <a:noFill/>
          </a:ln>
        </p:spPr>
        <p:txBody>
          <a:bodyPr lIns="0" tIns="0" rIns="0" bIns="0" anchor="b"/>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
        <p:nvSpPr>
          <p:cNvPr id="306179" name="Rectangle 2"/>
          <p:cNvSpPr>
            <a:spLocks noRot="1" noTextEdit="1"/>
          </p:cNvSpPr>
          <p:nvPr>
            <p:ph type="sldImg"/>
          </p:nvPr>
        </p:nvSpPr>
        <p:spPr>
          <a:ln/>
        </p:spPr>
      </p:sp>
      <p:sp>
        <p:nvSpPr>
          <p:cNvPr id="306180" name="Rectangle 3"/>
          <p:cNvSpPr>
            <a:spLocks noGrp="1"/>
          </p:cNvSpPr>
          <p:nvPr>
            <p:ph type="body" idx="1"/>
          </p:nvPr>
        </p:nvSpPr>
        <p:spPr>
          <a:ln/>
        </p:spPr>
        <p:txBody>
          <a:bodyPr wrap="square" lIns="0" tIns="0" rIns="0" bIns="0" anchor="t"/>
          <a:p>
            <a:pPr lvl="0"/>
            <a:endParaRPr lang="en-US" altLang="en-US"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08226" name="Rectangle 7"/>
          <p:cNvSpPr txBox="1">
            <a:spLocks noGrp="1"/>
          </p:cNvSpPr>
          <p:nvPr>
            <p:ph type="sldNum" sz="quarter"/>
          </p:nvPr>
        </p:nvSpPr>
        <p:spPr>
          <a:xfrm>
            <a:off x="4278313" y="0"/>
            <a:ext cx="3276600" cy="530225"/>
          </a:xfrm>
          <a:prstGeom prst="rect">
            <a:avLst/>
          </a:prstGeom>
          <a:noFill/>
          <a:ln w="9525">
            <a:noFill/>
          </a:ln>
        </p:spPr>
        <p:txBody>
          <a:bodyPr lIns="0" tIns="0" rIns="0" bIns="0" anchor="b"/>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
        <p:nvSpPr>
          <p:cNvPr id="308227" name="Rectangle 2"/>
          <p:cNvSpPr>
            <a:spLocks noRot="1" noTextEdit="1"/>
          </p:cNvSpPr>
          <p:nvPr>
            <p:ph type="sldImg"/>
          </p:nvPr>
        </p:nvSpPr>
        <p:spPr>
          <a:ln/>
        </p:spPr>
      </p:sp>
      <p:sp>
        <p:nvSpPr>
          <p:cNvPr id="308228" name="Rectangle 3"/>
          <p:cNvSpPr>
            <a:spLocks noGrp="1"/>
          </p:cNvSpPr>
          <p:nvPr>
            <p:ph type="body" idx="1"/>
          </p:nvPr>
        </p:nvSpPr>
        <p:spPr>
          <a:ln/>
        </p:spPr>
        <p:txBody>
          <a:bodyPr wrap="square" lIns="0" tIns="0" rIns="0" bIns="0" anchor="t"/>
          <a:p>
            <a:pPr lvl="0"/>
            <a:endParaRPr lang="en-US" altLang="en-US"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10274" name="Rectangle 7"/>
          <p:cNvSpPr txBox="1">
            <a:spLocks noGrp="1"/>
          </p:cNvSpPr>
          <p:nvPr>
            <p:ph type="sldNum" sz="quarter"/>
          </p:nvPr>
        </p:nvSpPr>
        <p:spPr>
          <a:xfrm>
            <a:off x="4278313" y="0"/>
            <a:ext cx="3276600" cy="530225"/>
          </a:xfrm>
          <a:prstGeom prst="rect">
            <a:avLst/>
          </a:prstGeom>
          <a:noFill/>
          <a:ln w="9525">
            <a:noFill/>
          </a:ln>
        </p:spPr>
        <p:txBody>
          <a:bodyPr lIns="0" tIns="0" rIns="0" bIns="0" anchor="b"/>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
        <p:nvSpPr>
          <p:cNvPr id="310275" name="Rectangle 2"/>
          <p:cNvSpPr>
            <a:spLocks noRot="1" noTextEdit="1"/>
          </p:cNvSpPr>
          <p:nvPr>
            <p:ph type="sldImg"/>
          </p:nvPr>
        </p:nvSpPr>
        <p:spPr>
          <a:ln/>
        </p:spPr>
      </p:sp>
      <p:sp>
        <p:nvSpPr>
          <p:cNvPr id="310276" name="Rectangle 3"/>
          <p:cNvSpPr>
            <a:spLocks noGrp="1"/>
          </p:cNvSpPr>
          <p:nvPr>
            <p:ph type="body" idx="1"/>
          </p:nvPr>
        </p:nvSpPr>
        <p:spPr>
          <a:ln/>
        </p:spPr>
        <p:txBody>
          <a:bodyPr wrap="square" lIns="0" tIns="0" rIns="0" bIns="0" anchor="t"/>
          <a:p>
            <a:pPr lvl="0"/>
            <a:endParaRPr lang="en-US" altLang="en-US"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12322" name="Rectangle 7"/>
          <p:cNvSpPr txBox="1">
            <a:spLocks noGrp="1"/>
          </p:cNvSpPr>
          <p:nvPr>
            <p:ph type="sldNum" sz="quarter"/>
          </p:nvPr>
        </p:nvSpPr>
        <p:spPr>
          <a:xfrm>
            <a:off x="4278313" y="0"/>
            <a:ext cx="3276600" cy="530225"/>
          </a:xfrm>
          <a:prstGeom prst="rect">
            <a:avLst/>
          </a:prstGeom>
          <a:noFill/>
          <a:ln w="9525">
            <a:noFill/>
          </a:ln>
        </p:spPr>
        <p:txBody>
          <a:bodyPr lIns="0" tIns="0" rIns="0" bIns="0" anchor="b"/>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
        <p:nvSpPr>
          <p:cNvPr id="312323" name="Rectangle 2"/>
          <p:cNvSpPr>
            <a:spLocks noRot="1" noTextEdit="1"/>
          </p:cNvSpPr>
          <p:nvPr>
            <p:ph type="sldImg"/>
          </p:nvPr>
        </p:nvSpPr>
        <p:spPr>
          <a:ln/>
        </p:spPr>
      </p:sp>
      <p:sp>
        <p:nvSpPr>
          <p:cNvPr id="312324" name="Rectangle 3"/>
          <p:cNvSpPr>
            <a:spLocks noGrp="1"/>
          </p:cNvSpPr>
          <p:nvPr>
            <p:ph type="body" idx="1"/>
          </p:nvPr>
        </p:nvSpPr>
        <p:spPr>
          <a:ln/>
        </p:spPr>
        <p:txBody>
          <a:bodyPr wrap="square" lIns="0" tIns="0" rIns="0" bIns="0" anchor="t"/>
          <a:p>
            <a:pPr lvl="0"/>
            <a:endParaRPr lang="en-US"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41986" name="Rectangle 7"/>
          <p:cNvSpPr txBox="1">
            <a:spLocks noGrp="1"/>
          </p:cNvSpPr>
          <p:nvPr>
            <p:ph type="sldNum" sz="quarter"/>
          </p:nvPr>
        </p:nvSpPr>
        <p:spPr>
          <a:xfrm>
            <a:off x="4278313" y="0"/>
            <a:ext cx="3276600" cy="530225"/>
          </a:xfrm>
          <a:prstGeom prst="rect">
            <a:avLst/>
          </a:prstGeom>
          <a:noFill/>
          <a:ln w="9525">
            <a:noFill/>
          </a:ln>
        </p:spPr>
        <p:txBody>
          <a:bodyPr lIns="0" tIns="0" rIns="0" bIns="0" anchor="b"/>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
        <p:nvSpPr>
          <p:cNvPr id="41987" name="Rectangle 2"/>
          <p:cNvSpPr>
            <a:spLocks noRot="1" noTextEdit="1"/>
          </p:cNvSpPr>
          <p:nvPr>
            <p:ph type="sldImg"/>
          </p:nvPr>
        </p:nvSpPr>
        <p:spPr>
          <a:ln/>
        </p:spPr>
      </p:sp>
      <p:sp>
        <p:nvSpPr>
          <p:cNvPr id="41988" name="Rectangle 3"/>
          <p:cNvSpPr>
            <a:spLocks noGrp="1"/>
          </p:cNvSpPr>
          <p:nvPr>
            <p:ph type="body" idx="1"/>
          </p:nvPr>
        </p:nvSpPr>
        <p:spPr>
          <a:ln/>
        </p:spPr>
        <p:txBody>
          <a:bodyPr wrap="square" lIns="0" tIns="0" rIns="0" bIns="0" anchor="t"/>
          <a:p>
            <a:pPr lvl="0"/>
            <a:endParaRPr lang="en-US" altLang="en-US"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14370" name="Rectangle 7"/>
          <p:cNvSpPr txBox="1">
            <a:spLocks noGrp="1"/>
          </p:cNvSpPr>
          <p:nvPr>
            <p:ph type="sldNum" sz="quarter"/>
          </p:nvPr>
        </p:nvSpPr>
        <p:spPr>
          <a:xfrm>
            <a:off x="4278313" y="0"/>
            <a:ext cx="3276600" cy="530225"/>
          </a:xfrm>
          <a:prstGeom prst="rect">
            <a:avLst/>
          </a:prstGeom>
          <a:noFill/>
          <a:ln w="9525">
            <a:noFill/>
          </a:ln>
        </p:spPr>
        <p:txBody>
          <a:bodyPr lIns="0" tIns="0" rIns="0" bIns="0" anchor="b"/>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
        <p:nvSpPr>
          <p:cNvPr id="314371" name="Rectangle 2"/>
          <p:cNvSpPr>
            <a:spLocks noRot="1" noTextEdit="1"/>
          </p:cNvSpPr>
          <p:nvPr>
            <p:ph type="sldImg"/>
          </p:nvPr>
        </p:nvSpPr>
        <p:spPr>
          <a:ln/>
        </p:spPr>
      </p:sp>
      <p:sp>
        <p:nvSpPr>
          <p:cNvPr id="314372" name="Rectangle 3"/>
          <p:cNvSpPr>
            <a:spLocks noGrp="1"/>
          </p:cNvSpPr>
          <p:nvPr>
            <p:ph type="body" idx="1"/>
          </p:nvPr>
        </p:nvSpPr>
        <p:spPr>
          <a:ln/>
        </p:spPr>
        <p:txBody>
          <a:bodyPr wrap="square" lIns="0" tIns="0" rIns="0" bIns="0" anchor="t"/>
          <a:p>
            <a:pPr lvl="0"/>
            <a:endParaRPr lang="en-US" altLang="en-US"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16418" name="Rectangle 7"/>
          <p:cNvSpPr txBox="1">
            <a:spLocks noGrp="1"/>
          </p:cNvSpPr>
          <p:nvPr>
            <p:ph type="sldNum" sz="quarter"/>
          </p:nvPr>
        </p:nvSpPr>
        <p:spPr>
          <a:xfrm>
            <a:off x="4278313" y="0"/>
            <a:ext cx="3276600" cy="530225"/>
          </a:xfrm>
          <a:prstGeom prst="rect">
            <a:avLst/>
          </a:prstGeom>
          <a:noFill/>
          <a:ln w="9525">
            <a:noFill/>
          </a:ln>
        </p:spPr>
        <p:txBody>
          <a:bodyPr lIns="0" tIns="0" rIns="0" bIns="0" anchor="b"/>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
        <p:nvSpPr>
          <p:cNvPr id="316419" name="Rectangle 2"/>
          <p:cNvSpPr>
            <a:spLocks noRot="1" noTextEdit="1"/>
          </p:cNvSpPr>
          <p:nvPr>
            <p:ph type="sldImg"/>
          </p:nvPr>
        </p:nvSpPr>
        <p:spPr>
          <a:ln/>
        </p:spPr>
      </p:sp>
      <p:sp>
        <p:nvSpPr>
          <p:cNvPr id="316420" name="Rectangle 3"/>
          <p:cNvSpPr>
            <a:spLocks noGrp="1"/>
          </p:cNvSpPr>
          <p:nvPr>
            <p:ph type="body" idx="1"/>
          </p:nvPr>
        </p:nvSpPr>
        <p:spPr>
          <a:ln/>
        </p:spPr>
        <p:txBody>
          <a:bodyPr wrap="square" lIns="0" tIns="0" rIns="0" bIns="0" anchor="t"/>
          <a:p>
            <a:pPr lvl="0"/>
            <a:endParaRPr lang="en-US" altLang="en-US" dirty="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18466" name="Rectangle 7"/>
          <p:cNvSpPr txBox="1">
            <a:spLocks noGrp="1"/>
          </p:cNvSpPr>
          <p:nvPr>
            <p:ph type="sldNum" sz="quarter"/>
          </p:nvPr>
        </p:nvSpPr>
        <p:spPr>
          <a:xfrm>
            <a:off x="4278313" y="0"/>
            <a:ext cx="3276600" cy="530225"/>
          </a:xfrm>
          <a:prstGeom prst="rect">
            <a:avLst/>
          </a:prstGeom>
          <a:noFill/>
          <a:ln w="9525">
            <a:noFill/>
          </a:ln>
        </p:spPr>
        <p:txBody>
          <a:bodyPr lIns="0" tIns="0" rIns="0" bIns="0" anchor="b"/>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
        <p:nvSpPr>
          <p:cNvPr id="318467" name="Rectangle 2"/>
          <p:cNvSpPr>
            <a:spLocks noRot="1" noTextEdit="1"/>
          </p:cNvSpPr>
          <p:nvPr>
            <p:ph type="sldImg"/>
          </p:nvPr>
        </p:nvSpPr>
        <p:spPr>
          <a:ln/>
        </p:spPr>
      </p:sp>
      <p:sp>
        <p:nvSpPr>
          <p:cNvPr id="318468" name="Rectangle 3"/>
          <p:cNvSpPr>
            <a:spLocks noGrp="1"/>
          </p:cNvSpPr>
          <p:nvPr>
            <p:ph type="body" idx="1"/>
          </p:nvPr>
        </p:nvSpPr>
        <p:spPr>
          <a:ln/>
        </p:spPr>
        <p:txBody>
          <a:bodyPr wrap="square" lIns="0" tIns="0" rIns="0" bIns="0" anchor="t"/>
          <a:p>
            <a:pPr lvl="0"/>
            <a:endParaRPr lang="en-US" altLang="en-US" dirty="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20514" name="Rectangle 7"/>
          <p:cNvSpPr txBox="1">
            <a:spLocks noGrp="1"/>
          </p:cNvSpPr>
          <p:nvPr>
            <p:ph type="sldNum" sz="quarter"/>
          </p:nvPr>
        </p:nvSpPr>
        <p:spPr>
          <a:xfrm>
            <a:off x="4278313" y="0"/>
            <a:ext cx="3276600" cy="530225"/>
          </a:xfrm>
          <a:prstGeom prst="rect">
            <a:avLst/>
          </a:prstGeom>
          <a:noFill/>
          <a:ln w="9525">
            <a:noFill/>
          </a:ln>
        </p:spPr>
        <p:txBody>
          <a:bodyPr lIns="0" tIns="0" rIns="0" bIns="0" anchor="b"/>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
        <p:nvSpPr>
          <p:cNvPr id="320515" name="Rectangle 2"/>
          <p:cNvSpPr>
            <a:spLocks noRot="1" noTextEdit="1"/>
          </p:cNvSpPr>
          <p:nvPr>
            <p:ph type="sldImg"/>
          </p:nvPr>
        </p:nvSpPr>
        <p:spPr>
          <a:ln/>
        </p:spPr>
      </p:sp>
      <p:sp>
        <p:nvSpPr>
          <p:cNvPr id="320516" name="Rectangle 3"/>
          <p:cNvSpPr>
            <a:spLocks noGrp="1"/>
          </p:cNvSpPr>
          <p:nvPr>
            <p:ph type="body" idx="1"/>
          </p:nvPr>
        </p:nvSpPr>
        <p:spPr>
          <a:ln/>
        </p:spPr>
        <p:txBody>
          <a:bodyPr wrap="square" lIns="0" tIns="0" rIns="0" bIns="0" anchor="t"/>
          <a:p>
            <a:pPr lvl="0"/>
            <a:endParaRPr lang="en-US" altLang="en-US" dirty="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22562" name="Rectangle 7"/>
          <p:cNvSpPr txBox="1">
            <a:spLocks noGrp="1"/>
          </p:cNvSpPr>
          <p:nvPr>
            <p:ph type="sldNum" sz="quarter"/>
          </p:nvPr>
        </p:nvSpPr>
        <p:spPr>
          <a:xfrm>
            <a:off x="4278313" y="0"/>
            <a:ext cx="3276600" cy="530225"/>
          </a:xfrm>
          <a:prstGeom prst="rect">
            <a:avLst/>
          </a:prstGeom>
          <a:noFill/>
          <a:ln w="9525">
            <a:noFill/>
          </a:ln>
        </p:spPr>
        <p:txBody>
          <a:bodyPr lIns="0" tIns="0" rIns="0" bIns="0" anchor="b"/>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
        <p:nvSpPr>
          <p:cNvPr id="322563" name="Rectangle 2"/>
          <p:cNvSpPr>
            <a:spLocks noRot="1" noTextEdit="1"/>
          </p:cNvSpPr>
          <p:nvPr>
            <p:ph type="sldImg"/>
          </p:nvPr>
        </p:nvSpPr>
        <p:spPr>
          <a:ln/>
        </p:spPr>
      </p:sp>
      <p:sp>
        <p:nvSpPr>
          <p:cNvPr id="322564" name="Rectangle 3"/>
          <p:cNvSpPr>
            <a:spLocks noGrp="1"/>
          </p:cNvSpPr>
          <p:nvPr>
            <p:ph type="body" idx="1"/>
          </p:nvPr>
        </p:nvSpPr>
        <p:spPr>
          <a:ln/>
        </p:spPr>
        <p:txBody>
          <a:bodyPr wrap="square" lIns="0" tIns="0" rIns="0" bIns="0" anchor="t"/>
          <a:p>
            <a:pPr lvl="0"/>
            <a:endParaRPr lang="en-US" altLang="en-US" dirty="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24610" name="Rectangle 7"/>
          <p:cNvSpPr txBox="1">
            <a:spLocks noGrp="1"/>
          </p:cNvSpPr>
          <p:nvPr>
            <p:ph type="sldNum" sz="quarter"/>
          </p:nvPr>
        </p:nvSpPr>
        <p:spPr>
          <a:xfrm>
            <a:off x="4278313" y="0"/>
            <a:ext cx="3276600" cy="530225"/>
          </a:xfrm>
          <a:prstGeom prst="rect">
            <a:avLst/>
          </a:prstGeom>
          <a:noFill/>
          <a:ln w="9525">
            <a:noFill/>
          </a:ln>
        </p:spPr>
        <p:txBody>
          <a:bodyPr lIns="0" tIns="0" rIns="0" bIns="0" anchor="b"/>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
        <p:nvSpPr>
          <p:cNvPr id="324611" name="Rectangle 2"/>
          <p:cNvSpPr>
            <a:spLocks noRot="1" noTextEdit="1"/>
          </p:cNvSpPr>
          <p:nvPr>
            <p:ph type="sldImg"/>
          </p:nvPr>
        </p:nvSpPr>
        <p:spPr>
          <a:ln/>
        </p:spPr>
      </p:sp>
      <p:sp>
        <p:nvSpPr>
          <p:cNvPr id="324612" name="Rectangle 3"/>
          <p:cNvSpPr>
            <a:spLocks noGrp="1"/>
          </p:cNvSpPr>
          <p:nvPr>
            <p:ph type="body" idx="1"/>
          </p:nvPr>
        </p:nvSpPr>
        <p:spPr>
          <a:ln/>
        </p:spPr>
        <p:txBody>
          <a:bodyPr wrap="square" lIns="0" tIns="0" rIns="0" bIns="0" anchor="t"/>
          <a:p>
            <a:pPr lvl="0"/>
            <a:endParaRPr lang="en-US" altLang="en-US" dirty="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27682" name="Rectangle 7"/>
          <p:cNvSpPr txBox="1">
            <a:spLocks noGrp="1"/>
          </p:cNvSpPr>
          <p:nvPr>
            <p:ph type="sldNum" sz="quarter"/>
          </p:nvPr>
        </p:nvSpPr>
        <p:spPr>
          <a:xfrm>
            <a:off x="4278313" y="0"/>
            <a:ext cx="3276600" cy="530225"/>
          </a:xfrm>
          <a:prstGeom prst="rect">
            <a:avLst/>
          </a:prstGeom>
          <a:noFill/>
          <a:ln w="9525">
            <a:noFill/>
          </a:ln>
        </p:spPr>
        <p:txBody>
          <a:bodyPr lIns="0" tIns="0" rIns="0" bIns="0" anchor="b"/>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
        <p:nvSpPr>
          <p:cNvPr id="327683" name="Rectangle 2"/>
          <p:cNvSpPr>
            <a:spLocks noRot="1" noTextEdit="1"/>
          </p:cNvSpPr>
          <p:nvPr>
            <p:ph type="sldImg"/>
          </p:nvPr>
        </p:nvSpPr>
        <p:spPr>
          <a:ln/>
        </p:spPr>
      </p:sp>
      <p:sp>
        <p:nvSpPr>
          <p:cNvPr id="327684" name="Rectangle 3"/>
          <p:cNvSpPr>
            <a:spLocks noGrp="1"/>
          </p:cNvSpPr>
          <p:nvPr>
            <p:ph type="body" idx="1"/>
          </p:nvPr>
        </p:nvSpPr>
        <p:spPr>
          <a:ln/>
        </p:spPr>
        <p:txBody>
          <a:bodyPr wrap="square" lIns="0" tIns="0" rIns="0" bIns="0" anchor="t"/>
          <a:p>
            <a:pPr lvl="0"/>
            <a:endParaRPr lang="en-US" altLang="en-US" dirty="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30754" name="Rectangle 7"/>
          <p:cNvSpPr txBox="1">
            <a:spLocks noGrp="1"/>
          </p:cNvSpPr>
          <p:nvPr>
            <p:ph type="sldNum" sz="quarter"/>
          </p:nvPr>
        </p:nvSpPr>
        <p:spPr>
          <a:xfrm>
            <a:off x="4278313" y="0"/>
            <a:ext cx="3276600" cy="530225"/>
          </a:xfrm>
          <a:prstGeom prst="rect">
            <a:avLst/>
          </a:prstGeom>
          <a:noFill/>
          <a:ln w="9525">
            <a:noFill/>
          </a:ln>
        </p:spPr>
        <p:txBody>
          <a:bodyPr lIns="0" tIns="0" rIns="0" bIns="0" anchor="b"/>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
        <p:nvSpPr>
          <p:cNvPr id="330755" name="Rectangle 2"/>
          <p:cNvSpPr>
            <a:spLocks noRot="1" noTextEdit="1"/>
          </p:cNvSpPr>
          <p:nvPr>
            <p:ph type="sldImg"/>
          </p:nvPr>
        </p:nvSpPr>
        <p:spPr>
          <a:ln/>
        </p:spPr>
      </p:sp>
      <p:sp>
        <p:nvSpPr>
          <p:cNvPr id="330756" name="Rectangle 3"/>
          <p:cNvSpPr>
            <a:spLocks noGrp="1"/>
          </p:cNvSpPr>
          <p:nvPr>
            <p:ph type="body" idx="1"/>
          </p:nvPr>
        </p:nvSpPr>
        <p:spPr>
          <a:ln/>
        </p:spPr>
        <p:txBody>
          <a:bodyPr wrap="square" lIns="0" tIns="0" rIns="0" bIns="0" anchor="t"/>
          <a:p>
            <a:pPr lvl="0"/>
            <a:endParaRPr lang="en-US" altLang="en-US" dirty="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33826" name="Rectangle 7"/>
          <p:cNvSpPr txBox="1">
            <a:spLocks noGrp="1"/>
          </p:cNvSpPr>
          <p:nvPr>
            <p:ph type="sldNum" sz="quarter"/>
          </p:nvPr>
        </p:nvSpPr>
        <p:spPr>
          <a:xfrm>
            <a:off x="4278313" y="0"/>
            <a:ext cx="3276600" cy="530225"/>
          </a:xfrm>
          <a:prstGeom prst="rect">
            <a:avLst/>
          </a:prstGeom>
          <a:noFill/>
          <a:ln w="9525">
            <a:noFill/>
          </a:ln>
        </p:spPr>
        <p:txBody>
          <a:bodyPr lIns="0" tIns="0" rIns="0" bIns="0" anchor="b"/>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
        <p:nvSpPr>
          <p:cNvPr id="333827" name="Rectangle 2"/>
          <p:cNvSpPr>
            <a:spLocks noRot="1" noTextEdit="1"/>
          </p:cNvSpPr>
          <p:nvPr>
            <p:ph type="sldImg"/>
          </p:nvPr>
        </p:nvSpPr>
        <p:spPr>
          <a:ln/>
        </p:spPr>
      </p:sp>
      <p:sp>
        <p:nvSpPr>
          <p:cNvPr id="333828" name="Rectangle 3"/>
          <p:cNvSpPr>
            <a:spLocks noGrp="1"/>
          </p:cNvSpPr>
          <p:nvPr>
            <p:ph type="body" idx="1"/>
          </p:nvPr>
        </p:nvSpPr>
        <p:spPr>
          <a:ln/>
        </p:spPr>
        <p:txBody>
          <a:bodyPr wrap="square" lIns="0" tIns="0" rIns="0" bIns="0" anchor="t"/>
          <a:p>
            <a:pPr lvl="0"/>
            <a:endParaRPr lang="en-US" altLang="en-US" dirty="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36898" name="Rectangle 7"/>
          <p:cNvSpPr txBox="1">
            <a:spLocks noGrp="1"/>
          </p:cNvSpPr>
          <p:nvPr>
            <p:ph type="sldNum" sz="quarter"/>
          </p:nvPr>
        </p:nvSpPr>
        <p:spPr>
          <a:xfrm>
            <a:off x="4278313" y="0"/>
            <a:ext cx="3276600" cy="530225"/>
          </a:xfrm>
          <a:prstGeom prst="rect">
            <a:avLst/>
          </a:prstGeom>
          <a:noFill/>
          <a:ln w="9525">
            <a:noFill/>
          </a:ln>
        </p:spPr>
        <p:txBody>
          <a:bodyPr lIns="0" tIns="0" rIns="0" bIns="0" anchor="b"/>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
        <p:nvSpPr>
          <p:cNvPr id="336899" name="Rectangle 2"/>
          <p:cNvSpPr>
            <a:spLocks noRot="1" noTextEdit="1"/>
          </p:cNvSpPr>
          <p:nvPr>
            <p:ph type="sldImg"/>
          </p:nvPr>
        </p:nvSpPr>
        <p:spPr>
          <a:ln/>
        </p:spPr>
      </p:sp>
      <p:sp>
        <p:nvSpPr>
          <p:cNvPr id="336900" name="Rectangle 3"/>
          <p:cNvSpPr>
            <a:spLocks noGrp="1"/>
          </p:cNvSpPr>
          <p:nvPr>
            <p:ph type="body" idx="1"/>
          </p:nvPr>
        </p:nvSpPr>
        <p:spPr>
          <a:ln/>
        </p:spPr>
        <p:txBody>
          <a:bodyPr wrap="square" lIns="0" tIns="0" rIns="0" bIns="0" anchor="t"/>
          <a:p>
            <a:pPr lvl="0"/>
            <a:endParaRPr lang="en-US" alt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44034" name="Rectangle 7"/>
          <p:cNvSpPr txBox="1">
            <a:spLocks noGrp="1"/>
          </p:cNvSpPr>
          <p:nvPr>
            <p:ph type="sldNum" sz="quarter"/>
          </p:nvPr>
        </p:nvSpPr>
        <p:spPr>
          <a:xfrm>
            <a:off x="4278313" y="0"/>
            <a:ext cx="3276600" cy="530225"/>
          </a:xfrm>
          <a:prstGeom prst="rect">
            <a:avLst/>
          </a:prstGeom>
          <a:noFill/>
          <a:ln w="9525">
            <a:noFill/>
          </a:ln>
        </p:spPr>
        <p:txBody>
          <a:bodyPr lIns="0" tIns="0" rIns="0" bIns="0" anchor="b"/>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
        <p:nvSpPr>
          <p:cNvPr id="44035" name="Rectangle 2"/>
          <p:cNvSpPr>
            <a:spLocks noRot="1" noTextEdit="1"/>
          </p:cNvSpPr>
          <p:nvPr>
            <p:ph type="sldImg"/>
          </p:nvPr>
        </p:nvSpPr>
        <p:spPr>
          <a:ln/>
        </p:spPr>
      </p:sp>
      <p:sp>
        <p:nvSpPr>
          <p:cNvPr id="44036" name="Rectangle 3"/>
          <p:cNvSpPr>
            <a:spLocks noGrp="1"/>
          </p:cNvSpPr>
          <p:nvPr>
            <p:ph type="body" idx="1"/>
          </p:nvPr>
        </p:nvSpPr>
        <p:spPr>
          <a:ln/>
        </p:spPr>
        <p:txBody>
          <a:bodyPr wrap="square" lIns="0" tIns="0" rIns="0" bIns="0" anchor="t"/>
          <a:p>
            <a:pPr lvl="0"/>
            <a:endParaRPr lang="en-US" altLang="en-US" dirty="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38946" name="Rectangle 7"/>
          <p:cNvSpPr txBox="1">
            <a:spLocks noGrp="1"/>
          </p:cNvSpPr>
          <p:nvPr>
            <p:ph type="sldNum" sz="quarter"/>
          </p:nvPr>
        </p:nvSpPr>
        <p:spPr>
          <a:xfrm>
            <a:off x="4278313" y="0"/>
            <a:ext cx="3276600" cy="530225"/>
          </a:xfrm>
          <a:prstGeom prst="rect">
            <a:avLst/>
          </a:prstGeom>
          <a:noFill/>
          <a:ln w="9525">
            <a:noFill/>
          </a:ln>
        </p:spPr>
        <p:txBody>
          <a:bodyPr lIns="0" tIns="0" rIns="0" bIns="0" anchor="b"/>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
        <p:nvSpPr>
          <p:cNvPr id="338947" name="Rectangle 2"/>
          <p:cNvSpPr>
            <a:spLocks noRot="1" noTextEdit="1"/>
          </p:cNvSpPr>
          <p:nvPr>
            <p:ph type="sldImg"/>
          </p:nvPr>
        </p:nvSpPr>
        <p:spPr>
          <a:ln/>
        </p:spPr>
      </p:sp>
      <p:sp>
        <p:nvSpPr>
          <p:cNvPr id="338948" name="Rectangle 3"/>
          <p:cNvSpPr>
            <a:spLocks noGrp="1"/>
          </p:cNvSpPr>
          <p:nvPr>
            <p:ph type="body" idx="1"/>
          </p:nvPr>
        </p:nvSpPr>
        <p:spPr>
          <a:ln/>
        </p:spPr>
        <p:txBody>
          <a:bodyPr wrap="square" lIns="0" tIns="0" rIns="0" bIns="0" anchor="t"/>
          <a:p>
            <a:pPr lvl="0"/>
            <a:endParaRPr lang="en-US" altLang="en-US" dirty="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40994" name="Rectangle 7"/>
          <p:cNvSpPr txBox="1">
            <a:spLocks noGrp="1"/>
          </p:cNvSpPr>
          <p:nvPr>
            <p:ph type="sldNum" sz="quarter"/>
          </p:nvPr>
        </p:nvSpPr>
        <p:spPr>
          <a:xfrm>
            <a:off x="4278313" y="0"/>
            <a:ext cx="3276600" cy="530225"/>
          </a:xfrm>
          <a:prstGeom prst="rect">
            <a:avLst/>
          </a:prstGeom>
          <a:noFill/>
          <a:ln w="9525">
            <a:noFill/>
          </a:ln>
        </p:spPr>
        <p:txBody>
          <a:bodyPr lIns="0" tIns="0" rIns="0" bIns="0" anchor="b"/>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
        <p:nvSpPr>
          <p:cNvPr id="340995" name="Rectangle 2"/>
          <p:cNvSpPr>
            <a:spLocks noRot="1" noTextEdit="1"/>
          </p:cNvSpPr>
          <p:nvPr>
            <p:ph type="sldImg"/>
          </p:nvPr>
        </p:nvSpPr>
        <p:spPr>
          <a:ln/>
        </p:spPr>
      </p:sp>
      <p:sp>
        <p:nvSpPr>
          <p:cNvPr id="340996" name="Rectangle 3"/>
          <p:cNvSpPr>
            <a:spLocks noGrp="1"/>
          </p:cNvSpPr>
          <p:nvPr>
            <p:ph type="body" idx="1"/>
          </p:nvPr>
        </p:nvSpPr>
        <p:spPr>
          <a:ln/>
        </p:spPr>
        <p:txBody>
          <a:bodyPr wrap="square" lIns="0" tIns="0" rIns="0" bIns="0" anchor="t"/>
          <a:p>
            <a:pPr lvl="0"/>
            <a:endParaRPr lang="en-US" altLang="en-US" dirty="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43042" name="Rectangle 7"/>
          <p:cNvSpPr txBox="1">
            <a:spLocks noGrp="1"/>
          </p:cNvSpPr>
          <p:nvPr>
            <p:ph type="sldNum" sz="quarter"/>
          </p:nvPr>
        </p:nvSpPr>
        <p:spPr>
          <a:xfrm>
            <a:off x="4278313" y="0"/>
            <a:ext cx="3276600" cy="530225"/>
          </a:xfrm>
          <a:prstGeom prst="rect">
            <a:avLst/>
          </a:prstGeom>
          <a:noFill/>
          <a:ln w="9525">
            <a:noFill/>
          </a:ln>
        </p:spPr>
        <p:txBody>
          <a:bodyPr lIns="0" tIns="0" rIns="0" bIns="0" anchor="b"/>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
        <p:nvSpPr>
          <p:cNvPr id="343043" name="Rectangle 2"/>
          <p:cNvSpPr>
            <a:spLocks noRot="1" noTextEdit="1"/>
          </p:cNvSpPr>
          <p:nvPr>
            <p:ph type="sldImg"/>
          </p:nvPr>
        </p:nvSpPr>
        <p:spPr>
          <a:ln/>
        </p:spPr>
      </p:sp>
      <p:sp>
        <p:nvSpPr>
          <p:cNvPr id="343044" name="Rectangle 3"/>
          <p:cNvSpPr>
            <a:spLocks noGrp="1"/>
          </p:cNvSpPr>
          <p:nvPr>
            <p:ph type="body" idx="1"/>
          </p:nvPr>
        </p:nvSpPr>
        <p:spPr>
          <a:ln/>
        </p:spPr>
        <p:txBody>
          <a:bodyPr wrap="square" lIns="0" tIns="0" rIns="0" bIns="0" anchor="t"/>
          <a:p>
            <a:pPr lvl="0"/>
            <a:endParaRPr lang="en-US" altLang="en-US" dirty="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45090" name="Rectangle 7"/>
          <p:cNvSpPr txBox="1">
            <a:spLocks noGrp="1"/>
          </p:cNvSpPr>
          <p:nvPr>
            <p:ph type="sldNum" sz="quarter"/>
          </p:nvPr>
        </p:nvSpPr>
        <p:spPr>
          <a:xfrm>
            <a:off x="4278313" y="0"/>
            <a:ext cx="3276600" cy="530225"/>
          </a:xfrm>
          <a:prstGeom prst="rect">
            <a:avLst/>
          </a:prstGeom>
          <a:noFill/>
          <a:ln w="9525">
            <a:noFill/>
          </a:ln>
        </p:spPr>
        <p:txBody>
          <a:bodyPr lIns="0" tIns="0" rIns="0" bIns="0" anchor="b"/>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
        <p:nvSpPr>
          <p:cNvPr id="345091" name="Rectangle 2"/>
          <p:cNvSpPr>
            <a:spLocks noRot="1" noTextEdit="1"/>
          </p:cNvSpPr>
          <p:nvPr>
            <p:ph type="sldImg"/>
          </p:nvPr>
        </p:nvSpPr>
        <p:spPr>
          <a:ln/>
        </p:spPr>
      </p:sp>
      <p:sp>
        <p:nvSpPr>
          <p:cNvPr id="345092" name="Rectangle 3"/>
          <p:cNvSpPr>
            <a:spLocks noGrp="1"/>
          </p:cNvSpPr>
          <p:nvPr>
            <p:ph type="body" idx="1"/>
          </p:nvPr>
        </p:nvSpPr>
        <p:spPr>
          <a:ln/>
        </p:spPr>
        <p:txBody>
          <a:bodyPr wrap="square" lIns="0" tIns="0" rIns="0" bIns="0" anchor="t"/>
          <a:p>
            <a:pPr lvl="0"/>
            <a:endParaRPr lang="en-US" altLang="en-US" dirty="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48162" name="Rectangle 7"/>
          <p:cNvSpPr txBox="1">
            <a:spLocks noGrp="1"/>
          </p:cNvSpPr>
          <p:nvPr>
            <p:ph type="sldNum" sz="quarter"/>
          </p:nvPr>
        </p:nvSpPr>
        <p:spPr>
          <a:xfrm>
            <a:off x="4278313" y="0"/>
            <a:ext cx="3276600" cy="530225"/>
          </a:xfrm>
          <a:prstGeom prst="rect">
            <a:avLst/>
          </a:prstGeom>
          <a:noFill/>
          <a:ln w="9525">
            <a:noFill/>
          </a:ln>
        </p:spPr>
        <p:txBody>
          <a:bodyPr lIns="0" tIns="0" rIns="0" bIns="0" anchor="b"/>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
        <p:nvSpPr>
          <p:cNvPr id="348163" name="Rectangle 2"/>
          <p:cNvSpPr>
            <a:spLocks noRot="1" noTextEdit="1"/>
          </p:cNvSpPr>
          <p:nvPr>
            <p:ph type="sldImg"/>
          </p:nvPr>
        </p:nvSpPr>
        <p:spPr>
          <a:ln/>
        </p:spPr>
      </p:sp>
      <p:sp>
        <p:nvSpPr>
          <p:cNvPr id="348164" name="Rectangle 3"/>
          <p:cNvSpPr>
            <a:spLocks noGrp="1"/>
          </p:cNvSpPr>
          <p:nvPr>
            <p:ph type="body" idx="1"/>
          </p:nvPr>
        </p:nvSpPr>
        <p:spPr>
          <a:ln/>
        </p:spPr>
        <p:txBody>
          <a:bodyPr wrap="square" lIns="0" tIns="0" rIns="0" bIns="0" anchor="t"/>
          <a:p>
            <a:pPr lvl="0"/>
            <a:endParaRPr lang="en-US" altLang="en-US" dirty="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50210" name="Rectangle 7"/>
          <p:cNvSpPr txBox="1">
            <a:spLocks noGrp="1"/>
          </p:cNvSpPr>
          <p:nvPr>
            <p:ph type="sldNum" sz="quarter"/>
          </p:nvPr>
        </p:nvSpPr>
        <p:spPr>
          <a:xfrm>
            <a:off x="4278313" y="0"/>
            <a:ext cx="3276600" cy="530225"/>
          </a:xfrm>
          <a:prstGeom prst="rect">
            <a:avLst/>
          </a:prstGeom>
          <a:noFill/>
          <a:ln w="9525">
            <a:noFill/>
          </a:ln>
        </p:spPr>
        <p:txBody>
          <a:bodyPr lIns="0" tIns="0" rIns="0" bIns="0" anchor="b"/>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
        <p:nvSpPr>
          <p:cNvPr id="350211" name="Rectangle 2"/>
          <p:cNvSpPr>
            <a:spLocks noRot="1" noTextEdit="1"/>
          </p:cNvSpPr>
          <p:nvPr>
            <p:ph type="sldImg"/>
          </p:nvPr>
        </p:nvSpPr>
        <p:spPr>
          <a:ln/>
        </p:spPr>
      </p:sp>
      <p:sp>
        <p:nvSpPr>
          <p:cNvPr id="350212" name="Rectangle 3"/>
          <p:cNvSpPr>
            <a:spLocks noGrp="1"/>
          </p:cNvSpPr>
          <p:nvPr>
            <p:ph type="body" idx="1"/>
          </p:nvPr>
        </p:nvSpPr>
        <p:spPr>
          <a:ln/>
        </p:spPr>
        <p:txBody>
          <a:bodyPr wrap="square" lIns="0" tIns="0" rIns="0" bIns="0" anchor="t"/>
          <a:p>
            <a:pPr lvl="0"/>
            <a:endParaRPr lang="en-US" altLang="en-US" dirty="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54306" name="Rectangle 7"/>
          <p:cNvSpPr txBox="1">
            <a:spLocks noGrp="1"/>
          </p:cNvSpPr>
          <p:nvPr>
            <p:ph type="sldNum" sz="quarter"/>
          </p:nvPr>
        </p:nvSpPr>
        <p:spPr>
          <a:xfrm>
            <a:off x="4278313" y="0"/>
            <a:ext cx="3276600" cy="530225"/>
          </a:xfrm>
          <a:prstGeom prst="rect">
            <a:avLst/>
          </a:prstGeom>
          <a:noFill/>
          <a:ln w="9525">
            <a:noFill/>
          </a:ln>
        </p:spPr>
        <p:txBody>
          <a:bodyPr lIns="0" tIns="0" rIns="0" bIns="0" anchor="b"/>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
        <p:nvSpPr>
          <p:cNvPr id="354307" name="Rectangle 2"/>
          <p:cNvSpPr>
            <a:spLocks noRot="1" noTextEdit="1"/>
          </p:cNvSpPr>
          <p:nvPr>
            <p:ph type="sldImg"/>
          </p:nvPr>
        </p:nvSpPr>
        <p:spPr>
          <a:ln/>
        </p:spPr>
      </p:sp>
      <p:sp>
        <p:nvSpPr>
          <p:cNvPr id="354308" name="Rectangle 3"/>
          <p:cNvSpPr>
            <a:spLocks noGrp="1"/>
          </p:cNvSpPr>
          <p:nvPr>
            <p:ph type="body" idx="1"/>
          </p:nvPr>
        </p:nvSpPr>
        <p:spPr>
          <a:ln/>
        </p:spPr>
        <p:txBody>
          <a:bodyPr wrap="square" lIns="0" tIns="0" rIns="0" bIns="0" anchor="t"/>
          <a:p>
            <a:pPr lvl="0"/>
            <a:endParaRPr lang="en-US" altLang="en-US" dirty="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56354" name="Rectangle 7"/>
          <p:cNvSpPr txBox="1">
            <a:spLocks noGrp="1"/>
          </p:cNvSpPr>
          <p:nvPr>
            <p:ph type="sldNum" sz="quarter"/>
          </p:nvPr>
        </p:nvSpPr>
        <p:spPr>
          <a:xfrm>
            <a:off x="4278313" y="0"/>
            <a:ext cx="3276600" cy="530225"/>
          </a:xfrm>
          <a:prstGeom prst="rect">
            <a:avLst/>
          </a:prstGeom>
          <a:noFill/>
          <a:ln w="9525">
            <a:noFill/>
          </a:ln>
        </p:spPr>
        <p:txBody>
          <a:bodyPr lIns="0" tIns="0" rIns="0" bIns="0" anchor="b"/>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
        <p:nvSpPr>
          <p:cNvPr id="356355" name="Rectangle 2"/>
          <p:cNvSpPr>
            <a:spLocks noRot="1" noTextEdit="1"/>
          </p:cNvSpPr>
          <p:nvPr>
            <p:ph type="sldImg"/>
          </p:nvPr>
        </p:nvSpPr>
        <p:spPr>
          <a:ln/>
        </p:spPr>
      </p:sp>
      <p:sp>
        <p:nvSpPr>
          <p:cNvPr id="356356" name="Rectangle 3"/>
          <p:cNvSpPr>
            <a:spLocks noGrp="1"/>
          </p:cNvSpPr>
          <p:nvPr>
            <p:ph type="body" idx="1"/>
          </p:nvPr>
        </p:nvSpPr>
        <p:spPr>
          <a:ln/>
        </p:spPr>
        <p:txBody>
          <a:bodyPr wrap="square" lIns="0" tIns="0" rIns="0" bIns="0" anchor="t"/>
          <a:p>
            <a:pPr lvl="0"/>
            <a:endParaRPr lang="en-US" altLang="en-US" dirty="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58402" name="Rectangle 7"/>
          <p:cNvSpPr txBox="1">
            <a:spLocks noGrp="1"/>
          </p:cNvSpPr>
          <p:nvPr>
            <p:ph type="sldNum" sz="quarter"/>
          </p:nvPr>
        </p:nvSpPr>
        <p:spPr>
          <a:xfrm>
            <a:off x="4278313" y="0"/>
            <a:ext cx="3276600" cy="530225"/>
          </a:xfrm>
          <a:prstGeom prst="rect">
            <a:avLst/>
          </a:prstGeom>
          <a:noFill/>
          <a:ln w="9525">
            <a:noFill/>
          </a:ln>
        </p:spPr>
        <p:txBody>
          <a:bodyPr lIns="0" tIns="0" rIns="0" bIns="0" anchor="b"/>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
        <p:nvSpPr>
          <p:cNvPr id="358403" name="Rectangle 2"/>
          <p:cNvSpPr>
            <a:spLocks noRot="1" noTextEdit="1"/>
          </p:cNvSpPr>
          <p:nvPr>
            <p:ph type="sldImg"/>
          </p:nvPr>
        </p:nvSpPr>
        <p:spPr>
          <a:ln/>
        </p:spPr>
      </p:sp>
      <p:sp>
        <p:nvSpPr>
          <p:cNvPr id="358404" name="Rectangle 3"/>
          <p:cNvSpPr>
            <a:spLocks noGrp="1"/>
          </p:cNvSpPr>
          <p:nvPr>
            <p:ph type="body" idx="1"/>
          </p:nvPr>
        </p:nvSpPr>
        <p:spPr>
          <a:ln/>
        </p:spPr>
        <p:txBody>
          <a:bodyPr wrap="square" lIns="0" tIns="0" rIns="0" bIns="0" anchor="t"/>
          <a:p>
            <a:pPr lvl="0"/>
            <a:endParaRPr lang="en-US" altLang="en-US" dirty="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60450" name="Rectangle 7"/>
          <p:cNvSpPr txBox="1">
            <a:spLocks noGrp="1"/>
          </p:cNvSpPr>
          <p:nvPr>
            <p:ph type="sldNum" sz="quarter"/>
          </p:nvPr>
        </p:nvSpPr>
        <p:spPr>
          <a:xfrm>
            <a:off x="4278313" y="0"/>
            <a:ext cx="3276600" cy="530225"/>
          </a:xfrm>
          <a:prstGeom prst="rect">
            <a:avLst/>
          </a:prstGeom>
          <a:noFill/>
          <a:ln w="9525">
            <a:noFill/>
          </a:ln>
        </p:spPr>
        <p:txBody>
          <a:bodyPr lIns="0" tIns="0" rIns="0" bIns="0" anchor="b"/>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
        <p:nvSpPr>
          <p:cNvPr id="360451" name="Rectangle 2"/>
          <p:cNvSpPr>
            <a:spLocks noRot="1" noTextEdit="1"/>
          </p:cNvSpPr>
          <p:nvPr>
            <p:ph type="sldImg"/>
          </p:nvPr>
        </p:nvSpPr>
        <p:spPr>
          <a:ln/>
        </p:spPr>
      </p:sp>
      <p:sp>
        <p:nvSpPr>
          <p:cNvPr id="360452" name="Rectangle 3"/>
          <p:cNvSpPr>
            <a:spLocks noGrp="1"/>
          </p:cNvSpPr>
          <p:nvPr>
            <p:ph type="body" idx="1"/>
          </p:nvPr>
        </p:nvSpPr>
        <p:spPr>
          <a:ln/>
        </p:spPr>
        <p:txBody>
          <a:bodyPr wrap="square" lIns="0" tIns="0" rIns="0" bIns="0" anchor="t"/>
          <a:p>
            <a:pPr lvl="0"/>
            <a:endParaRPr lang="en-US"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46082" name="Rectangle 7"/>
          <p:cNvSpPr txBox="1">
            <a:spLocks noGrp="1"/>
          </p:cNvSpPr>
          <p:nvPr>
            <p:ph type="sldNum" sz="quarter"/>
          </p:nvPr>
        </p:nvSpPr>
        <p:spPr>
          <a:xfrm>
            <a:off x="4278313" y="0"/>
            <a:ext cx="3276600" cy="530225"/>
          </a:xfrm>
          <a:prstGeom prst="rect">
            <a:avLst/>
          </a:prstGeom>
          <a:noFill/>
          <a:ln w="9525">
            <a:noFill/>
          </a:ln>
        </p:spPr>
        <p:txBody>
          <a:bodyPr lIns="0" tIns="0" rIns="0" bIns="0" anchor="b"/>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
        <p:nvSpPr>
          <p:cNvPr id="46083" name="Rectangle 2"/>
          <p:cNvSpPr>
            <a:spLocks noRot="1" noTextEdit="1"/>
          </p:cNvSpPr>
          <p:nvPr>
            <p:ph type="sldImg"/>
          </p:nvPr>
        </p:nvSpPr>
        <p:spPr>
          <a:ln/>
        </p:spPr>
      </p:sp>
      <p:sp>
        <p:nvSpPr>
          <p:cNvPr id="46084" name="Rectangle 3"/>
          <p:cNvSpPr>
            <a:spLocks noGrp="1"/>
          </p:cNvSpPr>
          <p:nvPr>
            <p:ph type="body" idx="1"/>
          </p:nvPr>
        </p:nvSpPr>
        <p:spPr>
          <a:ln/>
        </p:spPr>
        <p:txBody>
          <a:bodyPr wrap="square" lIns="0" tIns="0" rIns="0" bIns="0" anchor="t"/>
          <a:p>
            <a:pPr lvl="0"/>
            <a:endParaRPr lang="en-US" altLang="en-US" dirty="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62498" name="Rectangle 7"/>
          <p:cNvSpPr txBox="1">
            <a:spLocks noGrp="1"/>
          </p:cNvSpPr>
          <p:nvPr>
            <p:ph type="sldNum" sz="quarter"/>
          </p:nvPr>
        </p:nvSpPr>
        <p:spPr>
          <a:xfrm>
            <a:off x="4278313" y="0"/>
            <a:ext cx="3276600" cy="530225"/>
          </a:xfrm>
          <a:prstGeom prst="rect">
            <a:avLst/>
          </a:prstGeom>
          <a:noFill/>
          <a:ln w="9525">
            <a:noFill/>
          </a:ln>
        </p:spPr>
        <p:txBody>
          <a:bodyPr lIns="0" tIns="0" rIns="0" bIns="0" anchor="b"/>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
        <p:nvSpPr>
          <p:cNvPr id="362499" name="Rectangle 2"/>
          <p:cNvSpPr>
            <a:spLocks noRot="1" noTextEdit="1"/>
          </p:cNvSpPr>
          <p:nvPr>
            <p:ph type="sldImg"/>
          </p:nvPr>
        </p:nvSpPr>
        <p:spPr>
          <a:ln/>
        </p:spPr>
      </p:sp>
      <p:sp>
        <p:nvSpPr>
          <p:cNvPr id="362500" name="Rectangle 3"/>
          <p:cNvSpPr>
            <a:spLocks noGrp="1"/>
          </p:cNvSpPr>
          <p:nvPr>
            <p:ph type="body" idx="1"/>
          </p:nvPr>
        </p:nvSpPr>
        <p:spPr>
          <a:ln/>
        </p:spPr>
        <p:txBody>
          <a:bodyPr wrap="square" lIns="0" tIns="0" rIns="0" bIns="0" anchor="t"/>
          <a:p>
            <a:pPr lvl="0"/>
            <a:endParaRPr lang="en-US"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60475" y="1236663"/>
            <a:ext cx="7559675" cy="2632075"/>
          </a:xfrm>
        </p:spPr>
        <p:txBody>
          <a:bodyPr anchor="b"/>
          <a:lstStyle>
            <a:lvl1pPr algn="ctr">
              <a:defRPr sz="6000"/>
            </a:lvl1pPr>
          </a:lstStyle>
          <a:p>
            <a:r>
              <a:rPr lang="en-US"/>
              <a:t>Click to edit Master title style</a:t>
            </a:r>
            <a:endParaRPr lang="en-IN"/>
          </a:p>
        </p:txBody>
      </p:sp>
      <p:sp>
        <p:nvSpPr>
          <p:cNvPr id="3" name="Subtitle 2"/>
          <p:cNvSpPr>
            <a:spLocks noGrp="1"/>
          </p:cNvSpPr>
          <p:nvPr>
            <p:ph type="subTitle" idx="1"/>
          </p:nvPr>
        </p:nvSpPr>
        <p:spPr>
          <a:xfrm>
            <a:off x="1260475" y="3970338"/>
            <a:ext cx="7559675" cy="18256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p:cNvSpPr>
            <a:spLocks noGrp="1"/>
          </p:cNvSpPr>
          <p:nvPr>
            <p:ph type="dt" idx="10"/>
          </p:nvPr>
        </p:nvSpPr>
        <p:spPr/>
        <p:txBody>
          <a:bodyPr/>
          <a:p>
            <a:pPr marL="0" marR="0" lvl="0" indent="0" algn="l" defTabSz="449580" rtl="0" eaLnBrk="1" fontAlgn="base" latinLnBrk="0" hangingPunct="0">
              <a:lnSpc>
                <a:spcPct val="93000"/>
              </a:lnSpc>
              <a:spcBef>
                <a:spcPct val="0"/>
              </a:spcBef>
              <a:spcAft>
                <a:spcPct val="0"/>
              </a:spcAft>
              <a:buClrTx/>
              <a:buSzPct val="100000"/>
              <a:buFontTx/>
              <a:buNone/>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a:pPr>
            <a:endParaRPr kumimoji="0" lang="en-US" sz="1400" b="0" i="0" u="none" strike="noStrike" kern="1200" cap="none" spc="0" normalizeH="0" baseline="0" noProof="0">
              <a:ln>
                <a:noFill/>
              </a:ln>
              <a:solidFill>
                <a:srgbClr val="000000"/>
              </a:solidFill>
              <a:effectLst/>
              <a:uLnTx/>
              <a:uFillTx/>
              <a:latin typeface="Times New Roman" panose="02020603050405020304" pitchFamily="18" charset="0"/>
              <a:ea typeface="DejaVu Sans" charset="0"/>
              <a:cs typeface="DejaVu Sans" charset="0"/>
            </a:endParaRPr>
          </a:p>
        </p:txBody>
      </p:sp>
      <p:sp>
        <p:nvSpPr>
          <p:cNvPr id="5" name="Footer Placeholder 4"/>
          <p:cNvSpPr>
            <a:spLocks noGrp="1"/>
          </p:cNvSpPr>
          <p:nvPr>
            <p:ph type="ftr" idx="11"/>
          </p:nvPr>
        </p:nvSpPr>
        <p:spPr/>
        <p:txBody>
          <a:bodyPr/>
          <a:p>
            <a:pPr marL="0" marR="0" lvl="0" indent="0" algn="ctr" defTabSz="449580" rtl="0" eaLnBrk="1" fontAlgn="base" latinLnBrk="0" hangingPunct="0">
              <a:lnSpc>
                <a:spcPct val="93000"/>
              </a:lnSpc>
              <a:spcBef>
                <a:spcPct val="0"/>
              </a:spcBef>
              <a:spcAft>
                <a:spcPct val="0"/>
              </a:spcAft>
              <a:buClrTx/>
              <a:buSzPct val="100000"/>
              <a:buFontTx/>
              <a:buNone/>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a:pPr>
            <a:r>
              <a:rPr kumimoji="0" lang="en-US" sz="1400" b="0" i="0" u="none" strike="noStrike" kern="1200" cap="none" spc="0" normalizeH="0" baseline="0" noProof="0">
                <a:ln>
                  <a:noFill/>
                </a:ln>
                <a:solidFill>
                  <a:srgbClr val="000000"/>
                </a:solidFill>
                <a:effectLst/>
                <a:uLnTx/>
                <a:uFillTx/>
                <a:latin typeface="Times New Roman" panose="02020603050405020304" pitchFamily="18" charset="0"/>
                <a:ea typeface="DejaVu Sans" charset="0"/>
                <a:cs typeface="DejaVu Sans" charset="0"/>
              </a:rPr>
              <a:t>Harish Chandra Mohanta, CUTM, Bhubaneswar Campus</a:t>
            </a:r>
            <a:endParaRPr kumimoji="0" lang="en-US" sz="1400" b="0" i="0" u="none" strike="noStrike" kern="1200" cap="none" spc="0" normalizeH="0" baseline="0" noProof="0">
              <a:ln>
                <a:noFill/>
              </a:ln>
              <a:solidFill>
                <a:srgbClr val="000000"/>
              </a:solidFill>
              <a:effectLst/>
              <a:uLnTx/>
              <a:uFillTx/>
              <a:latin typeface="Times New Roman" panose="02020603050405020304" pitchFamily="18" charset="0"/>
              <a:ea typeface="DejaVu Sans" charset="0"/>
              <a:cs typeface="DejaVu Sans" charset="0"/>
            </a:endParaRPr>
          </a:p>
        </p:txBody>
      </p:sp>
      <p:sp>
        <p:nvSpPr>
          <p:cNvPr id="6" name="Slide Number Placeholder 5"/>
          <p:cNvSpPr>
            <a:spLocks noGrp="1"/>
          </p:cNvSpPr>
          <p:nvPr>
            <p:ph type="sldNum" idx="12"/>
          </p:nvPr>
        </p:nvSpPr>
        <p:spPr/>
        <p:txBody>
          <a:bodyPr/>
          <a:p>
            <a:pPr lvl="0"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dirty="0">
                <a:cs typeface="DejaVu Sans" charset="0"/>
              </a:rPr>
            </a:fld>
            <a:endParaRPr lang="en-US" altLang="en-US" dirty="0">
              <a:latin typeface="Arial" panose="020B0604020202020204" pitchFamily="34" charset="0"/>
              <a:cs typeface="DejaVu Sans"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IN"/>
          </a:p>
        </p:txBody>
      </p:sp>
      <p:sp>
        <p:nvSpPr>
          <p:cNvPr id="4" name="Date Placeholder 3"/>
          <p:cNvSpPr>
            <a:spLocks noGrp="1"/>
          </p:cNvSpPr>
          <p:nvPr>
            <p:ph type="dt" idx="10"/>
          </p:nvPr>
        </p:nvSpPr>
        <p:spPr/>
        <p:txBody>
          <a:bodyPr/>
          <a:p>
            <a:pPr marL="0" marR="0" lvl="0" indent="0" algn="l" defTabSz="449580" rtl="0" eaLnBrk="1" fontAlgn="base" latinLnBrk="0" hangingPunct="0">
              <a:lnSpc>
                <a:spcPct val="93000"/>
              </a:lnSpc>
              <a:spcBef>
                <a:spcPct val="0"/>
              </a:spcBef>
              <a:spcAft>
                <a:spcPct val="0"/>
              </a:spcAft>
              <a:buClrTx/>
              <a:buSzPct val="100000"/>
              <a:buFontTx/>
              <a:buNone/>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a:pPr>
            <a:endParaRPr kumimoji="0" lang="en-US" sz="1400" b="0" i="0" u="none" strike="noStrike" kern="1200" cap="none" spc="0" normalizeH="0" baseline="0" noProof="0">
              <a:ln>
                <a:noFill/>
              </a:ln>
              <a:solidFill>
                <a:srgbClr val="000000"/>
              </a:solidFill>
              <a:effectLst/>
              <a:uLnTx/>
              <a:uFillTx/>
              <a:latin typeface="Times New Roman" panose="02020603050405020304" pitchFamily="18" charset="0"/>
              <a:ea typeface="DejaVu Sans" charset="0"/>
              <a:cs typeface="DejaVu Sans" charset="0"/>
            </a:endParaRPr>
          </a:p>
        </p:txBody>
      </p:sp>
      <p:sp>
        <p:nvSpPr>
          <p:cNvPr id="5" name="Footer Placeholder 4"/>
          <p:cNvSpPr>
            <a:spLocks noGrp="1"/>
          </p:cNvSpPr>
          <p:nvPr>
            <p:ph type="ftr" idx="11"/>
          </p:nvPr>
        </p:nvSpPr>
        <p:spPr/>
        <p:txBody>
          <a:bodyPr/>
          <a:p>
            <a:pPr marL="0" marR="0" lvl="0" indent="0" algn="ctr" defTabSz="449580" rtl="0" eaLnBrk="1" fontAlgn="base" latinLnBrk="0" hangingPunct="0">
              <a:lnSpc>
                <a:spcPct val="93000"/>
              </a:lnSpc>
              <a:spcBef>
                <a:spcPct val="0"/>
              </a:spcBef>
              <a:spcAft>
                <a:spcPct val="0"/>
              </a:spcAft>
              <a:buClrTx/>
              <a:buSzPct val="100000"/>
              <a:buFontTx/>
              <a:buNone/>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a:pPr>
            <a:r>
              <a:rPr kumimoji="0" lang="en-US" sz="1400" b="0" i="0" u="none" strike="noStrike" kern="1200" cap="none" spc="0" normalizeH="0" baseline="0" noProof="0">
                <a:ln>
                  <a:noFill/>
                </a:ln>
                <a:solidFill>
                  <a:srgbClr val="000000"/>
                </a:solidFill>
                <a:effectLst/>
                <a:uLnTx/>
                <a:uFillTx/>
                <a:latin typeface="Times New Roman" panose="02020603050405020304" pitchFamily="18" charset="0"/>
                <a:ea typeface="DejaVu Sans" charset="0"/>
                <a:cs typeface="DejaVu Sans" charset="0"/>
              </a:rPr>
              <a:t>Harish Chandra Mohanta, CUTM, Bhubaneswar Campus</a:t>
            </a:r>
            <a:endParaRPr kumimoji="0" lang="en-US" sz="1400" b="0" i="0" u="none" strike="noStrike" kern="1200" cap="none" spc="0" normalizeH="0" baseline="0" noProof="0">
              <a:ln>
                <a:noFill/>
              </a:ln>
              <a:solidFill>
                <a:srgbClr val="000000"/>
              </a:solidFill>
              <a:effectLst/>
              <a:uLnTx/>
              <a:uFillTx/>
              <a:latin typeface="Times New Roman" panose="02020603050405020304" pitchFamily="18" charset="0"/>
              <a:ea typeface="DejaVu Sans" charset="0"/>
              <a:cs typeface="DejaVu Sans" charset="0"/>
            </a:endParaRPr>
          </a:p>
        </p:txBody>
      </p:sp>
      <p:sp>
        <p:nvSpPr>
          <p:cNvPr id="6" name="Slide Number Placeholder 5"/>
          <p:cNvSpPr>
            <a:spLocks noGrp="1"/>
          </p:cNvSpPr>
          <p:nvPr>
            <p:ph type="sldNum" idx="12"/>
          </p:nvPr>
        </p:nvSpPr>
        <p:spPr/>
        <p:txBody>
          <a:bodyPr/>
          <a:p>
            <a:pPr lvl="0"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dirty="0">
                <a:cs typeface="DejaVu Sans" charset="0"/>
              </a:rPr>
            </a:fld>
            <a:endParaRPr lang="en-US" altLang="en-US" dirty="0">
              <a:latin typeface="Arial" panose="020B0604020202020204" pitchFamily="34" charset="0"/>
              <a:cs typeface="DejaVu Sans"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04088" y="301625"/>
            <a:ext cx="2265362" cy="5846763"/>
          </a:xfrm>
        </p:spPr>
        <p:txBody>
          <a:bodyPr vert="eaVert"/>
          <a:lstStyle/>
          <a:p>
            <a:r>
              <a:rPr lang="en-US"/>
              <a:t>Click to edit Master title style</a:t>
            </a:r>
            <a:endParaRPr lang="en-IN"/>
          </a:p>
        </p:txBody>
      </p:sp>
      <p:sp>
        <p:nvSpPr>
          <p:cNvPr id="3" name="Vertical Text Placeholder 2"/>
          <p:cNvSpPr>
            <a:spLocks noGrp="1"/>
          </p:cNvSpPr>
          <p:nvPr>
            <p:ph type="body" orient="vert" idx="1"/>
          </p:nvPr>
        </p:nvSpPr>
        <p:spPr>
          <a:xfrm>
            <a:off x="503238" y="301625"/>
            <a:ext cx="6648450" cy="5846763"/>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IN"/>
          </a:p>
        </p:txBody>
      </p:sp>
      <p:sp>
        <p:nvSpPr>
          <p:cNvPr id="4" name="Date Placeholder 3"/>
          <p:cNvSpPr>
            <a:spLocks noGrp="1"/>
          </p:cNvSpPr>
          <p:nvPr>
            <p:ph type="dt" idx="10"/>
          </p:nvPr>
        </p:nvSpPr>
        <p:spPr/>
        <p:txBody>
          <a:bodyPr/>
          <a:p>
            <a:pPr marL="0" marR="0" lvl="0" indent="0" algn="l" defTabSz="449580" rtl="0" eaLnBrk="1" fontAlgn="base" latinLnBrk="0" hangingPunct="0">
              <a:lnSpc>
                <a:spcPct val="93000"/>
              </a:lnSpc>
              <a:spcBef>
                <a:spcPct val="0"/>
              </a:spcBef>
              <a:spcAft>
                <a:spcPct val="0"/>
              </a:spcAft>
              <a:buClrTx/>
              <a:buSzPct val="100000"/>
              <a:buFontTx/>
              <a:buNone/>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a:pPr>
            <a:endParaRPr kumimoji="0" lang="en-US" sz="1400" b="0" i="0" u="none" strike="noStrike" kern="1200" cap="none" spc="0" normalizeH="0" baseline="0" noProof="0">
              <a:ln>
                <a:noFill/>
              </a:ln>
              <a:solidFill>
                <a:srgbClr val="000000"/>
              </a:solidFill>
              <a:effectLst/>
              <a:uLnTx/>
              <a:uFillTx/>
              <a:latin typeface="Times New Roman" panose="02020603050405020304" pitchFamily="18" charset="0"/>
              <a:ea typeface="DejaVu Sans" charset="0"/>
              <a:cs typeface="DejaVu Sans" charset="0"/>
            </a:endParaRPr>
          </a:p>
        </p:txBody>
      </p:sp>
      <p:sp>
        <p:nvSpPr>
          <p:cNvPr id="5" name="Footer Placeholder 4"/>
          <p:cNvSpPr>
            <a:spLocks noGrp="1"/>
          </p:cNvSpPr>
          <p:nvPr>
            <p:ph type="ftr" idx="11"/>
          </p:nvPr>
        </p:nvSpPr>
        <p:spPr/>
        <p:txBody>
          <a:bodyPr/>
          <a:p>
            <a:pPr marL="0" marR="0" lvl="0" indent="0" algn="ctr" defTabSz="449580" rtl="0" eaLnBrk="1" fontAlgn="base" latinLnBrk="0" hangingPunct="0">
              <a:lnSpc>
                <a:spcPct val="93000"/>
              </a:lnSpc>
              <a:spcBef>
                <a:spcPct val="0"/>
              </a:spcBef>
              <a:spcAft>
                <a:spcPct val="0"/>
              </a:spcAft>
              <a:buClrTx/>
              <a:buSzPct val="100000"/>
              <a:buFontTx/>
              <a:buNone/>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a:pPr>
            <a:r>
              <a:rPr kumimoji="0" lang="en-US" sz="1400" b="0" i="0" u="none" strike="noStrike" kern="1200" cap="none" spc="0" normalizeH="0" baseline="0" noProof="0">
                <a:ln>
                  <a:noFill/>
                </a:ln>
                <a:solidFill>
                  <a:srgbClr val="000000"/>
                </a:solidFill>
                <a:effectLst/>
                <a:uLnTx/>
                <a:uFillTx/>
                <a:latin typeface="Times New Roman" panose="02020603050405020304" pitchFamily="18" charset="0"/>
                <a:ea typeface="DejaVu Sans" charset="0"/>
                <a:cs typeface="DejaVu Sans" charset="0"/>
              </a:rPr>
              <a:t>Harish Chandra Mohanta, CUTM, Bhubaneswar Campus</a:t>
            </a:r>
            <a:endParaRPr kumimoji="0" lang="en-US" sz="1400" b="0" i="0" u="none" strike="noStrike" kern="1200" cap="none" spc="0" normalizeH="0" baseline="0" noProof="0">
              <a:ln>
                <a:noFill/>
              </a:ln>
              <a:solidFill>
                <a:srgbClr val="000000"/>
              </a:solidFill>
              <a:effectLst/>
              <a:uLnTx/>
              <a:uFillTx/>
              <a:latin typeface="Times New Roman" panose="02020603050405020304" pitchFamily="18" charset="0"/>
              <a:ea typeface="DejaVu Sans" charset="0"/>
              <a:cs typeface="DejaVu Sans" charset="0"/>
            </a:endParaRPr>
          </a:p>
        </p:txBody>
      </p:sp>
      <p:sp>
        <p:nvSpPr>
          <p:cNvPr id="6" name="Slide Number Placeholder 5"/>
          <p:cNvSpPr>
            <a:spLocks noGrp="1"/>
          </p:cNvSpPr>
          <p:nvPr>
            <p:ph type="sldNum" idx="12"/>
          </p:nvPr>
        </p:nvSpPr>
        <p:spPr/>
        <p:txBody>
          <a:bodyPr/>
          <a:p>
            <a:pPr lvl="0"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dirty="0">
                <a:cs typeface="DejaVu Sans" charset="0"/>
              </a:rPr>
            </a:fld>
            <a:endParaRPr lang="en-US" altLang="en-US" dirty="0">
              <a:latin typeface="Arial" panose="020B0604020202020204" pitchFamily="34" charset="0"/>
              <a:cs typeface="DejaVu Sans"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bg>
      <p:bgPr>
        <a:solidFill>
          <a:srgbClr val="FFFFFF"/>
        </a:solidFill>
        <a:effectLst/>
      </p:bgPr>
    </p:bg>
    <p:spTree>
      <p:nvGrpSpPr>
        <p:cNvPr id="1" name=""/>
        <p:cNvGrpSpPr/>
        <p:nvPr/>
      </p:nvGrpSpPr>
      <p:grpSpPr>
        <a:xfrm>
          <a:off x="0" y="0"/>
          <a:ext cx="0" cy="0"/>
          <a:chOff x="0" y="0"/>
          <a:chExt cx="0" cy="0"/>
        </a:xfrm>
      </p:grpSpPr>
      <p:sp>
        <p:nvSpPr>
          <p:cNvPr id="2" name="Content Placeholder 1"/>
          <p:cNvSpPr>
            <a:spLocks noGrp="1"/>
          </p:cNvSpPr>
          <p:nvPr>
            <p:ph/>
          </p:nvPr>
        </p:nvSpPr>
        <p:spPr>
          <a:xfrm>
            <a:off x="504031" y="306237"/>
            <a:ext cx="9072563" cy="6446723"/>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8" name="Date Placeholder 2"/>
          <p:cNvSpPr>
            <a:spLocks noGrp="1"/>
          </p:cNvSpPr>
          <p:nvPr>
            <p:ph type="dt" sz="half" idx="2"/>
          </p:nvPr>
        </p:nvSpPr>
        <p:spPr bwMode="auto">
          <a:xfrm>
            <a:off x="3448050" y="6886575"/>
            <a:ext cx="3190875" cy="515938"/>
          </a:xfrm>
          <a:prstGeom prst="rect">
            <a:avLst/>
          </a:prstGeom>
        </p:spPr>
        <p:txBody>
          <a:bodyPr vert="horz" wrap="square" lIns="0" tIns="0" rIns="0" bIns="0" numCol="1" anchor="t" anchorCtr="0" compatLnSpc="1"/>
          <a:lstStyle>
            <a:lvl1pPr>
              <a:defRPr/>
            </a:lvl1pPr>
          </a:lstStyle>
          <a:p>
            <a:pPr marL="0" marR="0" lvl="0" indent="0" algn="l" defTabSz="449580" rtl="0" eaLnBrk="1" fontAlgn="base" latinLnBrk="0" hangingPunct="0">
              <a:lnSpc>
                <a:spcPct val="93000"/>
              </a:lnSpc>
              <a:spcBef>
                <a:spcPct val="0"/>
              </a:spcBef>
              <a:spcAft>
                <a:spcPct val="0"/>
              </a:spcAft>
              <a:buClrTx/>
              <a:buSzPct val="100000"/>
              <a:buFontTx/>
              <a:buNone/>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a:pPr>
            <a:endParaRPr kumimoji="0" lang="en-US" sz="1400" b="0" i="0" u="none" strike="noStrike" kern="1200" cap="none" spc="0" normalizeH="0" baseline="0" noProof="0">
              <a:ln>
                <a:noFill/>
              </a:ln>
              <a:solidFill>
                <a:srgbClr val="000000"/>
              </a:solidFill>
              <a:effectLst/>
              <a:uLnTx/>
              <a:uFillTx/>
              <a:latin typeface="Times New Roman" panose="02020603050405020304" pitchFamily="18" charset="0"/>
              <a:ea typeface="DejaVu Sans" charset="0"/>
              <a:cs typeface="DejaVu Sans" charset="0"/>
            </a:endParaRPr>
          </a:p>
        </p:txBody>
      </p:sp>
      <p:sp>
        <p:nvSpPr>
          <p:cNvPr id="9" name="Footer Placeholder 3"/>
          <p:cNvSpPr>
            <a:spLocks noGrp="1"/>
          </p:cNvSpPr>
          <p:nvPr>
            <p:ph type="ftr" sz="quarter" idx="3"/>
          </p:nvPr>
        </p:nvSpPr>
        <p:spPr bwMode="auto">
          <a:xfrm>
            <a:off x="7227888" y="6886575"/>
            <a:ext cx="3190875" cy="515938"/>
          </a:xfrm>
          <a:prstGeom prst="rect">
            <a:avLst/>
          </a:prstGeom>
        </p:spPr>
        <p:txBody>
          <a:bodyPr vert="horz" wrap="square" lIns="0" tIns="0" rIns="0" bIns="0" numCol="1" anchor="t" anchorCtr="0" compatLnSpc="1"/>
          <a:lstStyle>
            <a:lvl1pPr>
              <a:defRPr smtClean="0"/>
            </a:lvl1pPr>
          </a:lstStyle>
          <a:p>
            <a:pPr marL="0" marR="0" lvl="0" indent="0" algn="ctr" defTabSz="449580" rtl="0" eaLnBrk="1" fontAlgn="base" latinLnBrk="0" hangingPunct="0">
              <a:lnSpc>
                <a:spcPct val="93000"/>
              </a:lnSpc>
              <a:spcBef>
                <a:spcPct val="0"/>
              </a:spcBef>
              <a:spcAft>
                <a:spcPct val="0"/>
              </a:spcAft>
              <a:buClrTx/>
              <a:buSzPct val="100000"/>
              <a:buFontTx/>
              <a:buNone/>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a:pPr>
            <a:r>
              <a:rPr kumimoji="0" lang="en-US" sz="1400" b="0" i="0" u="none" strike="noStrike" kern="1200" cap="none" spc="0" normalizeH="0" baseline="0" noProof="0">
                <a:ln>
                  <a:noFill/>
                </a:ln>
                <a:solidFill>
                  <a:srgbClr val="000000"/>
                </a:solidFill>
                <a:effectLst/>
                <a:uLnTx/>
                <a:uFillTx/>
                <a:latin typeface="Times New Roman" panose="02020603050405020304" pitchFamily="18" charset="0"/>
                <a:ea typeface="DejaVu Sans" charset="0"/>
                <a:cs typeface="DejaVu Sans" charset="0"/>
              </a:rPr>
              <a:t>Harish Chandra Mohanta, CUTM, Bhubaneswar Campus</a:t>
            </a:r>
            <a:endParaRPr kumimoji="0" lang="en-US" sz="1400" b="0" i="0" u="none" strike="noStrike" kern="1200" cap="none" spc="0" normalizeH="0" baseline="0" noProof="0">
              <a:ln>
                <a:noFill/>
              </a:ln>
              <a:solidFill>
                <a:srgbClr val="000000"/>
              </a:solidFill>
              <a:effectLst/>
              <a:uLnTx/>
              <a:uFillTx/>
              <a:latin typeface="Times New Roman" panose="02020603050405020304" pitchFamily="18" charset="0"/>
              <a:ea typeface="DejaVu Sans" charset="0"/>
              <a:cs typeface="DejaVu Sans" charset="0"/>
            </a:endParaRPr>
          </a:p>
        </p:txBody>
      </p:sp>
      <p:sp>
        <p:nvSpPr>
          <p:cNvPr id="10" name="Slide Number Placeholder 4"/>
          <p:cNvSpPr>
            <a:spLocks noGrp="1"/>
          </p:cNvSpPr>
          <p:nvPr>
            <p:ph type="sldNum" sz="quarter" idx="4"/>
          </p:nvPr>
        </p:nvSpPr>
        <p:spPr bwMode="auto">
          <a:xfrm>
            <a:off x="8401050" y="7223125"/>
            <a:ext cx="1679575" cy="336550"/>
          </a:xfrm>
          <a:prstGeom prst="rect">
            <a:avLst/>
          </a:prstGeom>
        </p:spPr>
        <p:txBody>
          <a:bodyPr vert="horz" wrap="square" lIns="0" tIns="0" rIns="0" bIns="0" numCol="1" anchor="t" anchorCtr="0" compatLnSpc="1"/>
          <a:p>
            <a:pPr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dirty="0">
                <a:latin typeface="Times New Roman" panose="02020603050405020304" pitchFamily="18" charset="0"/>
                <a:cs typeface="DejaVu Sans" charset="0"/>
              </a:rPr>
              <a:t>Eeng 360   </a:t>
            </a:r>
            <a:fld id="{9A0DB2DC-4C9A-4742-B13C-FB6460FD3503}" type="slidenum">
              <a:rPr lang="en-US" altLang="en-US" dirty="0">
                <a:latin typeface="Times New Roman" panose="02020603050405020304" pitchFamily="18" charset="0"/>
                <a:cs typeface="DejaVu Sans" charset="0"/>
              </a:rPr>
            </a:fld>
            <a:endParaRPr lang="en-US" altLang="en-US" dirty="0">
              <a:latin typeface="Times New Roman" panose="02020603050405020304" pitchFamily="18" charset="0"/>
              <a:ea typeface="DejaVu Sans" charset="0"/>
              <a:cs typeface="DejaVu Sans" charset="0"/>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le, Text, and 2 Content">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4031" y="302737"/>
            <a:ext cx="9072563" cy="1259946"/>
          </a:xfrm>
        </p:spPr>
        <p:txBody>
          <a:bodyPr/>
          <a:lstStyle/>
          <a:p>
            <a:r>
              <a:rPr lang="en-US"/>
              <a:t>Click to edit Master title style</a:t>
            </a:r>
            <a:endParaRPr lang="en-US"/>
          </a:p>
        </p:txBody>
      </p:sp>
      <p:sp>
        <p:nvSpPr>
          <p:cNvPr id="3" name="Text Placeholder 2"/>
          <p:cNvSpPr>
            <a:spLocks noGrp="1"/>
          </p:cNvSpPr>
          <p:nvPr>
            <p:ph type="body" sz="half" idx="1"/>
          </p:nvPr>
        </p:nvSpPr>
        <p:spPr>
          <a:xfrm>
            <a:off x="504031" y="1763925"/>
            <a:ext cx="4452276" cy="4989036"/>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quarter" idx="2"/>
          </p:nvPr>
        </p:nvSpPr>
        <p:spPr>
          <a:xfrm>
            <a:off x="5124318" y="1763924"/>
            <a:ext cx="4452276" cy="2409647"/>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Content Placeholder 4"/>
          <p:cNvSpPr>
            <a:spLocks noGrp="1"/>
          </p:cNvSpPr>
          <p:nvPr>
            <p:ph sz="quarter" idx="3"/>
          </p:nvPr>
        </p:nvSpPr>
        <p:spPr>
          <a:xfrm>
            <a:off x="5124318" y="4341565"/>
            <a:ext cx="4452276" cy="2411396"/>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8" name="Date Placeholder 5"/>
          <p:cNvSpPr>
            <a:spLocks noGrp="1"/>
          </p:cNvSpPr>
          <p:nvPr>
            <p:ph type="dt" sz="half" idx="12"/>
          </p:nvPr>
        </p:nvSpPr>
        <p:spPr bwMode="auto">
          <a:xfrm>
            <a:off x="503238" y="6884988"/>
            <a:ext cx="2352675" cy="523875"/>
          </a:xfrm>
          <a:prstGeom prst="rect">
            <a:avLst/>
          </a:prstGeom>
        </p:spPr>
        <p:txBody>
          <a:bodyPr vert="horz" wrap="square" lIns="0" tIns="0" rIns="0" bIns="0" numCol="1" anchor="t" anchorCtr="0" compatLnSpc="1"/>
          <a:lstStyle>
            <a:lvl1pPr>
              <a:defRPr/>
            </a:lvl1pPr>
          </a:lstStyle>
          <a:p>
            <a:pPr marL="0" marR="0" lvl="0" indent="0" algn="l" defTabSz="449580" rtl="0" eaLnBrk="1" fontAlgn="base" latinLnBrk="0" hangingPunct="0">
              <a:lnSpc>
                <a:spcPct val="93000"/>
              </a:lnSpc>
              <a:spcBef>
                <a:spcPct val="0"/>
              </a:spcBef>
              <a:spcAft>
                <a:spcPct val="0"/>
              </a:spcAft>
              <a:buClrTx/>
              <a:buSzPct val="100000"/>
              <a:buFontTx/>
              <a:buNone/>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a:pPr>
            <a:endParaRPr kumimoji="0" lang="en-US" sz="1400" b="0" i="0" u="none" strike="noStrike" kern="1200" cap="none" spc="0" normalizeH="0" baseline="0" noProof="0">
              <a:ln>
                <a:noFill/>
              </a:ln>
              <a:solidFill>
                <a:srgbClr val="000000"/>
              </a:solidFill>
              <a:effectLst/>
              <a:uLnTx/>
              <a:uFillTx/>
              <a:latin typeface="Times New Roman" panose="02020603050405020304" pitchFamily="18" charset="0"/>
              <a:ea typeface="DejaVu Sans" charset="0"/>
              <a:cs typeface="DejaVu Sans" charset="0"/>
            </a:endParaRPr>
          </a:p>
        </p:txBody>
      </p:sp>
      <p:sp>
        <p:nvSpPr>
          <p:cNvPr id="9" name="Footer Placeholder 6"/>
          <p:cNvSpPr>
            <a:spLocks noGrp="1"/>
          </p:cNvSpPr>
          <p:nvPr>
            <p:ph type="ftr" sz="quarter" idx="13"/>
          </p:nvPr>
        </p:nvSpPr>
        <p:spPr bwMode="auto">
          <a:xfrm>
            <a:off x="3444875" y="6884988"/>
            <a:ext cx="3190875" cy="523875"/>
          </a:xfrm>
          <a:prstGeom prst="rect">
            <a:avLst/>
          </a:prstGeom>
        </p:spPr>
        <p:txBody>
          <a:bodyPr vert="horz" wrap="square" lIns="0" tIns="0" rIns="0" bIns="0" numCol="1" anchor="t" anchorCtr="0" compatLnSpc="1"/>
          <a:lstStyle>
            <a:lvl1pPr>
              <a:defRPr smtClean="0"/>
            </a:lvl1pPr>
          </a:lstStyle>
          <a:p>
            <a:pPr marL="0" marR="0" lvl="0" indent="0" algn="ctr" defTabSz="449580" rtl="0" eaLnBrk="1" fontAlgn="base" latinLnBrk="0" hangingPunct="0">
              <a:lnSpc>
                <a:spcPct val="93000"/>
              </a:lnSpc>
              <a:spcBef>
                <a:spcPct val="0"/>
              </a:spcBef>
              <a:spcAft>
                <a:spcPct val="0"/>
              </a:spcAft>
              <a:buClrTx/>
              <a:buSzPct val="100000"/>
              <a:buFontTx/>
              <a:buNone/>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a:pPr>
            <a:r>
              <a:rPr kumimoji="0" lang="en-US" sz="1400" b="0" i="0" u="none" strike="noStrike" kern="1200" cap="none" spc="0" normalizeH="0" baseline="0" noProof="0">
                <a:ln>
                  <a:noFill/>
                </a:ln>
                <a:solidFill>
                  <a:srgbClr val="000000"/>
                </a:solidFill>
                <a:effectLst/>
                <a:uLnTx/>
                <a:uFillTx/>
                <a:latin typeface="Times New Roman" panose="02020603050405020304" pitchFamily="18" charset="0"/>
                <a:ea typeface="DejaVu Sans" charset="0"/>
                <a:cs typeface="DejaVu Sans" charset="0"/>
              </a:rPr>
              <a:t>Harish Chandra Mohanta, CUTM, Bhubaneswar Campus</a:t>
            </a:r>
            <a:endParaRPr kumimoji="0" lang="en-US" sz="1400" b="0" i="0" u="none" strike="noStrike" kern="1200" cap="none" spc="0" normalizeH="0" baseline="0" noProof="0">
              <a:ln>
                <a:noFill/>
              </a:ln>
              <a:solidFill>
                <a:srgbClr val="000000"/>
              </a:solidFill>
              <a:effectLst/>
              <a:uLnTx/>
              <a:uFillTx/>
              <a:latin typeface="Times New Roman" panose="02020603050405020304" pitchFamily="18" charset="0"/>
              <a:ea typeface="DejaVu Sans" charset="0"/>
              <a:cs typeface="DejaVu Sans" charset="0"/>
            </a:endParaRPr>
          </a:p>
        </p:txBody>
      </p:sp>
      <p:sp>
        <p:nvSpPr>
          <p:cNvPr id="10" name="Slide Number Placeholder 7"/>
          <p:cNvSpPr>
            <a:spLocks noGrp="1"/>
          </p:cNvSpPr>
          <p:nvPr>
            <p:ph type="sldNum" sz="quarter" idx="4"/>
          </p:nvPr>
        </p:nvSpPr>
        <p:spPr bwMode="auto">
          <a:xfrm>
            <a:off x="7224713" y="6884988"/>
            <a:ext cx="2352675" cy="523875"/>
          </a:xfrm>
          <a:prstGeom prst="rect">
            <a:avLst/>
          </a:prstGeom>
        </p:spPr>
        <p:txBody>
          <a:bodyPr vert="horz" wrap="square" lIns="0" tIns="0" rIns="0" bIns="0" numCol="1" anchor="t" anchorCtr="0" compatLnSpc="1"/>
          <a:p>
            <a:pPr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dirty="0">
                <a:latin typeface="Times New Roman" panose="02020603050405020304" pitchFamily="18" charset="0"/>
                <a:cs typeface="DejaVu Sans" charset="0"/>
              </a:rPr>
            </a:fld>
            <a:endParaRPr lang="en-US" altLang="en-US" dirty="0">
              <a:latin typeface="Times New Roman" panose="02020603050405020304" pitchFamily="18" charset="0"/>
              <a:ea typeface="DejaVu Sans" charset="0"/>
              <a:cs typeface="DejaVu Sans" charset="0"/>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4031" y="302737"/>
            <a:ext cx="9072563" cy="1259946"/>
          </a:xfrm>
        </p:spPr>
        <p:txBody>
          <a:bodyPr/>
          <a:lstStyle/>
          <a:p>
            <a:r>
              <a:rPr lang="en-US"/>
              <a:t>Click to edit Master title style</a:t>
            </a:r>
            <a:endParaRPr lang="en-US"/>
          </a:p>
        </p:txBody>
      </p:sp>
      <p:sp>
        <p:nvSpPr>
          <p:cNvPr id="3" name="Text Placeholder 2"/>
          <p:cNvSpPr>
            <a:spLocks noGrp="1"/>
          </p:cNvSpPr>
          <p:nvPr>
            <p:ph type="body" sz="half" idx="1"/>
          </p:nvPr>
        </p:nvSpPr>
        <p:spPr>
          <a:xfrm>
            <a:off x="504031" y="1763925"/>
            <a:ext cx="4452276" cy="4989036"/>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5124318" y="1763925"/>
            <a:ext cx="4452276" cy="4989036"/>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8" name="Date Placeholder 4"/>
          <p:cNvSpPr>
            <a:spLocks noGrp="1"/>
          </p:cNvSpPr>
          <p:nvPr>
            <p:ph type="dt" sz="half" idx="12"/>
          </p:nvPr>
        </p:nvSpPr>
        <p:spPr bwMode="auto">
          <a:xfrm>
            <a:off x="503238" y="6884988"/>
            <a:ext cx="2352675" cy="523875"/>
          </a:xfrm>
          <a:prstGeom prst="rect">
            <a:avLst/>
          </a:prstGeom>
        </p:spPr>
        <p:txBody>
          <a:bodyPr vert="horz" wrap="square" lIns="0" tIns="0" rIns="0" bIns="0" numCol="1" anchor="t" anchorCtr="0" compatLnSpc="1"/>
          <a:lstStyle>
            <a:lvl1pPr>
              <a:defRPr/>
            </a:lvl1pPr>
          </a:lstStyle>
          <a:p>
            <a:pPr marL="0" marR="0" lvl="0" indent="0" algn="l" defTabSz="449580" rtl="0" eaLnBrk="1" fontAlgn="base" latinLnBrk="0" hangingPunct="0">
              <a:lnSpc>
                <a:spcPct val="93000"/>
              </a:lnSpc>
              <a:spcBef>
                <a:spcPct val="0"/>
              </a:spcBef>
              <a:spcAft>
                <a:spcPct val="0"/>
              </a:spcAft>
              <a:buClrTx/>
              <a:buSzPct val="100000"/>
              <a:buFontTx/>
              <a:buNone/>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a:pPr>
            <a:endParaRPr kumimoji="0" lang="en-US" sz="1400" b="0" i="0" u="none" strike="noStrike" kern="1200" cap="none" spc="0" normalizeH="0" baseline="0" noProof="0">
              <a:ln>
                <a:noFill/>
              </a:ln>
              <a:solidFill>
                <a:srgbClr val="000000"/>
              </a:solidFill>
              <a:effectLst/>
              <a:uLnTx/>
              <a:uFillTx/>
              <a:latin typeface="Times New Roman" panose="02020603050405020304" pitchFamily="18" charset="0"/>
              <a:ea typeface="DejaVu Sans" charset="0"/>
              <a:cs typeface="DejaVu Sans" charset="0"/>
            </a:endParaRPr>
          </a:p>
        </p:txBody>
      </p:sp>
      <p:sp>
        <p:nvSpPr>
          <p:cNvPr id="9" name="Footer Placeholder 5"/>
          <p:cNvSpPr>
            <a:spLocks noGrp="1"/>
          </p:cNvSpPr>
          <p:nvPr>
            <p:ph type="ftr" sz="quarter" idx="3"/>
          </p:nvPr>
        </p:nvSpPr>
        <p:spPr bwMode="auto">
          <a:xfrm>
            <a:off x="3444875" y="6884988"/>
            <a:ext cx="3190875" cy="523875"/>
          </a:xfrm>
          <a:prstGeom prst="rect">
            <a:avLst/>
          </a:prstGeom>
        </p:spPr>
        <p:txBody>
          <a:bodyPr vert="horz" wrap="square" lIns="0" tIns="0" rIns="0" bIns="0" numCol="1" anchor="t" anchorCtr="0" compatLnSpc="1"/>
          <a:lstStyle>
            <a:lvl1pPr>
              <a:defRPr smtClean="0"/>
            </a:lvl1pPr>
          </a:lstStyle>
          <a:p>
            <a:pPr marL="0" marR="0" lvl="0" indent="0" algn="ctr" defTabSz="449580" rtl="0" eaLnBrk="1" fontAlgn="base" latinLnBrk="0" hangingPunct="0">
              <a:lnSpc>
                <a:spcPct val="93000"/>
              </a:lnSpc>
              <a:spcBef>
                <a:spcPct val="0"/>
              </a:spcBef>
              <a:spcAft>
                <a:spcPct val="0"/>
              </a:spcAft>
              <a:buClrTx/>
              <a:buSzPct val="100000"/>
              <a:buFontTx/>
              <a:buNone/>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a:pPr>
            <a:r>
              <a:rPr kumimoji="0" lang="en-US" sz="1400" b="0" i="0" u="none" strike="noStrike" kern="1200" cap="none" spc="0" normalizeH="0" baseline="0" noProof="0">
                <a:ln>
                  <a:noFill/>
                </a:ln>
                <a:solidFill>
                  <a:srgbClr val="000000"/>
                </a:solidFill>
                <a:effectLst/>
                <a:uLnTx/>
                <a:uFillTx/>
                <a:latin typeface="Times New Roman" panose="02020603050405020304" pitchFamily="18" charset="0"/>
                <a:ea typeface="DejaVu Sans" charset="0"/>
                <a:cs typeface="DejaVu Sans" charset="0"/>
              </a:rPr>
              <a:t>Harish Chandra Mohanta, CUTM, Bhubaneswar Campus</a:t>
            </a:r>
            <a:endParaRPr kumimoji="0" lang="en-US" sz="1400" b="0" i="0" u="none" strike="noStrike" kern="1200" cap="none" spc="0" normalizeH="0" baseline="0" noProof="0">
              <a:ln>
                <a:noFill/>
              </a:ln>
              <a:solidFill>
                <a:srgbClr val="000000"/>
              </a:solidFill>
              <a:effectLst/>
              <a:uLnTx/>
              <a:uFillTx/>
              <a:latin typeface="Times New Roman" panose="02020603050405020304" pitchFamily="18" charset="0"/>
              <a:ea typeface="DejaVu Sans" charset="0"/>
              <a:cs typeface="DejaVu Sans" charset="0"/>
            </a:endParaRPr>
          </a:p>
        </p:txBody>
      </p:sp>
      <p:sp>
        <p:nvSpPr>
          <p:cNvPr id="10" name="Slide Number Placeholder 6"/>
          <p:cNvSpPr>
            <a:spLocks noGrp="1"/>
          </p:cNvSpPr>
          <p:nvPr>
            <p:ph type="sldNum" sz="quarter" idx="4"/>
          </p:nvPr>
        </p:nvSpPr>
        <p:spPr bwMode="auto">
          <a:xfrm>
            <a:off x="7224713" y="6884988"/>
            <a:ext cx="2352675" cy="523875"/>
          </a:xfrm>
          <a:prstGeom prst="rect">
            <a:avLst/>
          </a:prstGeom>
        </p:spPr>
        <p:txBody>
          <a:bodyPr vert="horz" wrap="square" lIns="0" tIns="0" rIns="0" bIns="0" numCol="1" anchor="t" anchorCtr="0" compatLnSpc="1"/>
          <a:p>
            <a:pPr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dirty="0">
                <a:latin typeface="Times New Roman" panose="02020603050405020304" pitchFamily="18" charset="0"/>
                <a:cs typeface="DejaVu Sans" charset="0"/>
              </a:rPr>
            </a:fld>
            <a:endParaRPr lang="en-US" altLang="en-US" dirty="0">
              <a:latin typeface="Times New Roman" panose="02020603050405020304" pitchFamily="18" charset="0"/>
              <a:ea typeface="DejaVu Sans" charset="0"/>
              <a:cs typeface="DejaVu Sans" charset="0"/>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bl">
  <p:cSld name="Title and Table">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72042" y="335985"/>
            <a:ext cx="8568531" cy="1259946"/>
          </a:xfrm>
        </p:spPr>
        <p:txBody>
          <a:bodyPr/>
          <a:lstStyle/>
          <a:p>
            <a:r>
              <a:rPr lang="en-US"/>
              <a:t>Click to edit Master title style</a:t>
            </a:r>
            <a:endParaRPr lang="en-US"/>
          </a:p>
        </p:txBody>
      </p:sp>
      <p:sp>
        <p:nvSpPr>
          <p:cNvPr id="3" name="Table Placeholder 2"/>
          <p:cNvSpPr>
            <a:spLocks noGrp="1"/>
          </p:cNvSpPr>
          <p:nvPr>
            <p:ph type="tbl" idx="1"/>
          </p:nvPr>
        </p:nvSpPr>
        <p:spPr>
          <a:xfrm>
            <a:off x="924057" y="2099910"/>
            <a:ext cx="8568531" cy="4535805"/>
          </a:xfrm>
        </p:spPr>
        <p:txBody>
          <a:bodyPr vert="horz" wrap="square" lIns="0" tIns="28440" rIns="0" bIns="0" numCol="1" anchor="t" anchorCtr="0" compatLnSpc="1"/>
          <a:lstStyle/>
          <a:p>
            <a:pPr marL="342900" marR="0" lvl="0" indent="-342900" algn="l" defTabSz="449580" rtl="0" eaLnBrk="0" fontAlgn="base" latinLnBrk="0" hangingPunct="0">
              <a:lnSpc>
                <a:spcPct val="93000"/>
              </a:lnSpc>
              <a:spcBef>
                <a:spcPts val="1425"/>
              </a:spcBef>
              <a:spcAft>
                <a:spcPct val="0"/>
              </a:spcAft>
              <a:buClr>
                <a:srgbClr val="000000"/>
              </a:buClr>
              <a:buSzPct val="100000"/>
              <a:buFont typeface="Times New Roman" panose="02020603050405020304" pitchFamily="18" charset="0"/>
              <a:buNone/>
              <a:defRPr/>
            </a:pPr>
            <a:endParaRPr kumimoji="0" lang="en-US" sz="3200" b="0" i="0" u="none" strike="noStrike" kern="1200" cap="none" spc="0" normalizeH="0" baseline="0" noProof="0" dirty="0">
              <a:ln>
                <a:noFill/>
              </a:ln>
              <a:solidFill>
                <a:srgbClr val="000000"/>
              </a:solidFill>
              <a:effectLst/>
              <a:uLnTx/>
              <a:uFillTx/>
              <a:latin typeface="+mn-lt"/>
              <a:ea typeface="+mn-ea"/>
              <a:cs typeface="+mn-cs"/>
            </a:endParaRPr>
          </a:p>
        </p:txBody>
      </p:sp>
      <p:sp>
        <p:nvSpPr>
          <p:cNvPr id="8" name="Rectangle 65"/>
          <p:cNvSpPr>
            <a:spLocks noGrp="1" noChangeArrowheads="1"/>
          </p:cNvSpPr>
          <p:nvPr>
            <p:ph type="dt" sz="half" idx="2"/>
          </p:nvPr>
        </p:nvSpPr>
        <p:spPr bwMode="auto">
          <a:xfrm>
            <a:off x="3448050" y="6886575"/>
            <a:ext cx="3190875" cy="515938"/>
          </a:xfrm>
          <a:prstGeom prst="rect">
            <a:avLst/>
          </a:prstGeom>
        </p:spPr>
        <p:txBody>
          <a:bodyPr vert="horz" wrap="square" lIns="0" tIns="0" rIns="0" bIns="0" numCol="1" anchor="t" anchorCtr="0" compatLnSpc="1"/>
          <a:lstStyle>
            <a:lvl1pPr>
              <a:defRPr dirty="0"/>
            </a:lvl1pPr>
          </a:lstStyle>
          <a:p>
            <a:pPr marL="0" marR="0" lvl="0" indent="0" algn="l" defTabSz="449580" rtl="0" eaLnBrk="1" fontAlgn="base" latinLnBrk="0" hangingPunct="0">
              <a:lnSpc>
                <a:spcPct val="93000"/>
              </a:lnSpc>
              <a:spcBef>
                <a:spcPct val="0"/>
              </a:spcBef>
              <a:spcAft>
                <a:spcPct val="0"/>
              </a:spcAft>
              <a:buClrTx/>
              <a:buSzPct val="100000"/>
              <a:buFontTx/>
              <a:buNone/>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a:pPr>
            <a:endParaRPr kumimoji="0" lang="en-US" sz="1400" b="0" i="0" u="none" strike="noStrike" kern="1200" cap="none" spc="0" normalizeH="0" baseline="0" noProof="0">
              <a:ln>
                <a:noFill/>
              </a:ln>
              <a:solidFill>
                <a:srgbClr val="000000"/>
              </a:solidFill>
              <a:effectLst/>
              <a:uLnTx/>
              <a:uFillTx/>
              <a:latin typeface="Times New Roman" panose="02020603050405020304" pitchFamily="18" charset="0"/>
              <a:ea typeface="DejaVu Sans" charset="0"/>
              <a:cs typeface="DejaVu Sans" charset="0"/>
            </a:endParaRPr>
          </a:p>
        </p:txBody>
      </p:sp>
      <p:sp>
        <p:nvSpPr>
          <p:cNvPr id="9" name="Rectangle 66"/>
          <p:cNvSpPr>
            <a:spLocks noGrp="1" noChangeArrowheads="1"/>
          </p:cNvSpPr>
          <p:nvPr>
            <p:ph type="ftr" sz="quarter" idx="3"/>
          </p:nvPr>
        </p:nvSpPr>
        <p:spPr bwMode="auto">
          <a:xfrm>
            <a:off x="7227888" y="6886575"/>
            <a:ext cx="3190875" cy="515938"/>
          </a:xfrm>
          <a:prstGeom prst="rect">
            <a:avLst/>
          </a:prstGeom>
        </p:spPr>
        <p:txBody>
          <a:bodyPr vert="horz" wrap="square" lIns="0" tIns="0" rIns="0" bIns="0" numCol="1" anchor="t" anchorCtr="0" compatLnSpc="1"/>
          <a:lstStyle>
            <a:lvl1pPr>
              <a:defRPr smtClean="0"/>
            </a:lvl1pPr>
          </a:lstStyle>
          <a:p>
            <a:pPr marL="0" marR="0" lvl="0" indent="0" algn="ctr" defTabSz="449580" rtl="0" eaLnBrk="1" fontAlgn="base" latinLnBrk="0" hangingPunct="0">
              <a:lnSpc>
                <a:spcPct val="93000"/>
              </a:lnSpc>
              <a:spcBef>
                <a:spcPct val="0"/>
              </a:spcBef>
              <a:spcAft>
                <a:spcPct val="0"/>
              </a:spcAft>
              <a:buClrTx/>
              <a:buSzPct val="100000"/>
              <a:buFontTx/>
              <a:buNone/>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a:pPr>
            <a:r>
              <a:rPr kumimoji="0" lang="en-US" sz="1400" b="0" i="0" u="none" strike="noStrike" kern="1200" cap="none" spc="0" normalizeH="0" baseline="0" noProof="0">
                <a:ln>
                  <a:noFill/>
                </a:ln>
                <a:solidFill>
                  <a:srgbClr val="000000"/>
                </a:solidFill>
                <a:effectLst/>
                <a:uLnTx/>
                <a:uFillTx/>
                <a:latin typeface="Times New Roman" panose="02020603050405020304" pitchFamily="18" charset="0"/>
                <a:ea typeface="DejaVu Sans" charset="0"/>
                <a:cs typeface="DejaVu Sans" charset="0"/>
              </a:rPr>
              <a:t>Harish Chandra Mohanta, CUTM, Bhubaneswar Campus</a:t>
            </a:r>
            <a:endParaRPr kumimoji="0" lang="en-US" sz="1400" b="0" i="0" u="none" strike="noStrike" kern="1200" cap="none" spc="0" normalizeH="0" baseline="0" noProof="0" dirty="0">
              <a:ln>
                <a:noFill/>
              </a:ln>
              <a:solidFill>
                <a:srgbClr val="000000"/>
              </a:solidFill>
              <a:effectLst/>
              <a:uLnTx/>
              <a:uFillTx/>
              <a:latin typeface="Times New Roman" panose="02020603050405020304" pitchFamily="18" charset="0"/>
              <a:ea typeface="DejaVu Sans" charset="0"/>
              <a:cs typeface="DejaVu Sans" charset="0"/>
            </a:endParaRPr>
          </a:p>
        </p:txBody>
      </p:sp>
      <p:sp>
        <p:nvSpPr>
          <p:cNvPr id="10" name="Rectangle 67"/>
          <p:cNvSpPr>
            <a:spLocks noGrp="1" noChangeArrowheads="1"/>
          </p:cNvSpPr>
          <p:nvPr>
            <p:ph type="sldNum" sz="quarter" idx="4"/>
          </p:nvPr>
        </p:nvSpPr>
        <p:spPr bwMode="auto">
          <a:xfrm>
            <a:off x="503238" y="6886575"/>
            <a:ext cx="2343150" cy="515938"/>
          </a:xfrm>
          <a:prstGeom prst="rect">
            <a:avLst/>
          </a:prstGeom>
        </p:spPr>
        <p:txBody>
          <a:bodyPr vert="horz" wrap="square" lIns="0" tIns="0" rIns="0" bIns="0" numCol="1" anchor="t" anchorCtr="0" compatLnSpc="1"/>
          <a:p>
            <a:pPr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dirty="0">
                <a:latin typeface="Times New Roman" panose="02020603050405020304" pitchFamily="18" charset="0"/>
                <a:cs typeface="DejaVu Sans" charset="0"/>
              </a:rPr>
            </a:fld>
            <a:endParaRPr lang="en-US" altLang="en-US" dirty="0">
              <a:latin typeface="Times New Roman" panose="02020603050405020304" pitchFamily="18" charset="0"/>
              <a:ea typeface="DejaVu Sans" charset="0"/>
              <a:cs typeface="DejaVu Sans" charset="0"/>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fourObj">
  <p:cSld name="Title and 4 Content">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sz="quarter"/>
          </p:nvPr>
        </p:nvSpPr>
        <p:spPr>
          <a:xfrm>
            <a:off x="488281" y="113746"/>
            <a:ext cx="9088313" cy="1448938"/>
          </a:xfrm>
        </p:spPr>
        <p:txBody>
          <a:bodyPr/>
          <a:lstStyle/>
          <a:p>
            <a:r>
              <a:rPr lang="en-US"/>
              <a:t>Click to edit Master title style</a:t>
            </a:r>
            <a:endParaRPr lang="en-US"/>
          </a:p>
        </p:txBody>
      </p:sp>
      <p:sp>
        <p:nvSpPr>
          <p:cNvPr id="3" name="Content Placeholder 2"/>
          <p:cNvSpPr>
            <a:spLocks noGrp="1"/>
          </p:cNvSpPr>
          <p:nvPr>
            <p:ph sz="quarter" idx="1"/>
          </p:nvPr>
        </p:nvSpPr>
        <p:spPr>
          <a:xfrm>
            <a:off x="504031" y="1763925"/>
            <a:ext cx="4452276" cy="2371149"/>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quarter" idx="2"/>
          </p:nvPr>
        </p:nvSpPr>
        <p:spPr>
          <a:xfrm>
            <a:off x="5124318" y="1763925"/>
            <a:ext cx="4452276" cy="2371149"/>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Content Placeholder 4"/>
          <p:cNvSpPr>
            <a:spLocks noGrp="1"/>
          </p:cNvSpPr>
          <p:nvPr>
            <p:ph sz="quarter" idx="3"/>
          </p:nvPr>
        </p:nvSpPr>
        <p:spPr>
          <a:xfrm>
            <a:off x="504031" y="4303066"/>
            <a:ext cx="4452276" cy="237289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Content Placeholder 5"/>
          <p:cNvSpPr>
            <a:spLocks noGrp="1"/>
          </p:cNvSpPr>
          <p:nvPr>
            <p:ph sz="quarter" idx="4"/>
          </p:nvPr>
        </p:nvSpPr>
        <p:spPr>
          <a:xfrm>
            <a:off x="5124318" y="4303066"/>
            <a:ext cx="4452276" cy="237289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8" name="Rectangle 47"/>
          <p:cNvSpPr>
            <a:spLocks noGrp="1" noChangeArrowheads="1"/>
          </p:cNvSpPr>
          <p:nvPr>
            <p:ph type="dt" sz="half" idx="12"/>
          </p:nvPr>
        </p:nvSpPr>
        <p:spPr bwMode="auto">
          <a:xfrm>
            <a:off x="3448050" y="6886575"/>
            <a:ext cx="3190875" cy="515938"/>
          </a:xfrm>
          <a:prstGeom prst="rect">
            <a:avLst/>
          </a:prstGeom>
        </p:spPr>
        <p:txBody>
          <a:bodyPr vert="horz" wrap="square" lIns="0" tIns="0" rIns="0" bIns="0" numCol="1" anchor="t" anchorCtr="0" compatLnSpc="1"/>
          <a:lstStyle>
            <a:lvl1pPr>
              <a:defRPr dirty="0"/>
            </a:lvl1pPr>
          </a:lstStyle>
          <a:p>
            <a:pPr marL="0" marR="0" lvl="0" indent="0" algn="l" defTabSz="449580" rtl="0" eaLnBrk="1" fontAlgn="base" latinLnBrk="0" hangingPunct="0">
              <a:lnSpc>
                <a:spcPct val="93000"/>
              </a:lnSpc>
              <a:spcBef>
                <a:spcPct val="0"/>
              </a:spcBef>
              <a:spcAft>
                <a:spcPct val="0"/>
              </a:spcAft>
              <a:buClrTx/>
              <a:buSzPct val="100000"/>
              <a:buFontTx/>
              <a:buNone/>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a:pPr>
            <a:endParaRPr kumimoji="0" lang="en-IN" sz="1400" b="0" i="0" u="none" strike="noStrike" kern="1200" cap="none" spc="0" normalizeH="0" baseline="0" noProof="0">
              <a:ln>
                <a:noFill/>
              </a:ln>
              <a:solidFill>
                <a:srgbClr val="000000"/>
              </a:solidFill>
              <a:effectLst/>
              <a:uLnTx/>
              <a:uFillTx/>
              <a:latin typeface="Times New Roman" panose="02020603050405020304" pitchFamily="18" charset="0"/>
              <a:ea typeface="DejaVu Sans" charset="0"/>
              <a:cs typeface="DejaVu Sans" charset="0"/>
            </a:endParaRPr>
          </a:p>
        </p:txBody>
      </p:sp>
      <p:sp>
        <p:nvSpPr>
          <p:cNvPr id="9" name="Rectangle 48"/>
          <p:cNvSpPr>
            <a:spLocks noGrp="1" noChangeArrowheads="1"/>
          </p:cNvSpPr>
          <p:nvPr>
            <p:ph type="ftr" sz="quarter" idx="13"/>
          </p:nvPr>
        </p:nvSpPr>
        <p:spPr bwMode="auto">
          <a:xfrm>
            <a:off x="7227888" y="6886575"/>
            <a:ext cx="3190875" cy="515938"/>
          </a:xfrm>
          <a:prstGeom prst="rect">
            <a:avLst/>
          </a:prstGeom>
        </p:spPr>
        <p:txBody>
          <a:bodyPr vert="horz" wrap="square" lIns="0" tIns="0" rIns="0" bIns="0" numCol="1" anchor="t" anchorCtr="0" compatLnSpc="1"/>
          <a:lstStyle>
            <a:lvl1pPr>
              <a:defRPr smtClean="0"/>
            </a:lvl1pPr>
          </a:lstStyle>
          <a:p>
            <a:pPr marL="0" marR="0" lvl="0" indent="0" algn="ctr" defTabSz="449580" rtl="0" eaLnBrk="1" fontAlgn="base" latinLnBrk="0" hangingPunct="0">
              <a:lnSpc>
                <a:spcPct val="93000"/>
              </a:lnSpc>
              <a:spcBef>
                <a:spcPct val="0"/>
              </a:spcBef>
              <a:spcAft>
                <a:spcPct val="0"/>
              </a:spcAft>
              <a:buClrTx/>
              <a:buSzPct val="100000"/>
              <a:buFontTx/>
              <a:buNone/>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a:pPr>
            <a:r>
              <a:rPr kumimoji="0" lang="en-IN" sz="1400" b="0" i="0" u="none" strike="noStrike" kern="1200" cap="none" spc="0" normalizeH="0" baseline="0" noProof="0">
                <a:ln>
                  <a:noFill/>
                </a:ln>
                <a:solidFill>
                  <a:srgbClr val="000000"/>
                </a:solidFill>
                <a:effectLst/>
                <a:uLnTx/>
                <a:uFillTx/>
                <a:latin typeface="Times New Roman" panose="02020603050405020304" pitchFamily="18" charset="0"/>
                <a:ea typeface="DejaVu Sans" charset="0"/>
                <a:cs typeface="DejaVu Sans" charset="0"/>
              </a:rPr>
              <a:t>Harish Chandra Mohanta, CUTM, Bhubaneswar Campus</a:t>
            </a:r>
            <a:endParaRPr kumimoji="0" lang="en-IN" sz="1400" b="0" i="0" u="none" strike="noStrike" kern="1200" cap="none" spc="0" normalizeH="0" baseline="0" noProof="0" dirty="0">
              <a:ln>
                <a:noFill/>
              </a:ln>
              <a:solidFill>
                <a:srgbClr val="000000"/>
              </a:solidFill>
              <a:effectLst/>
              <a:uLnTx/>
              <a:uFillTx/>
              <a:latin typeface="Times New Roman" panose="02020603050405020304" pitchFamily="18" charset="0"/>
              <a:ea typeface="DejaVu Sans" charset="0"/>
              <a:cs typeface="DejaVu Sans" charset="0"/>
            </a:endParaRPr>
          </a:p>
        </p:txBody>
      </p:sp>
      <p:sp>
        <p:nvSpPr>
          <p:cNvPr id="10" name="Rectangle 49"/>
          <p:cNvSpPr>
            <a:spLocks noGrp="1" noChangeArrowheads="1"/>
          </p:cNvSpPr>
          <p:nvPr>
            <p:ph type="sldNum" sz="quarter" idx="14"/>
          </p:nvPr>
        </p:nvSpPr>
        <p:spPr bwMode="auto">
          <a:xfrm>
            <a:off x="503238" y="6886575"/>
            <a:ext cx="2343150" cy="515938"/>
          </a:xfrm>
          <a:prstGeom prst="rect">
            <a:avLst/>
          </a:prstGeom>
        </p:spPr>
        <p:txBody>
          <a:bodyPr vert="horz" wrap="square" lIns="0" tIns="0" rIns="0" bIns="0" numCol="1" anchor="t" anchorCtr="0" compatLnSpc="1"/>
          <a:p>
            <a:pPr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IN" altLang="en-US" dirty="0">
                <a:latin typeface="Times New Roman" panose="02020603050405020304" pitchFamily="18" charset="0"/>
                <a:cs typeface="DejaVu Sans" charset="0"/>
              </a:rPr>
            </a:fld>
            <a:endParaRPr lang="en-IN" altLang="en-US" dirty="0">
              <a:latin typeface="Times New Roman" panose="02020603050405020304" pitchFamily="18" charset="0"/>
              <a:ea typeface="DejaVu Sans" charset="0"/>
              <a:cs typeface="DejaVu Sans"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IN"/>
          </a:p>
        </p:txBody>
      </p:sp>
      <p:sp>
        <p:nvSpPr>
          <p:cNvPr id="4" name="Date Placeholder 3"/>
          <p:cNvSpPr>
            <a:spLocks noGrp="1"/>
          </p:cNvSpPr>
          <p:nvPr>
            <p:ph type="dt" idx="10"/>
          </p:nvPr>
        </p:nvSpPr>
        <p:spPr/>
        <p:txBody>
          <a:bodyPr/>
          <a:p>
            <a:pPr marL="0" marR="0" lvl="0" indent="0" algn="l" defTabSz="449580" rtl="0" eaLnBrk="1" fontAlgn="base" latinLnBrk="0" hangingPunct="0">
              <a:lnSpc>
                <a:spcPct val="93000"/>
              </a:lnSpc>
              <a:spcBef>
                <a:spcPct val="0"/>
              </a:spcBef>
              <a:spcAft>
                <a:spcPct val="0"/>
              </a:spcAft>
              <a:buClrTx/>
              <a:buSzPct val="100000"/>
              <a:buFontTx/>
              <a:buNone/>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a:pPr>
            <a:endParaRPr kumimoji="0" lang="en-US" sz="1400" b="0" i="0" u="none" strike="noStrike" kern="1200" cap="none" spc="0" normalizeH="0" baseline="0" noProof="0">
              <a:ln>
                <a:noFill/>
              </a:ln>
              <a:solidFill>
                <a:srgbClr val="000000"/>
              </a:solidFill>
              <a:effectLst/>
              <a:uLnTx/>
              <a:uFillTx/>
              <a:latin typeface="Times New Roman" panose="02020603050405020304" pitchFamily="18" charset="0"/>
              <a:ea typeface="DejaVu Sans" charset="0"/>
              <a:cs typeface="DejaVu Sans" charset="0"/>
            </a:endParaRPr>
          </a:p>
        </p:txBody>
      </p:sp>
      <p:sp>
        <p:nvSpPr>
          <p:cNvPr id="5" name="Footer Placeholder 4"/>
          <p:cNvSpPr>
            <a:spLocks noGrp="1"/>
          </p:cNvSpPr>
          <p:nvPr>
            <p:ph type="ftr" idx="11"/>
          </p:nvPr>
        </p:nvSpPr>
        <p:spPr/>
        <p:txBody>
          <a:bodyPr/>
          <a:p>
            <a:pPr marL="0" marR="0" lvl="0" indent="0" algn="ctr" defTabSz="449580" rtl="0" eaLnBrk="1" fontAlgn="base" latinLnBrk="0" hangingPunct="0">
              <a:lnSpc>
                <a:spcPct val="93000"/>
              </a:lnSpc>
              <a:spcBef>
                <a:spcPct val="0"/>
              </a:spcBef>
              <a:spcAft>
                <a:spcPct val="0"/>
              </a:spcAft>
              <a:buClrTx/>
              <a:buSzPct val="100000"/>
              <a:buFontTx/>
              <a:buNone/>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a:pPr>
            <a:r>
              <a:rPr kumimoji="0" lang="en-US" sz="1400" b="0" i="0" u="none" strike="noStrike" kern="1200" cap="none" spc="0" normalizeH="0" baseline="0" noProof="0">
                <a:ln>
                  <a:noFill/>
                </a:ln>
                <a:solidFill>
                  <a:srgbClr val="000000"/>
                </a:solidFill>
                <a:effectLst/>
                <a:uLnTx/>
                <a:uFillTx/>
                <a:latin typeface="Times New Roman" panose="02020603050405020304" pitchFamily="18" charset="0"/>
                <a:ea typeface="DejaVu Sans" charset="0"/>
                <a:cs typeface="DejaVu Sans" charset="0"/>
              </a:rPr>
              <a:t>Harish Chandra Mohanta, CUTM, Bhubaneswar Campus</a:t>
            </a:r>
            <a:endParaRPr kumimoji="0" lang="en-US" sz="1400" b="0" i="0" u="none" strike="noStrike" kern="1200" cap="none" spc="0" normalizeH="0" baseline="0" noProof="0">
              <a:ln>
                <a:noFill/>
              </a:ln>
              <a:solidFill>
                <a:srgbClr val="000000"/>
              </a:solidFill>
              <a:effectLst/>
              <a:uLnTx/>
              <a:uFillTx/>
              <a:latin typeface="Times New Roman" panose="02020603050405020304" pitchFamily="18" charset="0"/>
              <a:ea typeface="DejaVu Sans" charset="0"/>
              <a:cs typeface="DejaVu Sans" charset="0"/>
            </a:endParaRPr>
          </a:p>
        </p:txBody>
      </p:sp>
      <p:sp>
        <p:nvSpPr>
          <p:cNvPr id="6" name="Slide Number Placeholder 5"/>
          <p:cNvSpPr>
            <a:spLocks noGrp="1"/>
          </p:cNvSpPr>
          <p:nvPr>
            <p:ph type="sldNum" idx="12"/>
          </p:nvPr>
        </p:nvSpPr>
        <p:spPr/>
        <p:txBody>
          <a:bodyPr/>
          <a:p>
            <a:pPr lvl="0"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dirty="0">
                <a:cs typeface="DejaVu Sans" charset="0"/>
              </a:rPr>
            </a:fld>
            <a:endParaRPr lang="en-US" altLang="en-US" dirty="0">
              <a:latin typeface="Arial" panose="020B0604020202020204" pitchFamily="34" charset="0"/>
              <a:cs typeface="DejaVu Sans"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7388" y="1884363"/>
            <a:ext cx="8694737" cy="3144837"/>
          </a:xfrm>
        </p:spPr>
        <p:txBody>
          <a:bodyPr anchor="b"/>
          <a:lstStyle>
            <a:lvl1pPr>
              <a:defRPr sz="6000"/>
            </a:lvl1pPr>
          </a:lstStyle>
          <a:p>
            <a:r>
              <a:rPr lang="en-US"/>
              <a:t>Click to edit Master title style</a:t>
            </a:r>
            <a:endParaRPr lang="en-IN"/>
          </a:p>
        </p:txBody>
      </p:sp>
      <p:sp>
        <p:nvSpPr>
          <p:cNvPr id="3" name="Text Placeholder 2"/>
          <p:cNvSpPr>
            <a:spLocks noGrp="1"/>
          </p:cNvSpPr>
          <p:nvPr>
            <p:ph type="body" idx="1"/>
          </p:nvPr>
        </p:nvSpPr>
        <p:spPr>
          <a:xfrm>
            <a:off x="687388" y="5059363"/>
            <a:ext cx="8694737" cy="16525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endParaRPr lang="en-US"/>
          </a:p>
        </p:txBody>
      </p:sp>
      <p:sp>
        <p:nvSpPr>
          <p:cNvPr id="4" name="Date Placeholder 3"/>
          <p:cNvSpPr>
            <a:spLocks noGrp="1"/>
          </p:cNvSpPr>
          <p:nvPr>
            <p:ph type="dt" idx="10"/>
          </p:nvPr>
        </p:nvSpPr>
        <p:spPr/>
        <p:txBody>
          <a:bodyPr/>
          <a:p>
            <a:pPr marL="0" marR="0" lvl="0" indent="0" algn="l" defTabSz="449580" rtl="0" eaLnBrk="1" fontAlgn="base" latinLnBrk="0" hangingPunct="0">
              <a:lnSpc>
                <a:spcPct val="93000"/>
              </a:lnSpc>
              <a:spcBef>
                <a:spcPct val="0"/>
              </a:spcBef>
              <a:spcAft>
                <a:spcPct val="0"/>
              </a:spcAft>
              <a:buClrTx/>
              <a:buSzPct val="100000"/>
              <a:buFontTx/>
              <a:buNone/>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a:pPr>
            <a:endParaRPr kumimoji="0" lang="en-US" sz="1400" b="0" i="0" u="none" strike="noStrike" kern="1200" cap="none" spc="0" normalizeH="0" baseline="0" noProof="0">
              <a:ln>
                <a:noFill/>
              </a:ln>
              <a:solidFill>
                <a:srgbClr val="000000"/>
              </a:solidFill>
              <a:effectLst/>
              <a:uLnTx/>
              <a:uFillTx/>
              <a:latin typeface="Times New Roman" panose="02020603050405020304" pitchFamily="18" charset="0"/>
              <a:ea typeface="DejaVu Sans" charset="0"/>
              <a:cs typeface="DejaVu Sans" charset="0"/>
            </a:endParaRPr>
          </a:p>
        </p:txBody>
      </p:sp>
      <p:sp>
        <p:nvSpPr>
          <p:cNvPr id="5" name="Footer Placeholder 4"/>
          <p:cNvSpPr>
            <a:spLocks noGrp="1"/>
          </p:cNvSpPr>
          <p:nvPr>
            <p:ph type="ftr" idx="11"/>
          </p:nvPr>
        </p:nvSpPr>
        <p:spPr/>
        <p:txBody>
          <a:bodyPr/>
          <a:p>
            <a:pPr marL="0" marR="0" lvl="0" indent="0" algn="ctr" defTabSz="449580" rtl="0" eaLnBrk="1" fontAlgn="base" latinLnBrk="0" hangingPunct="0">
              <a:lnSpc>
                <a:spcPct val="93000"/>
              </a:lnSpc>
              <a:spcBef>
                <a:spcPct val="0"/>
              </a:spcBef>
              <a:spcAft>
                <a:spcPct val="0"/>
              </a:spcAft>
              <a:buClrTx/>
              <a:buSzPct val="100000"/>
              <a:buFontTx/>
              <a:buNone/>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a:pPr>
            <a:r>
              <a:rPr kumimoji="0" lang="en-US" sz="1400" b="0" i="0" u="none" strike="noStrike" kern="1200" cap="none" spc="0" normalizeH="0" baseline="0" noProof="0">
                <a:ln>
                  <a:noFill/>
                </a:ln>
                <a:solidFill>
                  <a:srgbClr val="000000"/>
                </a:solidFill>
                <a:effectLst/>
                <a:uLnTx/>
                <a:uFillTx/>
                <a:latin typeface="Times New Roman" panose="02020603050405020304" pitchFamily="18" charset="0"/>
                <a:ea typeface="DejaVu Sans" charset="0"/>
                <a:cs typeface="DejaVu Sans" charset="0"/>
              </a:rPr>
              <a:t>Harish Chandra Mohanta, CUTM, Bhubaneswar Campus</a:t>
            </a:r>
            <a:endParaRPr kumimoji="0" lang="en-US" sz="1400" b="0" i="0" u="none" strike="noStrike" kern="1200" cap="none" spc="0" normalizeH="0" baseline="0" noProof="0">
              <a:ln>
                <a:noFill/>
              </a:ln>
              <a:solidFill>
                <a:srgbClr val="000000"/>
              </a:solidFill>
              <a:effectLst/>
              <a:uLnTx/>
              <a:uFillTx/>
              <a:latin typeface="Times New Roman" panose="02020603050405020304" pitchFamily="18" charset="0"/>
              <a:ea typeface="DejaVu Sans" charset="0"/>
              <a:cs typeface="DejaVu Sans" charset="0"/>
            </a:endParaRPr>
          </a:p>
        </p:txBody>
      </p:sp>
      <p:sp>
        <p:nvSpPr>
          <p:cNvPr id="6" name="Slide Number Placeholder 5"/>
          <p:cNvSpPr>
            <a:spLocks noGrp="1"/>
          </p:cNvSpPr>
          <p:nvPr>
            <p:ph type="sldNum" idx="12"/>
          </p:nvPr>
        </p:nvSpPr>
        <p:spPr/>
        <p:txBody>
          <a:bodyPr/>
          <a:p>
            <a:pPr lvl="0"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dirty="0">
                <a:cs typeface="DejaVu Sans" charset="0"/>
              </a:rPr>
            </a:fld>
            <a:endParaRPr lang="en-US" altLang="en-US" dirty="0">
              <a:latin typeface="Arial" panose="020B0604020202020204" pitchFamily="34" charset="0"/>
              <a:cs typeface="DejaVu Sans"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sz="half" idx="1"/>
          </p:nvPr>
        </p:nvSpPr>
        <p:spPr>
          <a:xfrm>
            <a:off x="503238" y="1768475"/>
            <a:ext cx="4456112" cy="4379913"/>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IN"/>
          </a:p>
        </p:txBody>
      </p:sp>
      <p:sp>
        <p:nvSpPr>
          <p:cNvPr id="4" name="Content Placeholder 3"/>
          <p:cNvSpPr>
            <a:spLocks noGrp="1"/>
          </p:cNvSpPr>
          <p:nvPr>
            <p:ph sz="half" idx="2"/>
          </p:nvPr>
        </p:nvSpPr>
        <p:spPr>
          <a:xfrm>
            <a:off x="5111750" y="1768475"/>
            <a:ext cx="4457700" cy="4379913"/>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IN"/>
          </a:p>
        </p:txBody>
      </p:sp>
      <p:sp>
        <p:nvSpPr>
          <p:cNvPr id="5" name="Date Placeholder 4"/>
          <p:cNvSpPr>
            <a:spLocks noGrp="1"/>
          </p:cNvSpPr>
          <p:nvPr>
            <p:ph type="dt" idx="10"/>
          </p:nvPr>
        </p:nvSpPr>
        <p:spPr/>
        <p:txBody>
          <a:bodyPr/>
          <a:p>
            <a:pPr marL="0" marR="0" lvl="0" indent="0" algn="l" defTabSz="449580" rtl="0" eaLnBrk="1" fontAlgn="base" latinLnBrk="0" hangingPunct="0">
              <a:lnSpc>
                <a:spcPct val="93000"/>
              </a:lnSpc>
              <a:spcBef>
                <a:spcPct val="0"/>
              </a:spcBef>
              <a:spcAft>
                <a:spcPct val="0"/>
              </a:spcAft>
              <a:buClrTx/>
              <a:buSzPct val="100000"/>
              <a:buFontTx/>
              <a:buNone/>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a:pPr>
            <a:endParaRPr kumimoji="0" lang="en-US" sz="1400" b="0" i="0" u="none" strike="noStrike" kern="1200" cap="none" spc="0" normalizeH="0" baseline="0" noProof="0">
              <a:ln>
                <a:noFill/>
              </a:ln>
              <a:solidFill>
                <a:srgbClr val="000000"/>
              </a:solidFill>
              <a:effectLst/>
              <a:uLnTx/>
              <a:uFillTx/>
              <a:latin typeface="Times New Roman" panose="02020603050405020304" pitchFamily="18" charset="0"/>
              <a:ea typeface="DejaVu Sans" charset="0"/>
              <a:cs typeface="DejaVu Sans" charset="0"/>
            </a:endParaRPr>
          </a:p>
        </p:txBody>
      </p:sp>
      <p:sp>
        <p:nvSpPr>
          <p:cNvPr id="6" name="Footer Placeholder 5"/>
          <p:cNvSpPr>
            <a:spLocks noGrp="1"/>
          </p:cNvSpPr>
          <p:nvPr>
            <p:ph type="ftr" idx="11"/>
          </p:nvPr>
        </p:nvSpPr>
        <p:spPr/>
        <p:txBody>
          <a:bodyPr/>
          <a:p>
            <a:pPr marL="0" marR="0" lvl="0" indent="0" algn="ctr" defTabSz="449580" rtl="0" eaLnBrk="1" fontAlgn="base" latinLnBrk="0" hangingPunct="0">
              <a:lnSpc>
                <a:spcPct val="93000"/>
              </a:lnSpc>
              <a:spcBef>
                <a:spcPct val="0"/>
              </a:spcBef>
              <a:spcAft>
                <a:spcPct val="0"/>
              </a:spcAft>
              <a:buClrTx/>
              <a:buSzPct val="100000"/>
              <a:buFontTx/>
              <a:buNone/>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a:pPr>
            <a:r>
              <a:rPr kumimoji="0" lang="en-US" sz="1400" b="0" i="0" u="none" strike="noStrike" kern="1200" cap="none" spc="0" normalizeH="0" baseline="0" noProof="0">
                <a:ln>
                  <a:noFill/>
                </a:ln>
                <a:solidFill>
                  <a:srgbClr val="000000"/>
                </a:solidFill>
                <a:effectLst/>
                <a:uLnTx/>
                <a:uFillTx/>
                <a:latin typeface="Times New Roman" panose="02020603050405020304" pitchFamily="18" charset="0"/>
                <a:ea typeface="DejaVu Sans" charset="0"/>
                <a:cs typeface="DejaVu Sans" charset="0"/>
              </a:rPr>
              <a:t>Harish Chandra Mohanta, CUTM, Bhubaneswar Campus</a:t>
            </a:r>
            <a:endParaRPr kumimoji="0" lang="en-US" sz="1400" b="0" i="0" u="none" strike="noStrike" kern="1200" cap="none" spc="0" normalizeH="0" baseline="0" noProof="0">
              <a:ln>
                <a:noFill/>
              </a:ln>
              <a:solidFill>
                <a:srgbClr val="000000"/>
              </a:solidFill>
              <a:effectLst/>
              <a:uLnTx/>
              <a:uFillTx/>
              <a:latin typeface="Times New Roman" panose="02020603050405020304" pitchFamily="18" charset="0"/>
              <a:ea typeface="DejaVu Sans" charset="0"/>
              <a:cs typeface="DejaVu Sans" charset="0"/>
            </a:endParaRPr>
          </a:p>
        </p:txBody>
      </p:sp>
      <p:sp>
        <p:nvSpPr>
          <p:cNvPr id="7" name="Slide Number Placeholder 6"/>
          <p:cNvSpPr>
            <a:spLocks noGrp="1"/>
          </p:cNvSpPr>
          <p:nvPr>
            <p:ph type="sldNum" idx="12"/>
          </p:nvPr>
        </p:nvSpPr>
        <p:spPr/>
        <p:txBody>
          <a:bodyPr/>
          <a:p>
            <a:pPr lvl="0"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dirty="0">
                <a:cs typeface="DejaVu Sans" charset="0"/>
              </a:rPr>
            </a:fld>
            <a:endParaRPr lang="en-US" altLang="en-US" dirty="0">
              <a:latin typeface="Arial" panose="020B0604020202020204" pitchFamily="34" charset="0"/>
              <a:cs typeface="DejaVu Sans"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93738" y="403225"/>
            <a:ext cx="8694737" cy="1460500"/>
          </a:xfrm>
        </p:spPr>
        <p:txBody>
          <a:bodyPr/>
          <a:lstStyle/>
          <a:p>
            <a:r>
              <a:rPr lang="en-US"/>
              <a:t>Click to edit Master title style</a:t>
            </a:r>
            <a:endParaRPr lang="en-IN"/>
          </a:p>
        </p:txBody>
      </p:sp>
      <p:sp>
        <p:nvSpPr>
          <p:cNvPr id="3" name="Text Placeholder 2"/>
          <p:cNvSpPr>
            <a:spLocks noGrp="1"/>
          </p:cNvSpPr>
          <p:nvPr>
            <p:ph type="body" idx="1"/>
          </p:nvPr>
        </p:nvSpPr>
        <p:spPr>
          <a:xfrm>
            <a:off x="693738" y="1852613"/>
            <a:ext cx="4265612" cy="908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693738" y="2760663"/>
            <a:ext cx="4265612" cy="4062412"/>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IN"/>
          </a:p>
        </p:txBody>
      </p:sp>
      <p:sp>
        <p:nvSpPr>
          <p:cNvPr id="5" name="Text Placeholder 4"/>
          <p:cNvSpPr>
            <a:spLocks noGrp="1"/>
          </p:cNvSpPr>
          <p:nvPr>
            <p:ph type="body" sz="quarter" idx="3"/>
          </p:nvPr>
        </p:nvSpPr>
        <p:spPr>
          <a:xfrm>
            <a:off x="5103813" y="1852613"/>
            <a:ext cx="4284662" cy="908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5103813" y="2760663"/>
            <a:ext cx="4284662" cy="4062412"/>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IN"/>
          </a:p>
        </p:txBody>
      </p:sp>
      <p:sp>
        <p:nvSpPr>
          <p:cNvPr id="7" name="Date Placeholder 6"/>
          <p:cNvSpPr>
            <a:spLocks noGrp="1"/>
          </p:cNvSpPr>
          <p:nvPr>
            <p:ph type="dt" idx="10"/>
          </p:nvPr>
        </p:nvSpPr>
        <p:spPr/>
        <p:txBody>
          <a:bodyPr/>
          <a:p>
            <a:pPr marL="0" marR="0" lvl="0" indent="0" algn="l" defTabSz="449580" rtl="0" eaLnBrk="1" fontAlgn="base" latinLnBrk="0" hangingPunct="0">
              <a:lnSpc>
                <a:spcPct val="93000"/>
              </a:lnSpc>
              <a:spcBef>
                <a:spcPct val="0"/>
              </a:spcBef>
              <a:spcAft>
                <a:spcPct val="0"/>
              </a:spcAft>
              <a:buClrTx/>
              <a:buSzPct val="100000"/>
              <a:buFontTx/>
              <a:buNone/>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a:pPr>
            <a:endParaRPr kumimoji="0" lang="en-US" sz="1400" b="0" i="0" u="none" strike="noStrike" kern="1200" cap="none" spc="0" normalizeH="0" baseline="0" noProof="0">
              <a:ln>
                <a:noFill/>
              </a:ln>
              <a:solidFill>
                <a:srgbClr val="000000"/>
              </a:solidFill>
              <a:effectLst/>
              <a:uLnTx/>
              <a:uFillTx/>
              <a:latin typeface="Times New Roman" panose="02020603050405020304" pitchFamily="18" charset="0"/>
              <a:ea typeface="DejaVu Sans" charset="0"/>
              <a:cs typeface="DejaVu Sans" charset="0"/>
            </a:endParaRPr>
          </a:p>
        </p:txBody>
      </p:sp>
      <p:sp>
        <p:nvSpPr>
          <p:cNvPr id="8" name="Footer Placeholder 7"/>
          <p:cNvSpPr>
            <a:spLocks noGrp="1"/>
          </p:cNvSpPr>
          <p:nvPr>
            <p:ph type="ftr" idx="11"/>
          </p:nvPr>
        </p:nvSpPr>
        <p:spPr/>
        <p:txBody>
          <a:bodyPr/>
          <a:p>
            <a:pPr marL="0" marR="0" lvl="0" indent="0" algn="ctr" defTabSz="449580" rtl="0" eaLnBrk="1" fontAlgn="base" latinLnBrk="0" hangingPunct="0">
              <a:lnSpc>
                <a:spcPct val="93000"/>
              </a:lnSpc>
              <a:spcBef>
                <a:spcPct val="0"/>
              </a:spcBef>
              <a:spcAft>
                <a:spcPct val="0"/>
              </a:spcAft>
              <a:buClrTx/>
              <a:buSzPct val="100000"/>
              <a:buFontTx/>
              <a:buNone/>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a:pPr>
            <a:r>
              <a:rPr kumimoji="0" lang="en-US" sz="1400" b="0" i="0" u="none" strike="noStrike" kern="1200" cap="none" spc="0" normalizeH="0" baseline="0" noProof="0">
                <a:ln>
                  <a:noFill/>
                </a:ln>
                <a:solidFill>
                  <a:srgbClr val="000000"/>
                </a:solidFill>
                <a:effectLst/>
                <a:uLnTx/>
                <a:uFillTx/>
                <a:latin typeface="Times New Roman" panose="02020603050405020304" pitchFamily="18" charset="0"/>
                <a:ea typeface="DejaVu Sans" charset="0"/>
                <a:cs typeface="DejaVu Sans" charset="0"/>
              </a:rPr>
              <a:t>Harish Chandra Mohanta, CUTM, Bhubaneswar Campus</a:t>
            </a:r>
            <a:endParaRPr kumimoji="0" lang="en-US" sz="1400" b="0" i="0" u="none" strike="noStrike" kern="1200" cap="none" spc="0" normalizeH="0" baseline="0" noProof="0">
              <a:ln>
                <a:noFill/>
              </a:ln>
              <a:solidFill>
                <a:srgbClr val="000000"/>
              </a:solidFill>
              <a:effectLst/>
              <a:uLnTx/>
              <a:uFillTx/>
              <a:latin typeface="Times New Roman" panose="02020603050405020304" pitchFamily="18" charset="0"/>
              <a:ea typeface="DejaVu Sans" charset="0"/>
              <a:cs typeface="DejaVu Sans" charset="0"/>
            </a:endParaRPr>
          </a:p>
        </p:txBody>
      </p:sp>
      <p:sp>
        <p:nvSpPr>
          <p:cNvPr id="9" name="Slide Number Placeholder 8"/>
          <p:cNvSpPr>
            <a:spLocks noGrp="1"/>
          </p:cNvSpPr>
          <p:nvPr>
            <p:ph type="sldNum" idx="12"/>
          </p:nvPr>
        </p:nvSpPr>
        <p:spPr/>
        <p:txBody>
          <a:bodyPr/>
          <a:p>
            <a:pPr lvl="0"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dirty="0">
                <a:cs typeface="DejaVu Sans" charset="0"/>
              </a:rPr>
            </a:fld>
            <a:endParaRPr lang="en-US" altLang="en-US" dirty="0">
              <a:latin typeface="Arial" panose="020B0604020202020204" pitchFamily="34" charset="0"/>
              <a:cs typeface="DejaVu Sans"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Date Placeholder 2"/>
          <p:cNvSpPr>
            <a:spLocks noGrp="1"/>
          </p:cNvSpPr>
          <p:nvPr>
            <p:ph type="dt" idx="10"/>
          </p:nvPr>
        </p:nvSpPr>
        <p:spPr/>
        <p:txBody>
          <a:bodyPr/>
          <a:p>
            <a:pPr marL="0" marR="0" lvl="0" indent="0" algn="l" defTabSz="449580" rtl="0" eaLnBrk="1" fontAlgn="base" latinLnBrk="0" hangingPunct="0">
              <a:lnSpc>
                <a:spcPct val="93000"/>
              </a:lnSpc>
              <a:spcBef>
                <a:spcPct val="0"/>
              </a:spcBef>
              <a:spcAft>
                <a:spcPct val="0"/>
              </a:spcAft>
              <a:buClrTx/>
              <a:buSzPct val="100000"/>
              <a:buFontTx/>
              <a:buNone/>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a:pPr>
            <a:endParaRPr kumimoji="0" lang="en-US" sz="1400" b="0" i="0" u="none" strike="noStrike" kern="1200" cap="none" spc="0" normalizeH="0" baseline="0" noProof="0">
              <a:ln>
                <a:noFill/>
              </a:ln>
              <a:solidFill>
                <a:srgbClr val="000000"/>
              </a:solidFill>
              <a:effectLst/>
              <a:uLnTx/>
              <a:uFillTx/>
              <a:latin typeface="Times New Roman" panose="02020603050405020304" pitchFamily="18" charset="0"/>
              <a:ea typeface="DejaVu Sans" charset="0"/>
              <a:cs typeface="DejaVu Sans" charset="0"/>
            </a:endParaRPr>
          </a:p>
        </p:txBody>
      </p:sp>
      <p:sp>
        <p:nvSpPr>
          <p:cNvPr id="4" name="Footer Placeholder 3"/>
          <p:cNvSpPr>
            <a:spLocks noGrp="1"/>
          </p:cNvSpPr>
          <p:nvPr>
            <p:ph type="ftr" idx="11"/>
          </p:nvPr>
        </p:nvSpPr>
        <p:spPr/>
        <p:txBody>
          <a:bodyPr/>
          <a:p>
            <a:pPr marL="0" marR="0" lvl="0" indent="0" algn="ctr" defTabSz="449580" rtl="0" eaLnBrk="1" fontAlgn="base" latinLnBrk="0" hangingPunct="0">
              <a:lnSpc>
                <a:spcPct val="93000"/>
              </a:lnSpc>
              <a:spcBef>
                <a:spcPct val="0"/>
              </a:spcBef>
              <a:spcAft>
                <a:spcPct val="0"/>
              </a:spcAft>
              <a:buClrTx/>
              <a:buSzPct val="100000"/>
              <a:buFontTx/>
              <a:buNone/>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a:pPr>
            <a:r>
              <a:rPr kumimoji="0" lang="en-US" sz="1400" b="0" i="0" u="none" strike="noStrike" kern="1200" cap="none" spc="0" normalizeH="0" baseline="0" noProof="0">
                <a:ln>
                  <a:noFill/>
                </a:ln>
                <a:solidFill>
                  <a:srgbClr val="000000"/>
                </a:solidFill>
                <a:effectLst/>
                <a:uLnTx/>
                <a:uFillTx/>
                <a:latin typeface="Times New Roman" panose="02020603050405020304" pitchFamily="18" charset="0"/>
                <a:ea typeface="DejaVu Sans" charset="0"/>
                <a:cs typeface="DejaVu Sans" charset="0"/>
              </a:rPr>
              <a:t>Harish Chandra Mohanta, CUTM, Bhubaneswar Campus</a:t>
            </a:r>
            <a:endParaRPr kumimoji="0" lang="en-US" sz="1400" b="0" i="0" u="none" strike="noStrike" kern="1200" cap="none" spc="0" normalizeH="0" baseline="0" noProof="0">
              <a:ln>
                <a:noFill/>
              </a:ln>
              <a:solidFill>
                <a:srgbClr val="000000"/>
              </a:solidFill>
              <a:effectLst/>
              <a:uLnTx/>
              <a:uFillTx/>
              <a:latin typeface="Times New Roman" panose="02020603050405020304" pitchFamily="18" charset="0"/>
              <a:ea typeface="DejaVu Sans" charset="0"/>
              <a:cs typeface="DejaVu Sans" charset="0"/>
            </a:endParaRPr>
          </a:p>
        </p:txBody>
      </p:sp>
      <p:sp>
        <p:nvSpPr>
          <p:cNvPr id="5" name="Slide Number Placeholder 4"/>
          <p:cNvSpPr>
            <a:spLocks noGrp="1"/>
          </p:cNvSpPr>
          <p:nvPr>
            <p:ph type="sldNum" idx="12"/>
          </p:nvPr>
        </p:nvSpPr>
        <p:spPr/>
        <p:txBody>
          <a:bodyPr/>
          <a:p>
            <a:pPr lvl="0"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dirty="0">
                <a:cs typeface="DejaVu Sans" charset="0"/>
              </a:rPr>
            </a:fld>
            <a:endParaRPr lang="en-US" altLang="en-US" dirty="0">
              <a:latin typeface="Arial" panose="020B0604020202020204" pitchFamily="34" charset="0"/>
              <a:cs typeface="DejaVu Sans"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p>
            <a:pPr marL="0" marR="0" lvl="0" indent="0" algn="l" defTabSz="449580" rtl="0" eaLnBrk="1" fontAlgn="base" latinLnBrk="0" hangingPunct="0">
              <a:lnSpc>
                <a:spcPct val="93000"/>
              </a:lnSpc>
              <a:spcBef>
                <a:spcPct val="0"/>
              </a:spcBef>
              <a:spcAft>
                <a:spcPct val="0"/>
              </a:spcAft>
              <a:buClrTx/>
              <a:buSzPct val="100000"/>
              <a:buFontTx/>
              <a:buNone/>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a:pPr>
            <a:endParaRPr kumimoji="0" lang="en-US" sz="1400" b="0" i="0" u="none" strike="noStrike" kern="1200" cap="none" spc="0" normalizeH="0" baseline="0" noProof="0">
              <a:ln>
                <a:noFill/>
              </a:ln>
              <a:solidFill>
                <a:srgbClr val="000000"/>
              </a:solidFill>
              <a:effectLst/>
              <a:uLnTx/>
              <a:uFillTx/>
              <a:latin typeface="Times New Roman" panose="02020603050405020304" pitchFamily="18" charset="0"/>
              <a:ea typeface="DejaVu Sans" charset="0"/>
              <a:cs typeface="DejaVu Sans" charset="0"/>
            </a:endParaRPr>
          </a:p>
        </p:txBody>
      </p:sp>
      <p:sp>
        <p:nvSpPr>
          <p:cNvPr id="3" name="Footer Placeholder 2"/>
          <p:cNvSpPr>
            <a:spLocks noGrp="1"/>
          </p:cNvSpPr>
          <p:nvPr>
            <p:ph type="ftr" idx="11"/>
          </p:nvPr>
        </p:nvSpPr>
        <p:spPr/>
        <p:txBody>
          <a:bodyPr/>
          <a:p>
            <a:pPr marL="0" marR="0" lvl="0" indent="0" algn="ctr" defTabSz="449580" rtl="0" eaLnBrk="1" fontAlgn="base" latinLnBrk="0" hangingPunct="0">
              <a:lnSpc>
                <a:spcPct val="93000"/>
              </a:lnSpc>
              <a:spcBef>
                <a:spcPct val="0"/>
              </a:spcBef>
              <a:spcAft>
                <a:spcPct val="0"/>
              </a:spcAft>
              <a:buClrTx/>
              <a:buSzPct val="100000"/>
              <a:buFontTx/>
              <a:buNone/>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a:pPr>
            <a:r>
              <a:rPr kumimoji="0" lang="en-US" sz="1400" b="0" i="0" u="none" strike="noStrike" kern="1200" cap="none" spc="0" normalizeH="0" baseline="0" noProof="0">
                <a:ln>
                  <a:noFill/>
                </a:ln>
                <a:solidFill>
                  <a:srgbClr val="000000"/>
                </a:solidFill>
                <a:effectLst/>
                <a:uLnTx/>
                <a:uFillTx/>
                <a:latin typeface="Times New Roman" panose="02020603050405020304" pitchFamily="18" charset="0"/>
                <a:ea typeface="DejaVu Sans" charset="0"/>
                <a:cs typeface="DejaVu Sans" charset="0"/>
              </a:rPr>
              <a:t>Harish Chandra Mohanta, CUTM, Bhubaneswar Campus</a:t>
            </a:r>
            <a:endParaRPr kumimoji="0" lang="en-US" sz="1400" b="0" i="0" u="none" strike="noStrike" kern="1200" cap="none" spc="0" normalizeH="0" baseline="0" noProof="0">
              <a:ln>
                <a:noFill/>
              </a:ln>
              <a:solidFill>
                <a:srgbClr val="000000"/>
              </a:solidFill>
              <a:effectLst/>
              <a:uLnTx/>
              <a:uFillTx/>
              <a:latin typeface="Times New Roman" panose="02020603050405020304" pitchFamily="18" charset="0"/>
              <a:ea typeface="DejaVu Sans" charset="0"/>
              <a:cs typeface="DejaVu Sans" charset="0"/>
            </a:endParaRPr>
          </a:p>
        </p:txBody>
      </p:sp>
      <p:sp>
        <p:nvSpPr>
          <p:cNvPr id="4" name="Slide Number Placeholder 3"/>
          <p:cNvSpPr>
            <a:spLocks noGrp="1"/>
          </p:cNvSpPr>
          <p:nvPr>
            <p:ph type="sldNum" idx="12"/>
          </p:nvPr>
        </p:nvSpPr>
        <p:spPr/>
        <p:txBody>
          <a:bodyPr/>
          <a:p>
            <a:pPr lvl="0"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dirty="0">
                <a:cs typeface="DejaVu Sans" charset="0"/>
              </a:rPr>
            </a:fld>
            <a:endParaRPr lang="en-US" altLang="en-US" dirty="0">
              <a:latin typeface="Arial" panose="020B0604020202020204" pitchFamily="34" charset="0"/>
              <a:cs typeface="DejaVu Sans"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738" y="503238"/>
            <a:ext cx="3251200" cy="1765300"/>
          </a:xfrm>
        </p:spPr>
        <p:txBody>
          <a:bodyPr anchor="b"/>
          <a:lstStyle>
            <a:lvl1pPr>
              <a:defRPr sz="3200"/>
            </a:lvl1pPr>
          </a:lstStyle>
          <a:p>
            <a:r>
              <a:rPr lang="en-US"/>
              <a:t>Click to edit Master title style</a:t>
            </a:r>
            <a:endParaRPr lang="en-IN"/>
          </a:p>
        </p:txBody>
      </p:sp>
      <p:sp>
        <p:nvSpPr>
          <p:cNvPr id="3" name="Content Placeholder 2"/>
          <p:cNvSpPr>
            <a:spLocks noGrp="1"/>
          </p:cNvSpPr>
          <p:nvPr>
            <p:ph idx="1"/>
          </p:nvPr>
        </p:nvSpPr>
        <p:spPr>
          <a:xfrm>
            <a:off x="4286250" y="1089025"/>
            <a:ext cx="5102225" cy="53721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IN"/>
          </a:p>
        </p:txBody>
      </p:sp>
      <p:sp>
        <p:nvSpPr>
          <p:cNvPr id="4" name="Text Placeholder 3"/>
          <p:cNvSpPr>
            <a:spLocks noGrp="1"/>
          </p:cNvSpPr>
          <p:nvPr>
            <p:ph type="body" sz="half" idx="2"/>
          </p:nvPr>
        </p:nvSpPr>
        <p:spPr>
          <a:xfrm>
            <a:off x="693738" y="2268538"/>
            <a:ext cx="3251200" cy="42005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idx="10"/>
          </p:nvPr>
        </p:nvSpPr>
        <p:spPr/>
        <p:txBody>
          <a:bodyPr/>
          <a:p>
            <a:pPr marL="0" marR="0" lvl="0" indent="0" algn="l" defTabSz="449580" rtl="0" eaLnBrk="1" fontAlgn="base" latinLnBrk="0" hangingPunct="0">
              <a:lnSpc>
                <a:spcPct val="93000"/>
              </a:lnSpc>
              <a:spcBef>
                <a:spcPct val="0"/>
              </a:spcBef>
              <a:spcAft>
                <a:spcPct val="0"/>
              </a:spcAft>
              <a:buClrTx/>
              <a:buSzPct val="100000"/>
              <a:buFontTx/>
              <a:buNone/>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a:pPr>
            <a:endParaRPr kumimoji="0" lang="en-US" sz="1400" b="0" i="0" u="none" strike="noStrike" kern="1200" cap="none" spc="0" normalizeH="0" baseline="0" noProof="0">
              <a:ln>
                <a:noFill/>
              </a:ln>
              <a:solidFill>
                <a:srgbClr val="000000"/>
              </a:solidFill>
              <a:effectLst/>
              <a:uLnTx/>
              <a:uFillTx/>
              <a:latin typeface="Times New Roman" panose="02020603050405020304" pitchFamily="18" charset="0"/>
              <a:ea typeface="DejaVu Sans" charset="0"/>
              <a:cs typeface="DejaVu Sans" charset="0"/>
            </a:endParaRPr>
          </a:p>
        </p:txBody>
      </p:sp>
      <p:sp>
        <p:nvSpPr>
          <p:cNvPr id="6" name="Footer Placeholder 5"/>
          <p:cNvSpPr>
            <a:spLocks noGrp="1"/>
          </p:cNvSpPr>
          <p:nvPr>
            <p:ph type="ftr" idx="11"/>
          </p:nvPr>
        </p:nvSpPr>
        <p:spPr/>
        <p:txBody>
          <a:bodyPr/>
          <a:p>
            <a:pPr marL="0" marR="0" lvl="0" indent="0" algn="ctr" defTabSz="449580" rtl="0" eaLnBrk="1" fontAlgn="base" latinLnBrk="0" hangingPunct="0">
              <a:lnSpc>
                <a:spcPct val="93000"/>
              </a:lnSpc>
              <a:spcBef>
                <a:spcPct val="0"/>
              </a:spcBef>
              <a:spcAft>
                <a:spcPct val="0"/>
              </a:spcAft>
              <a:buClrTx/>
              <a:buSzPct val="100000"/>
              <a:buFontTx/>
              <a:buNone/>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a:pPr>
            <a:r>
              <a:rPr kumimoji="0" lang="en-US" sz="1400" b="0" i="0" u="none" strike="noStrike" kern="1200" cap="none" spc="0" normalizeH="0" baseline="0" noProof="0">
                <a:ln>
                  <a:noFill/>
                </a:ln>
                <a:solidFill>
                  <a:srgbClr val="000000"/>
                </a:solidFill>
                <a:effectLst/>
                <a:uLnTx/>
                <a:uFillTx/>
                <a:latin typeface="Times New Roman" panose="02020603050405020304" pitchFamily="18" charset="0"/>
                <a:ea typeface="DejaVu Sans" charset="0"/>
                <a:cs typeface="DejaVu Sans" charset="0"/>
              </a:rPr>
              <a:t>Harish Chandra Mohanta, CUTM, Bhubaneswar Campus</a:t>
            </a:r>
            <a:endParaRPr kumimoji="0" lang="en-US" sz="1400" b="0" i="0" u="none" strike="noStrike" kern="1200" cap="none" spc="0" normalizeH="0" baseline="0" noProof="0">
              <a:ln>
                <a:noFill/>
              </a:ln>
              <a:solidFill>
                <a:srgbClr val="000000"/>
              </a:solidFill>
              <a:effectLst/>
              <a:uLnTx/>
              <a:uFillTx/>
              <a:latin typeface="Times New Roman" panose="02020603050405020304" pitchFamily="18" charset="0"/>
              <a:ea typeface="DejaVu Sans" charset="0"/>
              <a:cs typeface="DejaVu Sans" charset="0"/>
            </a:endParaRPr>
          </a:p>
        </p:txBody>
      </p:sp>
      <p:sp>
        <p:nvSpPr>
          <p:cNvPr id="7" name="Slide Number Placeholder 6"/>
          <p:cNvSpPr>
            <a:spLocks noGrp="1"/>
          </p:cNvSpPr>
          <p:nvPr>
            <p:ph type="sldNum" idx="12"/>
          </p:nvPr>
        </p:nvSpPr>
        <p:spPr/>
        <p:txBody>
          <a:bodyPr/>
          <a:p>
            <a:pPr lvl="0"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dirty="0">
                <a:cs typeface="DejaVu Sans" charset="0"/>
              </a:rPr>
            </a:fld>
            <a:endParaRPr lang="en-US" altLang="en-US" dirty="0">
              <a:latin typeface="Arial" panose="020B0604020202020204" pitchFamily="34" charset="0"/>
              <a:cs typeface="DejaVu Sans"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738" y="503238"/>
            <a:ext cx="3251200" cy="1765300"/>
          </a:xfrm>
        </p:spPr>
        <p:txBody>
          <a:bodyPr anchor="b"/>
          <a:lstStyle>
            <a:lvl1pPr>
              <a:defRPr sz="3200"/>
            </a:lvl1pPr>
          </a:lstStyle>
          <a:p>
            <a:r>
              <a:rPr lang="en-US"/>
              <a:t>Click to edit Master title style</a:t>
            </a:r>
            <a:endParaRPr lang="en-IN"/>
          </a:p>
        </p:txBody>
      </p:sp>
      <p:sp>
        <p:nvSpPr>
          <p:cNvPr id="3" name="Picture Placeholder 2"/>
          <p:cNvSpPr>
            <a:spLocks noGrp="1"/>
          </p:cNvSpPr>
          <p:nvPr>
            <p:ph type="pic" idx="1"/>
          </p:nvPr>
        </p:nvSpPr>
        <p:spPr>
          <a:xfrm>
            <a:off x="4286250" y="1089025"/>
            <a:ext cx="5102225" cy="5372100"/>
          </a:xfrm>
        </p:spPr>
        <p:txBody>
          <a:bodyPr vert="horz" wrap="square" lIns="0" tIns="28440" rIns="0" bIns="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449580" rtl="0" eaLnBrk="0" fontAlgn="base" latinLnBrk="0" hangingPunct="0">
              <a:lnSpc>
                <a:spcPct val="93000"/>
              </a:lnSpc>
              <a:spcBef>
                <a:spcPts val="1425"/>
              </a:spcBef>
              <a:spcAft>
                <a:spcPct val="0"/>
              </a:spcAft>
              <a:buClr>
                <a:srgbClr val="000000"/>
              </a:buClr>
              <a:buSzPct val="100000"/>
              <a:buFont typeface="Times New Roman" panose="02020603050405020304" pitchFamily="18" charset="0"/>
              <a:buNone/>
              <a:defRPr/>
            </a:pPr>
            <a:endParaRPr kumimoji="0" lang="en-IN" sz="3200" b="0" i="0" u="none" strike="noStrike" kern="1200" cap="none" spc="0" normalizeH="0" baseline="0" noProof="0">
              <a:ln>
                <a:noFill/>
              </a:ln>
              <a:solidFill>
                <a:srgbClr val="000000"/>
              </a:solidFill>
              <a:effectLst/>
              <a:uLnTx/>
              <a:uFillTx/>
              <a:latin typeface="+mn-lt"/>
              <a:ea typeface="+mn-ea"/>
              <a:cs typeface="+mn-cs"/>
            </a:endParaRPr>
          </a:p>
        </p:txBody>
      </p:sp>
      <p:sp>
        <p:nvSpPr>
          <p:cNvPr id="4" name="Text Placeholder 3"/>
          <p:cNvSpPr>
            <a:spLocks noGrp="1"/>
          </p:cNvSpPr>
          <p:nvPr>
            <p:ph type="body" sz="half" idx="2"/>
          </p:nvPr>
        </p:nvSpPr>
        <p:spPr>
          <a:xfrm>
            <a:off x="693738" y="2268538"/>
            <a:ext cx="3251200" cy="42005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idx="10"/>
          </p:nvPr>
        </p:nvSpPr>
        <p:spPr/>
        <p:txBody>
          <a:bodyPr/>
          <a:p>
            <a:pPr marL="0" marR="0" lvl="0" indent="0" algn="l" defTabSz="449580" rtl="0" eaLnBrk="1" fontAlgn="base" latinLnBrk="0" hangingPunct="0">
              <a:lnSpc>
                <a:spcPct val="93000"/>
              </a:lnSpc>
              <a:spcBef>
                <a:spcPct val="0"/>
              </a:spcBef>
              <a:spcAft>
                <a:spcPct val="0"/>
              </a:spcAft>
              <a:buClrTx/>
              <a:buSzPct val="100000"/>
              <a:buFontTx/>
              <a:buNone/>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a:pPr>
            <a:endParaRPr kumimoji="0" lang="en-US" sz="1400" b="0" i="0" u="none" strike="noStrike" kern="1200" cap="none" spc="0" normalizeH="0" baseline="0" noProof="0">
              <a:ln>
                <a:noFill/>
              </a:ln>
              <a:solidFill>
                <a:srgbClr val="000000"/>
              </a:solidFill>
              <a:effectLst/>
              <a:uLnTx/>
              <a:uFillTx/>
              <a:latin typeface="Times New Roman" panose="02020603050405020304" pitchFamily="18" charset="0"/>
              <a:ea typeface="DejaVu Sans" charset="0"/>
              <a:cs typeface="DejaVu Sans" charset="0"/>
            </a:endParaRPr>
          </a:p>
        </p:txBody>
      </p:sp>
      <p:sp>
        <p:nvSpPr>
          <p:cNvPr id="6" name="Footer Placeholder 5"/>
          <p:cNvSpPr>
            <a:spLocks noGrp="1"/>
          </p:cNvSpPr>
          <p:nvPr>
            <p:ph type="ftr" idx="11"/>
          </p:nvPr>
        </p:nvSpPr>
        <p:spPr/>
        <p:txBody>
          <a:bodyPr/>
          <a:p>
            <a:pPr marL="0" marR="0" lvl="0" indent="0" algn="ctr" defTabSz="449580" rtl="0" eaLnBrk="1" fontAlgn="base" latinLnBrk="0" hangingPunct="0">
              <a:lnSpc>
                <a:spcPct val="93000"/>
              </a:lnSpc>
              <a:spcBef>
                <a:spcPct val="0"/>
              </a:spcBef>
              <a:spcAft>
                <a:spcPct val="0"/>
              </a:spcAft>
              <a:buClrTx/>
              <a:buSzPct val="100000"/>
              <a:buFontTx/>
              <a:buNone/>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a:pPr>
            <a:r>
              <a:rPr kumimoji="0" lang="en-US" sz="1400" b="0" i="0" u="none" strike="noStrike" kern="1200" cap="none" spc="0" normalizeH="0" baseline="0" noProof="0">
                <a:ln>
                  <a:noFill/>
                </a:ln>
                <a:solidFill>
                  <a:srgbClr val="000000"/>
                </a:solidFill>
                <a:effectLst/>
                <a:uLnTx/>
                <a:uFillTx/>
                <a:latin typeface="Times New Roman" panose="02020603050405020304" pitchFamily="18" charset="0"/>
                <a:ea typeface="DejaVu Sans" charset="0"/>
                <a:cs typeface="DejaVu Sans" charset="0"/>
              </a:rPr>
              <a:t>Harish Chandra Mohanta, CUTM, Bhubaneswar Campus</a:t>
            </a:r>
            <a:endParaRPr kumimoji="0" lang="en-US" sz="1400" b="0" i="0" u="none" strike="noStrike" kern="1200" cap="none" spc="0" normalizeH="0" baseline="0" noProof="0">
              <a:ln>
                <a:noFill/>
              </a:ln>
              <a:solidFill>
                <a:srgbClr val="000000"/>
              </a:solidFill>
              <a:effectLst/>
              <a:uLnTx/>
              <a:uFillTx/>
              <a:latin typeface="Times New Roman" panose="02020603050405020304" pitchFamily="18" charset="0"/>
              <a:ea typeface="DejaVu Sans" charset="0"/>
              <a:cs typeface="DejaVu Sans" charset="0"/>
            </a:endParaRPr>
          </a:p>
        </p:txBody>
      </p:sp>
      <p:sp>
        <p:nvSpPr>
          <p:cNvPr id="7" name="Slide Number Placeholder 6"/>
          <p:cNvSpPr>
            <a:spLocks noGrp="1"/>
          </p:cNvSpPr>
          <p:nvPr>
            <p:ph type="sldNum" idx="12"/>
          </p:nvPr>
        </p:nvSpPr>
        <p:spPr/>
        <p:txBody>
          <a:bodyPr/>
          <a:p>
            <a:pPr lvl="0"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dirty="0">
                <a:cs typeface="DejaVu Sans" charset="0"/>
              </a:rPr>
            </a:fld>
            <a:endParaRPr lang="en-US" altLang="en-US" dirty="0">
              <a:latin typeface="Arial" panose="020B0604020202020204" pitchFamily="34" charset="0"/>
              <a:cs typeface="DejaVu Sans"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image" Target="../media/image1.jpeg"/><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pic>
        <p:nvPicPr>
          <p:cNvPr id="1026" name="Picture 1"/>
          <p:cNvPicPr>
            <a:picLocks noChangeAspect="1"/>
          </p:cNvPicPr>
          <p:nvPr/>
        </p:nvPicPr>
        <p:blipFill>
          <a:blip r:embed="rId17"/>
          <a:stretch>
            <a:fillRect/>
          </a:stretch>
        </p:blipFill>
        <p:spPr>
          <a:xfrm>
            <a:off x="195263" y="30163"/>
            <a:ext cx="9805987" cy="7559675"/>
          </a:xfrm>
          <a:prstGeom prst="rect">
            <a:avLst/>
          </a:prstGeom>
          <a:noFill/>
          <a:ln w="9525">
            <a:noFill/>
          </a:ln>
        </p:spPr>
      </p:pic>
      <p:sp>
        <p:nvSpPr>
          <p:cNvPr id="1027" name="Rectangle 2"/>
          <p:cNvSpPr>
            <a:spLocks noGrp="1"/>
          </p:cNvSpPr>
          <p:nvPr>
            <p:ph type="title"/>
          </p:nvPr>
        </p:nvSpPr>
        <p:spPr>
          <a:xfrm>
            <a:off x="503238" y="301625"/>
            <a:ext cx="9066212" cy="1257300"/>
          </a:xfrm>
          <a:prstGeom prst="rect">
            <a:avLst/>
          </a:prstGeom>
          <a:noFill/>
          <a:ln w="9525">
            <a:noFill/>
          </a:ln>
        </p:spPr>
        <p:txBody>
          <a:bodyPr lIns="0" tIns="0" rIns="0" bIns="0" anchor="ctr"/>
          <a:p>
            <a:pPr lvl="0"/>
            <a:r>
              <a:rPr lang="en-GB" altLang="en-US" dirty="0"/>
              <a:t>Click to edit the title text format</a:t>
            </a:r>
            <a:endParaRPr lang="en-GB" altLang="en-US" dirty="0"/>
          </a:p>
        </p:txBody>
      </p:sp>
      <p:sp>
        <p:nvSpPr>
          <p:cNvPr id="1028" name="Rectangle 3"/>
          <p:cNvSpPr>
            <a:spLocks noGrp="1"/>
          </p:cNvSpPr>
          <p:nvPr>
            <p:ph type="body" idx="1"/>
          </p:nvPr>
        </p:nvSpPr>
        <p:spPr>
          <a:xfrm>
            <a:off x="503238" y="1768475"/>
            <a:ext cx="9066212" cy="4379913"/>
          </a:xfrm>
          <a:prstGeom prst="rect">
            <a:avLst/>
          </a:prstGeom>
          <a:noFill/>
          <a:ln w="9525">
            <a:noFill/>
          </a:ln>
        </p:spPr>
        <p:txBody>
          <a:bodyPr lIns="0" tIns="28440" rIns="0" bIns="0"/>
          <a:p>
            <a:pPr lvl="0"/>
            <a:r>
              <a:rPr lang="en-GB" altLang="en-US" dirty="0"/>
              <a:t>Click to edit the outline text format</a:t>
            </a:r>
            <a:endParaRPr lang="en-GB" altLang="en-US" dirty="0"/>
          </a:p>
          <a:p>
            <a:pPr lvl="1"/>
            <a:r>
              <a:rPr lang="en-GB" altLang="en-US" dirty="0"/>
              <a:t>Second Outline Level</a:t>
            </a:r>
            <a:endParaRPr lang="en-GB" altLang="en-US" dirty="0"/>
          </a:p>
          <a:p>
            <a:pPr lvl="2"/>
            <a:r>
              <a:rPr lang="en-GB" altLang="en-US" dirty="0"/>
              <a:t>Third Outline Level</a:t>
            </a:r>
            <a:endParaRPr lang="en-GB" altLang="en-US" dirty="0"/>
          </a:p>
          <a:p>
            <a:pPr lvl="3"/>
            <a:r>
              <a:rPr lang="en-GB" altLang="en-US" dirty="0"/>
              <a:t>Fourth Outline Level</a:t>
            </a:r>
            <a:endParaRPr lang="en-GB" altLang="en-US" dirty="0"/>
          </a:p>
          <a:p>
            <a:pPr lvl="4"/>
            <a:r>
              <a:rPr lang="en-GB" altLang="en-US" dirty="0"/>
              <a:t>Fifth Outline Level</a:t>
            </a:r>
            <a:endParaRPr lang="en-GB" altLang="en-US" dirty="0"/>
          </a:p>
          <a:p>
            <a:pPr lvl="4"/>
            <a:r>
              <a:rPr lang="en-GB" altLang="en-US" dirty="0"/>
              <a:t>Sixth Outline Level</a:t>
            </a:r>
            <a:endParaRPr lang="en-GB" altLang="en-US" dirty="0"/>
          </a:p>
          <a:p>
            <a:pPr lvl="4"/>
            <a:r>
              <a:rPr lang="en-GB" altLang="en-US" dirty="0"/>
              <a:t>Seventh Outline Level</a:t>
            </a:r>
            <a:endParaRPr lang="en-GB" altLang="en-US" dirty="0"/>
          </a:p>
        </p:txBody>
      </p:sp>
      <p:sp>
        <p:nvSpPr>
          <p:cNvPr id="2" name="Rectangle 4"/>
          <p:cNvSpPr>
            <a:spLocks noGrp="1" noChangeArrowheads="1"/>
          </p:cNvSpPr>
          <p:nvPr>
            <p:ph type="dt"/>
          </p:nvPr>
        </p:nvSpPr>
        <p:spPr bwMode="auto">
          <a:xfrm>
            <a:off x="3448050" y="6886575"/>
            <a:ext cx="3190875" cy="515938"/>
          </a:xfrm>
          <a:prstGeom prst="rect">
            <a:avLst/>
          </a:prstGeom>
          <a:noFill/>
          <a:ln>
            <a:noFill/>
          </a:ln>
          <a:effectLst/>
        </p:spPr>
        <p:txBody>
          <a:bodyPr vert="horz" wrap="square" lIns="0" tIns="0" rIns="0" bIns="0" numCol="1" anchor="t" anchorCtr="0" compatLnSpc="1"/>
          <a:lstStyle>
            <a:lvl1pPr eaLnBrk="1">
              <a:lnSpc>
                <a:spcPct val="93000"/>
              </a:lnSpc>
              <a:buClrTx/>
              <a:buSzPct val="100000"/>
              <a:buFontTx/>
              <a:buNone/>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sz="1400">
                <a:solidFill>
                  <a:srgbClr val="000000"/>
                </a:solidFill>
                <a:latin typeface="Times New Roman" panose="02020603050405020304" pitchFamily="18" charset="0"/>
                <a:ea typeface="DejaVu Sans" charset="0"/>
                <a:cs typeface="DejaVu Sans" charset="0"/>
              </a:defRPr>
            </a:lvl1pPr>
          </a:lstStyle>
          <a:p>
            <a:pPr marL="0" marR="0" lvl="0" indent="0" algn="l" defTabSz="449580" rtl="0" eaLnBrk="1" fontAlgn="base" latinLnBrk="0" hangingPunct="0">
              <a:lnSpc>
                <a:spcPct val="93000"/>
              </a:lnSpc>
              <a:spcBef>
                <a:spcPct val="0"/>
              </a:spcBef>
              <a:spcAft>
                <a:spcPct val="0"/>
              </a:spcAft>
              <a:buClrTx/>
              <a:buSzPct val="100000"/>
              <a:buFontTx/>
              <a:buNone/>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a:pPr>
            <a:endParaRPr kumimoji="0" lang="en-US" sz="1400" b="0" i="0" u="none" strike="noStrike" kern="1200" cap="none" spc="0" normalizeH="0" baseline="0" noProof="0">
              <a:ln>
                <a:noFill/>
              </a:ln>
              <a:solidFill>
                <a:srgbClr val="000000"/>
              </a:solidFill>
              <a:effectLst/>
              <a:uLnTx/>
              <a:uFillTx/>
              <a:latin typeface="Times New Roman" panose="02020603050405020304" pitchFamily="18" charset="0"/>
              <a:ea typeface="DejaVu Sans" charset="0"/>
              <a:cs typeface="DejaVu Sans" charset="0"/>
            </a:endParaRPr>
          </a:p>
        </p:txBody>
      </p:sp>
      <p:sp>
        <p:nvSpPr>
          <p:cNvPr id="1029" name="Rectangle 5"/>
          <p:cNvSpPr>
            <a:spLocks noGrp="1" noChangeArrowheads="1"/>
          </p:cNvSpPr>
          <p:nvPr>
            <p:ph type="ftr"/>
          </p:nvPr>
        </p:nvSpPr>
        <p:spPr bwMode="auto">
          <a:xfrm>
            <a:off x="7227888" y="6886575"/>
            <a:ext cx="3190875" cy="515938"/>
          </a:xfrm>
          <a:prstGeom prst="rect">
            <a:avLst/>
          </a:prstGeom>
          <a:noFill/>
          <a:ln>
            <a:noFill/>
          </a:ln>
          <a:effectLst/>
        </p:spPr>
        <p:txBody>
          <a:bodyPr vert="horz" wrap="square" lIns="0" tIns="0" rIns="0" bIns="0" numCol="1" anchor="t" anchorCtr="0" compatLnSpc="1"/>
          <a:lstStyle>
            <a:lvl1pPr algn="ctr" eaLnBrk="1">
              <a:lnSpc>
                <a:spcPct val="93000"/>
              </a:lnSpc>
              <a:buClrTx/>
              <a:buSzPct val="100000"/>
              <a:buFontTx/>
              <a:buNone/>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sz="1400" smtClean="0">
                <a:solidFill>
                  <a:srgbClr val="000000"/>
                </a:solidFill>
                <a:latin typeface="Times New Roman" panose="02020603050405020304" pitchFamily="18" charset="0"/>
                <a:ea typeface="DejaVu Sans" charset="0"/>
                <a:cs typeface="DejaVu Sans" charset="0"/>
              </a:defRPr>
            </a:lvl1pPr>
          </a:lstStyle>
          <a:p>
            <a:pPr marL="0" marR="0" lvl="0" indent="0" algn="ctr" defTabSz="449580" rtl="0" eaLnBrk="1" fontAlgn="base" latinLnBrk="0" hangingPunct="0">
              <a:lnSpc>
                <a:spcPct val="93000"/>
              </a:lnSpc>
              <a:spcBef>
                <a:spcPct val="0"/>
              </a:spcBef>
              <a:spcAft>
                <a:spcPct val="0"/>
              </a:spcAft>
              <a:buClrTx/>
              <a:buSzPct val="100000"/>
              <a:buFontTx/>
              <a:buNone/>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a:pPr>
            <a:r>
              <a:rPr kumimoji="0" lang="en-US" sz="1400" b="0" i="0" u="none" strike="noStrike" kern="1200" cap="none" spc="0" normalizeH="0" baseline="0" noProof="0">
                <a:ln>
                  <a:noFill/>
                </a:ln>
                <a:solidFill>
                  <a:srgbClr val="000000"/>
                </a:solidFill>
                <a:effectLst/>
                <a:uLnTx/>
                <a:uFillTx/>
                <a:latin typeface="Times New Roman" panose="02020603050405020304" pitchFamily="18" charset="0"/>
                <a:ea typeface="DejaVu Sans" charset="0"/>
                <a:cs typeface="DejaVu Sans" charset="0"/>
              </a:rPr>
              <a:t>Harish Chandra Mohanta, CUTM, Bhubaneswar Campus</a:t>
            </a:r>
            <a:endParaRPr kumimoji="0" lang="en-US" sz="1400" b="0" i="0" u="none" strike="noStrike" kern="1200" cap="none" spc="0" normalizeH="0" baseline="0" noProof="0">
              <a:ln>
                <a:noFill/>
              </a:ln>
              <a:solidFill>
                <a:srgbClr val="000000"/>
              </a:solidFill>
              <a:effectLst/>
              <a:uLnTx/>
              <a:uFillTx/>
              <a:latin typeface="Times New Roman" panose="02020603050405020304" pitchFamily="18" charset="0"/>
              <a:ea typeface="DejaVu Sans" charset="0"/>
              <a:cs typeface="DejaVu Sans" charset="0"/>
            </a:endParaRPr>
          </a:p>
        </p:txBody>
      </p:sp>
      <p:sp>
        <p:nvSpPr>
          <p:cNvPr id="1030" name="Rectangle 6"/>
          <p:cNvSpPr>
            <a:spLocks noGrp="1" noChangeArrowheads="1"/>
          </p:cNvSpPr>
          <p:nvPr>
            <p:ph type="sldNum"/>
          </p:nvPr>
        </p:nvSpPr>
        <p:spPr bwMode="auto">
          <a:xfrm>
            <a:off x="503238" y="6886575"/>
            <a:ext cx="2343150" cy="515938"/>
          </a:xfrm>
          <a:prstGeom prst="rect">
            <a:avLst/>
          </a:prstGeom>
          <a:noFill/>
          <a:ln>
            <a:noFill/>
          </a:ln>
          <a:effectLst/>
        </p:spPr>
        <p:txBody>
          <a:bodyPr vert="horz" wrap="square" lIns="0" tIns="0" rIns="0" bIns="0" numCol="1" anchor="t" anchorCtr="0" compatLnSpc="1"/>
          <a:lstStyle>
            <a:lvl1pPr algn="r">
              <a:defRPr sz="1400">
                <a:solidFill>
                  <a:srgbClr val="000000"/>
                </a:solidFill>
                <a:latin typeface="Times New Roman" panose="02020603050405020304" pitchFamily="18" charset="0"/>
              </a:defRPr>
            </a:lvl1pPr>
          </a:lstStyle>
          <a:p>
            <a:pPr lvl="0"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dirty="0">
                <a:cs typeface="DejaVu Sans" charset="0"/>
              </a:rPr>
            </a:fld>
            <a:endParaRPr lang="en-US" altLang="en-US" dirty="0">
              <a:latin typeface="Arial" panose="020B0604020202020204" pitchFamily="34" charset="0"/>
              <a:cs typeface="DejaVu Sans"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sldNum="0" hdr="0" ftr="0" dt="0"/>
  <p:txStyles>
    <p:titleStyle>
      <a:lvl1pPr algn="ctr" defTabSz="449580"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kern="1200">
          <a:solidFill>
            <a:srgbClr val="000000"/>
          </a:solidFill>
          <a:latin typeface="+mj-lt"/>
          <a:ea typeface="+mj-ea"/>
          <a:cs typeface="+mj-cs"/>
        </a:defRPr>
      </a:lvl1pPr>
      <a:lvl2pPr algn="ctr" defTabSz="449580"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Noto Sans CJK SC Regular" charset="0"/>
          <a:cs typeface="Noto Sans CJK SC Regular" charset="0"/>
        </a:defRPr>
      </a:lvl2pPr>
      <a:lvl3pPr algn="ctr" defTabSz="449580"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Noto Sans CJK SC Regular" charset="0"/>
          <a:cs typeface="Noto Sans CJK SC Regular" charset="0"/>
        </a:defRPr>
      </a:lvl3pPr>
      <a:lvl4pPr algn="ctr" defTabSz="449580"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Noto Sans CJK SC Regular" charset="0"/>
          <a:cs typeface="Noto Sans CJK SC Regular" charset="0"/>
        </a:defRPr>
      </a:lvl4pPr>
      <a:lvl5pPr algn="ctr" defTabSz="449580"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Noto Sans CJK SC Regular" charset="0"/>
          <a:cs typeface="Noto Sans CJK SC Regular" charset="0"/>
        </a:defRPr>
      </a:lvl5pPr>
      <a:lvl6pPr marL="2514600" indent="-228600" algn="ctr" defTabSz="449580"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Noto Sans CJK SC Regular" charset="0"/>
          <a:cs typeface="Noto Sans CJK SC Regular" charset="0"/>
        </a:defRPr>
      </a:lvl6pPr>
      <a:lvl7pPr marL="2971800" indent="-228600" algn="ctr" defTabSz="449580"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Noto Sans CJK SC Regular" charset="0"/>
          <a:cs typeface="Noto Sans CJK SC Regular" charset="0"/>
        </a:defRPr>
      </a:lvl7pPr>
      <a:lvl8pPr marL="3429000" indent="-228600" algn="ctr" defTabSz="449580"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Noto Sans CJK SC Regular" charset="0"/>
          <a:cs typeface="Noto Sans CJK SC Regular" charset="0"/>
        </a:defRPr>
      </a:lvl8pPr>
      <a:lvl9pPr marL="3886200" indent="-228600" algn="ctr" defTabSz="449580"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Noto Sans CJK SC Regular" charset="0"/>
          <a:cs typeface="Noto Sans CJK SC Regular" charset="0"/>
        </a:defRPr>
      </a:lvl9pPr>
    </p:titleStyle>
    <p:bodyStyle>
      <a:lvl1pPr marL="342900" indent="-342900" algn="l" defTabSz="449580" rtl="0" eaLnBrk="0" fontAlgn="base" hangingPunct="0">
        <a:lnSpc>
          <a:spcPct val="93000"/>
        </a:lnSpc>
        <a:spcBef>
          <a:spcPts val="1425"/>
        </a:spcBef>
        <a:spcAft>
          <a:spcPct val="0"/>
        </a:spcAft>
        <a:buClr>
          <a:srgbClr val="000000"/>
        </a:buClr>
        <a:buSzPct val="100000"/>
        <a:buFont typeface="Times New Roman" panose="02020603050405020304" pitchFamily="18" charset="0"/>
        <a:defRPr sz="3200" kern="1200">
          <a:solidFill>
            <a:srgbClr val="000000"/>
          </a:solidFill>
          <a:latin typeface="+mn-lt"/>
          <a:ea typeface="+mn-ea"/>
          <a:cs typeface="+mn-cs"/>
        </a:defRPr>
      </a:lvl1pPr>
      <a:lvl2pPr marL="742950" indent="-285750" algn="l" defTabSz="449580" rtl="0" eaLnBrk="0" fontAlgn="base" hangingPunct="0">
        <a:lnSpc>
          <a:spcPct val="93000"/>
        </a:lnSpc>
        <a:spcBef>
          <a:spcPts val="1140"/>
        </a:spcBef>
        <a:spcAft>
          <a:spcPct val="0"/>
        </a:spcAft>
        <a:buClr>
          <a:srgbClr val="000000"/>
        </a:buClr>
        <a:buSzPct val="100000"/>
        <a:buFont typeface="Times New Roman" panose="02020603050405020304" pitchFamily="18" charset="0"/>
        <a:defRPr sz="2800" kern="1200">
          <a:solidFill>
            <a:srgbClr val="000000"/>
          </a:solidFill>
          <a:latin typeface="+mn-lt"/>
          <a:ea typeface="+mn-ea"/>
          <a:cs typeface="+mn-cs"/>
        </a:defRPr>
      </a:lvl2pPr>
      <a:lvl3pPr marL="1143000" indent="-228600" algn="l" defTabSz="449580" rtl="0" eaLnBrk="0" fontAlgn="base" hangingPunct="0">
        <a:lnSpc>
          <a:spcPct val="93000"/>
        </a:lnSpc>
        <a:spcBef>
          <a:spcPts val="850"/>
        </a:spcBef>
        <a:spcAft>
          <a:spcPct val="0"/>
        </a:spcAft>
        <a:buClr>
          <a:srgbClr val="000000"/>
        </a:buClr>
        <a:buSzPct val="100000"/>
        <a:buFont typeface="Times New Roman" panose="02020603050405020304" pitchFamily="18" charset="0"/>
        <a:defRPr sz="2400" kern="1200">
          <a:solidFill>
            <a:srgbClr val="000000"/>
          </a:solidFill>
          <a:latin typeface="+mn-lt"/>
          <a:ea typeface="+mn-ea"/>
          <a:cs typeface="+mn-cs"/>
        </a:defRPr>
      </a:lvl3pPr>
      <a:lvl4pPr marL="1600200" indent="-228600" algn="l" defTabSz="449580" rtl="0" eaLnBrk="0" fontAlgn="base" hangingPunct="0">
        <a:lnSpc>
          <a:spcPct val="93000"/>
        </a:lnSpc>
        <a:spcBef>
          <a:spcPts val="575"/>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4pPr>
      <a:lvl5pPr marL="2057400" indent="-228600" algn="l" defTabSz="449580" rtl="0" eaLnBrk="0" fontAlgn="base" hangingPunct="0">
        <a:lnSpc>
          <a:spcPct val="93000"/>
        </a:lnSpc>
        <a:spcBef>
          <a:spcPts val="290"/>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4" Type="http://schemas.openxmlformats.org/officeDocument/2006/relationships/vmlDrawing" Target="../drawings/vmlDrawing13.vml"/><Relationship Id="rId3" Type="http://schemas.openxmlformats.org/officeDocument/2006/relationships/slideLayout" Target="../slideLayouts/slideLayout14.xml"/><Relationship Id="rId2" Type="http://schemas.openxmlformats.org/officeDocument/2006/relationships/image" Target="../media/image97.png"/><Relationship Id="rId1" Type="http://schemas.openxmlformats.org/officeDocument/2006/relationships/oleObject" Target="../embeddings/oleObject22.bin"/></Relationships>
</file>

<file path=ppt/slides/_rels/slide101.xml.rels><?xml version="1.0" encoding="UTF-8" standalone="yes"?>
<Relationships xmlns="http://schemas.openxmlformats.org/package/2006/relationships"><Relationship Id="rId6" Type="http://schemas.openxmlformats.org/officeDocument/2006/relationships/vmlDrawing" Target="../drawings/vmlDrawing14.vml"/><Relationship Id="rId5" Type="http://schemas.openxmlformats.org/officeDocument/2006/relationships/slideLayout" Target="../slideLayouts/slideLayout13.xml"/><Relationship Id="rId4" Type="http://schemas.openxmlformats.org/officeDocument/2006/relationships/image" Target="../media/image99.wmf"/><Relationship Id="rId3" Type="http://schemas.openxmlformats.org/officeDocument/2006/relationships/oleObject" Target="../embeddings/oleObject24.bin"/><Relationship Id="rId2" Type="http://schemas.openxmlformats.org/officeDocument/2006/relationships/image" Target="../media/image98.wmf"/><Relationship Id="rId1" Type="http://schemas.openxmlformats.org/officeDocument/2006/relationships/oleObject" Target="../embeddings/oleObject23.bin"/></Relationships>
</file>

<file path=ppt/slides/_rels/slide102.xml.rels><?xml version="1.0" encoding="UTF-8" standalone="yes"?>
<Relationships xmlns="http://schemas.openxmlformats.org/package/2006/relationships"><Relationship Id="rId9" Type="http://schemas.openxmlformats.org/officeDocument/2006/relationships/oleObject" Target="../embeddings/oleObject29.bin"/><Relationship Id="rId8" Type="http://schemas.openxmlformats.org/officeDocument/2006/relationships/image" Target="../media/image103.wmf"/><Relationship Id="rId7" Type="http://schemas.openxmlformats.org/officeDocument/2006/relationships/oleObject" Target="../embeddings/oleObject28.bin"/><Relationship Id="rId6" Type="http://schemas.openxmlformats.org/officeDocument/2006/relationships/image" Target="../media/image102.wmf"/><Relationship Id="rId5" Type="http://schemas.openxmlformats.org/officeDocument/2006/relationships/oleObject" Target="../embeddings/oleObject27.bin"/><Relationship Id="rId4" Type="http://schemas.openxmlformats.org/officeDocument/2006/relationships/image" Target="../media/image101.wmf"/><Relationship Id="rId3" Type="http://schemas.openxmlformats.org/officeDocument/2006/relationships/oleObject" Target="../embeddings/oleObject26.bin"/><Relationship Id="rId2" Type="http://schemas.openxmlformats.org/officeDocument/2006/relationships/image" Target="../media/image100.wmf"/><Relationship Id="rId14" Type="http://schemas.openxmlformats.org/officeDocument/2006/relationships/vmlDrawing" Target="../drawings/vmlDrawing15.vml"/><Relationship Id="rId13" Type="http://schemas.openxmlformats.org/officeDocument/2006/relationships/slideLayout" Target="../slideLayouts/slideLayout16.xml"/><Relationship Id="rId12" Type="http://schemas.openxmlformats.org/officeDocument/2006/relationships/image" Target="../media/image105.wmf"/><Relationship Id="rId11" Type="http://schemas.openxmlformats.org/officeDocument/2006/relationships/oleObject" Target="../embeddings/oleObject30.bin"/><Relationship Id="rId10" Type="http://schemas.openxmlformats.org/officeDocument/2006/relationships/image" Target="../media/image104.wmf"/><Relationship Id="rId1" Type="http://schemas.openxmlformats.org/officeDocument/2006/relationships/oleObject" Target="../embeddings/oleObject25.bin"/></Relationships>
</file>

<file path=ppt/slides/_rels/slide103.xml.rels><?xml version="1.0" encoding="UTF-8" standalone="yes"?>
<Relationships xmlns="http://schemas.openxmlformats.org/package/2006/relationships"><Relationship Id="rId9" Type="http://schemas.openxmlformats.org/officeDocument/2006/relationships/oleObject" Target="../embeddings/oleObject35.bin"/><Relationship Id="rId8" Type="http://schemas.openxmlformats.org/officeDocument/2006/relationships/image" Target="../media/image109.wmf"/><Relationship Id="rId7" Type="http://schemas.openxmlformats.org/officeDocument/2006/relationships/oleObject" Target="../embeddings/oleObject34.bin"/><Relationship Id="rId6" Type="http://schemas.openxmlformats.org/officeDocument/2006/relationships/image" Target="../media/image108.wmf"/><Relationship Id="rId5" Type="http://schemas.openxmlformats.org/officeDocument/2006/relationships/oleObject" Target="../embeddings/oleObject33.bin"/><Relationship Id="rId4" Type="http://schemas.openxmlformats.org/officeDocument/2006/relationships/image" Target="../media/image107.wmf"/><Relationship Id="rId3" Type="http://schemas.openxmlformats.org/officeDocument/2006/relationships/oleObject" Target="../embeddings/oleObject32.bin"/><Relationship Id="rId2" Type="http://schemas.openxmlformats.org/officeDocument/2006/relationships/image" Target="../media/image106.wmf"/><Relationship Id="rId12" Type="http://schemas.openxmlformats.org/officeDocument/2006/relationships/vmlDrawing" Target="../drawings/vmlDrawing16.vml"/><Relationship Id="rId11" Type="http://schemas.openxmlformats.org/officeDocument/2006/relationships/slideLayout" Target="../slideLayouts/slideLayout16.xml"/><Relationship Id="rId10" Type="http://schemas.openxmlformats.org/officeDocument/2006/relationships/image" Target="../media/image110.wmf"/><Relationship Id="rId1" Type="http://schemas.openxmlformats.org/officeDocument/2006/relationships/oleObject" Target="../embeddings/oleObject31.bin"/></Relationships>
</file>

<file path=ppt/slides/_rels/slide10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1.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2.png"/></Relationships>
</file>

<file path=ppt/slides/_rels/slide10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3.png"/></Relationships>
</file>

<file path=ppt/slides/_rels/slide11.xml.rels><?xml version="1.0" encoding="UTF-8" standalone="yes"?>
<Relationships xmlns="http://schemas.openxmlformats.org/package/2006/relationships"><Relationship Id="rId8" Type="http://schemas.openxmlformats.org/officeDocument/2006/relationships/vmlDrawing" Target="../drawings/vmlDrawing3.vml"/><Relationship Id="rId7" Type="http://schemas.openxmlformats.org/officeDocument/2006/relationships/slideLayout" Target="../slideLayouts/slideLayout2.xml"/><Relationship Id="rId6" Type="http://schemas.openxmlformats.org/officeDocument/2006/relationships/image" Target="../media/image7.wmf"/><Relationship Id="rId5" Type="http://schemas.openxmlformats.org/officeDocument/2006/relationships/oleObject" Target="../embeddings/oleObject5.bin"/><Relationship Id="rId4" Type="http://schemas.openxmlformats.org/officeDocument/2006/relationships/image" Target="../media/image6.wmf"/><Relationship Id="rId3" Type="http://schemas.openxmlformats.org/officeDocument/2006/relationships/oleObject" Target="../embeddings/oleObject4.bin"/><Relationship Id="rId2" Type="http://schemas.openxmlformats.org/officeDocument/2006/relationships/image" Target="../media/image5.wmf"/><Relationship Id="rId1" Type="http://schemas.openxmlformats.org/officeDocument/2006/relationships/oleObject" Target="../embeddings/oleObject3.bin"/></Relationships>
</file>

<file path=ppt/slides/_rels/slide1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4.png"/></Relationships>
</file>

<file path=ppt/slides/_rels/slide1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5.jpeg"/></Relationships>
</file>

<file path=ppt/slides/_rels/slide1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6.jpeg"/></Relationships>
</file>

<file path=ppt/slides/_rels/slide1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6.jpeg"/></Relationships>
</file>

<file path=ppt/slides/_rels/slide1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7.jpeg"/></Relationships>
</file>

<file path=ppt/slides/_rels/slide1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8.jpeg"/></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vmlDrawing" Target="../drawings/vmlDrawing4.vml"/><Relationship Id="rId7" Type="http://schemas.openxmlformats.org/officeDocument/2006/relationships/slideLayout" Target="../slideLayouts/slideLayout2.xml"/><Relationship Id="rId6" Type="http://schemas.openxmlformats.org/officeDocument/2006/relationships/image" Target="../media/image10.wmf"/><Relationship Id="rId5" Type="http://schemas.openxmlformats.org/officeDocument/2006/relationships/oleObject" Target="../embeddings/oleObject8.bin"/><Relationship Id="rId4" Type="http://schemas.openxmlformats.org/officeDocument/2006/relationships/image" Target="../media/image9.wmf"/><Relationship Id="rId3" Type="http://schemas.openxmlformats.org/officeDocument/2006/relationships/oleObject" Target="../embeddings/oleObject7.bin"/><Relationship Id="rId2" Type="http://schemas.openxmlformats.org/officeDocument/2006/relationships/image" Target="../media/image8.wmf"/><Relationship Id="rId1" Type="http://schemas.openxmlformats.org/officeDocument/2006/relationships/oleObject" Target="../embeddings/oleObject6.bin"/></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6" Type="http://schemas.openxmlformats.org/officeDocument/2006/relationships/vmlDrawing" Target="../drawings/vmlDrawing17.vml"/><Relationship Id="rId5" Type="http://schemas.openxmlformats.org/officeDocument/2006/relationships/slideLayout" Target="../slideLayouts/slideLayout7.xml"/><Relationship Id="rId4" Type="http://schemas.openxmlformats.org/officeDocument/2006/relationships/image" Target="../media/image120.png"/><Relationship Id="rId3" Type="http://schemas.openxmlformats.org/officeDocument/2006/relationships/oleObject" Target="../embeddings/oleObject37.bin"/><Relationship Id="rId2" Type="http://schemas.openxmlformats.org/officeDocument/2006/relationships/image" Target="../media/image119.png"/><Relationship Id="rId1" Type="http://schemas.openxmlformats.org/officeDocument/2006/relationships/oleObject" Target="../embeddings/oleObject36.bin"/></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4" Type="http://schemas.openxmlformats.org/officeDocument/2006/relationships/vmlDrawing" Target="../drawings/vmlDrawing18.vml"/><Relationship Id="rId3" Type="http://schemas.openxmlformats.org/officeDocument/2006/relationships/slideLayout" Target="../slideLayouts/slideLayout7.xml"/><Relationship Id="rId2" Type="http://schemas.openxmlformats.org/officeDocument/2006/relationships/image" Target="../media/image121.png"/><Relationship Id="rId1" Type="http://schemas.openxmlformats.org/officeDocument/2006/relationships/oleObject" Target="../embeddings/oleObject38.bin"/></Relationships>
</file>

<file path=ppt/slides/_rels/slide127.xml.rels><?xml version="1.0" encoding="UTF-8" standalone="yes"?>
<Relationships xmlns="http://schemas.openxmlformats.org/package/2006/relationships"><Relationship Id="rId4" Type="http://schemas.openxmlformats.org/officeDocument/2006/relationships/vmlDrawing" Target="../drawings/vmlDrawing19.vml"/><Relationship Id="rId3" Type="http://schemas.openxmlformats.org/officeDocument/2006/relationships/slideLayout" Target="../slideLayouts/slideLayout7.xml"/><Relationship Id="rId2" Type="http://schemas.openxmlformats.org/officeDocument/2006/relationships/image" Target="../media/image122.png"/><Relationship Id="rId1" Type="http://schemas.openxmlformats.org/officeDocument/2006/relationships/oleObject" Target="../embeddings/oleObject39.bin"/></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6" Type="http://schemas.openxmlformats.org/officeDocument/2006/relationships/vmlDrawing" Target="../drawings/vmlDrawing20.vml"/><Relationship Id="rId5" Type="http://schemas.openxmlformats.org/officeDocument/2006/relationships/slideLayout" Target="../slideLayouts/slideLayout7.xml"/><Relationship Id="rId4" Type="http://schemas.openxmlformats.org/officeDocument/2006/relationships/image" Target="../media/image124.png"/><Relationship Id="rId3" Type="http://schemas.openxmlformats.org/officeDocument/2006/relationships/oleObject" Target="../embeddings/oleObject41.bin"/><Relationship Id="rId2" Type="http://schemas.openxmlformats.org/officeDocument/2006/relationships/image" Target="../media/image123.png"/><Relationship Id="rId1" Type="http://schemas.openxmlformats.org/officeDocument/2006/relationships/oleObject" Target="../embeddings/oleObject40.bin"/></Relationships>
</file>

<file path=ppt/slides/_rels/slide142.xml.rels><?xml version="1.0" encoding="UTF-8" standalone="yes"?>
<Relationships xmlns="http://schemas.openxmlformats.org/package/2006/relationships"><Relationship Id="rId4" Type="http://schemas.openxmlformats.org/officeDocument/2006/relationships/vmlDrawing" Target="../drawings/vmlDrawing21.vml"/><Relationship Id="rId3" Type="http://schemas.openxmlformats.org/officeDocument/2006/relationships/slideLayout" Target="../slideLayouts/slideLayout7.xml"/><Relationship Id="rId2" Type="http://schemas.openxmlformats.org/officeDocument/2006/relationships/image" Target="../media/image125.png"/><Relationship Id="rId1" Type="http://schemas.openxmlformats.org/officeDocument/2006/relationships/oleObject" Target="../embeddings/oleObject42.bin"/></Relationships>
</file>

<file path=ppt/slides/_rels/slide143.xml.rels><?xml version="1.0" encoding="UTF-8" standalone="yes"?>
<Relationships xmlns="http://schemas.openxmlformats.org/package/2006/relationships"><Relationship Id="rId4" Type="http://schemas.openxmlformats.org/officeDocument/2006/relationships/vmlDrawing" Target="../drawings/vmlDrawing22.vml"/><Relationship Id="rId3" Type="http://schemas.openxmlformats.org/officeDocument/2006/relationships/slideLayout" Target="../slideLayouts/slideLayout7.xml"/><Relationship Id="rId2" Type="http://schemas.openxmlformats.org/officeDocument/2006/relationships/image" Target="../media/image126.png"/><Relationship Id="rId1" Type="http://schemas.openxmlformats.org/officeDocument/2006/relationships/oleObject" Target="../embeddings/oleObject43.bin"/></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5" Type="http://schemas.openxmlformats.org/officeDocument/2006/relationships/notesSlide" Target="../notesSlides/notesSlide32.xml"/><Relationship Id="rId4" Type="http://schemas.openxmlformats.org/officeDocument/2006/relationships/vmlDrawing" Target="../drawings/vmlDrawing23.vml"/><Relationship Id="rId3" Type="http://schemas.openxmlformats.org/officeDocument/2006/relationships/slideLayout" Target="../slideLayouts/slideLayout2.xml"/><Relationship Id="rId2" Type="http://schemas.openxmlformats.org/officeDocument/2006/relationships/image" Target="../media/image127.wmf"/><Relationship Id="rId1" Type="http://schemas.openxmlformats.org/officeDocument/2006/relationships/oleObject" Target="../embeddings/oleObject44.bin"/></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28.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29.jpeg"/></Relationships>
</file>

<file path=ppt/slides/_rels/slide151.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30.pn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3.xml.rels><?xml version="1.0" encoding="UTF-8" standalone="yes"?>
<Relationships xmlns="http://schemas.openxmlformats.org/package/2006/relationships"><Relationship Id="rId6" Type="http://schemas.openxmlformats.org/officeDocument/2006/relationships/vmlDrawing" Target="../drawings/vmlDrawing24.vml"/><Relationship Id="rId5" Type="http://schemas.openxmlformats.org/officeDocument/2006/relationships/slideLayout" Target="../slideLayouts/slideLayout7.xml"/><Relationship Id="rId4" Type="http://schemas.openxmlformats.org/officeDocument/2006/relationships/image" Target="../media/image132.png"/><Relationship Id="rId3" Type="http://schemas.openxmlformats.org/officeDocument/2006/relationships/oleObject" Target="../embeddings/oleObject46.bin"/><Relationship Id="rId2" Type="http://schemas.openxmlformats.org/officeDocument/2006/relationships/image" Target="../media/image131.png"/><Relationship Id="rId1" Type="http://schemas.openxmlformats.org/officeDocument/2006/relationships/oleObject" Target="../embeddings/oleObject45.bin"/></Relationships>
</file>

<file path=ppt/slides/_rels/slide154.xml.rels><?xml version="1.0" encoding="UTF-8" standalone="yes"?>
<Relationships xmlns="http://schemas.openxmlformats.org/package/2006/relationships"><Relationship Id="rId6" Type="http://schemas.openxmlformats.org/officeDocument/2006/relationships/vmlDrawing" Target="../drawings/vmlDrawing25.vml"/><Relationship Id="rId5" Type="http://schemas.openxmlformats.org/officeDocument/2006/relationships/slideLayout" Target="../slideLayouts/slideLayout7.xml"/><Relationship Id="rId4" Type="http://schemas.openxmlformats.org/officeDocument/2006/relationships/image" Target="../media/image131.png"/><Relationship Id="rId3" Type="http://schemas.openxmlformats.org/officeDocument/2006/relationships/oleObject" Target="../embeddings/oleObject48.bin"/><Relationship Id="rId2" Type="http://schemas.openxmlformats.org/officeDocument/2006/relationships/image" Target="../media/image133.png"/><Relationship Id="rId1" Type="http://schemas.openxmlformats.org/officeDocument/2006/relationships/oleObject" Target="../embeddings/oleObject47.bin"/></Relationships>
</file>

<file path=ppt/slides/_rels/slide155.xml.rels><?xml version="1.0" encoding="UTF-8" standalone="yes"?>
<Relationships xmlns="http://schemas.openxmlformats.org/package/2006/relationships"><Relationship Id="rId4" Type="http://schemas.openxmlformats.org/officeDocument/2006/relationships/vmlDrawing" Target="../drawings/vmlDrawing26.vml"/><Relationship Id="rId3" Type="http://schemas.openxmlformats.org/officeDocument/2006/relationships/slideLayout" Target="../slideLayouts/slideLayout6.xml"/><Relationship Id="rId2" Type="http://schemas.openxmlformats.org/officeDocument/2006/relationships/image" Target="../media/image134.png"/><Relationship Id="rId1" Type="http://schemas.openxmlformats.org/officeDocument/2006/relationships/oleObject" Target="../embeddings/oleObject49.bin"/></Relationships>
</file>

<file path=ppt/slides/_rels/slide156.xml.rels><?xml version="1.0" encoding="UTF-8" standalone="yes"?>
<Relationships xmlns="http://schemas.openxmlformats.org/package/2006/relationships"><Relationship Id="rId4" Type="http://schemas.openxmlformats.org/officeDocument/2006/relationships/vmlDrawing" Target="../drawings/vmlDrawing27.vml"/><Relationship Id="rId3" Type="http://schemas.openxmlformats.org/officeDocument/2006/relationships/slideLayout" Target="../slideLayouts/slideLayout6.xml"/><Relationship Id="rId2" Type="http://schemas.openxmlformats.org/officeDocument/2006/relationships/image" Target="../media/image135.png"/><Relationship Id="rId1" Type="http://schemas.openxmlformats.org/officeDocument/2006/relationships/oleObject" Target="../embeddings/oleObject50.bin"/></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4" Type="http://schemas.openxmlformats.org/officeDocument/2006/relationships/vmlDrawing" Target="../drawings/vmlDrawing28.vml"/><Relationship Id="rId3" Type="http://schemas.openxmlformats.org/officeDocument/2006/relationships/slideLayout" Target="../slideLayouts/slideLayout7.xml"/><Relationship Id="rId2" Type="http://schemas.openxmlformats.org/officeDocument/2006/relationships/image" Target="../media/image136.png"/><Relationship Id="rId1" Type="http://schemas.openxmlformats.org/officeDocument/2006/relationships/oleObject" Target="../embeddings/oleObject51.bin"/></Relationships>
</file>

<file path=ppt/slides/_rels/slide163.xml.rels><?xml version="1.0" encoding="UTF-8" standalone="yes"?>
<Relationships xmlns="http://schemas.openxmlformats.org/package/2006/relationships"><Relationship Id="rId4" Type="http://schemas.openxmlformats.org/officeDocument/2006/relationships/vmlDrawing" Target="../drawings/vmlDrawing29.vml"/><Relationship Id="rId3" Type="http://schemas.openxmlformats.org/officeDocument/2006/relationships/slideLayout" Target="../slideLayouts/slideLayout7.xml"/><Relationship Id="rId2" Type="http://schemas.openxmlformats.org/officeDocument/2006/relationships/image" Target="../media/image137.png"/><Relationship Id="rId1" Type="http://schemas.openxmlformats.org/officeDocument/2006/relationships/oleObject" Target="../embeddings/oleObject52.bin"/></Relationships>
</file>

<file path=ppt/slides/_rels/slide164.xml.rels><?xml version="1.0" encoding="UTF-8" standalone="yes"?>
<Relationships xmlns="http://schemas.openxmlformats.org/package/2006/relationships"><Relationship Id="rId6" Type="http://schemas.openxmlformats.org/officeDocument/2006/relationships/vmlDrawing" Target="../drawings/vmlDrawing30.vml"/><Relationship Id="rId5" Type="http://schemas.openxmlformats.org/officeDocument/2006/relationships/slideLayout" Target="../slideLayouts/slideLayout2.xml"/><Relationship Id="rId4" Type="http://schemas.openxmlformats.org/officeDocument/2006/relationships/image" Target="../media/image139.wmf"/><Relationship Id="rId3" Type="http://schemas.openxmlformats.org/officeDocument/2006/relationships/oleObject" Target="../embeddings/oleObject54.bin"/><Relationship Id="rId2" Type="http://schemas.openxmlformats.org/officeDocument/2006/relationships/image" Target="../media/image138.wmf"/><Relationship Id="rId1" Type="http://schemas.openxmlformats.org/officeDocument/2006/relationships/oleObject" Target="../embeddings/oleObject53.bin"/></Relationships>
</file>

<file path=ppt/slides/_rels/slide165.xml.rels><?xml version="1.0" encoding="UTF-8" standalone="yes"?>
<Relationships xmlns="http://schemas.openxmlformats.org/package/2006/relationships"><Relationship Id="rId7" Type="http://schemas.openxmlformats.org/officeDocument/2006/relationships/vmlDrawing" Target="../drawings/vmlDrawing31.vml"/><Relationship Id="rId6" Type="http://schemas.openxmlformats.org/officeDocument/2006/relationships/slideLayout" Target="../slideLayouts/slideLayout2.xml"/><Relationship Id="rId5" Type="http://schemas.openxmlformats.org/officeDocument/2006/relationships/image" Target="../media/image142.wmf"/><Relationship Id="rId4" Type="http://schemas.openxmlformats.org/officeDocument/2006/relationships/oleObject" Target="../embeddings/oleObject56.bin"/><Relationship Id="rId3" Type="http://schemas.openxmlformats.org/officeDocument/2006/relationships/image" Target="../media/image141.wmf"/><Relationship Id="rId2" Type="http://schemas.openxmlformats.org/officeDocument/2006/relationships/oleObject" Target="../embeddings/oleObject55.bin"/><Relationship Id="rId1" Type="http://schemas.openxmlformats.org/officeDocument/2006/relationships/image" Target="../media/image140.png"/></Relationships>
</file>

<file path=ppt/slides/_rels/slide166.xml.rels><?xml version="1.0" encoding="UTF-8" standalone="yes"?>
<Relationships xmlns="http://schemas.openxmlformats.org/package/2006/relationships"><Relationship Id="rId4" Type="http://schemas.openxmlformats.org/officeDocument/2006/relationships/vmlDrawing" Target="../drawings/vmlDrawing32.vml"/><Relationship Id="rId3" Type="http://schemas.openxmlformats.org/officeDocument/2006/relationships/slideLayout" Target="../slideLayouts/slideLayout2.xml"/><Relationship Id="rId2" Type="http://schemas.openxmlformats.org/officeDocument/2006/relationships/image" Target="../media/image143.wmf"/><Relationship Id="rId1" Type="http://schemas.openxmlformats.org/officeDocument/2006/relationships/oleObject" Target="../embeddings/oleObject57.bin"/></Relationships>
</file>

<file path=ppt/slides/_rels/slide167.xml.rels><?xml version="1.0" encoding="UTF-8" standalone="yes"?>
<Relationships xmlns="http://schemas.openxmlformats.org/package/2006/relationships"><Relationship Id="rId4" Type="http://schemas.openxmlformats.org/officeDocument/2006/relationships/vmlDrawing" Target="../drawings/vmlDrawing33.vml"/><Relationship Id="rId3" Type="http://schemas.openxmlformats.org/officeDocument/2006/relationships/slideLayout" Target="../slideLayouts/slideLayout7.xml"/><Relationship Id="rId2" Type="http://schemas.openxmlformats.org/officeDocument/2006/relationships/image" Target="../media/image144.png"/><Relationship Id="rId1" Type="http://schemas.openxmlformats.org/officeDocument/2006/relationships/oleObject" Target="../embeddings/oleObject58.bin"/></Relationships>
</file>

<file path=ppt/slides/_rels/slide168.xml.rels><?xml version="1.0" encoding="UTF-8" standalone="yes"?>
<Relationships xmlns="http://schemas.openxmlformats.org/package/2006/relationships"><Relationship Id="rId4" Type="http://schemas.openxmlformats.org/officeDocument/2006/relationships/vmlDrawing" Target="../drawings/vmlDrawing34.vml"/><Relationship Id="rId3" Type="http://schemas.openxmlformats.org/officeDocument/2006/relationships/slideLayout" Target="../slideLayouts/slideLayout2.xml"/><Relationship Id="rId2" Type="http://schemas.openxmlformats.org/officeDocument/2006/relationships/image" Target="../media/image145.png"/><Relationship Id="rId1" Type="http://schemas.openxmlformats.org/officeDocument/2006/relationships/oleObject" Target="../embeddings/oleObject59.bin"/></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0.xml.rels><?xml version="1.0" encoding="UTF-8" standalone="yes"?>
<Relationships xmlns="http://schemas.openxmlformats.org/package/2006/relationships"><Relationship Id="rId4" Type="http://schemas.openxmlformats.org/officeDocument/2006/relationships/vmlDrawing" Target="../drawings/vmlDrawing35.vml"/><Relationship Id="rId3" Type="http://schemas.openxmlformats.org/officeDocument/2006/relationships/slideLayout" Target="../slideLayouts/slideLayout7.xml"/><Relationship Id="rId2" Type="http://schemas.openxmlformats.org/officeDocument/2006/relationships/image" Target="../media/image146.png"/><Relationship Id="rId1" Type="http://schemas.openxmlformats.org/officeDocument/2006/relationships/oleObject" Target="../embeddings/oleObject60.bin"/></Relationships>
</file>

<file path=ppt/slides/_rels/slide171.xml.rels><?xml version="1.0" encoding="UTF-8" standalone="yes"?>
<Relationships xmlns="http://schemas.openxmlformats.org/package/2006/relationships"><Relationship Id="rId6" Type="http://schemas.openxmlformats.org/officeDocument/2006/relationships/vmlDrawing" Target="../drawings/vmlDrawing36.vml"/><Relationship Id="rId5" Type="http://schemas.openxmlformats.org/officeDocument/2006/relationships/slideLayout" Target="../slideLayouts/slideLayout2.xml"/><Relationship Id="rId4" Type="http://schemas.openxmlformats.org/officeDocument/2006/relationships/image" Target="../media/image148.png"/><Relationship Id="rId3" Type="http://schemas.openxmlformats.org/officeDocument/2006/relationships/oleObject" Target="../embeddings/oleObject62.bin"/><Relationship Id="rId2" Type="http://schemas.openxmlformats.org/officeDocument/2006/relationships/image" Target="../media/image147.wmf"/><Relationship Id="rId1" Type="http://schemas.openxmlformats.org/officeDocument/2006/relationships/oleObject" Target="../embeddings/oleObject61.bin"/></Relationships>
</file>

<file path=ppt/slides/_rels/slide172.xml.rels><?xml version="1.0" encoding="UTF-8" standalone="yes"?>
<Relationships xmlns="http://schemas.openxmlformats.org/package/2006/relationships"><Relationship Id="rId4" Type="http://schemas.openxmlformats.org/officeDocument/2006/relationships/vmlDrawing" Target="../drawings/vmlDrawing37.vml"/><Relationship Id="rId3" Type="http://schemas.openxmlformats.org/officeDocument/2006/relationships/slideLayout" Target="../slideLayouts/slideLayout7.xml"/><Relationship Id="rId2" Type="http://schemas.openxmlformats.org/officeDocument/2006/relationships/image" Target="../media/image149.png"/><Relationship Id="rId1" Type="http://schemas.openxmlformats.org/officeDocument/2006/relationships/oleObject" Target="../embeddings/oleObject63.bin"/></Relationships>
</file>

<file path=ppt/slides/_rels/slide173.xml.rels><?xml version="1.0" encoding="UTF-8" standalone="yes"?>
<Relationships xmlns="http://schemas.openxmlformats.org/package/2006/relationships"><Relationship Id="rId6" Type="http://schemas.openxmlformats.org/officeDocument/2006/relationships/vmlDrawing" Target="../drawings/vmlDrawing38.vml"/><Relationship Id="rId5" Type="http://schemas.openxmlformats.org/officeDocument/2006/relationships/slideLayout" Target="../slideLayouts/slideLayout2.xml"/><Relationship Id="rId4" Type="http://schemas.openxmlformats.org/officeDocument/2006/relationships/image" Target="../media/image151.png"/><Relationship Id="rId3" Type="http://schemas.openxmlformats.org/officeDocument/2006/relationships/oleObject" Target="../embeddings/oleObject65.bin"/><Relationship Id="rId2" Type="http://schemas.openxmlformats.org/officeDocument/2006/relationships/image" Target="../media/image150.png"/><Relationship Id="rId1" Type="http://schemas.openxmlformats.org/officeDocument/2006/relationships/oleObject" Target="../embeddings/oleObject64.bin"/></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4" Type="http://schemas.openxmlformats.org/officeDocument/2006/relationships/vmlDrawing" Target="../drawings/vmlDrawing39.vml"/><Relationship Id="rId3" Type="http://schemas.openxmlformats.org/officeDocument/2006/relationships/slideLayout" Target="../slideLayouts/slideLayout7.xml"/><Relationship Id="rId2" Type="http://schemas.openxmlformats.org/officeDocument/2006/relationships/image" Target="../media/image152.png"/><Relationship Id="rId1" Type="http://schemas.openxmlformats.org/officeDocument/2006/relationships/oleObject" Target="../embeddings/oleObject66.bin"/></Relationships>
</file>

<file path=ppt/slides/_rels/slide177.xml.rels><?xml version="1.0" encoding="UTF-8" standalone="yes"?>
<Relationships xmlns="http://schemas.openxmlformats.org/package/2006/relationships"><Relationship Id="rId4" Type="http://schemas.openxmlformats.org/officeDocument/2006/relationships/vmlDrawing" Target="../drawings/vmlDrawing40.vml"/><Relationship Id="rId3" Type="http://schemas.openxmlformats.org/officeDocument/2006/relationships/slideLayout" Target="../slideLayouts/slideLayout7.xml"/><Relationship Id="rId2" Type="http://schemas.openxmlformats.org/officeDocument/2006/relationships/image" Target="../media/image153.png"/><Relationship Id="rId1" Type="http://schemas.openxmlformats.org/officeDocument/2006/relationships/oleObject" Target="../embeddings/oleObject67.bin"/></Relationships>
</file>

<file path=ppt/slides/_rels/slide17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4.png"/></Relationships>
</file>

<file path=ppt/slides/_rels/slide17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56.png"/><Relationship Id="rId1" Type="http://schemas.openxmlformats.org/officeDocument/2006/relationships/image" Target="../media/image155.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58.png"/><Relationship Id="rId1" Type="http://schemas.openxmlformats.org/officeDocument/2006/relationships/image" Target="../media/image157.png"/></Relationships>
</file>

<file path=ppt/slides/_rels/slide18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9.png"/></Relationships>
</file>

<file path=ppt/slides/_rels/slide182.xml.rels><?xml version="1.0" encoding="UTF-8" standalone="yes"?>
<Relationships xmlns="http://schemas.openxmlformats.org/package/2006/relationships"><Relationship Id="rId5" Type="http://schemas.openxmlformats.org/officeDocument/2006/relationships/vmlDrawing" Target="../drawings/vmlDrawing41.vml"/><Relationship Id="rId4" Type="http://schemas.openxmlformats.org/officeDocument/2006/relationships/slideLayout" Target="../slideLayouts/slideLayout7.xml"/><Relationship Id="rId3" Type="http://schemas.openxmlformats.org/officeDocument/2006/relationships/image" Target="../media/image161.png"/><Relationship Id="rId2" Type="http://schemas.openxmlformats.org/officeDocument/2006/relationships/oleObject" Target="../embeddings/oleObject68.bin"/><Relationship Id="rId1" Type="http://schemas.openxmlformats.org/officeDocument/2006/relationships/image" Target="../media/image160.png"/></Relationships>
</file>

<file path=ppt/slides/_rels/slide183.xml.rels><?xml version="1.0" encoding="UTF-8" standalone="yes"?>
<Relationships xmlns="http://schemas.openxmlformats.org/package/2006/relationships"><Relationship Id="rId4" Type="http://schemas.openxmlformats.org/officeDocument/2006/relationships/vmlDrawing" Target="../drawings/vmlDrawing42.vml"/><Relationship Id="rId3" Type="http://schemas.openxmlformats.org/officeDocument/2006/relationships/slideLayout" Target="../slideLayouts/slideLayout7.xml"/><Relationship Id="rId2" Type="http://schemas.openxmlformats.org/officeDocument/2006/relationships/image" Target="../media/image162.png"/><Relationship Id="rId1" Type="http://schemas.openxmlformats.org/officeDocument/2006/relationships/oleObject" Target="../embeddings/oleObject69.bin"/></Relationships>
</file>

<file path=ppt/slides/_rels/slide18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3.png"/></Relationships>
</file>

<file path=ppt/slides/_rels/slide18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65.png"/><Relationship Id="rId1" Type="http://schemas.openxmlformats.org/officeDocument/2006/relationships/image" Target="../media/image164.png"/></Relationships>
</file>

<file path=ppt/slides/_rels/slide18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67.png"/><Relationship Id="rId1" Type="http://schemas.openxmlformats.org/officeDocument/2006/relationships/image" Target="../media/image166.png"/></Relationships>
</file>

<file path=ppt/slides/_rels/slide18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8.png"/></Relationships>
</file>

<file path=ppt/slides/_rels/slide188.xml.rels><?xml version="1.0" encoding="UTF-8" standalone="yes"?>
<Relationships xmlns="http://schemas.openxmlformats.org/package/2006/relationships"><Relationship Id="rId6" Type="http://schemas.openxmlformats.org/officeDocument/2006/relationships/vmlDrawing" Target="../drawings/vmlDrawing43.vml"/><Relationship Id="rId5" Type="http://schemas.openxmlformats.org/officeDocument/2006/relationships/slideLayout" Target="../slideLayouts/slideLayout13.xml"/><Relationship Id="rId4" Type="http://schemas.openxmlformats.org/officeDocument/2006/relationships/image" Target="../media/image170.wmf"/><Relationship Id="rId3" Type="http://schemas.openxmlformats.org/officeDocument/2006/relationships/oleObject" Target="../embeddings/oleObject71.bin"/><Relationship Id="rId2" Type="http://schemas.openxmlformats.org/officeDocument/2006/relationships/image" Target="../media/image169.wmf"/><Relationship Id="rId1" Type="http://schemas.openxmlformats.org/officeDocument/2006/relationships/oleObject" Target="../embeddings/oleObject70.bin"/></Relationships>
</file>

<file path=ppt/slides/_rels/slide18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71.w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6" Type="http://schemas.openxmlformats.org/officeDocument/2006/relationships/vmlDrawing" Target="../drawings/vmlDrawing44.vml"/><Relationship Id="rId5" Type="http://schemas.openxmlformats.org/officeDocument/2006/relationships/slideLayout" Target="../slideLayouts/slideLayout2.xml"/><Relationship Id="rId4" Type="http://schemas.openxmlformats.org/officeDocument/2006/relationships/image" Target="../media/image173.wmf"/><Relationship Id="rId3" Type="http://schemas.openxmlformats.org/officeDocument/2006/relationships/oleObject" Target="../embeddings/oleObject73.bin"/><Relationship Id="rId2" Type="http://schemas.openxmlformats.org/officeDocument/2006/relationships/image" Target="../media/image172.wmf"/><Relationship Id="rId1" Type="http://schemas.openxmlformats.org/officeDocument/2006/relationships/oleObject" Target="../embeddings/oleObject72.bin"/></Relationships>
</file>

<file path=ppt/slides/_rels/slide191.xml.rels><?xml version="1.0" encoding="UTF-8" standalone="yes"?>
<Relationships xmlns="http://schemas.openxmlformats.org/package/2006/relationships"><Relationship Id="rId4" Type="http://schemas.openxmlformats.org/officeDocument/2006/relationships/vmlDrawing" Target="../drawings/vmlDrawing45.vml"/><Relationship Id="rId3" Type="http://schemas.openxmlformats.org/officeDocument/2006/relationships/slideLayout" Target="../slideLayouts/slideLayout2.xml"/><Relationship Id="rId2" Type="http://schemas.openxmlformats.org/officeDocument/2006/relationships/image" Target="../media/image174.wmf"/><Relationship Id="rId1" Type="http://schemas.openxmlformats.org/officeDocument/2006/relationships/oleObject" Target="../embeddings/oleObject74.bin"/></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xml"/><Relationship Id="rId1" Type="http://schemas.openxmlformats.org/officeDocument/2006/relationships/image" Target="../media/image175.png"/></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7.xml"/><Relationship Id="rId1" Type="http://schemas.openxmlformats.org/officeDocument/2006/relationships/image" Target="../media/image176.png"/></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png"/></Relationships>
</file>

<file path=ppt/slides/_rels/slide20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7.xml"/><Relationship Id="rId1" Type="http://schemas.openxmlformats.org/officeDocument/2006/relationships/image" Target="../media/image177.png"/></Relationships>
</file>

<file path=ppt/slides/_rels/slide20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7.xml"/><Relationship Id="rId1" Type="http://schemas.openxmlformats.org/officeDocument/2006/relationships/image" Target="../media/image14.png"/></Relationships>
</file>

<file path=ppt/slides/_rels/slide20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7.xml"/><Relationship Id="rId1" Type="http://schemas.openxmlformats.org/officeDocument/2006/relationships/image" Target="../media/image178.wmf"/></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7.xml"/><Relationship Id="rId1" Type="http://schemas.openxmlformats.org/officeDocument/2006/relationships/image" Target="../media/image179.png"/></Relationships>
</file>

<file path=ppt/slides/_rels/slide207.xml.rels><?xml version="1.0" encoding="UTF-8" standalone="yes"?>
<Relationships xmlns="http://schemas.openxmlformats.org/package/2006/relationships"><Relationship Id="rId4" Type="http://schemas.openxmlformats.org/officeDocument/2006/relationships/notesSlide" Target="../notesSlides/notesSlide47.xml"/><Relationship Id="rId3" Type="http://schemas.openxmlformats.org/officeDocument/2006/relationships/slideLayout" Target="../slideLayouts/slideLayout7.xml"/><Relationship Id="rId2" Type="http://schemas.openxmlformats.org/officeDocument/2006/relationships/image" Target="../media/image181.wmf"/><Relationship Id="rId1" Type="http://schemas.openxmlformats.org/officeDocument/2006/relationships/image" Target="../media/image180.png"/></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image" Target="../media/image12.png"/></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7.xml"/><Relationship Id="rId1" Type="http://schemas.openxmlformats.org/officeDocument/2006/relationships/image" Target="../media/image182.png"/></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7.xml"/><Relationship Id="rId1" Type="http://schemas.openxmlformats.org/officeDocument/2006/relationships/image" Target="../media/image183.png"/></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7.xml"/><Relationship Id="rId1" Type="http://schemas.openxmlformats.org/officeDocument/2006/relationships/image" Target="../media/image184.png"/></Relationships>
</file>

<file path=ppt/slides/_rels/slide21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7.xml"/><Relationship Id="rId1" Type="http://schemas.openxmlformats.org/officeDocument/2006/relationships/image" Target="../media/image14.png"/></Relationships>
</file>

<file path=ppt/slides/_rels/slide21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7.xml"/><Relationship Id="rId1" Type="http://schemas.openxmlformats.org/officeDocument/2006/relationships/image" Target="../media/image14.png"/></Relationships>
</file>

<file path=ppt/slides/_rels/slide21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7.xml"/><Relationship Id="rId1" Type="http://schemas.openxmlformats.org/officeDocument/2006/relationships/image" Target="../media/image14.png"/></Relationships>
</file>

<file path=ppt/slides/_rels/slide21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7.xml"/><Relationship Id="rId1" Type="http://schemas.openxmlformats.org/officeDocument/2006/relationships/image" Target="../media/image185.png"/></Relationships>
</file>

<file path=ppt/slides/_rels/slide22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7.xml"/><Relationship Id="rId1" Type="http://schemas.openxmlformats.org/officeDocument/2006/relationships/image" Target="../media/image186.png"/></Relationships>
</file>

<file path=ppt/slides/_rels/slide22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7.xml"/><Relationship Id="rId1" Type="http://schemas.openxmlformats.org/officeDocument/2006/relationships/image" Target="../media/image14.png"/></Relationships>
</file>

<file path=ppt/slides/_rels/slide22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7.xml"/><Relationship Id="rId1" Type="http://schemas.openxmlformats.org/officeDocument/2006/relationships/image" Target="../media/image14.png"/></Relationships>
</file>

<file path=ppt/slides/_rels/slide22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7.xml"/><Relationship Id="rId1" Type="http://schemas.openxmlformats.org/officeDocument/2006/relationships/image" Target="../media/image187.png"/></Relationships>
</file>

<file path=ppt/slides/_rels/slide22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image" Target="../media/image13.png"/></Relationships>
</file>

<file path=ppt/slides/_rels/slide23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7.xml"/><Relationship Id="rId1" Type="http://schemas.openxmlformats.org/officeDocument/2006/relationships/image" Target="../media/image14.png"/></Relationships>
</file>

<file path=ppt/slides/_rels/slide23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7.xml"/><Relationship Id="rId1" Type="http://schemas.openxmlformats.org/officeDocument/2006/relationships/image" Target="../media/image188.png"/></Relationships>
</file>

<file path=ppt/slides/_rels/slide23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7.xml"/><Relationship Id="rId1" Type="http://schemas.openxmlformats.org/officeDocument/2006/relationships/image" Target="../media/image189.png"/></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7.xml"/><Relationship Id="rId1" Type="http://schemas.openxmlformats.org/officeDocument/2006/relationships/image" Target="../media/image190.png"/></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7.xml"/><Relationship Id="rId1" Type="http://schemas.openxmlformats.org/officeDocument/2006/relationships/image" Target="../media/image19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image" Target="../media/image14.png"/></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4" Type="http://schemas.openxmlformats.org/officeDocument/2006/relationships/notesSlide" Target="../notesSlides/notesSlide78.xml"/><Relationship Id="rId3" Type="http://schemas.openxmlformats.org/officeDocument/2006/relationships/slideLayout" Target="../slideLayouts/slideLayout7.xml"/><Relationship Id="rId2" Type="http://schemas.openxmlformats.org/officeDocument/2006/relationships/image" Target="../media/image193.png"/><Relationship Id="rId1" Type="http://schemas.openxmlformats.org/officeDocument/2006/relationships/image" Target="../media/image192.wmf"/></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7.xml"/><Relationship Id="rId1" Type="http://schemas.openxmlformats.org/officeDocument/2006/relationships/image" Target="../media/image14.png"/></Relationships>
</file>

<file path=ppt/slides/_rels/slide244.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7.xml"/><Relationship Id="rId1" Type="http://schemas.openxmlformats.org/officeDocument/2006/relationships/image" Target="../media/image194.png"/></Relationships>
</file>

<file path=ppt/slides/_rels/slide245.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7.xml"/><Relationship Id="rId1" Type="http://schemas.openxmlformats.org/officeDocument/2006/relationships/image" Target="../media/image195.png"/></Relationships>
</file>

<file path=ppt/slides/_rels/slide246.xml.rels><?xml version="1.0" encoding="UTF-8" standalone="yes"?>
<Relationships xmlns="http://schemas.openxmlformats.org/package/2006/relationships"><Relationship Id="rId4" Type="http://schemas.openxmlformats.org/officeDocument/2006/relationships/notesSlide" Target="../notesSlides/notesSlide82.xml"/><Relationship Id="rId3" Type="http://schemas.openxmlformats.org/officeDocument/2006/relationships/slideLayout" Target="../slideLayouts/slideLayout7.xml"/><Relationship Id="rId2" Type="http://schemas.openxmlformats.org/officeDocument/2006/relationships/image" Target="../media/image197.png"/><Relationship Id="rId1" Type="http://schemas.openxmlformats.org/officeDocument/2006/relationships/image" Target="../media/image196.wmf"/></Relationships>
</file>

<file path=ppt/slides/_rels/slide247.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7.xml"/><Relationship Id="rId1" Type="http://schemas.openxmlformats.org/officeDocument/2006/relationships/image" Target="../media/image198.png"/></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image" Target="../media/image15.png"/></Relationships>
</file>

<file path=ppt/slides/_rels/slide250.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7.xml"/><Relationship Id="rId1" Type="http://schemas.openxmlformats.org/officeDocument/2006/relationships/image" Target="../media/image199.png"/></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7.xml"/><Relationship Id="rId1" Type="http://schemas.openxmlformats.org/officeDocument/2006/relationships/image" Target="../media/image200.png"/></Relationships>
</file>

<file path=ppt/slides/_rels/slide254.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255.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7.xml"/><Relationship Id="rId1" Type="http://schemas.openxmlformats.org/officeDocument/2006/relationships/image" Target="../media/image201.png"/></Relationships>
</file>

<file path=ppt/slides/_rels/slide256.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257.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7.xml"/><Relationship Id="rId1" Type="http://schemas.openxmlformats.org/officeDocument/2006/relationships/image" Target="../media/image202.png"/></Relationships>
</file>

<file path=ppt/slides/_rels/slide258.xml.rels><?xml version="1.0" encoding="UTF-8" standalone="yes"?>
<Relationships xmlns="http://schemas.openxmlformats.org/package/2006/relationships"><Relationship Id="rId4" Type="http://schemas.openxmlformats.org/officeDocument/2006/relationships/vmlDrawing" Target="../drawings/vmlDrawing46.vml"/><Relationship Id="rId3" Type="http://schemas.openxmlformats.org/officeDocument/2006/relationships/slideLayout" Target="../slideLayouts/slideLayout2.xml"/><Relationship Id="rId2" Type="http://schemas.openxmlformats.org/officeDocument/2006/relationships/image" Target="../media/image203.wmf"/><Relationship Id="rId1" Type="http://schemas.openxmlformats.org/officeDocument/2006/relationships/oleObject" Target="../embeddings/oleObject75.bin"/></Relationships>
</file>

<file path=ppt/slides/_rels/slide259.xml.rels><?xml version="1.0" encoding="UTF-8" standalone="yes"?>
<Relationships xmlns="http://schemas.openxmlformats.org/package/2006/relationships"><Relationship Id="rId6" Type="http://schemas.openxmlformats.org/officeDocument/2006/relationships/vmlDrawing" Target="../drawings/vmlDrawing47.vml"/><Relationship Id="rId5" Type="http://schemas.openxmlformats.org/officeDocument/2006/relationships/slideLayout" Target="../slideLayouts/slideLayout2.xml"/><Relationship Id="rId4" Type="http://schemas.openxmlformats.org/officeDocument/2006/relationships/image" Target="../media/image205.wmf"/><Relationship Id="rId3" Type="http://schemas.openxmlformats.org/officeDocument/2006/relationships/oleObject" Target="../embeddings/oleObject77.bin"/><Relationship Id="rId2" Type="http://schemas.openxmlformats.org/officeDocument/2006/relationships/image" Target="../media/image204.wmf"/><Relationship Id="rId1" Type="http://schemas.openxmlformats.org/officeDocument/2006/relationships/oleObject" Target="../embeddings/oleObject76.bin"/></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60.xml.rels><?xml version="1.0" encoding="UTF-8" standalone="yes"?>
<Relationships xmlns="http://schemas.openxmlformats.org/package/2006/relationships"><Relationship Id="rId4" Type="http://schemas.openxmlformats.org/officeDocument/2006/relationships/vmlDrawing" Target="../drawings/vmlDrawing48.vml"/><Relationship Id="rId3" Type="http://schemas.openxmlformats.org/officeDocument/2006/relationships/slideLayout" Target="../slideLayouts/slideLayout2.xml"/><Relationship Id="rId2" Type="http://schemas.openxmlformats.org/officeDocument/2006/relationships/image" Target="../media/image206.wmf"/><Relationship Id="rId1" Type="http://schemas.openxmlformats.org/officeDocument/2006/relationships/oleObject" Target="../embeddings/oleObject78.bin"/></Relationships>
</file>

<file path=ppt/slides/_rels/slide261.xml.rels><?xml version="1.0" encoding="UTF-8" standalone="yes"?>
<Relationships xmlns="http://schemas.openxmlformats.org/package/2006/relationships"><Relationship Id="rId4" Type="http://schemas.openxmlformats.org/officeDocument/2006/relationships/vmlDrawing" Target="../drawings/vmlDrawing49.vml"/><Relationship Id="rId3" Type="http://schemas.openxmlformats.org/officeDocument/2006/relationships/slideLayout" Target="../slideLayouts/slideLayout2.xml"/><Relationship Id="rId2" Type="http://schemas.openxmlformats.org/officeDocument/2006/relationships/image" Target="../media/image207.wmf"/><Relationship Id="rId1" Type="http://schemas.openxmlformats.org/officeDocument/2006/relationships/oleObject" Target="../embeddings/oleObject79.bin"/></Relationships>
</file>

<file path=ppt/slides/_rels/slide262.xml.rels><?xml version="1.0" encoding="UTF-8" standalone="yes"?>
<Relationships xmlns="http://schemas.openxmlformats.org/package/2006/relationships"><Relationship Id="rId4" Type="http://schemas.openxmlformats.org/officeDocument/2006/relationships/vmlDrawing" Target="../drawings/vmlDrawing50.vml"/><Relationship Id="rId3" Type="http://schemas.openxmlformats.org/officeDocument/2006/relationships/slideLayout" Target="../slideLayouts/slideLayout2.xml"/><Relationship Id="rId2" Type="http://schemas.openxmlformats.org/officeDocument/2006/relationships/image" Target="../media/image208.wmf"/><Relationship Id="rId1" Type="http://schemas.openxmlformats.org/officeDocument/2006/relationships/oleObject" Target="../embeddings/oleObject80.bin"/></Relationships>
</file>

<file path=ppt/slides/_rels/slide263.xml.rels><?xml version="1.0" encoding="UTF-8" standalone="yes"?>
<Relationships xmlns="http://schemas.openxmlformats.org/package/2006/relationships"><Relationship Id="rId8" Type="http://schemas.openxmlformats.org/officeDocument/2006/relationships/vmlDrawing" Target="../drawings/vmlDrawing51.vml"/><Relationship Id="rId7" Type="http://schemas.openxmlformats.org/officeDocument/2006/relationships/slideLayout" Target="../slideLayouts/slideLayout2.xml"/><Relationship Id="rId6" Type="http://schemas.openxmlformats.org/officeDocument/2006/relationships/image" Target="../media/image211.wmf"/><Relationship Id="rId5" Type="http://schemas.openxmlformats.org/officeDocument/2006/relationships/oleObject" Target="../embeddings/oleObject83.bin"/><Relationship Id="rId4" Type="http://schemas.openxmlformats.org/officeDocument/2006/relationships/image" Target="../media/image210.wmf"/><Relationship Id="rId3" Type="http://schemas.openxmlformats.org/officeDocument/2006/relationships/oleObject" Target="../embeddings/oleObject82.bin"/><Relationship Id="rId2" Type="http://schemas.openxmlformats.org/officeDocument/2006/relationships/image" Target="../media/image209.wmf"/><Relationship Id="rId1" Type="http://schemas.openxmlformats.org/officeDocument/2006/relationships/oleObject" Target="../embeddings/oleObject81.bin"/></Relationships>
</file>

<file path=ppt/slides/_rels/slide264.xml.rels><?xml version="1.0" encoding="UTF-8" standalone="yes"?>
<Relationships xmlns="http://schemas.openxmlformats.org/package/2006/relationships"><Relationship Id="rId6" Type="http://schemas.openxmlformats.org/officeDocument/2006/relationships/vmlDrawing" Target="../drawings/vmlDrawing52.vml"/><Relationship Id="rId5" Type="http://schemas.openxmlformats.org/officeDocument/2006/relationships/slideLayout" Target="../slideLayouts/slideLayout2.xml"/><Relationship Id="rId4" Type="http://schemas.openxmlformats.org/officeDocument/2006/relationships/image" Target="../media/image213.wmf"/><Relationship Id="rId3" Type="http://schemas.openxmlformats.org/officeDocument/2006/relationships/oleObject" Target="../embeddings/oleObject85.bin"/><Relationship Id="rId2" Type="http://schemas.openxmlformats.org/officeDocument/2006/relationships/image" Target="../media/image212.wmf"/><Relationship Id="rId1" Type="http://schemas.openxmlformats.org/officeDocument/2006/relationships/oleObject" Target="../embeddings/oleObject84.bin"/></Relationships>
</file>

<file path=ppt/slides/_rels/slide265.xml.rels><?xml version="1.0" encoding="UTF-8" standalone="yes"?>
<Relationships xmlns="http://schemas.openxmlformats.org/package/2006/relationships"><Relationship Id="rId8" Type="http://schemas.openxmlformats.org/officeDocument/2006/relationships/vmlDrawing" Target="../drawings/vmlDrawing53.vml"/><Relationship Id="rId7" Type="http://schemas.openxmlformats.org/officeDocument/2006/relationships/slideLayout" Target="../slideLayouts/slideLayout2.xml"/><Relationship Id="rId6" Type="http://schemas.openxmlformats.org/officeDocument/2006/relationships/image" Target="../media/image216.wmf"/><Relationship Id="rId5" Type="http://schemas.openxmlformats.org/officeDocument/2006/relationships/oleObject" Target="../embeddings/oleObject88.bin"/><Relationship Id="rId4" Type="http://schemas.openxmlformats.org/officeDocument/2006/relationships/image" Target="../media/image215.wmf"/><Relationship Id="rId3" Type="http://schemas.openxmlformats.org/officeDocument/2006/relationships/oleObject" Target="../embeddings/oleObject87.bin"/><Relationship Id="rId2" Type="http://schemas.openxmlformats.org/officeDocument/2006/relationships/image" Target="../media/image214.wmf"/><Relationship Id="rId1" Type="http://schemas.openxmlformats.org/officeDocument/2006/relationships/oleObject" Target="../embeddings/oleObject86.bin"/></Relationships>
</file>

<file path=ppt/slides/_rels/slide266.xml.rels><?xml version="1.0" encoding="UTF-8" standalone="yes"?>
<Relationships xmlns="http://schemas.openxmlformats.org/package/2006/relationships"><Relationship Id="rId4" Type="http://schemas.openxmlformats.org/officeDocument/2006/relationships/vmlDrawing" Target="../drawings/vmlDrawing54.vml"/><Relationship Id="rId3" Type="http://schemas.openxmlformats.org/officeDocument/2006/relationships/slideLayout" Target="../slideLayouts/slideLayout2.xml"/><Relationship Id="rId2" Type="http://schemas.openxmlformats.org/officeDocument/2006/relationships/image" Target="../media/image217.wmf"/><Relationship Id="rId1" Type="http://schemas.openxmlformats.org/officeDocument/2006/relationships/oleObject" Target="../embeddings/oleObject89.bin"/></Relationships>
</file>

<file path=ppt/slides/_rels/slide267.xml.rels><?xml version="1.0" encoding="UTF-8" standalone="yes"?>
<Relationships xmlns="http://schemas.openxmlformats.org/package/2006/relationships"><Relationship Id="rId4" Type="http://schemas.openxmlformats.org/officeDocument/2006/relationships/vmlDrawing" Target="../drawings/vmlDrawing55.vml"/><Relationship Id="rId3" Type="http://schemas.openxmlformats.org/officeDocument/2006/relationships/slideLayout" Target="../slideLayouts/slideLayout2.xml"/><Relationship Id="rId2" Type="http://schemas.openxmlformats.org/officeDocument/2006/relationships/image" Target="../media/image218.wmf"/><Relationship Id="rId1" Type="http://schemas.openxmlformats.org/officeDocument/2006/relationships/oleObject" Target="../embeddings/oleObject90.bin"/></Relationships>
</file>

<file path=ppt/slides/_rels/slide268.xml.rels><?xml version="1.0" encoding="UTF-8" standalone="yes"?>
<Relationships xmlns="http://schemas.openxmlformats.org/package/2006/relationships"><Relationship Id="rId6" Type="http://schemas.openxmlformats.org/officeDocument/2006/relationships/vmlDrawing" Target="../drawings/vmlDrawing56.vml"/><Relationship Id="rId5" Type="http://schemas.openxmlformats.org/officeDocument/2006/relationships/slideLayout" Target="../slideLayouts/slideLayout2.xml"/><Relationship Id="rId4" Type="http://schemas.openxmlformats.org/officeDocument/2006/relationships/image" Target="../media/image220.wmf"/><Relationship Id="rId3" Type="http://schemas.openxmlformats.org/officeDocument/2006/relationships/oleObject" Target="../embeddings/oleObject92.bin"/><Relationship Id="rId2" Type="http://schemas.openxmlformats.org/officeDocument/2006/relationships/image" Target="../media/image219.wmf"/><Relationship Id="rId1" Type="http://schemas.openxmlformats.org/officeDocument/2006/relationships/oleObject" Target="../embeddings/oleObject91.bin"/></Relationships>
</file>

<file path=ppt/slides/_rels/slide269.xml.rels><?xml version="1.0" encoding="UTF-8" standalone="yes"?>
<Relationships xmlns="http://schemas.openxmlformats.org/package/2006/relationships"><Relationship Id="rId4" Type="http://schemas.openxmlformats.org/officeDocument/2006/relationships/vmlDrawing" Target="../drawings/vmlDrawing57.vml"/><Relationship Id="rId3" Type="http://schemas.openxmlformats.org/officeDocument/2006/relationships/slideLayout" Target="../slideLayouts/slideLayout2.xml"/><Relationship Id="rId2" Type="http://schemas.openxmlformats.org/officeDocument/2006/relationships/image" Target="../media/image221.wmf"/><Relationship Id="rId1" Type="http://schemas.openxmlformats.org/officeDocument/2006/relationships/oleObject" Target="../embeddings/oleObject93.bin"/></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image" Target="../media/image16.png"/></Relationships>
</file>

<file path=ppt/slides/_rels/slide270.xml.rels><?xml version="1.0" encoding="UTF-8" standalone="yes"?>
<Relationships xmlns="http://schemas.openxmlformats.org/package/2006/relationships"><Relationship Id="rId4" Type="http://schemas.openxmlformats.org/officeDocument/2006/relationships/vmlDrawing" Target="../drawings/vmlDrawing58.vml"/><Relationship Id="rId3" Type="http://schemas.openxmlformats.org/officeDocument/2006/relationships/slideLayout" Target="../slideLayouts/slideLayout2.xml"/><Relationship Id="rId2" Type="http://schemas.openxmlformats.org/officeDocument/2006/relationships/image" Target="../media/image222.wmf"/><Relationship Id="rId1" Type="http://schemas.openxmlformats.org/officeDocument/2006/relationships/oleObject" Target="../embeddings/oleObject94.bin"/></Relationships>
</file>

<file path=ppt/slides/_rels/slide271.xml.rels><?xml version="1.0" encoding="UTF-8" standalone="yes"?>
<Relationships xmlns="http://schemas.openxmlformats.org/package/2006/relationships"><Relationship Id="rId4" Type="http://schemas.openxmlformats.org/officeDocument/2006/relationships/vmlDrawing" Target="../drawings/vmlDrawing59.vml"/><Relationship Id="rId3" Type="http://schemas.openxmlformats.org/officeDocument/2006/relationships/slideLayout" Target="../slideLayouts/slideLayout2.xml"/><Relationship Id="rId2" Type="http://schemas.openxmlformats.org/officeDocument/2006/relationships/image" Target="../media/image223.wmf"/><Relationship Id="rId1" Type="http://schemas.openxmlformats.org/officeDocument/2006/relationships/oleObject" Target="../embeddings/oleObject95.bin"/></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4" Type="http://schemas.openxmlformats.org/officeDocument/2006/relationships/vmlDrawing" Target="../drawings/vmlDrawing60.vml"/><Relationship Id="rId3" Type="http://schemas.openxmlformats.org/officeDocument/2006/relationships/slideLayout" Target="../slideLayouts/slideLayout2.xml"/><Relationship Id="rId2" Type="http://schemas.openxmlformats.org/officeDocument/2006/relationships/image" Target="../media/image224.wmf"/><Relationship Id="rId1" Type="http://schemas.openxmlformats.org/officeDocument/2006/relationships/oleObject" Target="../embeddings/oleObject96.bin"/></Relationships>
</file>

<file path=ppt/slides/_rels/slide274.xml.rels><?xml version="1.0" encoding="UTF-8" standalone="yes"?>
<Relationships xmlns="http://schemas.openxmlformats.org/package/2006/relationships"><Relationship Id="rId4" Type="http://schemas.openxmlformats.org/officeDocument/2006/relationships/vmlDrawing" Target="../drawings/vmlDrawing61.vml"/><Relationship Id="rId3" Type="http://schemas.openxmlformats.org/officeDocument/2006/relationships/slideLayout" Target="../slideLayouts/slideLayout2.xml"/><Relationship Id="rId2" Type="http://schemas.openxmlformats.org/officeDocument/2006/relationships/image" Target="../media/image225.wmf"/><Relationship Id="rId1" Type="http://schemas.openxmlformats.org/officeDocument/2006/relationships/oleObject" Target="../embeddings/oleObject97.bin"/></Relationships>
</file>

<file path=ppt/slides/_rels/slide275.xml.rels><?xml version="1.0" encoding="UTF-8" standalone="yes"?>
<Relationships xmlns="http://schemas.openxmlformats.org/package/2006/relationships"><Relationship Id="rId4" Type="http://schemas.openxmlformats.org/officeDocument/2006/relationships/vmlDrawing" Target="../drawings/vmlDrawing62.vml"/><Relationship Id="rId3" Type="http://schemas.openxmlformats.org/officeDocument/2006/relationships/slideLayout" Target="../slideLayouts/slideLayout2.xml"/><Relationship Id="rId2" Type="http://schemas.openxmlformats.org/officeDocument/2006/relationships/image" Target="../media/image226.wmf"/><Relationship Id="rId1" Type="http://schemas.openxmlformats.org/officeDocument/2006/relationships/oleObject" Target="../embeddings/oleObject98.bin"/></Relationships>
</file>

<file path=ppt/slides/_rels/slide276.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230.wmf"/><Relationship Id="rId7" Type="http://schemas.openxmlformats.org/officeDocument/2006/relationships/oleObject" Target="../embeddings/oleObject102.bin"/><Relationship Id="rId6" Type="http://schemas.openxmlformats.org/officeDocument/2006/relationships/image" Target="../media/image229.wmf"/><Relationship Id="rId5" Type="http://schemas.openxmlformats.org/officeDocument/2006/relationships/oleObject" Target="../embeddings/oleObject101.bin"/><Relationship Id="rId4" Type="http://schemas.openxmlformats.org/officeDocument/2006/relationships/image" Target="../media/image228.wmf"/><Relationship Id="rId3" Type="http://schemas.openxmlformats.org/officeDocument/2006/relationships/oleObject" Target="../embeddings/oleObject100.bin"/><Relationship Id="rId2" Type="http://schemas.openxmlformats.org/officeDocument/2006/relationships/image" Target="../media/image227.wmf"/><Relationship Id="rId10" Type="http://schemas.openxmlformats.org/officeDocument/2006/relationships/vmlDrawing" Target="../drawings/vmlDrawing63.vml"/><Relationship Id="rId1" Type="http://schemas.openxmlformats.org/officeDocument/2006/relationships/oleObject" Target="../embeddings/oleObject99.bin"/></Relationships>
</file>

<file path=ppt/slides/_rels/slide277.xml.rels><?xml version="1.0" encoding="UTF-8" standalone="yes"?>
<Relationships xmlns="http://schemas.openxmlformats.org/package/2006/relationships"><Relationship Id="rId6" Type="http://schemas.openxmlformats.org/officeDocument/2006/relationships/vmlDrawing" Target="../drawings/vmlDrawing64.vml"/><Relationship Id="rId5" Type="http://schemas.openxmlformats.org/officeDocument/2006/relationships/slideLayout" Target="../slideLayouts/slideLayout2.xml"/><Relationship Id="rId4" Type="http://schemas.openxmlformats.org/officeDocument/2006/relationships/image" Target="../media/image232.wmf"/><Relationship Id="rId3" Type="http://schemas.openxmlformats.org/officeDocument/2006/relationships/oleObject" Target="../embeddings/oleObject104.bin"/><Relationship Id="rId2" Type="http://schemas.openxmlformats.org/officeDocument/2006/relationships/image" Target="../media/image231.wmf"/><Relationship Id="rId1" Type="http://schemas.openxmlformats.org/officeDocument/2006/relationships/oleObject" Target="../embeddings/oleObject103.bin"/></Relationships>
</file>

<file path=ppt/slides/_rels/slide278.xml.rels><?xml version="1.0" encoding="UTF-8" standalone="yes"?>
<Relationships xmlns="http://schemas.openxmlformats.org/package/2006/relationships"><Relationship Id="rId6" Type="http://schemas.openxmlformats.org/officeDocument/2006/relationships/vmlDrawing" Target="../drawings/vmlDrawing65.vml"/><Relationship Id="rId5" Type="http://schemas.openxmlformats.org/officeDocument/2006/relationships/slideLayout" Target="../slideLayouts/slideLayout2.xml"/><Relationship Id="rId4" Type="http://schemas.openxmlformats.org/officeDocument/2006/relationships/image" Target="../media/image234.wmf"/><Relationship Id="rId3" Type="http://schemas.openxmlformats.org/officeDocument/2006/relationships/oleObject" Target="../embeddings/oleObject106.bin"/><Relationship Id="rId2" Type="http://schemas.openxmlformats.org/officeDocument/2006/relationships/image" Target="../media/image233.wmf"/><Relationship Id="rId1" Type="http://schemas.openxmlformats.org/officeDocument/2006/relationships/oleObject" Target="../embeddings/oleObject105.bin"/></Relationships>
</file>

<file path=ppt/slides/_rels/slide279.xml.rels><?xml version="1.0" encoding="UTF-8" standalone="yes"?>
<Relationships xmlns="http://schemas.openxmlformats.org/package/2006/relationships"><Relationship Id="rId4" Type="http://schemas.openxmlformats.org/officeDocument/2006/relationships/vmlDrawing" Target="../drawings/vmlDrawing66.vml"/><Relationship Id="rId3" Type="http://schemas.openxmlformats.org/officeDocument/2006/relationships/slideLayout" Target="../slideLayouts/slideLayout2.xml"/><Relationship Id="rId2" Type="http://schemas.openxmlformats.org/officeDocument/2006/relationships/image" Target="../media/image235.wmf"/><Relationship Id="rId1" Type="http://schemas.openxmlformats.org/officeDocument/2006/relationships/oleObject" Target="../embeddings/oleObject107.bin"/></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80.xml.rels><?xml version="1.0" encoding="UTF-8" standalone="yes"?>
<Relationships xmlns="http://schemas.openxmlformats.org/package/2006/relationships"><Relationship Id="rId6" Type="http://schemas.openxmlformats.org/officeDocument/2006/relationships/vmlDrawing" Target="../drawings/vmlDrawing67.vml"/><Relationship Id="rId5" Type="http://schemas.openxmlformats.org/officeDocument/2006/relationships/slideLayout" Target="../slideLayouts/slideLayout2.xml"/><Relationship Id="rId4" Type="http://schemas.openxmlformats.org/officeDocument/2006/relationships/image" Target="../media/image237.wmf"/><Relationship Id="rId3" Type="http://schemas.openxmlformats.org/officeDocument/2006/relationships/oleObject" Target="../embeddings/oleObject109.bin"/><Relationship Id="rId2" Type="http://schemas.openxmlformats.org/officeDocument/2006/relationships/image" Target="../media/image236.wmf"/><Relationship Id="rId1" Type="http://schemas.openxmlformats.org/officeDocument/2006/relationships/oleObject" Target="../embeddings/oleObject108.bin"/></Relationships>
</file>

<file path=ppt/slides/_rels/slide281.xml.rels><?xml version="1.0" encoding="UTF-8" standalone="yes"?>
<Relationships xmlns="http://schemas.openxmlformats.org/package/2006/relationships"><Relationship Id="rId4" Type="http://schemas.openxmlformats.org/officeDocument/2006/relationships/vmlDrawing" Target="../drawings/vmlDrawing68.vml"/><Relationship Id="rId3" Type="http://schemas.openxmlformats.org/officeDocument/2006/relationships/slideLayout" Target="../slideLayouts/slideLayout2.xml"/><Relationship Id="rId2" Type="http://schemas.openxmlformats.org/officeDocument/2006/relationships/image" Target="../media/image238.wmf"/><Relationship Id="rId1" Type="http://schemas.openxmlformats.org/officeDocument/2006/relationships/oleObject" Target="../embeddings/oleObject110.bin"/></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8" Type="http://schemas.openxmlformats.org/officeDocument/2006/relationships/vmlDrawing" Target="../drawings/vmlDrawing69.vml"/><Relationship Id="rId7" Type="http://schemas.openxmlformats.org/officeDocument/2006/relationships/slideLayout" Target="../slideLayouts/slideLayout2.xml"/><Relationship Id="rId6" Type="http://schemas.openxmlformats.org/officeDocument/2006/relationships/image" Target="../media/image241.wmf"/><Relationship Id="rId5" Type="http://schemas.openxmlformats.org/officeDocument/2006/relationships/oleObject" Target="../embeddings/oleObject113.bin"/><Relationship Id="rId4" Type="http://schemas.openxmlformats.org/officeDocument/2006/relationships/image" Target="../media/image240.wmf"/><Relationship Id="rId3" Type="http://schemas.openxmlformats.org/officeDocument/2006/relationships/oleObject" Target="../embeddings/oleObject112.bin"/><Relationship Id="rId2" Type="http://schemas.openxmlformats.org/officeDocument/2006/relationships/image" Target="../media/image239.wmf"/><Relationship Id="rId1" Type="http://schemas.openxmlformats.org/officeDocument/2006/relationships/oleObject" Target="../embeddings/oleObject111.bin"/></Relationships>
</file>

<file path=ppt/slides/_rels/slide284.xml.rels><?xml version="1.0" encoding="UTF-8" standalone="yes"?>
<Relationships xmlns="http://schemas.openxmlformats.org/package/2006/relationships"><Relationship Id="rId4" Type="http://schemas.openxmlformats.org/officeDocument/2006/relationships/vmlDrawing" Target="../drawings/vmlDrawing70.vml"/><Relationship Id="rId3" Type="http://schemas.openxmlformats.org/officeDocument/2006/relationships/slideLayout" Target="../slideLayouts/slideLayout2.xml"/><Relationship Id="rId2" Type="http://schemas.openxmlformats.org/officeDocument/2006/relationships/image" Target="../media/image242.wmf"/><Relationship Id="rId1" Type="http://schemas.openxmlformats.org/officeDocument/2006/relationships/oleObject" Target="../embeddings/oleObject114.bin"/></Relationships>
</file>

<file path=ppt/slides/_rels/slide285.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246.wmf"/><Relationship Id="rId7" Type="http://schemas.openxmlformats.org/officeDocument/2006/relationships/oleObject" Target="../embeddings/oleObject118.bin"/><Relationship Id="rId6" Type="http://schemas.openxmlformats.org/officeDocument/2006/relationships/image" Target="../media/image245.wmf"/><Relationship Id="rId5" Type="http://schemas.openxmlformats.org/officeDocument/2006/relationships/oleObject" Target="../embeddings/oleObject117.bin"/><Relationship Id="rId4" Type="http://schemas.openxmlformats.org/officeDocument/2006/relationships/image" Target="../media/image244.wmf"/><Relationship Id="rId3" Type="http://schemas.openxmlformats.org/officeDocument/2006/relationships/oleObject" Target="../embeddings/oleObject116.bin"/><Relationship Id="rId2" Type="http://schemas.openxmlformats.org/officeDocument/2006/relationships/image" Target="../media/image243.wmf"/><Relationship Id="rId10" Type="http://schemas.openxmlformats.org/officeDocument/2006/relationships/vmlDrawing" Target="../drawings/vmlDrawing71.vml"/><Relationship Id="rId1" Type="http://schemas.openxmlformats.org/officeDocument/2006/relationships/oleObject" Target="../embeddings/oleObject115.bin"/></Relationships>
</file>

<file path=ppt/slides/_rels/slide286.xml.rels><?xml version="1.0" encoding="UTF-8" standalone="yes"?>
<Relationships xmlns="http://schemas.openxmlformats.org/package/2006/relationships"><Relationship Id="rId6" Type="http://schemas.openxmlformats.org/officeDocument/2006/relationships/vmlDrawing" Target="../drawings/vmlDrawing72.vml"/><Relationship Id="rId5" Type="http://schemas.openxmlformats.org/officeDocument/2006/relationships/slideLayout" Target="../slideLayouts/slideLayout2.xml"/><Relationship Id="rId4" Type="http://schemas.openxmlformats.org/officeDocument/2006/relationships/image" Target="../media/image248.wmf"/><Relationship Id="rId3" Type="http://schemas.openxmlformats.org/officeDocument/2006/relationships/oleObject" Target="../embeddings/oleObject120.bin"/><Relationship Id="rId2" Type="http://schemas.openxmlformats.org/officeDocument/2006/relationships/image" Target="../media/image247.wmf"/><Relationship Id="rId1" Type="http://schemas.openxmlformats.org/officeDocument/2006/relationships/oleObject" Target="../embeddings/oleObject119.bin"/></Relationships>
</file>

<file path=ppt/slides/_rels/slide287.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252.wmf"/><Relationship Id="rId7" Type="http://schemas.openxmlformats.org/officeDocument/2006/relationships/oleObject" Target="../embeddings/oleObject124.bin"/><Relationship Id="rId6" Type="http://schemas.openxmlformats.org/officeDocument/2006/relationships/image" Target="../media/image251.wmf"/><Relationship Id="rId5" Type="http://schemas.openxmlformats.org/officeDocument/2006/relationships/oleObject" Target="../embeddings/oleObject123.bin"/><Relationship Id="rId4" Type="http://schemas.openxmlformats.org/officeDocument/2006/relationships/image" Target="../media/image250.wmf"/><Relationship Id="rId3" Type="http://schemas.openxmlformats.org/officeDocument/2006/relationships/oleObject" Target="../embeddings/oleObject122.bin"/><Relationship Id="rId2" Type="http://schemas.openxmlformats.org/officeDocument/2006/relationships/image" Target="../media/image249.wmf"/><Relationship Id="rId10" Type="http://schemas.openxmlformats.org/officeDocument/2006/relationships/vmlDrawing" Target="../drawings/vmlDrawing73.vml"/><Relationship Id="rId1" Type="http://schemas.openxmlformats.org/officeDocument/2006/relationships/oleObject" Target="../embeddings/oleObject121.bin"/></Relationships>
</file>

<file path=ppt/slides/_rels/slide288.xml.rels><?xml version="1.0" encoding="UTF-8" standalone="yes"?>
<Relationships xmlns="http://schemas.openxmlformats.org/package/2006/relationships"><Relationship Id="rId8" Type="http://schemas.openxmlformats.org/officeDocument/2006/relationships/vmlDrawing" Target="../drawings/vmlDrawing74.vml"/><Relationship Id="rId7" Type="http://schemas.openxmlformats.org/officeDocument/2006/relationships/slideLayout" Target="../slideLayouts/slideLayout2.xml"/><Relationship Id="rId6" Type="http://schemas.openxmlformats.org/officeDocument/2006/relationships/image" Target="../media/image255.wmf"/><Relationship Id="rId5" Type="http://schemas.openxmlformats.org/officeDocument/2006/relationships/oleObject" Target="../embeddings/oleObject127.bin"/><Relationship Id="rId4" Type="http://schemas.openxmlformats.org/officeDocument/2006/relationships/image" Target="../media/image254.wmf"/><Relationship Id="rId3" Type="http://schemas.openxmlformats.org/officeDocument/2006/relationships/oleObject" Target="../embeddings/oleObject126.bin"/><Relationship Id="rId2" Type="http://schemas.openxmlformats.org/officeDocument/2006/relationships/image" Target="../media/image253.wmf"/><Relationship Id="rId1" Type="http://schemas.openxmlformats.org/officeDocument/2006/relationships/oleObject" Target="../embeddings/oleObject125.bin"/></Relationships>
</file>

<file path=ppt/slides/_rels/slide289.xml.rels><?xml version="1.0" encoding="UTF-8" standalone="yes"?>
<Relationships xmlns="http://schemas.openxmlformats.org/package/2006/relationships"><Relationship Id="rId4" Type="http://schemas.openxmlformats.org/officeDocument/2006/relationships/vmlDrawing" Target="../drawings/vmlDrawing75.vml"/><Relationship Id="rId3" Type="http://schemas.openxmlformats.org/officeDocument/2006/relationships/slideLayout" Target="../slideLayouts/slideLayout2.xml"/><Relationship Id="rId2" Type="http://schemas.openxmlformats.org/officeDocument/2006/relationships/image" Target="../media/image256.wmf"/><Relationship Id="rId1" Type="http://schemas.openxmlformats.org/officeDocument/2006/relationships/oleObject" Target="../embeddings/oleObject128.bin"/></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image" Target="../media/image17.png"/></Relationships>
</file>

<file path=ppt/slides/_rels/slide290.xml.rels><?xml version="1.0" encoding="UTF-8" standalone="yes"?>
<Relationships xmlns="http://schemas.openxmlformats.org/package/2006/relationships"><Relationship Id="rId8" Type="http://schemas.openxmlformats.org/officeDocument/2006/relationships/vmlDrawing" Target="../drawings/vmlDrawing76.vml"/><Relationship Id="rId7" Type="http://schemas.openxmlformats.org/officeDocument/2006/relationships/slideLayout" Target="../slideLayouts/slideLayout2.xml"/><Relationship Id="rId6" Type="http://schemas.openxmlformats.org/officeDocument/2006/relationships/image" Target="../media/image259.wmf"/><Relationship Id="rId5" Type="http://schemas.openxmlformats.org/officeDocument/2006/relationships/oleObject" Target="../embeddings/oleObject131.bin"/><Relationship Id="rId4" Type="http://schemas.openxmlformats.org/officeDocument/2006/relationships/image" Target="../media/image258.wmf"/><Relationship Id="rId3" Type="http://schemas.openxmlformats.org/officeDocument/2006/relationships/oleObject" Target="../embeddings/oleObject130.bin"/><Relationship Id="rId2" Type="http://schemas.openxmlformats.org/officeDocument/2006/relationships/image" Target="../media/image257.wmf"/><Relationship Id="rId1" Type="http://schemas.openxmlformats.org/officeDocument/2006/relationships/oleObject" Target="../embeddings/oleObject129.bin"/></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4.xml.rels><?xml version="1.0" encoding="UTF-8" standalone="yes"?>
<Relationships xmlns="http://schemas.openxmlformats.org/package/2006/relationships"><Relationship Id="rId9" Type="http://schemas.openxmlformats.org/officeDocument/2006/relationships/oleObject" Target="../embeddings/oleObject137.bin"/><Relationship Id="rId8" Type="http://schemas.openxmlformats.org/officeDocument/2006/relationships/oleObject" Target="../embeddings/oleObject136.bin"/><Relationship Id="rId7" Type="http://schemas.openxmlformats.org/officeDocument/2006/relationships/oleObject" Target="../embeddings/oleObject135.bin"/><Relationship Id="rId6" Type="http://schemas.openxmlformats.org/officeDocument/2006/relationships/image" Target="../media/image262.wmf"/><Relationship Id="rId5" Type="http://schemas.openxmlformats.org/officeDocument/2006/relationships/oleObject" Target="../embeddings/oleObject134.bin"/><Relationship Id="rId4" Type="http://schemas.openxmlformats.org/officeDocument/2006/relationships/image" Target="../media/image261.wmf"/><Relationship Id="rId3" Type="http://schemas.openxmlformats.org/officeDocument/2006/relationships/oleObject" Target="../embeddings/oleObject133.bin"/><Relationship Id="rId2" Type="http://schemas.openxmlformats.org/officeDocument/2006/relationships/image" Target="../media/image260.wmf"/><Relationship Id="rId18" Type="http://schemas.openxmlformats.org/officeDocument/2006/relationships/vmlDrawing" Target="../drawings/vmlDrawing77.vml"/><Relationship Id="rId17" Type="http://schemas.openxmlformats.org/officeDocument/2006/relationships/slideLayout" Target="../slideLayouts/slideLayout2.xml"/><Relationship Id="rId16" Type="http://schemas.openxmlformats.org/officeDocument/2006/relationships/oleObject" Target="../embeddings/oleObject143.bin"/><Relationship Id="rId15" Type="http://schemas.openxmlformats.org/officeDocument/2006/relationships/oleObject" Target="../embeddings/oleObject142.bin"/><Relationship Id="rId14" Type="http://schemas.openxmlformats.org/officeDocument/2006/relationships/oleObject" Target="../embeddings/oleObject141.bin"/><Relationship Id="rId13" Type="http://schemas.openxmlformats.org/officeDocument/2006/relationships/oleObject" Target="../embeddings/oleObject140.bin"/><Relationship Id="rId12" Type="http://schemas.openxmlformats.org/officeDocument/2006/relationships/oleObject" Target="../embeddings/oleObject139.bin"/><Relationship Id="rId11" Type="http://schemas.openxmlformats.org/officeDocument/2006/relationships/oleObject" Target="../embeddings/oleObject138.bin"/><Relationship Id="rId10" Type="http://schemas.openxmlformats.org/officeDocument/2006/relationships/image" Target="../media/image263.wmf"/><Relationship Id="rId1" Type="http://schemas.openxmlformats.org/officeDocument/2006/relationships/oleObject" Target="../embeddings/oleObject132.bin"/></Relationships>
</file>

<file path=ppt/slides/_rels/slide295.xml.rels><?xml version="1.0" encoding="UTF-8" standalone="yes"?>
<Relationships xmlns="http://schemas.openxmlformats.org/package/2006/relationships"><Relationship Id="rId9" Type="http://schemas.openxmlformats.org/officeDocument/2006/relationships/oleObject" Target="../embeddings/oleObject148.bin"/><Relationship Id="rId8" Type="http://schemas.openxmlformats.org/officeDocument/2006/relationships/image" Target="../media/image266.wmf"/><Relationship Id="rId7" Type="http://schemas.openxmlformats.org/officeDocument/2006/relationships/oleObject" Target="../embeddings/oleObject147.bin"/><Relationship Id="rId6" Type="http://schemas.openxmlformats.org/officeDocument/2006/relationships/image" Target="../media/image265.wmf"/><Relationship Id="rId5" Type="http://schemas.openxmlformats.org/officeDocument/2006/relationships/oleObject" Target="../embeddings/oleObject146.bin"/><Relationship Id="rId4" Type="http://schemas.openxmlformats.org/officeDocument/2006/relationships/image" Target="../media/image264.wmf"/><Relationship Id="rId3" Type="http://schemas.openxmlformats.org/officeDocument/2006/relationships/oleObject" Target="../embeddings/oleObject145.bin"/><Relationship Id="rId28" Type="http://schemas.openxmlformats.org/officeDocument/2006/relationships/vmlDrawing" Target="../drawings/vmlDrawing78.vml"/><Relationship Id="rId27" Type="http://schemas.openxmlformats.org/officeDocument/2006/relationships/slideLayout" Target="../slideLayouts/slideLayout2.xml"/><Relationship Id="rId26" Type="http://schemas.openxmlformats.org/officeDocument/2006/relationships/oleObject" Target="../embeddings/oleObject162.bin"/><Relationship Id="rId25" Type="http://schemas.openxmlformats.org/officeDocument/2006/relationships/oleObject" Target="../embeddings/oleObject161.bin"/><Relationship Id="rId24" Type="http://schemas.openxmlformats.org/officeDocument/2006/relationships/oleObject" Target="../embeddings/oleObject160.bin"/><Relationship Id="rId23" Type="http://schemas.openxmlformats.org/officeDocument/2006/relationships/oleObject" Target="../embeddings/oleObject159.bin"/><Relationship Id="rId22" Type="http://schemas.openxmlformats.org/officeDocument/2006/relationships/oleObject" Target="../embeddings/oleObject158.bin"/><Relationship Id="rId21" Type="http://schemas.openxmlformats.org/officeDocument/2006/relationships/oleObject" Target="../embeddings/oleObject157.bin"/><Relationship Id="rId20" Type="http://schemas.openxmlformats.org/officeDocument/2006/relationships/oleObject" Target="../embeddings/oleObject156.bin"/><Relationship Id="rId2" Type="http://schemas.openxmlformats.org/officeDocument/2006/relationships/image" Target="../media/image262.wmf"/><Relationship Id="rId19" Type="http://schemas.openxmlformats.org/officeDocument/2006/relationships/oleObject" Target="../embeddings/oleObject155.bin"/><Relationship Id="rId18" Type="http://schemas.openxmlformats.org/officeDocument/2006/relationships/oleObject" Target="../embeddings/oleObject154.bin"/><Relationship Id="rId17" Type="http://schemas.openxmlformats.org/officeDocument/2006/relationships/oleObject" Target="../embeddings/oleObject153.bin"/><Relationship Id="rId16" Type="http://schemas.openxmlformats.org/officeDocument/2006/relationships/oleObject" Target="../embeddings/oleObject152.bin"/><Relationship Id="rId15" Type="http://schemas.openxmlformats.org/officeDocument/2006/relationships/oleObject" Target="../embeddings/oleObject151.bin"/><Relationship Id="rId14" Type="http://schemas.openxmlformats.org/officeDocument/2006/relationships/image" Target="../media/image268.wmf"/><Relationship Id="rId13" Type="http://schemas.openxmlformats.org/officeDocument/2006/relationships/oleObject" Target="../embeddings/oleObject150.bin"/><Relationship Id="rId12" Type="http://schemas.openxmlformats.org/officeDocument/2006/relationships/image" Target="../media/image267.wmf"/><Relationship Id="rId11" Type="http://schemas.openxmlformats.org/officeDocument/2006/relationships/oleObject" Target="../embeddings/oleObject149.bin"/><Relationship Id="rId10" Type="http://schemas.openxmlformats.org/officeDocument/2006/relationships/image" Target="../media/image261.wmf"/><Relationship Id="rId1" Type="http://schemas.openxmlformats.org/officeDocument/2006/relationships/oleObject" Target="../embeddings/oleObject144.bin"/></Relationships>
</file>

<file path=ppt/slides/_rels/slide296.xml.rels><?xml version="1.0" encoding="UTF-8" standalone="yes"?>
<Relationships xmlns="http://schemas.openxmlformats.org/package/2006/relationships"><Relationship Id="rId5" Type="http://schemas.openxmlformats.org/officeDocument/2006/relationships/vmlDrawing" Target="../drawings/vmlDrawing79.vml"/><Relationship Id="rId4" Type="http://schemas.openxmlformats.org/officeDocument/2006/relationships/slideLayout" Target="../slideLayouts/slideLayout2.xml"/><Relationship Id="rId3" Type="http://schemas.openxmlformats.org/officeDocument/2006/relationships/image" Target="../media/image270.wmf"/><Relationship Id="rId2" Type="http://schemas.openxmlformats.org/officeDocument/2006/relationships/oleObject" Target="../embeddings/oleObject163.bin"/><Relationship Id="rId1" Type="http://schemas.openxmlformats.org/officeDocument/2006/relationships/image" Target="../media/image269.png"/></Relationships>
</file>

<file path=ppt/slides/_rels/slide29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71.png"/></Relationships>
</file>

<file path=ppt/slides/_rels/slide298.xml.rels><?xml version="1.0" encoding="UTF-8" standalone="yes"?>
<Relationships xmlns="http://schemas.openxmlformats.org/package/2006/relationships"><Relationship Id="rId7" Type="http://schemas.openxmlformats.org/officeDocument/2006/relationships/vmlDrawing" Target="../drawings/vmlDrawing80.vml"/><Relationship Id="rId6" Type="http://schemas.openxmlformats.org/officeDocument/2006/relationships/slideLayout" Target="../slideLayouts/slideLayout7.xml"/><Relationship Id="rId5" Type="http://schemas.openxmlformats.org/officeDocument/2006/relationships/image" Target="../media/image274.wmf"/><Relationship Id="rId4" Type="http://schemas.openxmlformats.org/officeDocument/2006/relationships/oleObject" Target="../embeddings/oleObject165.bin"/><Relationship Id="rId3" Type="http://schemas.openxmlformats.org/officeDocument/2006/relationships/image" Target="../media/image273.wmf"/><Relationship Id="rId2" Type="http://schemas.openxmlformats.org/officeDocument/2006/relationships/oleObject" Target="../embeddings/oleObject164.bin"/><Relationship Id="rId1" Type="http://schemas.openxmlformats.org/officeDocument/2006/relationships/image" Target="../media/image272.png"/></Relationships>
</file>

<file path=ppt/slides/_rels/slide299.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278.wmf"/><Relationship Id="rId7" Type="http://schemas.openxmlformats.org/officeDocument/2006/relationships/oleObject" Target="../embeddings/oleObject169.bin"/><Relationship Id="rId6" Type="http://schemas.openxmlformats.org/officeDocument/2006/relationships/image" Target="../media/image277.wmf"/><Relationship Id="rId5" Type="http://schemas.openxmlformats.org/officeDocument/2006/relationships/oleObject" Target="../embeddings/oleObject168.bin"/><Relationship Id="rId4" Type="http://schemas.openxmlformats.org/officeDocument/2006/relationships/image" Target="../media/image276.wmf"/><Relationship Id="rId3" Type="http://schemas.openxmlformats.org/officeDocument/2006/relationships/oleObject" Target="../embeddings/oleObject167.bin"/><Relationship Id="rId2" Type="http://schemas.openxmlformats.org/officeDocument/2006/relationships/image" Target="../media/image275.emf"/><Relationship Id="rId10" Type="http://schemas.openxmlformats.org/officeDocument/2006/relationships/vmlDrawing" Target="../drawings/vmlDrawing81.vml"/><Relationship Id="rId1" Type="http://schemas.openxmlformats.org/officeDocument/2006/relationships/oleObject" Target="../embeddings/oleObject166.bin"/></Relationships>
</file>

<file path=ppt/slides/_rels/slide3.xml.rels><?xml version="1.0" encoding="UTF-8" standalone="yes"?>
<Relationships xmlns="http://schemas.openxmlformats.org/package/2006/relationships"><Relationship Id="rId4" Type="http://schemas.openxmlformats.org/officeDocument/2006/relationships/vmlDrawing" Target="../drawings/vmlDrawing1.vml"/><Relationship Id="rId3" Type="http://schemas.openxmlformats.org/officeDocument/2006/relationships/slideLayout" Target="../slideLayouts/slideLayout2.xml"/><Relationship Id="rId2" Type="http://schemas.openxmlformats.org/officeDocument/2006/relationships/image" Target="../media/image2.wmf"/><Relationship Id="rId1" Type="http://schemas.openxmlformats.org/officeDocument/2006/relationships/oleObject" Target="../embeddings/oleObject1.bin"/></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8" Type="http://schemas.openxmlformats.org/officeDocument/2006/relationships/vmlDrawing" Target="../drawings/vmlDrawing82.vml"/><Relationship Id="rId7" Type="http://schemas.openxmlformats.org/officeDocument/2006/relationships/slideLayout" Target="../slideLayouts/slideLayout7.xml"/><Relationship Id="rId6" Type="http://schemas.openxmlformats.org/officeDocument/2006/relationships/image" Target="../media/image281.emf"/><Relationship Id="rId5" Type="http://schemas.openxmlformats.org/officeDocument/2006/relationships/oleObject" Target="../embeddings/oleObject172.bin"/><Relationship Id="rId4" Type="http://schemas.openxmlformats.org/officeDocument/2006/relationships/image" Target="../media/image280.wmf"/><Relationship Id="rId3" Type="http://schemas.openxmlformats.org/officeDocument/2006/relationships/oleObject" Target="../embeddings/oleObject171.bin"/><Relationship Id="rId2" Type="http://schemas.openxmlformats.org/officeDocument/2006/relationships/image" Target="../media/image279.wmf"/><Relationship Id="rId1" Type="http://schemas.openxmlformats.org/officeDocument/2006/relationships/oleObject" Target="../embeddings/oleObject170.bin"/></Relationships>
</file>

<file path=ppt/slides/_rels/slide302.xml.rels><?xml version="1.0" encoding="UTF-8" standalone="yes"?>
<Relationships xmlns="http://schemas.openxmlformats.org/package/2006/relationships"><Relationship Id="rId9" Type="http://schemas.openxmlformats.org/officeDocument/2006/relationships/slideLayout" Target="../slideLayouts/slideLayout12.xml"/><Relationship Id="rId8" Type="http://schemas.openxmlformats.org/officeDocument/2006/relationships/image" Target="../media/image284.wmf"/><Relationship Id="rId7" Type="http://schemas.openxmlformats.org/officeDocument/2006/relationships/oleObject" Target="../embeddings/oleObject176.bin"/><Relationship Id="rId6" Type="http://schemas.openxmlformats.org/officeDocument/2006/relationships/image" Target="../media/image261.wmf"/><Relationship Id="rId5" Type="http://schemas.openxmlformats.org/officeDocument/2006/relationships/oleObject" Target="../embeddings/oleObject175.bin"/><Relationship Id="rId4" Type="http://schemas.openxmlformats.org/officeDocument/2006/relationships/image" Target="../media/image283.wmf"/><Relationship Id="rId3" Type="http://schemas.openxmlformats.org/officeDocument/2006/relationships/oleObject" Target="../embeddings/oleObject174.bin"/><Relationship Id="rId2" Type="http://schemas.openxmlformats.org/officeDocument/2006/relationships/image" Target="../media/image282.wmf"/><Relationship Id="rId10" Type="http://schemas.openxmlformats.org/officeDocument/2006/relationships/vmlDrawing" Target="../drawings/vmlDrawing83.vml"/><Relationship Id="rId1" Type="http://schemas.openxmlformats.org/officeDocument/2006/relationships/oleObject" Target="../embeddings/oleObject173.bin"/></Relationships>
</file>

<file path=ppt/slides/_rels/slide30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85.png"/></Relationships>
</file>

<file path=ppt/slides/_rels/slide304.xml.rels><?xml version="1.0" encoding="UTF-8" standalone="yes"?>
<Relationships xmlns="http://schemas.openxmlformats.org/package/2006/relationships"><Relationship Id="rId6" Type="http://schemas.openxmlformats.org/officeDocument/2006/relationships/vmlDrawing" Target="../drawings/vmlDrawing84.vml"/><Relationship Id="rId5" Type="http://schemas.openxmlformats.org/officeDocument/2006/relationships/slideLayout" Target="../slideLayouts/slideLayout2.xml"/><Relationship Id="rId4" Type="http://schemas.openxmlformats.org/officeDocument/2006/relationships/image" Target="../media/image284.wmf"/><Relationship Id="rId3" Type="http://schemas.openxmlformats.org/officeDocument/2006/relationships/oleObject" Target="../embeddings/oleObject178.bin"/><Relationship Id="rId2" Type="http://schemas.openxmlformats.org/officeDocument/2006/relationships/image" Target="../media/image261.wmf"/><Relationship Id="rId1" Type="http://schemas.openxmlformats.org/officeDocument/2006/relationships/oleObject" Target="../embeddings/oleObject177.bin"/></Relationships>
</file>

<file path=ppt/slides/_rels/slide305.xml.rels><?xml version="1.0" encoding="UTF-8" standalone="yes"?>
<Relationships xmlns="http://schemas.openxmlformats.org/package/2006/relationships"><Relationship Id="rId6" Type="http://schemas.openxmlformats.org/officeDocument/2006/relationships/vmlDrawing" Target="../drawings/vmlDrawing85.vml"/><Relationship Id="rId5" Type="http://schemas.openxmlformats.org/officeDocument/2006/relationships/slideLayout" Target="../slideLayouts/slideLayout7.xml"/><Relationship Id="rId4" Type="http://schemas.openxmlformats.org/officeDocument/2006/relationships/image" Target="../media/image287.wmf"/><Relationship Id="rId3" Type="http://schemas.openxmlformats.org/officeDocument/2006/relationships/oleObject" Target="../embeddings/oleObject180.bin"/><Relationship Id="rId2" Type="http://schemas.openxmlformats.org/officeDocument/2006/relationships/image" Target="../media/image286.emf"/><Relationship Id="rId1" Type="http://schemas.openxmlformats.org/officeDocument/2006/relationships/oleObject" Target="../embeddings/oleObject179.bin"/></Relationships>
</file>

<file path=ppt/slides/_rels/slide306.xml.rels><?xml version="1.0" encoding="UTF-8" standalone="yes"?>
<Relationships xmlns="http://schemas.openxmlformats.org/package/2006/relationships"><Relationship Id="rId9" Type="http://schemas.openxmlformats.org/officeDocument/2006/relationships/vmlDrawing" Target="../drawings/vmlDrawing86.vml"/><Relationship Id="rId8" Type="http://schemas.openxmlformats.org/officeDocument/2006/relationships/slideLayout" Target="../slideLayouts/slideLayout7.xml"/><Relationship Id="rId7" Type="http://schemas.openxmlformats.org/officeDocument/2006/relationships/image" Target="../media/image291.wmf"/><Relationship Id="rId6" Type="http://schemas.openxmlformats.org/officeDocument/2006/relationships/oleObject" Target="../embeddings/oleObject183.bin"/><Relationship Id="rId5" Type="http://schemas.openxmlformats.org/officeDocument/2006/relationships/image" Target="../media/image290.emf"/><Relationship Id="rId4" Type="http://schemas.openxmlformats.org/officeDocument/2006/relationships/oleObject" Target="../embeddings/oleObject182.bin"/><Relationship Id="rId3" Type="http://schemas.openxmlformats.org/officeDocument/2006/relationships/image" Target="../media/image289.wmf"/><Relationship Id="rId2" Type="http://schemas.openxmlformats.org/officeDocument/2006/relationships/oleObject" Target="../embeddings/oleObject181.bin"/><Relationship Id="rId1" Type="http://schemas.openxmlformats.org/officeDocument/2006/relationships/image" Target="../media/image288.png"/></Relationships>
</file>

<file path=ppt/slides/_rels/slide307.xml.rels><?xml version="1.0" encoding="UTF-8" standalone="yes"?>
<Relationships xmlns="http://schemas.openxmlformats.org/package/2006/relationships"><Relationship Id="rId5" Type="http://schemas.openxmlformats.org/officeDocument/2006/relationships/vmlDrawing" Target="../drawings/vmlDrawing87.vml"/><Relationship Id="rId4" Type="http://schemas.openxmlformats.org/officeDocument/2006/relationships/slideLayout" Target="../slideLayouts/slideLayout7.xml"/><Relationship Id="rId3" Type="http://schemas.openxmlformats.org/officeDocument/2006/relationships/image" Target="../media/image293.wmf"/><Relationship Id="rId2" Type="http://schemas.openxmlformats.org/officeDocument/2006/relationships/oleObject" Target="../embeddings/oleObject184.bin"/><Relationship Id="rId1" Type="http://schemas.openxmlformats.org/officeDocument/2006/relationships/image" Target="../media/image292.png"/></Relationships>
</file>

<file path=ppt/slides/_rels/slide308.xml.rels><?xml version="1.0" encoding="UTF-8" standalone="yes"?>
<Relationships xmlns="http://schemas.openxmlformats.org/package/2006/relationships"><Relationship Id="rId5" Type="http://schemas.openxmlformats.org/officeDocument/2006/relationships/vmlDrawing" Target="../drawings/vmlDrawing88.vml"/><Relationship Id="rId4" Type="http://schemas.openxmlformats.org/officeDocument/2006/relationships/slideLayout" Target="../slideLayouts/slideLayout7.xml"/><Relationship Id="rId3" Type="http://schemas.openxmlformats.org/officeDocument/2006/relationships/image" Target="../media/image295.emf"/><Relationship Id="rId2" Type="http://schemas.openxmlformats.org/officeDocument/2006/relationships/oleObject" Target="../embeddings/oleObject185.bin"/><Relationship Id="rId1" Type="http://schemas.openxmlformats.org/officeDocument/2006/relationships/image" Target="../media/image294.png"/></Relationships>
</file>

<file path=ppt/slides/_rels/slide30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85.png"/><Relationship Id="rId2" Type="http://schemas.openxmlformats.org/officeDocument/2006/relationships/image" Target="../media/image297.png"/><Relationship Id="rId1" Type="http://schemas.openxmlformats.org/officeDocument/2006/relationships/image" Target="../media/image296.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10.xml.rels><?xml version="1.0" encoding="UTF-8" standalone="yes"?>
<Relationships xmlns="http://schemas.openxmlformats.org/package/2006/relationships"><Relationship Id="rId6" Type="http://schemas.openxmlformats.org/officeDocument/2006/relationships/vmlDrawing" Target="../drawings/vmlDrawing89.vml"/><Relationship Id="rId5" Type="http://schemas.openxmlformats.org/officeDocument/2006/relationships/slideLayout" Target="../slideLayouts/slideLayout2.xml"/><Relationship Id="rId4" Type="http://schemas.openxmlformats.org/officeDocument/2006/relationships/image" Target="../media/image299.wmf"/><Relationship Id="rId3" Type="http://schemas.openxmlformats.org/officeDocument/2006/relationships/oleObject" Target="../embeddings/oleObject187.bin"/><Relationship Id="rId2" Type="http://schemas.openxmlformats.org/officeDocument/2006/relationships/image" Target="../media/image298.wmf"/><Relationship Id="rId1" Type="http://schemas.openxmlformats.org/officeDocument/2006/relationships/oleObject" Target="../embeddings/oleObject186.bin"/></Relationships>
</file>

<file path=ppt/slides/_rels/slide311.xml.rels><?xml version="1.0" encoding="UTF-8" standalone="yes"?>
<Relationships xmlns="http://schemas.openxmlformats.org/package/2006/relationships"><Relationship Id="rId8" Type="http://schemas.openxmlformats.org/officeDocument/2006/relationships/vmlDrawing" Target="../drawings/vmlDrawing90.vml"/><Relationship Id="rId7" Type="http://schemas.openxmlformats.org/officeDocument/2006/relationships/slideLayout" Target="../slideLayouts/slideLayout7.xml"/><Relationship Id="rId6" Type="http://schemas.openxmlformats.org/officeDocument/2006/relationships/image" Target="../media/image302.wmf"/><Relationship Id="rId5" Type="http://schemas.openxmlformats.org/officeDocument/2006/relationships/oleObject" Target="../embeddings/oleObject190.bin"/><Relationship Id="rId4" Type="http://schemas.openxmlformats.org/officeDocument/2006/relationships/image" Target="../media/image301.wmf"/><Relationship Id="rId3" Type="http://schemas.openxmlformats.org/officeDocument/2006/relationships/oleObject" Target="../embeddings/oleObject189.bin"/><Relationship Id="rId2" Type="http://schemas.openxmlformats.org/officeDocument/2006/relationships/image" Target="../media/image300.wmf"/><Relationship Id="rId1" Type="http://schemas.openxmlformats.org/officeDocument/2006/relationships/oleObject" Target="../embeddings/oleObject188.bin"/></Relationships>
</file>

<file path=ppt/slides/_rels/slide312.xml.rels><?xml version="1.0" encoding="UTF-8" standalone="yes"?>
<Relationships xmlns="http://schemas.openxmlformats.org/package/2006/relationships"><Relationship Id="rId7" Type="http://schemas.openxmlformats.org/officeDocument/2006/relationships/vmlDrawing" Target="../drawings/vmlDrawing91.vml"/><Relationship Id="rId6" Type="http://schemas.openxmlformats.org/officeDocument/2006/relationships/slideLayout" Target="../slideLayouts/slideLayout7.xml"/><Relationship Id="rId5" Type="http://schemas.openxmlformats.org/officeDocument/2006/relationships/image" Target="../media/image304.wmf"/><Relationship Id="rId4" Type="http://schemas.openxmlformats.org/officeDocument/2006/relationships/oleObject" Target="../embeddings/oleObject192.bin"/><Relationship Id="rId3" Type="http://schemas.openxmlformats.org/officeDocument/2006/relationships/image" Target="../media/image300.wmf"/><Relationship Id="rId2" Type="http://schemas.openxmlformats.org/officeDocument/2006/relationships/oleObject" Target="../embeddings/oleObject191.bin"/><Relationship Id="rId1" Type="http://schemas.openxmlformats.org/officeDocument/2006/relationships/image" Target="../media/image303.png"/></Relationships>
</file>

<file path=ppt/slides/_rels/slide3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05.jpeg"/></Relationships>
</file>

<file path=ppt/slides/_rels/slide3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06.jpeg"/></Relationships>
</file>

<file path=ppt/slides/_rels/slide3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07.jpeg"/></Relationships>
</file>

<file path=ppt/slides/_rels/slide3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08.jpeg"/></Relationships>
</file>

<file path=ppt/slides/_rels/slide3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09.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10.jpeg"/></Relationships>
</file>

<file path=ppt/slides/_rels/slide3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11.jpeg"/></Relationships>
</file>

<file path=ppt/slides/_rels/slide3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12.jpeg"/></Relationships>
</file>

<file path=ppt/slides/_rels/slide3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13.jpeg"/></Relationships>
</file>

<file path=ppt/slides/_rels/slide3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14.jpeg"/></Relationships>
</file>

<file path=ppt/slides/_rels/slide3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15.png"/></Relationships>
</file>

<file path=ppt/slides/_rels/slide3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16.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30.xml.rels><?xml version="1.0" encoding="UTF-8" standalone="yes"?>
<Relationships xmlns="http://schemas.openxmlformats.org/package/2006/relationships"><Relationship Id="rId6" Type="http://schemas.openxmlformats.org/officeDocument/2006/relationships/vmlDrawing" Target="../drawings/vmlDrawing92.vml"/><Relationship Id="rId5" Type="http://schemas.openxmlformats.org/officeDocument/2006/relationships/slideLayout" Target="../slideLayouts/slideLayout13.xml"/><Relationship Id="rId4" Type="http://schemas.openxmlformats.org/officeDocument/2006/relationships/image" Target="../media/image318.wmf"/><Relationship Id="rId3" Type="http://schemas.openxmlformats.org/officeDocument/2006/relationships/oleObject" Target="../embeddings/oleObject194.bin"/><Relationship Id="rId2" Type="http://schemas.openxmlformats.org/officeDocument/2006/relationships/image" Target="../media/image317.wmf"/><Relationship Id="rId1" Type="http://schemas.openxmlformats.org/officeDocument/2006/relationships/oleObject" Target="../embeddings/oleObject193.bin"/></Relationships>
</file>

<file path=ppt/slides/_rels/slide3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34.xml.rels><?xml version="1.0" encoding="UTF-8" standalone="yes"?>
<Relationships xmlns="http://schemas.openxmlformats.org/package/2006/relationships"><Relationship Id="rId4" Type="http://schemas.openxmlformats.org/officeDocument/2006/relationships/vmlDrawing" Target="../drawings/vmlDrawing93.vml"/><Relationship Id="rId3" Type="http://schemas.openxmlformats.org/officeDocument/2006/relationships/slideLayout" Target="../slideLayouts/slideLayout14.xml"/><Relationship Id="rId2" Type="http://schemas.openxmlformats.org/officeDocument/2006/relationships/image" Target="../media/image319.wmf"/><Relationship Id="rId1" Type="http://schemas.openxmlformats.org/officeDocument/2006/relationships/oleObject" Target="../embeddings/oleObject195.bin"/></Relationships>
</file>

<file path=ppt/slides/_rels/slide3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6.xml.rels><?xml version="1.0" encoding="UTF-8" standalone="yes"?>
<Relationships xmlns="http://schemas.openxmlformats.org/package/2006/relationships"><Relationship Id="rId4" Type="http://schemas.openxmlformats.org/officeDocument/2006/relationships/vmlDrawing" Target="../drawings/vmlDrawing94.vml"/><Relationship Id="rId3" Type="http://schemas.openxmlformats.org/officeDocument/2006/relationships/slideLayout" Target="../slideLayouts/slideLayout14.xml"/><Relationship Id="rId2" Type="http://schemas.openxmlformats.org/officeDocument/2006/relationships/image" Target="../media/image320.wmf"/><Relationship Id="rId1" Type="http://schemas.openxmlformats.org/officeDocument/2006/relationships/oleObject" Target="../embeddings/oleObject196.bin"/></Relationships>
</file>

<file path=ppt/slides/_rels/slide33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22.png"/><Relationship Id="rId1" Type="http://schemas.openxmlformats.org/officeDocument/2006/relationships/image" Target="../media/image321.png"/></Relationships>
</file>

<file path=ppt/slides/_rels/slide3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23.png"/></Relationships>
</file>

<file path=ppt/slides/_rels/slide3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8.xml.rels><?xml version="1.0" encoding="UTF-8" standalone="yes"?>
<Relationships xmlns="http://schemas.openxmlformats.org/package/2006/relationships"><Relationship Id="rId4" Type="http://schemas.openxmlformats.org/officeDocument/2006/relationships/vmlDrawing" Target="../drawings/vmlDrawing95.vml"/><Relationship Id="rId3" Type="http://schemas.openxmlformats.org/officeDocument/2006/relationships/slideLayout" Target="../slideLayouts/slideLayout14.xml"/><Relationship Id="rId2" Type="http://schemas.openxmlformats.org/officeDocument/2006/relationships/image" Target="../media/image324.wmf"/><Relationship Id="rId1" Type="http://schemas.openxmlformats.org/officeDocument/2006/relationships/oleObject" Target="../embeddings/oleObject197.bin"/></Relationships>
</file>

<file path=ppt/slides/_rels/slide3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25.jpeg"/></Relationships>
</file>

<file path=ppt/slides/_rels/slide3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26.png"/></Relationships>
</file>

<file path=ppt/slides/_rels/slide3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image" Target="../media/image1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image" Target="../media/image19.w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image" Target="../media/image20.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image" Target="../media/image21.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image" Target="../media/image22.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image" Target="../media/image23.png"/></Relationships>
</file>

<file path=ppt/slides/_rels/slide5.xml.rels><?xml version="1.0" encoding="UTF-8" standalone="yes"?>
<Relationships xmlns="http://schemas.openxmlformats.org/package/2006/relationships"><Relationship Id="rId4" Type="http://schemas.openxmlformats.org/officeDocument/2006/relationships/vmlDrawing" Target="../drawings/vmlDrawing2.vml"/><Relationship Id="rId3" Type="http://schemas.openxmlformats.org/officeDocument/2006/relationships/slideLayout" Target="../slideLayouts/slideLayout2.xml"/><Relationship Id="rId2" Type="http://schemas.openxmlformats.org/officeDocument/2006/relationships/image" Target="../media/image4.wmf"/><Relationship Id="rId1" Type="http://schemas.openxmlformats.org/officeDocument/2006/relationships/oleObject" Target="../embeddings/oleObject2.bin"/></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image" Target="../media/image24.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image" Target="../media/image25.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image" Target="../media/image26.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image" Target="../media/image14.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image" Target="../media/image27.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image" Target="../media/image14.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image" Target="../media/image2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30.png"/><Relationship Id="rId1" Type="http://schemas.openxmlformats.org/officeDocument/2006/relationships/image" Target="../media/image29.png"/></Relationships>
</file>

<file path=ppt/slides/_rels/slide6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1.png"/></Relationships>
</file>

<file path=ppt/slides/_rels/slide65.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s>
</file>

<file path=ppt/slides/_rels/slide66.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image" Target="../media/image38.png"/><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s>
</file>

<file path=ppt/slides/_rels/slide67.xml.rels><?xml version="1.0" encoding="UTF-8" standalone="yes"?>
<Relationships xmlns="http://schemas.openxmlformats.org/package/2006/relationships"><Relationship Id="rId9" Type="http://schemas.openxmlformats.org/officeDocument/2006/relationships/vmlDrawing" Target="../drawings/vmlDrawing5.vml"/><Relationship Id="rId8" Type="http://schemas.openxmlformats.org/officeDocument/2006/relationships/slideLayout" Target="../slideLayouts/slideLayout5.xml"/><Relationship Id="rId7" Type="http://schemas.openxmlformats.org/officeDocument/2006/relationships/image" Target="../media/image44.png"/><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3" Type="http://schemas.openxmlformats.org/officeDocument/2006/relationships/image" Target="../media/image40.wmf"/><Relationship Id="rId2" Type="http://schemas.openxmlformats.org/officeDocument/2006/relationships/oleObject" Target="../embeddings/oleObject9.bin"/><Relationship Id="rId1" Type="http://schemas.openxmlformats.org/officeDocument/2006/relationships/image" Target="../media/image39.png"/></Relationships>
</file>

<file path=ppt/slides/_rels/slide68.xml.rels><?xml version="1.0" encoding="UTF-8" standalone="yes"?>
<Relationships xmlns="http://schemas.openxmlformats.org/package/2006/relationships"><Relationship Id="rId8" Type="http://schemas.openxmlformats.org/officeDocument/2006/relationships/vmlDrawing" Target="../drawings/vmlDrawing6.vml"/><Relationship Id="rId7" Type="http://schemas.openxmlformats.org/officeDocument/2006/relationships/slideLayout" Target="../slideLayouts/slideLayout5.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3" Type="http://schemas.openxmlformats.org/officeDocument/2006/relationships/image" Target="../media/image46.wmf"/><Relationship Id="rId2" Type="http://schemas.openxmlformats.org/officeDocument/2006/relationships/oleObject" Target="../embeddings/oleObject10.bin"/><Relationship Id="rId1" Type="http://schemas.openxmlformats.org/officeDocument/2006/relationships/image" Target="../media/image45.png"/></Relationships>
</file>

<file path=ppt/slides/_rels/slide69.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image" Target="../media/image5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slideLayout" Target="../slideLayouts/slideLayout5.xml"/><Relationship Id="rId7" Type="http://schemas.openxmlformats.org/officeDocument/2006/relationships/image" Target="../media/image59.png"/><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image" Target="../media/image53.png"/></Relationships>
</file>

<file path=ppt/slides/_rels/slide71.xml.rels><?xml version="1.0" encoding="UTF-8" standalone="yes"?>
<Relationships xmlns="http://schemas.openxmlformats.org/package/2006/relationships"><Relationship Id="rId9" Type="http://schemas.openxmlformats.org/officeDocument/2006/relationships/slideLayout" Target="../slideLayouts/slideLayout5.xml"/><Relationship Id="rId8" Type="http://schemas.openxmlformats.org/officeDocument/2006/relationships/image" Target="../media/image64.png"/><Relationship Id="rId7" Type="http://schemas.openxmlformats.org/officeDocument/2006/relationships/image" Target="../media/image40.wmf"/><Relationship Id="rId6" Type="http://schemas.openxmlformats.org/officeDocument/2006/relationships/oleObject" Target="../embeddings/oleObject12.bin"/><Relationship Id="rId5" Type="http://schemas.openxmlformats.org/officeDocument/2006/relationships/image" Target="../media/image63.png"/><Relationship Id="rId4" Type="http://schemas.openxmlformats.org/officeDocument/2006/relationships/image" Target="../media/image62.png"/><Relationship Id="rId3" Type="http://schemas.openxmlformats.org/officeDocument/2006/relationships/image" Target="../media/image61.png"/><Relationship Id="rId2" Type="http://schemas.openxmlformats.org/officeDocument/2006/relationships/image" Target="../media/image60.wmf"/><Relationship Id="rId10" Type="http://schemas.openxmlformats.org/officeDocument/2006/relationships/vmlDrawing" Target="../drawings/vmlDrawing7.vml"/><Relationship Id="rId1" Type="http://schemas.openxmlformats.org/officeDocument/2006/relationships/oleObject" Target="../embeddings/oleObject11.bin"/></Relationships>
</file>

<file path=ppt/slides/_rels/slide72.xml.rels><?xml version="1.0" encoding="UTF-8" standalone="yes"?>
<Relationships xmlns="http://schemas.openxmlformats.org/package/2006/relationships"><Relationship Id="rId9" Type="http://schemas.openxmlformats.org/officeDocument/2006/relationships/vmlDrawing" Target="../drawings/vmlDrawing8.vml"/><Relationship Id="rId8" Type="http://schemas.openxmlformats.org/officeDocument/2006/relationships/slideLayout" Target="../slideLayouts/slideLayout5.xml"/><Relationship Id="rId7" Type="http://schemas.openxmlformats.org/officeDocument/2006/relationships/image" Target="../media/image70.png"/><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 Id="rId3" Type="http://schemas.openxmlformats.org/officeDocument/2006/relationships/image" Target="../media/image66.wmf"/><Relationship Id="rId2" Type="http://schemas.openxmlformats.org/officeDocument/2006/relationships/oleObject" Target="../embeddings/oleObject13.bin"/><Relationship Id="rId1" Type="http://schemas.openxmlformats.org/officeDocument/2006/relationships/image" Target="../media/image65.png"/></Relationships>
</file>

<file path=ppt/slides/_rels/slide73.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71.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3.png"/><Relationship Id="rId1" Type="http://schemas.openxmlformats.org/officeDocument/2006/relationships/image" Target="../media/image72.png"/></Relationships>
</file>

<file path=ppt/slides/_rels/slide7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74.jpeg"/></Relationships>
</file>

<file path=ppt/slides/_rels/slide7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75.png"/></Relationships>
</file>

<file path=ppt/slides/_rels/slide7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7.png"/></Relationships>
</file>

<file path=ppt/slides/_rels/slide8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8.png"/></Relationships>
</file>

<file path=ppt/slides/_rels/slide8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9.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0.png"/></Relationships>
</file>

<file path=ppt/slides/_rels/slide8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1.png"/></Relationships>
</file>

<file path=ppt/slides/_rels/slide8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2.png"/></Relationships>
</file>

<file path=ppt/slides/_rels/slide8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3.png"/></Relationships>
</file>

<file path=ppt/slides/_rels/slide8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4.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5.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86.png"/></Relationships>
</file>

<file path=ppt/slides/_rels/slide93.xml.rels><?xml version="1.0" encoding="UTF-8" standalone="yes"?>
<Relationships xmlns="http://schemas.openxmlformats.org/package/2006/relationships"><Relationship Id="rId4" Type="http://schemas.openxmlformats.org/officeDocument/2006/relationships/vmlDrawing" Target="../drawings/vmlDrawing9.vml"/><Relationship Id="rId3" Type="http://schemas.openxmlformats.org/officeDocument/2006/relationships/slideLayout" Target="../slideLayouts/slideLayout14.xml"/><Relationship Id="rId2" Type="http://schemas.openxmlformats.org/officeDocument/2006/relationships/image" Target="../media/image87.png"/><Relationship Id="rId1" Type="http://schemas.openxmlformats.org/officeDocument/2006/relationships/oleObject" Target="../embeddings/oleObject14.bin"/></Relationships>
</file>

<file path=ppt/slides/_rels/slide94.xml.rels><?xml version="1.0" encoding="UTF-8" standalone="yes"?>
<Relationships xmlns="http://schemas.openxmlformats.org/package/2006/relationships"><Relationship Id="rId4" Type="http://schemas.openxmlformats.org/officeDocument/2006/relationships/vmlDrawing" Target="../drawings/vmlDrawing10.vml"/><Relationship Id="rId3" Type="http://schemas.openxmlformats.org/officeDocument/2006/relationships/slideLayout" Target="../slideLayouts/slideLayout14.xml"/><Relationship Id="rId2" Type="http://schemas.openxmlformats.org/officeDocument/2006/relationships/image" Target="../media/image88.png"/><Relationship Id="rId1" Type="http://schemas.openxmlformats.org/officeDocument/2006/relationships/oleObject" Target="../embeddings/oleObject15.bin"/></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9" Type="http://schemas.openxmlformats.org/officeDocument/2006/relationships/slideLayout" Target="../slideLayouts/slideLayout13.xml"/><Relationship Id="rId8" Type="http://schemas.openxmlformats.org/officeDocument/2006/relationships/image" Target="../media/image92.wmf"/><Relationship Id="rId7" Type="http://schemas.openxmlformats.org/officeDocument/2006/relationships/oleObject" Target="../embeddings/oleObject19.bin"/><Relationship Id="rId6" Type="http://schemas.openxmlformats.org/officeDocument/2006/relationships/image" Target="../media/image91.wmf"/><Relationship Id="rId5" Type="http://schemas.openxmlformats.org/officeDocument/2006/relationships/oleObject" Target="../embeddings/oleObject18.bin"/><Relationship Id="rId4" Type="http://schemas.openxmlformats.org/officeDocument/2006/relationships/image" Target="../media/image90.wmf"/><Relationship Id="rId3" Type="http://schemas.openxmlformats.org/officeDocument/2006/relationships/oleObject" Target="../embeddings/oleObject17.bin"/><Relationship Id="rId2" Type="http://schemas.openxmlformats.org/officeDocument/2006/relationships/image" Target="../media/image89.wmf"/><Relationship Id="rId10" Type="http://schemas.openxmlformats.org/officeDocument/2006/relationships/vmlDrawing" Target="../drawings/vmlDrawing11.vml"/><Relationship Id="rId1" Type="http://schemas.openxmlformats.org/officeDocument/2006/relationships/oleObject" Target="../embeddings/oleObject16.bin"/></Relationships>
</file>

<file path=ppt/slides/_rels/slide97.xml.rels><?xml version="1.0" encoding="UTF-8" standalone="yes"?>
<Relationships xmlns="http://schemas.openxmlformats.org/package/2006/relationships"><Relationship Id="rId6" Type="http://schemas.openxmlformats.org/officeDocument/2006/relationships/vmlDrawing" Target="../drawings/vmlDrawing12.vml"/><Relationship Id="rId5" Type="http://schemas.openxmlformats.org/officeDocument/2006/relationships/slideLayout" Target="../slideLayouts/slideLayout4.xml"/><Relationship Id="rId4" Type="http://schemas.openxmlformats.org/officeDocument/2006/relationships/image" Target="../media/image94.wmf"/><Relationship Id="rId3" Type="http://schemas.openxmlformats.org/officeDocument/2006/relationships/oleObject" Target="../embeddings/oleObject21.bin"/><Relationship Id="rId2" Type="http://schemas.openxmlformats.org/officeDocument/2006/relationships/image" Target="../media/image93.wmf"/><Relationship Id="rId1" Type="http://schemas.openxmlformats.org/officeDocument/2006/relationships/oleObject" Target="../embeddings/oleObject20.bin"/></Relationships>
</file>

<file path=ppt/slides/_rels/slide9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5.png"/></Relationships>
</file>

<file path=ppt/slides/_rels/slide9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194" name="Title 1"/>
          <p:cNvSpPr>
            <a:spLocks noGrp="1"/>
          </p:cNvSpPr>
          <p:nvPr>
            <p:ph type="ctrTitle"/>
          </p:nvPr>
        </p:nvSpPr>
        <p:spPr>
          <a:xfrm>
            <a:off x="1584325" y="755650"/>
            <a:ext cx="7777163" cy="2087563"/>
          </a:xfrm>
          <a:ln/>
        </p:spPr>
        <p:txBody>
          <a:bodyPr vert="horz" wrap="square" lIns="0" tIns="0" rIns="0" bIns="0" anchor="b"/>
          <a:p>
            <a:pPr defTabSz="449580" eaLnBrk="1">
              <a:buClr>
                <a:srgbClr val="000000"/>
              </a:buClr>
              <a:buSzPct val="100000"/>
            </a:pPr>
            <a:r>
              <a:rPr lang="en-IN" altLang="en-US" sz="3200" kern="1200" dirty="0">
                <a:latin typeface="+mj-lt"/>
                <a:ea typeface="+mj-ea"/>
                <a:cs typeface="+mj-cs"/>
              </a:rPr>
              <a:t>Digital Communication Systems</a:t>
            </a:r>
            <a:endParaRPr lang="en-IN" altLang="en-US" sz="3200" kern="1200" dirty="0">
              <a:latin typeface="+mj-lt"/>
              <a:ea typeface="+mj-ea"/>
              <a:cs typeface="+mj-cs"/>
            </a:endParaRPr>
          </a:p>
        </p:txBody>
      </p:sp>
      <p:sp>
        <p:nvSpPr>
          <p:cNvPr id="8195" name="Subtitle 2"/>
          <p:cNvSpPr>
            <a:spLocks noGrp="1"/>
          </p:cNvSpPr>
          <p:nvPr>
            <p:ph type="subTitle" idx="1"/>
          </p:nvPr>
        </p:nvSpPr>
        <p:spPr>
          <a:xfrm>
            <a:off x="1727200" y="3203575"/>
            <a:ext cx="7777163" cy="3313113"/>
          </a:xfrm>
          <a:ln/>
        </p:spPr>
        <p:txBody>
          <a:bodyPr vert="horz" wrap="square" lIns="0" tIns="28440" rIns="0" bIns="0" anchor="t"/>
          <a:p>
            <a:pPr defTabSz="449580" eaLnBrk="1">
              <a:buClr>
                <a:srgbClr val="000000"/>
              </a:buClr>
              <a:buSzPct val="100000"/>
            </a:pPr>
            <a:r>
              <a:rPr lang="en-IN" altLang="en-US" kern="1200" dirty="0">
                <a:latin typeface="+mn-lt"/>
                <a:ea typeface="+mn-ea"/>
                <a:cs typeface="+mn-cs"/>
              </a:rPr>
              <a:t>Harish Chandra Mohanta, CUTM, Bhubaneswar Campus     </a:t>
            </a:r>
            <a:endParaRPr lang="en-IN" altLang="en-US" kern="1200" dirty="0">
              <a:latin typeface="+mn-lt"/>
              <a:ea typeface="+mn-ea"/>
              <a:cs typeface="+mn-c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410" name="Title 1"/>
          <p:cNvSpPr>
            <a:spLocks noGrp="1"/>
          </p:cNvSpPr>
          <p:nvPr>
            <p:ph type="title"/>
          </p:nvPr>
        </p:nvSpPr>
        <p:spPr>
          <a:xfrm>
            <a:off x="503238" y="0"/>
            <a:ext cx="9577387" cy="1257300"/>
          </a:xfrm>
          <a:ln/>
        </p:spPr>
        <p:txBody>
          <a:bodyPr vert="horz" wrap="square" lIns="0" tIns="0" rIns="0" bIns="0" anchor="ctr"/>
          <a:p>
            <a:r>
              <a:rPr lang="en-US" altLang="en-US" b="1" dirty="0"/>
              <a:t>Classification of Digital Communication</a:t>
            </a:r>
            <a:endParaRPr lang="en-US" altLang="en-US" b="1" dirty="0"/>
          </a:p>
        </p:txBody>
      </p:sp>
      <p:sp>
        <p:nvSpPr>
          <p:cNvPr id="3" name="Content Placeholder 2"/>
          <p:cNvSpPr>
            <a:spLocks noGrp="1"/>
          </p:cNvSpPr>
          <p:nvPr>
            <p:ph idx="1"/>
          </p:nvPr>
        </p:nvSpPr>
        <p:spPr>
          <a:xfrm>
            <a:off x="2087563" y="1258888"/>
            <a:ext cx="7553325" cy="6121400"/>
          </a:xfrm>
        </p:spPr>
        <p:txBody>
          <a:bodyPr vert="horz" wrap="square" lIns="0" tIns="28440" rIns="0" bIns="0" numCol="1" anchor="t" anchorCtr="0" compatLnSpc="1"/>
          <a:lstStyle/>
          <a:p>
            <a:pPr marL="457200" marR="0" lvl="0" indent="-457200" algn="l" defTabSz="449580" rtl="0" eaLnBrk="0" fontAlgn="base" latinLnBrk="0" hangingPunct="0">
              <a:lnSpc>
                <a:spcPct val="93000"/>
              </a:lnSpc>
              <a:spcBef>
                <a:spcPts val="1425"/>
              </a:spcBef>
              <a:spcAft>
                <a:spcPct val="0"/>
              </a:spcAft>
              <a:buClr>
                <a:srgbClr val="000000"/>
              </a:buClr>
              <a:buSzPct val="100000"/>
              <a:buFont typeface="Arial" panose="020B0604020202020204" pitchFamily="34" charset="0"/>
              <a:buChar char="•"/>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Digital communication is classified into two types.</a:t>
            </a: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449580" rtl="0" eaLnBrk="0" fontAlgn="base" latinLnBrk="0" hangingPunct="0">
              <a:lnSpc>
                <a:spcPct val="93000"/>
              </a:lnSpc>
              <a:spcBef>
                <a:spcPts val="1425"/>
              </a:spcBef>
              <a:spcAft>
                <a:spcPct val="0"/>
              </a:spcAft>
              <a:buClr>
                <a:srgbClr val="000000"/>
              </a:buClr>
              <a:buSzPct val="100000"/>
              <a:buFont typeface="Times New Roman" panose="02020603050405020304" pitchFamily="18" charset="0"/>
              <a:buNone/>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(1) Baseband data transmission</a:t>
            </a: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449580" rtl="0" eaLnBrk="0" fontAlgn="base" latinLnBrk="0" hangingPunct="0">
              <a:lnSpc>
                <a:spcPct val="93000"/>
              </a:lnSpc>
              <a:spcBef>
                <a:spcPts val="1425"/>
              </a:spcBef>
              <a:spcAft>
                <a:spcPct val="0"/>
              </a:spcAft>
              <a:buClr>
                <a:srgbClr val="000000"/>
              </a:buClr>
              <a:buSzPct val="100000"/>
              <a:buFont typeface="Times New Roman" panose="02020603050405020304" pitchFamily="18" charset="0"/>
              <a:buNone/>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(2)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Bandpass</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data transmission</a:t>
            </a: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457200" marR="0" lvl="0" indent="-457200" algn="l" defTabSz="449580" rtl="0" eaLnBrk="0" fontAlgn="base" latinLnBrk="0" hangingPunct="0">
              <a:lnSpc>
                <a:spcPct val="93000"/>
              </a:lnSpc>
              <a:spcBef>
                <a:spcPts val="1425"/>
              </a:spcBef>
              <a:spcAft>
                <a:spcPct val="0"/>
              </a:spcAft>
              <a:buClr>
                <a:srgbClr val="000000"/>
              </a:buClr>
              <a:buSzPct val="100000"/>
              <a:buFont typeface="Arial" panose="020B0604020202020204" pitchFamily="34" charset="0"/>
              <a:buChar char="•"/>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Baseband data transmissions are of two types</a:t>
            </a: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2228850" marR="0" lvl="4" indent="-514350" algn="l" defTabSz="449580" rtl="0" eaLnBrk="0" fontAlgn="base" latinLnBrk="0" hangingPunct="0">
              <a:lnSpc>
                <a:spcPct val="93000"/>
              </a:lnSpc>
              <a:spcBef>
                <a:spcPts val="290"/>
              </a:spcBef>
              <a:spcAft>
                <a:spcPct val="0"/>
              </a:spcAft>
              <a:buClr>
                <a:srgbClr val="000000"/>
              </a:buClr>
              <a:buSzPct val="100000"/>
              <a:buFont typeface="+mj-lt"/>
              <a:buAutoNum type="alphaLcParenR"/>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Pulse analog (PAM, PWM, PPM)</a:t>
            </a: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2228850" marR="0" lvl="4" indent="-514350" algn="l" defTabSz="449580" rtl="0" eaLnBrk="0" fontAlgn="base" latinLnBrk="0" hangingPunct="0">
              <a:lnSpc>
                <a:spcPct val="93000"/>
              </a:lnSpc>
              <a:spcBef>
                <a:spcPts val="290"/>
              </a:spcBef>
              <a:spcAft>
                <a:spcPct val="0"/>
              </a:spcAft>
              <a:buClr>
                <a:srgbClr val="000000"/>
              </a:buClr>
              <a:buSzPct val="100000"/>
              <a:buFont typeface="+mj-lt"/>
              <a:buAutoNum type="alphaLcParenR"/>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Pulse digital (PCM, DPCM, DM, ADM)</a:t>
            </a: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342900" marR="0" lvl="0" indent="-342900" algn="just" defTabSz="449580" rtl="0" eaLnBrk="0" fontAlgn="base" latinLnBrk="0" hangingPunct="0">
              <a:lnSpc>
                <a:spcPct val="93000"/>
              </a:lnSpc>
              <a:spcBef>
                <a:spcPts val="1425"/>
              </a:spcBef>
              <a:spcAft>
                <a:spcPct val="0"/>
              </a:spcAft>
              <a:buClr>
                <a:srgbClr val="000000"/>
              </a:buClr>
              <a:buSzPct val="100000"/>
              <a:buFont typeface="Arial" panose="020B0604020202020204" pitchFamily="34" charset="0"/>
              <a:buChar char="•"/>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The fundamental difference between baseband and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bandpass</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data transmission is with respect to channel.</a:t>
            </a: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342900" marR="0" lvl="0" indent="-342900" algn="just" defTabSz="449580" rtl="0" eaLnBrk="0" fontAlgn="base" latinLnBrk="0" hangingPunct="0">
              <a:lnSpc>
                <a:spcPct val="93000"/>
              </a:lnSpc>
              <a:spcBef>
                <a:spcPts val="1425"/>
              </a:spcBef>
              <a:spcAft>
                <a:spcPct val="0"/>
              </a:spcAft>
              <a:buClr>
                <a:srgbClr val="000000"/>
              </a:buClr>
              <a:buSzPct val="100000"/>
              <a:buFont typeface="Arial" panose="020B0604020202020204" pitchFamily="34" charset="0"/>
              <a:buChar char="•"/>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For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bandpass</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the channel is free space and for baseband, the channel is coaxial cable or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fibre</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optic cable or twisted pair.</a:t>
            </a: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7412" name="Footer Placeholder 3"/>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17413" name="Slide Number Placeholder 4"/>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9266" name="Rectangle 4"/>
          <p:cNvSpPr>
            <a:spLocks noGrp="1"/>
          </p:cNvSpPr>
          <p:nvPr>
            <p:ph type="title"/>
          </p:nvPr>
        </p:nvSpPr>
        <p:spPr>
          <a:xfrm>
            <a:off x="503238" y="303213"/>
            <a:ext cx="9074150" cy="1258887"/>
          </a:xfrm>
          <a:ln/>
        </p:spPr>
        <p:txBody>
          <a:bodyPr vert="horz" wrap="square" lIns="0" tIns="0" rIns="0" bIns="0" anchor="ctr"/>
          <a:p>
            <a:pPr eaLnBrk="1" hangingPunct="1"/>
            <a:r>
              <a:rPr lang="en-US" altLang="en-US" dirty="0"/>
              <a:t>Noise in DM</a:t>
            </a:r>
            <a:endParaRPr lang="en-IN" altLang="en-US" dirty="0"/>
          </a:p>
        </p:txBody>
      </p:sp>
      <p:sp>
        <p:nvSpPr>
          <p:cNvPr id="174083" name="Rectangle 3"/>
          <p:cNvSpPr>
            <a:spLocks noGrp="1"/>
          </p:cNvSpPr>
          <p:nvPr>
            <p:ph type="body" sz="half" idx="1"/>
          </p:nvPr>
        </p:nvSpPr>
        <p:spPr>
          <a:xfrm>
            <a:off x="2016125" y="1763713"/>
            <a:ext cx="7469188" cy="1619250"/>
          </a:xfrm>
          <a:ln/>
        </p:spPr>
        <p:txBody>
          <a:bodyPr vert="horz" wrap="square" lIns="0" tIns="28440" rIns="0" bIns="0" anchor="t"/>
          <a:p>
            <a:pPr marL="0" indent="0" eaLnBrk="1" hangingPunct="1">
              <a:buClr>
                <a:srgbClr val="000000"/>
              </a:buClr>
              <a:buSzPct val="100000"/>
              <a:buFont typeface="Times New Roman" panose="02020603050405020304" pitchFamily="18" charset="0"/>
            </a:pPr>
            <a:r>
              <a:rPr lang="en-US" altLang="en-US" sz="3100" dirty="0"/>
              <a:t>What would happen if we keep the step size larger?</a:t>
            </a:r>
            <a:endParaRPr lang="en-IN" altLang="en-US" sz="3100" dirty="0"/>
          </a:p>
        </p:txBody>
      </p:sp>
      <p:graphicFrame>
        <p:nvGraphicFramePr>
          <p:cNvPr id="174085" name="Object 5"/>
          <p:cNvGraphicFramePr>
            <a:graphicFrameLocks noGrp="1" noChangeAspect="1"/>
          </p:cNvGraphicFramePr>
          <p:nvPr>
            <p:ph sz="half" idx="2"/>
          </p:nvPr>
        </p:nvGraphicFramePr>
        <p:xfrm>
          <a:off x="2879725" y="2700338"/>
          <a:ext cx="5319713" cy="3317875"/>
        </p:xfrm>
        <a:graphic>
          <a:graphicData uri="http://schemas.openxmlformats.org/presentationml/2006/ole">
            <mc:AlternateContent xmlns:mc="http://schemas.openxmlformats.org/markup-compatibility/2006">
              <mc:Choice xmlns:v="urn:schemas-microsoft-com:vml" Requires="v">
                <p:oleObj spid="_x0000_s3096" name="" r:id="rId1" imgW="6076950" imgH="3790950" progId="PBrush">
                  <p:embed/>
                </p:oleObj>
              </mc:Choice>
              <mc:Fallback>
                <p:oleObj name="" r:id="rId1" imgW="6076950" imgH="3790950" progId="PBrush">
                  <p:embed/>
                  <p:pic>
                    <p:nvPicPr>
                      <p:cNvPr id="0" name="Picture 3095"/>
                      <p:cNvPicPr/>
                      <p:nvPr/>
                    </p:nvPicPr>
                    <p:blipFill>
                      <a:blip r:embed="rId2"/>
                      <a:srcRect/>
                      <a:stretch>
                        <a:fillRect/>
                      </a:stretch>
                    </p:blipFill>
                    <p:spPr>
                      <a:xfrm>
                        <a:off x="2879725" y="2700338"/>
                        <a:ext cx="5319713" cy="3317875"/>
                      </a:xfrm>
                      <a:prstGeom prst="rect">
                        <a:avLst/>
                      </a:prstGeom>
                      <a:noFill/>
                      <a:ln w="38100">
                        <a:miter/>
                      </a:ln>
                    </p:spPr>
                  </p:pic>
                </p:oleObj>
              </mc:Fallback>
            </mc:AlternateContent>
          </a:graphicData>
        </a:graphic>
      </p:graphicFrame>
      <p:sp>
        <p:nvSpPr>
          <p:cNvPr id="174087" name="Text Box 7"/>
          <p:cNvSpPr txBox="1"/>
          <p:nvPr/>
        </p:nvSpPr>
        <p:spPr>
          <a:xfrm>
            <a:off x="1368425" y="6156325"/>
            <a:ext cx="8291513" cy="1071563"/>
          </a:xfrm>
          <a:prstGeom prst="rect">
            <a:avLst/>
          </a:prstGeom>
          <a:noFill/>
          <a:ln w="9525">
            <a:noFill/>
          </a:ln>
        </p:spPr>
        <p:txBody>
          <a:bodyPr lIns="100794" tIns="50397" rIns="100794" bIns="50397">
            <a:spAutoFit/>
          </a:bodyPr>
          <a:p>
            <a:pPr>
              <a:spcBef>
                <a:spcPct val="50000"/>
              </a:spcBef>
            </a:pPr>
            <a:r>
              <a:rPr lang="en-US" altLang="en-US" dirty="0">
                <a:solidFill>
                  <a:schemeClr val="tx1"/>
                </a:solidFill>
                <a:latin typeface="Arial" panose="020B0604020202020204" pitchFamily="34" charset="0"/>
              </a:rPr>
              <a:t>This would results into considerable Overshoot. This is Known as Hunting or Granular Noise.</a:t>
            </a:r>
            <a:endParaRPr lang="en-US" altLang="en-US" dirty="0">
              <a:solidFill>
                <a:schemeClr val="tx1"/>
              </a:solidFill>
              <a:latin typeface="Arial" panose="020B0604020202020204" pitchFamily="34" charset="0"/>
            </a:endParaRPr>
          </a:p>
          <a:p>
            <a:pPr>
              <a:spcBef>
                <a:spcPct val="50000"/>
              </a:spcBef>
            </a:pPr>
            <a:r>
              <a:rPr lang="en-US" altLang="en-US" dirty="0">
                <a:solidFill>
                  <a:schemeClr val="tx1"/>
                </a:solidFill>
                <a:latin typeface="Arial" panose="020B0604020202020204" pitchFamily="34" charset="0"/>
              </a:rPr>
              <a:t>It is analogous to Quantization Noise.</a:t>
            </a:r>
            <a:endParaRPr lang="en-IN" altLang="en-US" dirty="0">
              <a:solidFill>
                <a:schemeClr val="tx1"/>
              </a:solidFill>
              <a:latin typeface="Arial" panose="020B0604020202020204" pitchFamily="34" charset="0"/>
            </a:endParaRPr>
          </a:p>
        </p:txBody>
      </p:sp>
      <p:sp>
        <p:nvSpPr>
          <p:cNvPr id="139270" name="Footer Placeholder 1"/>
          <p:cNvSpPr txBox="1">
            <a:spLocks noGrp="1"/>
          </p:cNvSpPr>
          <p:nvPr>
            <p:ph type="ftr" sz="quarter" idx="3"/>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139271" name="Slide Number Placeholder 2"/>
          <p:cNvSpPr txBox="1">
            <a:spLocks noGrp="1"/>
          </p:cNvSpPr>
          <p:nvPr>
            <p:ph type="sldNum" sz="quarter" idx="4"/>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74083">
                                            <p:txEl>
                                              <p:charRg st="0" end="51"/>
                                            </p:txEl>
                                          </p:spTgt>
                                        </p:tgtEl>
                                        <p:attrNameLst>
                                          <p:attrName>style.visibility</p:attrName>
                                        </p:attrNameLst>
                                      </p:cBhvr>
                                      <p:to>
                                        <p:strVal val="visible"/>
                                      </p:to>
                                    </p:set>
                                    <p:anim calcmode="lin" valueType="num">
                                      <p:cBhvr additive="base">
                                        <p:cTn id="7" dur="500" fill="hold"/>
                                        <p:tgtEl>
                                          <p:spTgt spid="174083">
                                            <p:txEl>
                                              <p:charRg st="0" end="5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74083">
                                            <p:txEl>
                                              <p:charRg st="0" end="5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174085"/>
                                        </p:tgtEl>
                                        <p:attrNameLst>
                                          <p:attrName>style.visibility</p:attrName>
                                        </p:attrNameLst>
                                      </p:cBhvr>
                                      <p:to>
                                        <p:strVal val="visible"/>
                                      </p:to>
                                    </p:set>
                                    <p:anim calcmode="lin" valueType="num">
                                      <p:cBhvr additive="base">
                                        <p:cTn id="13" dur="500" fill="hold"/>
                                        <p:tgtEl>
                                          <p:spTgt spid="174085"/>
                                        </p:tgtEl>
                                        <p:attrNameLst>
                                          <p:attrName>ppt_x</p:attrName>
                                        </p:attrNameLst>
                                      </p:cBhvr>
                                      <p:tavLst>
                                        <p:tav tm="0">
                                          <p:val>
                                            <p:strVal val="#ppt_x"/>
                                          </p:val>
                                        </p:tav>
                                        <p:tav tm="100000">
                                          <p:val>
                                            <p:strVal val="#ppt_x"/>
                                          </p:val>
                                        </p:tav>
                                      </p:tavLst>
                                    </p:anim>
                                    <p:anim calcmode="lin" valueType="num">
                                      <p:cBhvr additive="base">
                                        <p:cTn id="14" dur="500" fill="hold"/>
                                        <p:tgtEl>
                                          <p:spTgt spid="174085"/>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74087">
                                            <p:txEl>
                                              <p:charRg st="0" end="92"/>
                                            </p:txEl>
                                          </p:spTgt>
                                        </p:tgtEl>
                                        <p:attrNameLst>
                                          <p:attrName>style.visibility</p:attrName>
                                        </p:attrNameLst>
                                      </p:cBhvr>
                                      <p:to>
                                        <p:strVal val="visible"/>
                                      </p:to>
                                    </p:set>
                                    <p:anim calcmode="lin" valueType="num">
                                      <p:cBhvr additive="base">
                                        <p:cTn id="19" dur="500" fill="hold"/>
                                        <p:tgtEl>
                                          <p:spTgt spid="174087">
                                            <p:txEl>
                                              <p:charRg st="0" end="9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4087">
                                            <p:txEl>
                                              <p:charRg st="0" end="92"/>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74087">
                                            <p:txEl>
                                              <p:charRg st="92" end="131"/>
                                            </p:txEl>
                                          </p:spTgt>
                                        </p:tgtEl>
                                        <p:attrNameLst>
                                          <p:attrName>style.visibility</p:attrName>
                                        </p:attrNameLst>
                                      </p:cBhvr>
                                      <p:to>
                                        <p:strVal val="visible"/>
                                      </p:to>
                                    </p:set>
                                    <p:anim calcmode="lin" valueType="num">
                                      <p:cBhvr additive="base">
                                        <p:cTn id="23" dur="500" fill="hold"/>
                                        <p:tgtEl>
                                          <p:spTgt spid="174087">
                                            <p:txEl>
                                              <p:charRg st="92" end="13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74087">
                                            <p:txEl>
                                              <p:charRg st="92" end="13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0290" name="Rectangle 2"/>
          <p:cNvSpPr>
            <a:spLocks noGrp="1"/>
          </p:cNvSpPr>
          <p:nvPr>
            <p:ph type="title"/>
          </p:nvPr>
        </p:nvSpPr>
        <p:spPr>
          <a:xfrm>
            <a:off x="503238" y="303213"/>
            <a:ext cx="9074150" cy="1258887"/>
          </a:xfrm>
          <a:ln/>
        </p:spPr>
        <p:txBody>
          <a:bodyPr vert="horz" wrap="square" lIns="0" tIns="0" rIns="0" bIns="0" anchor="ctr"/>
          <a:p>
            <a:pPr eaLnBrk="1" hangingPunct="1"/>
            <a:r>
              <a:rPr lang="en-US" altLang="en-US" dirty="0"/>
              <a:t>Signal To Noise Ratio</a:t>
            </a:r>
            <a:endParaRPr lang="en-IN" altLang="en-US" dirty="0"/>
          </a:p>
        </p:txBody>
      </p:sp>
      <p:sp>
        <p:nvSpPr>
          <p:cNvPr id="140291" name="Rectangle 3"/>
          <p:cNvSpPr>
            <a:spLocks noGrp="1"/>
          </p:cNvSpPr>
          <p:nvPr>
            <p:ph type="body" sz="half" idx="1"/>
          </p:nvPr>
        </p:nvSpPr>
        <p:spPr>
          <a:xfrm>
            <a:off x="2160588" y="1763713"/>
            <a:ext cx="7246937" cy="3443287"/>
          </a:xfrm>
          <a:ln/>
        </p:spPr>
        <p:txBody>
          <a:bodyPr vert="horz" wrap="square" lIns="0" tIns="28440" rIns="0" bIns="0" anchor="t"/>
          <a:p>
            <a:pPr marL="0" indent="0" algn="just" eaLnBrk="1" hangingPunct="1">
              <a:lnSpc>
                <a:spcPct val="90000"/>
              </a:lnSpc>
              <a:buClr>
                <a:srgbClr val="000000"/>
              </a:buClr>
              <a:buSzPct val="100000"/>
              <a:buFont typeface="Times New Roman" panose="02020603050405020304" pitchFamily="18" charset="0"/>
            </a:pPr>
            <a:r>
              <a:rPr lang="en-US" altLang="en-US" sz="2200" dirty="0"/>
              <a:t>Granular Noise has Power Spectral Density in the range of well-beyond the fs.</a:t>
            </a:r>
            <a:endParaRPr lang="en-US" altLang="en-US" sz="2200" dirty="0"/>
          </a:p>
          <a:p>
            <a:pPr marL="0" indent="0" algn="just" eaLnBrk="1" hangingPunct="1">
              <a:lnSpc>
                <a:spcPct val="90000"/>
              </a:lnSpc>
              <a:buClr>
                <a:srgbClr val="000000"/>
              </a:buClr>
              <a:buSzPct val="100000"/>
              <a:buFont typeface="Times New Roman" panose="02020603050405020304" pitchFamily="18" charset="0"/>
            </a:pPr>
            <a:r>
              <a:rPr lang="en-US" altLang="en-US" sz="2200" dirty="0"/>
              <a:t>Band-limiting LPF can remove it.</a:t>
            </a:r>
            <a:endParaRPr lang="en-US" altLang="en-US" sz="2200" dirty="0"/>
          </a:p>
          <a:p>
            <a:pPr marL="0" indent="0" algn="just" eaLnBrk="1" hangingPunct="1">
              <a:lnSpc>
                <a:spcPct val="90000"/>
              </a:lnSpc>
              <a:buClr>
                <a:srgbClr val="000000"/>
              </a:buClr>
              <a:buSzPct val="100000"/>
              <a:buFont typeface="Times New Roman" panose="02020603050405020304" pitchFamily="18" charset="0"/>
            </a:pPr>
            <a:r>
              <a:rPr lang="en-US" altLang="en-US" sz="2200" dirty="0"/>
              <a:t>Ideally Noise Power will be well-below the above equation.</a:t>
            </a:r>
            <a:endParaRPr lang="en-US" altLang="en-US" sz="2200" dirty="0"/>
          </a:p>
          <a:p>
            <a:pPr marL="0" indent="0" algn="just" eaLnBrk="1" hangingPunct="1">
              <a:lnSpc>
                <a:spcPct val="90000"/>
              </a:lnSpc>
              <a:buClr>
                <a:srgbClr val="000000"/>
              </a:buClr>
              <a:buSzPct val="100000"/>
              <a:buFont typeface="Times New Roman" panose="02020603050405020304" pitchFamily="18" charset="0"/>
            </a:pPr>
            <a:r>
              <a:rPr lang="en-US" altLang="en-US" sz="2200" dirty="0"/>
              <a:t>To Compute Noise power we assume that PSD is uniform and in the range of 0 to fs Hz. (Experimentally Proved)</a:t>
            </a:r>
            <a:endParaRPr lang="en-US" altLang="en-US" sz="2200" dirty="0"/>
          </a:p>
          <a:p>
            <a:pPr marL="0" indent="0" algn="just" eaLnBrk="1" hangingPunct="1">
              <a:lnSpc>
                <a:spcPct val="90000"/>
              </a:lnSpc>
              <a:buClr>
                <a:srgbClr val="000000"/>
              </a:buClr>
              <a:buSzPct val="100000"/>
              <a:buFont typeface="Times New Roman" panose="02020603050405020304" pitchFamily="18" charset="0"/>
            </a:pPr>
            <a:r>
              <a:rPr lang="el-GR" altLang="en-US" sz="2200" dirty="0"/>
              <a:t>σ</a:t>
            </a:r>
            <a:r>
              <a:rPr lang="en-US" altLang="en-US" sz="2200" baseline="30000" dirty="0"/>
              <a:t>3</a:t>
            </a:r>
            <a:r>
              <a:rPr lang="en-US" altLang="en-US" sz="2200" dirty="0"/>
              <a:t>/3 is total noise power, which is uniformly distributed over the range of fs, the Power within Signal Bandwidth B is,</a:t>
            </a:r>
            <a:endParaRPr lang="el-GR" altLang="en-US" sz="2200" dirty="0"/>
          </a:p>
        </p:txBody>
      </p:sp>
      <p:graphicFrame>
        <p:nvGraphicFramePr>
          <p:cNvPr id="140292" name="Object 4"/>
          <p:cNvGraphicFramePr>
            <a:graphicFrameLocks noGrp="1" noChangeAspect="1"/>
          </p:cNvGraphicFramePr>
          <p:nvPr>
            <p:ph sz="quarter" idx="2"/>
          </p:nvPr>
        </p:nvGraphicFramePr>
        <p:xfrm>
          <a:off x="3384550" y="5203825"/>
          <a:ext cx="2435225" cy="979488"/>
        </p:xfrm>
        <a:graphic>
          <a:graphicData uri="http://schemas.openxmlformats.org/presentationml/2006/ole">
            <mc:AlternateContent xmlns:mc="http://schemas.openxmlformats.org/markup-compatibility/2006">
              <mc:Choice xmlns:v="urn:schemas-microsoft-com:vml" Requires="v">
                <p:oleObj spid="_x0000_s3097" name="" r:id="rId1" imgW="2209800" imgH="889000" progId="Equation.DSMT4">
                  <p:embed/>
                </p:oleObj>
              </mc:Choice>
              <mc:Fallback>
                <p:oleObj name="" r:id="rId1" imgW="2209800" imgH="889000" progId="Equation.DSMT4">
                  <p:embed/>
                  <p:pic>
                    <p:nvPicPr>
                      <p:cNvPr id="0" name="Picture 3096"/>
                      <p:cNvPicPr/>
                      <p:nvPr/>
                    </p:nvPicPr>
                    <p:blipFill>
                      <a:blip r:embed="rId2"/>
                      <a:srcRect/>
                      <a:stretch>
                        <a:fillRect/>
                      </a:stretch>
                    </p:blipFill>
                    <p:spPr>
                      <a:xfrm>
                        <a:off x="3384550" y="5203825"/>
                        <a:ext cx="2435225" cy="979488"/>
                      </a:xfrm>
                      <a:prstGeom prst="rect">
                        <a:avLst/>
                      </a:prstGeom>
                      <a:noFill/>
                      <a:ln w="38100">
                        <a:miter/>
                      </a:ln>
                    </p:spPr>
                  </p:pic>
                </p:oleObj>
              </mc:Fallback>
            </mc:AlternateContent>
          </a:graphicData>
        </a:graphic>
      </p:graphicFrame>
      <p:graphicFrame>
        <p:nvGraphicFramePr>
          <p:cNvPr id="140293" name="Object 6"/>
          <p:cNvGraphicFramePr>
            <a:graphicFrameLocks noGrp="1" noChangeAspect="1"/>
          </p:cNvGraphicFramePr>
          <p:nvPr>
            <p:ph sz="quarter" idx="3"/>
          </p:nvPr>
        </p:nvGraphicFramePr>
        <p:xfrm>
          <a:off x="3690938" y="6557963"/>
          <a:ext cx="1455737" cy="504825"/>
        </p:xfrm>
        <a:graphic>
          <a:graphicData uri="http://schemas.openxmlformats.org/presentationml/2006/ole">
            <mc:AlternateContent xmlns:mc="http://schemas.openxmlformats.org/markup-compatibility/2006">
              <mc:Choice xmlns:v="urn:schemas-microsoft-com:vml" Requires="v">
                <p:oleObj spid="_x0000_s3098" name="" r:id="rId3" imgW="1320800" imgH="457200" progId="Equation.DSMT4">
                  <p:embed/>
                </p:oleObj>
              </mc:Choice>
              <mc:Fallback>
                <p:oleObj name="" r:id="rId3" imgW="1320800" imgH="457200" progId="Equation.DSMT4">
                  <p:embed/>
                  <p:pic>
                    <p:nvPicPr>
                      <p:cNvPr id="0" name="Picture 3097"/>
                      <p:cNvPicPr/>
                      <p:nvPr/>
                    </p:nvPicPr>
                    <p:blipFill>
                      <a:blip r:embed="rId4"/>
                      <a:srcRect/>
                      <a:stretch>
                        <a:fillRect/>
                      </a:stretch>
                    </p:blipFill>
                    <p:spPr>
                      <a:xfrm>
                        <a:off x="3690938" y="6557963"/>
                        <a:ext cx="1455737" cy="504825"/>
                      </a:xfrm>
                      <a:prstGeom prst="rect">
                        <a:avLst/>
                      </a:prstGeom>
                      <a:noFill/>
                      <a:ln w="38100">
                        <a:miter/>
                      </a:ln>
                    </p:spPr>
                  </p:pic>
                </p:oleObj>
              </mc:Fallback>
            </mc:AlternateContent>
          </a:graphicData>
        </a:graphic>
      </p:graphicFrame>
      <p:sp>
        <p:nvSpPr>
          <p:cNvPr id="140294" name="Text Box 8"/>
          <p:cNvSpPr txBox="1"/>
          <p:nvPr/>
        </p:nvSpPr>
        <p:spPr>
          <a:xfrm>
            <a:off x="992188" y="6161088"/>
            <a:ext cx="1825625" cy="379412"/>
          </a:xfrm>
          <a:prstGeom prst="rect">
            <a:avLst/>
          </a:prstGeom>
          <a:noFill/>
          <a:ln w="9525">
            <a:noFill/>
          </a:ln>
        </p:spPr>
        <p:txBody>
          <a:bodyPr lIns="100794" tIns="50397" rIns="100794" bIns="50397">
            <a:spAutoFit/>
          </a:bodyPr>
          <a:p>
            <a:pPr>
              <a:spcBef>
                <a:spcPct val="50000"/>
              </a:spcBef>
            </a:pPr>
            <a:r>
              <a:rPr lang="en-US" altLang="en-US" dirty="0">
                <a:latin typeface="Arial" panose="020B0604020202020204" pitchFamily="34" charset="0"/>
              </a:rPr>
              <a:t>And</a:t>
            </a:r>
            <a:endParaRPr lang="en-IN" altLang="en-US" dirty="0">
              <a:latin typeface="Arial" panose="020B0604020202020204" pitchFamily="34" charset="0"/>
            </a:endParaRPr>
          </a:p>
        </p:txBody>
      </p:sp>
      <p:sp>
        <p:nvSpPr>
          <p:cNvPr id="140295" name="Footer Placeholder 1"/>
          <p:cNvSpPr txBox="1">
            <a:spLocks noGrp="1"/>
          </p:cNvSpPr>
          <p:nvPr>
            <p:ph type="ftr" sz="quarter" idx="13"/>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140296" name="Slide Number Placeholder 2"/>
          <p:cNvSpPr txBox="1">
            <a:spLocks noGrp="1"/>
          </p:cNvSpPr>
          <p:nvPr>
            <p:ph type="sldNum" sz="quarter" idx="4"/>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1314" name="Rectangle 4"/>
          <p:cNvSpPr>
            <a:spLocks noGrp="1"/>
          </p:cNvSpPr>
          <p:nvPr>
            <p:ph type="title" sz="quarter"/>
          </p:nvPr>
        </p:nvSpPr>
        <p:spPr>
          <a:xfrm>
            <a:off x="488950" y="114300"/>
            <a:ext cx="9088438" cy="1447800"/>
          </a:xfrm>
          <a:ln/>
        </p:spPr>
        <p:txBody>
          <a:bodyPr vert="horz" wrap="square" lIns="0" tIns="0" rIns="0" bIns="0" anchor="ctr"/>
          <a:p>
            <a:pPr eaLnBrk="1" hangingPunct="1"/>
            <a:r>
              <a:rPr lang="en-US" altLang="en-US" dirty="0"/>
              <a:t>Signal To Noise Ratio</a:t>
            </a:r>
            <a:endParaRPr lang="en-IN" altLang="en-US" dirty="0"/>
          </a:p>
        </p:txBody>
      </p:sp>
      <p:graphicFrame>
        <p:nvGraphicFramePr>
          <p:cNvPr id="141315" name="Object 6"/>
          <p:cNvGraphicFramePr>
            <a:graphicFrameLocks noGrp="1" noChangeAspect="1"/>
          </p:cNvGraphicFramePr>
          <p:nvPr>
            <p:ph sz="quarter" idx="1"/>
          </p:nvPr>
        </p:nvGraphicFramePr>
        <p:xfrm>
          <a:off x="5199063" y="1795463"/>
          <a:ext cx="1289050" cy="811212"/>
        </p:xfrm>
        <a:graphic>
          <a:graphicData uri="http://schemas.openxmlformats.org/presentationml/2006/ole">
            <mc:AlternateContent xmlns:mc="http://schemas.openxmlformats.org/markup-compatibility/2006">
              <mc:Choice xmlns:v="urn:schemas-microsoft-com:vml" Requires="v">
                <p:oleObj spid="_x0000_s3106" name="" r:id="rId1" imgW="1168400" imgH="736600" progId="Equation.DSMT4">
                  <p:embed/>
                </p:oleObj>
              </mc:Choice>
              <mc:Fallback>
                <p:oleObj name="" r:id="rId1" imgW="1168400" imgH="736600" progId="Equation.DSMT4">
                  <p:embed/>
                  <p:pic>
                    <p:nvPicPr>
                      <p:cNvPr id="0" name="Picture 3105"/>
                      <p:cNvPicPr/>
                      <p:nvPr/>
                    </p:nvPicPr>
                    <p:blipFill>
                      <a:blip r:embed="rId2"/>
                      <a:srcRect/>
                      <a:stretch>
                        <a:fillRect/>
                      </a:stretch>
                    </p:blipFill>
                    <p:spPr>
                      <a:xfrm>
                        <a:off x="5199063" y="1795463"/>
                        <a:ext cx="1289050" cy="811212"/>
                      </a:xfrm>
                      <a:prstGeom prst="rect">
                        <a:avLst/>
                      </a:prstGeom>
                      <a:noFill/>
                      <a:ln w="38100">
                        <a:miter/>
                      </a:ln>
                    </p:spPr>
                  </p:pic>
                </p:oleObj>
              </mc:Fallback>
            </mc:AlternateContent>
          </a:graphicData>
        </a:graphic>
      </p:graphicFrame>
      <p:graphicFrame>
        <p:nvGraphicFramePr>
          <p:cNvPr id="141316" name="Object 9"/>
          <p:cNvGraphicFramePr>
            <a:graphicFrameLocks noGrp="1" noChangeAspect="1"/>
          </p:cNvGraphicFramePr>
          <p:nvPr>
            <p:ph sz="quarter" idx="2"/>
          </p:nvPr>
        </p:nvGraphicFramePr>
        <p:xfrm>
          <a:off x="3055938" y="2747963"/>
          <a:ext cx="1357312" cy="866775"/>
        </p:xfrm>
        <a:graphic>
          <a:graphicData uri="http://schemas.openxmlformats.org/presentationml/2006/ole">
            <mc:AlternateContent xmlns:mc="http://schemas.openxmlformats.org/markup-compatibility/2006">
              <mc:Choice xmlns:v="urn:schemas-microsoft-com:vml" Requires="v">
                <p:oleObj spid="_x0000_s3105" name="" r:id="rId3" imgW="1231900" imgH="787400" progId="Equation.DSMT4">
                  <p:embed/>
                </p:oleObj>
              </mc:Choice>
              <mc:Fallback>
                <p:oleObj name="" r:id="rId3" imgW="1231900" imgH="787400" progId="Equation.DSMT4">
                  <p:embed/>
                  <p:pic>
                    <p:nvPicPr>
                      <p:cNvPr id="0" name="Picture 3104"/>
                      <p:cNvPicPr/>
                      <p:nvPr/>
                    </p:nvPicPr>
                    <p:blipFill>
                      <a:blip r:embed="rId4"/>
                      <a:srcRect/>
                      <a:stretch>
                        <a:fillRect/>
                      </a:stretch>
                    </p:blipFill>
                    <p:spPr>
                      <a:xfrm>
                        <a:off x="3055938" y="2747963"/>
                        <a:ext cx="1357312" cy="866775"/>
                      </a:xfrm>
                      <a:prstGeom prst="rect">
                        <a:avLst/>
                      </a:prstGeom>
                      <a:noFill/>
                      <a:ln w="38100">
                        <a:miter/>
                      </a:ln>
                    </p:spPr>
                  </p:pic>
                </p:oleObj>
              </mc:Fallback>
            </mc:AlternateContent>
          </a:graphicData>
        </a:graphic>
      </p:graphicFrame>
      <p:graphicFrame>
        <p:nvGraphicFramePr>
          <p:cNvPr id="141317" name="Object 11"/>
          <p:cNvGraphicFramePr>
            <a:graphicFrameLocks noGrp="1" noChangeAspect="1"/>
          </p:cNvGraphicFramePr>
          <p:nvPr>
            <p:ph sz="quarter" idx="3"/>
          </p:nvPr>
        </p:nvGraphicFramePr>
        <p:xfrm>
          <a:off x="3133725" y="3859213"/>
          <a:ext cx="1919288" cy="923925"/>
        </p:xfrm>
        <a:graphic>
          <a:graphicData uri="http://schemas.openxmlformats.org/presentationml/2006/ole">
            <mc:AlternateContent xmlns:mc="http://schemas.openxmlformats.org/markup-compatibility/2006">
              <mc:Choice xmlns:v="urn:schemas-microsoft-com:vml" Requires="v">
                <p:oleObj spid="_x0000_s3100" name="" r:id="rId5" imgW="1739900" imgH="838200" progId="Equation.DSMT4">
                  <p:embed/>
                </p:oleObj>
              </mc:Choice>
              <mc:Fallback>
                <p:oleObj name="" r:id="rId5" imgW="1739900" imgH="838200" progId="Equation.DSMT4">
                  <p:embed/>
                  <p:pic>
                    <p:nvPicPr>
                      <p:cNvPr id="0" name="Picture 3099"/>
                      <p:cNvPicPr/>
                      <p:nvPr/>
                    </p:nvPicPr>
                    <p:blipFill>
                      <a:blip r:embed="rId6"/>
                      <a:srcRect/>
                      <a:stretch>
                        <a:fillRect/>
                      </a:stretch>
                    </p:blipFill>
                    <p:spPr>
                      <a:xfrm>
                        <a:off x="3133725" y="3859213"/>
                        <a:ext cx="1919288" cy="923925"/>
                      </a:xfrm>
                      <a:prstGeom prst="rect">
                        <a:avLst/>
                      </a:prstGeom>
                      <a:noFill/>
                      <a:ln w="38100">
                        <a:miter/>
                      </a:ln>
                    </p:spPr>
                  </p:pic>
                </p:oleObj>
              </mc:Fallback>
            </mc:AlternateContent>
          </a:graphicData>
        </a:graphic>
      </p:graphicFrame>
      <p:sp>
        <p:nvSpPr>
          <p:cNvPr id="141318" name="Text Box 5"/>
          <p:cNvSpPr txBox="1"/>
          <p:nvPr/>
        </p:nvSpPr>
        <p:spPr>
          <a:xfrm>
            <a:off x="2341563" y="1331913"/>
            <a:ext cx="8097837" cy="377825"/>
          </a:xfrm>
          <a:prstGeom prst="rect">
            <a:avLst/>
          </a:prstGeom>
          <a:noFill/>
          <a:ln w="9525">
            <a:noFill/>
          </a:ln>
        </p:spPr>
        <p:txBody>
          <a:bodyPr lIns="100794" tIns="50397" rIns="100794" bIns="50397">
            <a:spAutoFit/>
          </a:bodyPr>
          <a:p>
            <a:pPr>
              <a:spcBef>
                <a:spcPct val="50000"/>
              </a:spcBef>
            </a:pPr>
            <a:r>
              <a:rPr lang="en-US" altLang="en-US" dirty="0">
                <a:solidFill>
                  <a:schemeClr val="tx1"/>
                </a:solidFill>
                <a:latin typeface="Arial" panose="020B0604020202020204" pitchFamily="34" charset="0"/>
              </a:rPr>
              <a:t>Suppose m</a:t>
            </a:r>
            <a:r>
              <a:rPr lang="en-US" altLang="en-US" baseline="-25000" dirty="0">
                <a:solidFill>
                  <a:schemeClr val="tx1"/>
                </a:solidFill>
                <a:latin typeface="Arial" panose="020B0604020202020204" pitchFamily="34" charset="0"/>
              </a:rPr>
              <a:t>p</a:t>
            </a:r>
            <a:r>
              <a:rPr lang="en-US" altLang="en-US" dirty="0">
                <a:solidFill>
                  <a:schemeClr val="tx1"/>
                </a:solidFill>
                <a:latin typeface="Arial" panose="020B0604020202020204" pitchFamily="34" charset="0"/>
              </a:rPr>
              <a:t> is the Signal Peak</a:t>
            </a:r>
            <a:endParaRPr lang="en-IN" altLang="en-US" dirty="0">
              <a:solidFill>
                <a:schemeClr val="tx1"/>
              </a:solidFill>
              <a:latin typeface="Arial" panose="020B0604020202020204" pitchFamily="34" charset="0"/>
            </a:endParaRPr>
          </a:p>
        </p:txBody>
      </p:sp>
      <p:sp>
        <p:nvSpPr>
          <p:cNvPr id="141319" name="Text Box 8"/>
          <p:cNvSpPr txBox="1"/>
          <p:nvPr/>
        </p:nvSpPr>
        <p:spPr>
          <a:xfrm>
            <a:off x="2035175" y="2419350"/>
            <a:ext cx="1668463" cy="379413"/>
          </a:xfrm>
          <a:prstGeom prst="rect">
            <a:avLst/>
          </a:prstGeom>
          <a:noFill/>
          <a:ln w="9525">
            <a:noFill/>
          </a:ln>
        </p:spPr>
        <p:txBody>
          <a:bodyPr lIns="100794" tIns="50397" rIns="100794" bIns="50397">
            <a:spAutoFit/>
          </a:bodyPr>
          <a:p>
            <a:pPr>
              <a:spcBef>
                <a:spcPct val="50000"/>
              </a:spcBef>
            </a:pPr>
            <a:r>
              <a:rPr lang="en-US" altLang="en-US" dirty="0">
                <a:solidFill>
                  <a:schemeClr val="tx1"/>
                </a:solidFill>
                <a:latin typeface="Arial" panose="020B0604020202020204" pitchFamily="34" charset="0"/>
              </a:rPr>
              <a:t>Hence,</a:t>
            </a:r>
            <a:endParaRPr lang="en-IN" altLang="en-US" dirty="0">
              <a:solidFill>
                <a:schemeClr val="tx1"/>
              </a:solidFill>
              <a:latin typeface="Arial" panose="020B0604020202020204" pitchFamily="34" charset="0"/>
            </a:endParaRPr>
          </a:p>
        </p:txBody>
      </p:sp>
      <p:graphicFrame>
        <p:nvGraphicFramePr>
          <p:cNvPr id="141320" name="Object 13"/>
          <p:cNvGraphicFramePr>
            <a:graphicFrameLocks noGrp="1" noChangeAspect="1"/>
          </p:cNvGraphicFramePr>
          <p:nvPr>
            <p:ph sz="quarter" idx="4"/>
          </p:nvPr>
        </p:nvGraphicFramePr>
        <p:xfrm>
          <a:off x="1584325" y="5583238"/>
          <a:ext cx="3038475" cy="1049337"/>
        </p:xfrm>
        <a:graphic>
          <a:graphicData uri="http://schemas.openxmlformats.org/presentationml/2006/ole">
            <mc:AlternateContent xmlns:mc="http://schemas.openxmlformats.org/markup-compatibility/2006">
              <mc:Choice xmlns:v="urn:schemas-microsoft-com:vml" Requires="v">
                <p:oleObj spid="_x0000_s3103" name="" r:id="rId7" imgW="2755900" imgH="952500" progId="Equation.DSMT4">
                  <p:embed/>
                </p:oleObj>
              </mc:Choice>
              <mc:Fallback>
                <p:oleObj name="" r:id="rId7" imgW="2755900" imgH="952500" progId="Equation.DSMT4">
                  <p:embed/>
                  <p:pic>
                    <p:nvPicPr>
                      <p:cNvPr id="0" name="Picture 3102"/>
                      <p:cNvPicPr/>
                      <p:nvPr/>
                    </p:nvPicPr>
                    <p:blipFill>
                      <a:blip r:embed="rId8"/>
                      <a:srcRect/>
                      <a:stretch>
                        <a:fillRect/>
                      </a:stretch>
                    </p:blipFill>
                    <p:spPr>
                      <a:xfrm>
                        <a:off x="1584325" y="5583238"/>
                        <a:ext cx="3038475" cy="1049337"/>
                      </a:xfrm>
                      <a:prstGeom prst="rect">
                        <a:avLst/>
                      </a:prstGeom>
                      <a:noFill/>
                      <a:ln w="38100">
                        <a:miter/>
                      </a:ln>
                    </p:spPr>
                  </p:pic>
                </p:oleObj>
              </mc:Fallback>
            </mc:AlternateContent>
          </a:graphicData>
        </a:graphic>
      </p:graphicFrame>
      <p:sp>
        <p:nvSpPr>
          <p:cNvPr id="141321" name="Text Box 16"/>
          <p:cNvSpPr txBox="1"/>
          <p:nvPr/>
        </p:nvSpPr>
        <p:spPr>
          <a:xfrm>
            <a:off x="1600200" y="3614738"/>
            <a:ext cx="2538413" cy="379412"/>
          </a:xfrm>
          <a:prstGeom prst="rect">
            <a:avLst/>
          </a:prstGeom>
          <a:noFill/>
          <a:ln w="9525">
            <a:noFill/>
          </a:ln>
        </p:spPr>
        <p:txBody>
          <a:bodyPr lIns="100794" tIns="50397" rIns="100794" bIns="50397">
            <a:spAutoFit/>
          </a:bodyPr>
          <a:p>
            <a:pPr>
              <a:spcBef>
                <a:spcPct val="50000"/>
              </a:spcBef>
            </a:pPr>
            <a:r>
              <a:rPr lang="en-US" altLang="en-US" dirty="0">
                <a:solidFill>
                  <a:schemeClr val="tx1"/>
                </a:solidFill>
                <a:latin typeface="Arial" panose="020B0604020202020204" pitchFamily="34" charset="0"/>
              </a:rPr>
              <a:t>So SNR becomes</a:t>
            </a:r>
            <a:endParaRPr lang="en-IN" altLang="en-US" dirty="0">
              <a:solidFill>
                <a:schemeClr val="tx1"/>
              </a:solidFill>
              <a:latin typeface="Arial" panose="020B0604020202020204" pitchFamily="34" charset="0"/>
            </a:endParaRPr>
          </a:p>
        </p:txBody>
      </p:sp>
      <p:graphicFrame>
        <p:nvGraphicFramePr>
          <p:cNvPr id="141322" name="Object 15"/>
          <p:cNvGraphicFramePr>
            <a:graphicFrameLocks noChangeAspect="1"/>
          </p:cNvGraphicFramePr>
          <p:nvPr/>
        </p:nvGraphicFramePr>
        <p:xfrm>
          <a:off x="5992813" y="5448300"/>
          <a:ext cx="3108325" cy="1049338"/>
        </p:xfrm>
        <a:graphic>
          <a:graphicData uri="http://schemas.openxmlformats.org/presentationml/2006/ole">
            <mc:AlternateContent xmlns:mc="http://schemas.openxmlformats.org/markup-compatibility/2006">
              <mc:Choice xmlns:v="urn:schemas-microsoft-com:vml" Requires="v">
                <p:oleObj spid="_x0000_s3101" name="" r:id="rId9" imgW="2819400" imgH="952500" progId="Equation.DSMT4">
                  <p:embed/>
                </p:oleObj>
              </mc:Choice>
              <mc:Fallback>
                <p:oleObj name="" r:id="rId9" imgW="2819400" imgH="952500" progId="Equation.DSMT4">
                  <p:embed/>
                  <p:pic>
                    <p:nvPicPr>
                      <p:cNvPr id="0" name="Picture 3100"/>
                      <p:cNvPicPr/>
                      <p:nvPr/>
                    </p:nvPicPr>
                    <p:blipFill>
                      <a:blip r:embed="rId10"/>
                      <a:stretch>
                        <a:fillRect/>
                      </a:stretch>
                    </p:blipFill>
                    <p:spPr>
                      <a:xfrm>
                        <a:off x="5992813" y="5448300"/>
                        <a:ext cx="3108325" cy="1049338"/>
                      </a:xfrm>
                      <a:prstGeom prst="rect">
                        <a:avLst/>
                      </a:prstGeom>
                      <a:noFill/>
                      <a:ln w="38100">
                        <a:noFill/>
                        <a:miter/>
                      </a:ln>
                    </p:spPr>
                  </p:pic>
                </p:oleObj>
              </mc:Fallback>
            </mc:AlternateContent>
          </a:graphicData>
        </a:graphic>
      </p:graphicFrame>
      <p:graphicFrame>
        <p:nvGraphicFramePr>
          <p:cNvPr id="141323" name="Object 17"/>
          <p:cNvGraphicFramePr>
            <a:graphicFrameLocks noChangeAspect="1"/>
          </p:cNvGraphicFramePr>
          <p:nvPr/>
        </p:nvGraphicFramePr>
        <p:xfrm>
          <a:off x="4722813" y="7181850"/>
          <a:ext cx="1373187" cy="377825"/>
        </p:xfrm>
        <a:graphic>
          <a:graphicData uri="http://schemas.openxmlformats.org/presentationml/2006/ole">
            <mc:AlternateContent xmlns:mc="http://schemas.openxmlformats.org/markup-compatibility/2006">
              <mc:Choice xmlns:v="urn:schemas-microsoft-com:vml" Requires="v">
                <p:oleObj spid="_x0000_s3109" name="" r:id="rId11" imgW="1244600" imgH="342900" progId="Equation.DSMT4">
                  <p:embed/>
                </p:oleObj>
              </mc:Choice>
              <mc:Fallback>
                <p:oleObj name="" r:id="rId11" imgW="1244600" imgH="342900" progId="Equation.DSMT4">
                  <p:embed/>
                  <p:pic>
                    <p:nvPicPr>
                      <p:cNvPr id="0" name="Picture 3108"/>
                      <p:cNvPicPr/>
                      <p:nvPr/>
                    </p:nvPicPr>
                    <p:blipFill>
                      <a:blip r:embed="rId12"/>
                      <a:stretch>
                        <a:fillRect/>
                      </a:stretch>
                    </p:blipFill>
                    <p:spPr>
                      <a:xfrm>
                        <a:off x="4722813" y="7181850"/>
                        <a:ext cx="1373187" cy="377825"/>
                      </a:xfrm>
                      <a:prstGeom prst="rect">
                        <a:avLst/>
                      </a:prstGeom>
                      <a:noFill/>
                      <a:ln w="38100">
                        <a:noFill/>
                        <a:miter/>
                      </a:ln>
                    </p:spPr>
                  </p:pic>
                </p:oleObj>
              </mc:Fallback>
            </mc:AlternateContent>
          </a:graphicData>
        </a:graphic>
      </p:graphicFrame>
      <p:sp>
        <p:nvSpPr>
          <p:cNvPr id="141324" name="Text Box 18"/>
          <p:cNvSpPr txBox="1"/>
          <p:nvPr/>
        </p:nvSpPr>
        <p:spPr>
          <a:xfrm>
            <a:off x="7739063" y="1874838"/>
            <a:ext cx="1825625" cy="377825"/>
          </a:xfrm>
          <a:prstGeom prst="rect">
            <a:avLst/>
          </a:prstGeom>
          <a:noFill/>
          <a:ln w="9525">
            <a:noFill/>
          </a:ln>
        </p:spPr>
        <p:txBody>
          <a:bodyPr lIns="100794" tIns="50397" rIns="100794" bIns="50397">
            <a:spAutoFit/>
          </a:bodyPr>
          <a:p>
            <a:pPr>
              <a:spcBef>
                <a:spcPct val="50000"/>
              </a:spcBef>
            </a:pPr>
            <a:r>
              <a:rPr lang="en-US" altLang="en-US" dirty="0">
                <a:solidFill>
                  <a:schemeClr val="tx1"/>
                </a:solidFill>
                <a:latin typeface="Arial" panose="020B0604020202020204" pitchFamily="34" charset="0"/>
              </a:rPr>
              <a:t>………..(11)</a:t>
            </a:r>
            <a:endParaRPr lang="en-IN" altLang="en-US" dirty="0">
              <a:solidFill>
                <a:schemeClr val="tx1"/>
              </a:solidFill>
              <a:latin typeface="Arial" panose="020B0604020202020204" pitchFamily="34" charset="0"/>
            </a:endParaRPr>
          </a:p>
        </p:txBody>
      </p:sp>
      <p:sp>
        <p:nvSpPr>
          <p:cNvPr id="141325" name="Text Box 19"/>
          <p:cNvSpPr txBox="1"/>
          <p:nvPr/>
        </p:nvSpPr>
        <p:spPr>
          <a:xfrm>
            <a:off x="7897813" y="3065463"/>
            <a:ext cx="1825625" cy="379412"/>
          </a:xfrm>
          <a:prstGeom prst="rect">
            <a:avLst/>
          </a:prstGeom>
          <a:noFill/>
          <a:ln w="9525">
            <a:noFill/>
          </a:ln>
        </p:spPr>
        <p:txBody>
          <a:bodyPr lIns="100794" tIns="50397" rIns="100794" bIns="50397">
            <a:spAutoFit/>
          </a:bodyPr>
          <a:p>
            <a:pPr>
              <a:spcBef>
                <a:spcPct val="50000"/>
              </a:spcBef>
            </a:pPr>
            <a:r>
              <a:rPr lang="en-US" altLang="en-US" dirty="0">
                <a:solidFill>
                  <a:schemeClr val="tx1"/>
                </a:solidFill>
                <a:latin typeface="Arial" panose="020B0604020202020204" pitchFamily="34" charset="0"/>
              </a:rPr>
              <a:t>………..(12)</a:t>
            </a:r>
            <a:endParaRPr lang="en-IN" altLang="en-US" dirty="0">
              <a:solidFill>
                <a:schemeClr val="tx1"/>
              </a:solidFill>
              <a:latin typeface="Arial" panose="020B0604020202020204" pitchFamily="34" charset="0"/>
            </a:endParaRPr>
          </a:p>
        </p:txBody>
      </p:sp>
      <p:sp>
        <p:nvSpPr>
          <p:cNvPr id="141326" name="Text Box 20"/>
          <p:cNvSpPr txBox="1"/>
          <p:nvPr/>
        </p:nvSpPr>
        <p:spPr>
          <a:xfrm>
            <a:off x="7977188" y="4097338"/>
            <a:ext cx="1825625" cy="377825"/>
          </a:xfrm>
          <a:prstGeom prst="rect">
            <a:avLst/>
          </a:prstGeom>
          <a:noFill/>
          <a:ln w="9525">
            <a:noFill/>
          </a:ln>
        </p:spPr>
        <p:txBody>
          <a:bodyPr lIns="100794" tIns="50397" rIns="100794" bIns="50397">
            <a:spAutoFit/>
          </a:bodyPr>
          <a:p>
            <a:pPr>
              <a:spcBef>
                <a:spcPct val="50000"/>
              </a:spcBef>
            </a:pPr>
            <a:r>
              <a:rPr lang="en-US" altLang="en-US" dirty="0">
                <a:solidFill>
                  <a:schemeClr val="tx1"/>
                </a:solidFill>
                <a:latin typeface="Arial" panose="020B0604020202020204" pitchFamily="34" charset="0"/>
              </a:rPr>
              <a:t>………..(13)</a:t>
            </a:r>
            <a:endParaRPr lang="en-IN" altLang="en-US" dirty="0">
              <a:solidFill>
                <a:schemeClr val="tx1"/>
              </a:solidFill>
              <a:latin typeface="Arial" panose="020B0604020202020204" pitchFamily="34" charset="0"/>
            </a:endParaRPr>
          </a:p>
        </p:txBody>
      </p:sp>
      <p:sp>
        <p:nvSpPr>
          <p:cNvPr id="141327" name="Text Box 21"/>
          <p:cNvSpPr txBox="1"/>
          <p:nvPr/>
        </p:nvSpPr>
        <p:spPr>
          <a:xfrm>
            <a:off x="1679575" y="5086350"/>
            <a:ext cx="4048125" cy="379413"/>
          </a:xfrm>
          <a:prstGeom prst="rect">
            <a:avLst/>
          </a:prstGeom>
          <a:noFill/>
          <a:ln w="9525">
            <a:noFill/>
          </a:ln>
        </p:spPr>
        <p:txBody>
          <a:bodyPr lIns="100794" tIns="50397" rIns="100794" bIns="50397">
            <a:spAutoFit/>
          </a:bodyPr>
          <a:p>
            <a:pPr>
              <a:spcBef>
                <a:spcPct val="50000"/>
              </a:spcBef>
            </a:pPr>
            <a:r>
              <a:rPr lang="en-US" altLang="en-US" dirty="0">
                <a:solidFill>
                  <a:schemeClr val="tx1"/>
                </a:solidFill>
                <a:latin typeface="Arial" panose="020B0604020202020204" pitchFamily="34" charset="0"/>
              </a:rPr>
              <a:t>Manipulating all equations</a:t>
            </a:r>
            <a:endParaRPr lang="en-IN" altLang="en-US" dirty="0">
              <a:solidFill>
                <a:schemeClr val="tx1"/>
              </a:solidFill>
              <a:latin typeface="Arial" panose="020B0604020202020204" pitchFamily="34" charset="0"/>
            </a:endParaRPr>
          </a:p>
        </p:txBody>
      </p:sp>
      <p:sp>
        <p:nvSpPr>
          <p:cNvPr id="141328" name="Text Box 22"/>
          <p:cNvSpPr txBox="1"/>
          <p:nvPr/>
        </p:nvSpPr>
        <p:spPr>
          <a:xfrm>
            <a:off x="754063" y="6796088"/>
            <a:ext cx="3175000" cy="379412"/>
          </a:xfrm>
          <a:prstGeom prst="rect">
            <a:avLst/>
          </a:prstGeom>
          <a:noFill/>
          <a:ln w="9525">
            <a:noFill/>
          </a:ln>
        </p:spPr>
        <p:txBody>
          <a:bodyPr lIns="100794" tIns="50397" rIns="100794" bIns="50397">
            <a:spAutoFit/>
          </a:bodyPr>
          <a:p>
            <a:pPr algn="ctr">
              <a:spcBef>
                <a:spcPct val="50000"/>
              </a:spcBef>
            </a:pPr>
            <a:r>
              <a:rPr lang="en-US" altLang="en-US" dirty="0">
                <a:solidFill>
                  <a:schemeClr val="tx1"/>
                </a:solidFill>
                <a:latin typeface="Arial" panose="020B0604020202020204" pitchFamily="34" charset="0"/>
              </a:rPr>
              <a:t>For Single Integration</a:t>
            </a:r>
            <a:endParaRPr lang="en-IN" altLang="en-US" dirty="0">
              <a:solidFill>
                <a:schemeClr val="tx1"/>
              </a:solidFill>
              <a:latin typeface="Arial" panose="020B0604020202020204" pitchFamily="34" charset="0"/>
            </a:endParaRPr>
          </a:p>
        </p:txBody>
      </p:sp>
      <p:sp>
        <p:nvSpPr>
          <p:cNvPr id="141329" name="Text Box 23"/>
          <p:cNvSpPr txBox="1"/>
          <p:nvPr/>
        </p:nvSpPr>
        <p:spPr>
          <a:xfrm>
            <a:off x="6230938" y="6716713"/>
            <a:ext cx="3173412" cy="377825"/>
          </a:xfrm>
          <a:prstGeom prst="rect">
            <a:avLst/>
          </a:prstGeom>
          <a:noFill/>
          <a:ln w="9525">
            <a:noFill/>
          </a:ln>
        </p:spPr>
        <p:txBody>
          <a:bodyPr lIns="100794" tIns="50397" rIns="100794" bIns="50397">
            <a:spAutoFit/>
          </a:bodyPr>
          <a:p>
            <a:pPr algn="ctr">
              <a:spcBef>
                <a:spcPct val="50000"/>
              </a:spcBef>
            </a:pPr>
            <a:r>
              <a:rPr lang="en-US" altLang="en-US" dirty="0">
                <a:solidFill>
                  <a:schemeClr val="tx1"/>
                </a:solidFill>
                <a:latin typeface="Arial" panose="020B0604020202020204" pitchFamily="34" charset="0"/>
              </a:rPr>
              <a:t>For Double Integration</a:t>
            </a:r>
            <a:endParaRPr lang="en-IN" altLang="en-US" dirty="0">
              <a:solidFill>
                <a:schemeClr val="tx1"/>
              </a:solidFill>
              <a:latin typeface="Arial" panose="020B0604020202020204" pitchFamily="34" charset="0"/>
            </a:endParaRPr>
          </a:p>
        </p:txBody>
      </p:sp>
      <p:sp>
        <p:nvSpPr>
          <p:cNvPr id="141330" name="Text Box 24"/>
          <p:cNvSpPr txBox="1"/>
          <p:nvPr/>
        </p:nvSpPr>
        <p:spPr>
          <a:xfrm>
            <a:off x="3294063" y="7154863"/>
            <a:ext cx="1489075" cy="379412"/>
          </a:xfrm>
          <a:prstGeom prst="rect">
            <a:avLst/>
          </a:prstGeom>
          <a:noFill/>
          <a:ln w="9525">
            <a:noFill/>
          </a:ln>
        </p:spPr>
        <p:txBody>
          <a:bodyPr lIns="100794" tIns="50397" rIns="100794" bIns="50397">
            <a:spAutoFit/>
          </a:bodyPr>
          <a:p>
            <a:pPr>
              <a:spcBef>
                <a:spcPct val="50000"/>
              </a:spcBef>
            </a:pPr>
            <a:r>
              <a:rPr lang="en-US" altLang="en-US" dirty="0">
                <a:solidFill>
                  <a:schemeClr val="tx1"/>
                </a:solidFill>
                <a:latin typeface="Arial" panose="020B0604020202020204" pitchFamily="34" charset="0"/>
              </a:rPr>
              <a:t>Where,</a:t>
            </a:r>
            <a:endParaRPr lang="en-IN" altLang="en-US" dirty="0">
              <a:solidFill>
                <a:schemeClr val="tx1"/>
              </a:solidFill>
              <a:latin typeface="Arial" panose="020B0604020202020204" pitchFamily="34" charset="0"/>
            </a:endParaRPr>
          </a:p>
        </p:txBody>
      </p:sp>
      <p:sp>
        <p:nvSpPr>
          <p:cNvPr id="141331" name="Text Box 25"/>
          <p:cNvSpPr txBox="1"/>
          <p:nvPr/>
        </p:nvSpPr>
        <p:spPr>
          <a:xfrm>
            <a:off x="9088438" y="5207000"/>
            <a:ext cx="715962" cy="379413"/>
          </a:xfrm>
          <a:prstGeom prst="rect">
            <a:avLst/>
          </a:prstGeom>
          <a:noFill/>
          <a:ln w="9525">
            <a:noFill/>
          </a:ln>
        </p:spPr>
        <p:txBody>
          <a:bodyPr lIns="100794" tIns="50397" rIns="100794" bIns="50397">
            <a:spAutoFit/>
          </a:bodyPr>
          <a:p>
            <a:pPr>
              <a:spcBef>
                <a:spcPct val="50000"/>
              </a:spcBef>
            </a:pPr>
            <a:r>
              <a:rPr lang="en-US" altLang="en-US" dirty="0">
                <a:solidFill>
                  <a:srgbClr val="EC0076"/>
                </a:solidFill>
                <a:latin typeface="Arial" panose="020B0604020202020204" pitchFamily="34" charset="0"/>
              </a:rPr>
              <a:t>*</a:t>
            </a:r>
            <a:endParaRPr lang="en-IN" altLang="en-US" dirty="0">
              <a:solidFill>
                <a:srgbClr val="EC0076"/>
              </a:solidFill>
              <a:latin typeface="Arial" panose="020B0604020202020204" pitchFamily="34" charset="0"/>
            </a:endParaRPr>
          </a:p>
        </p:txBody>
      </p:sp>
      <p:sp>
        <p:nvSpPr>
          <p:cNvPr id="141332" name="Footer Placeholder 1"/>
          <p:cNvSpPr txBox="1">
            <a:spLocks noGrp="1"/>
          </p:cNvSpPr>
          <p:nvPr>
            <p:ph type="ftr" sz="quarter" idx="13"/>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IN" altLang="en-US" sz="1400" dirty="0">
                <a:solidFill>
                  <a:srgbClr val="000000"/>
                </a:solidFill>
                <a:latin typeface="Times New Roman" panose="02020603050405020304" pitchFamily="18" charset="0"/>
                <a:cs typeface="DejaVu Sans" charset="0"/>
              </a:rPr>
              <a:t>Harish Chandra Mohanta, CUTM, Bhubaneswar Campus</a:t>
            </a:r>
            <a:endParaRPr lang="en-IN" altLang="en-US" sz="1400" dirty="0">
              <a:solidFill>
                <a:srgbClr val="000000"/>
              </a:solidFill>
              <a:latin typeface="Times New Roman" panose="02020603050405020304" pitchFamily="18" charset="0"/>
              <a:ea typeface="DejaVu Sans" charset="0"/>
            </a:endParaRPr>
          </a:p>
        </p:txBody>
      </p:sp>
      <p:sp>
        <p:nvSpPr>
          <p:cNvPr id="141333" name="Slide Number Placeholder 2"/>
          <p:cNvSpPr txBox="1">
            <a:spLocks noGrp="1"/>
          </p:cNvSpPr>
          <p:nvPr>
            <p:ph type="sldNum" sz="quarter" idx="14"/>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IN" altLang="en-US" sz="1400" dirty="0">
                <a:solidFill>
                  <a:srgbClr val="000000"/>
                </a:solidFill>
                <a:latin typeface="Times New Roman" panose="02020603050405020304" pitchFamily="18" charset="0"/>
                <a:cs typeface="DejaVu Sans" charset="0"/>
              </a:rPr>
            </a:fld>
            <a:endParaRPr lang="en-IN"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2338" name="Rectangle 2"/>
          <p:cNvSpPr>
            <a:spLocks noGrp="1"/>
          </p:cNvSpPr>
          <p:nvPr>
            <p:ph type="title" sz="quarter"/>
          </p:nvPr>
        </p:nvSpPr>
        <p:spPr>
          <a:xfrm>
            <a:off x="2143125" y="114300"/>
            <a:ext cx="7434263" cy="1447800"/>
          </a:xfrm>
          <a:ln/>
        </p:spPr>
        <p:txBody>
          <a:bodyPr vert="horz" wrap="square" lIns="0" tIns="0" rIns="0" bIns="0" anchor="ctr"/>
          <a:p>
            <a:pPr eaLnBrk="1" hangingPunct="1"/>
            <a:r>
              <a:rPr lang="en-US" altLang="en-US" dirty="0"/>
              <a:t>Signal To Noise Ratio (PCM)</a:t>
            </a:r>
            <a:endParaRPr lang="en-IN" altLang="en-US" dirty="0"/>
          </a:p>
        </p:txBody>
      </p:sp>
      <p:graphicFrame>
        <p:nvGraphicFramePr>
          <p:cNvPr id="142339" name="Object 4"/>
          <p:cNvGraphicFramePr>
            <a:graphicFrameLocks noGrp="1" noChangeAspect="1"/>
          </p:cNvGraphicFramePr>
          <p:nvPr>
            <p:ph sz="quarter" idx="1"/>
          </p:nvPr>
        </p:nvGraphicFramePr>
        <p:xfrm>
          <a:off x="3770313" y="1954213"/>
          <a:ext cx="1651000" cy="812800"/>
        </p:xfrm>
        <a:graphic>
          <a:graphicData uri="http://schemas.openxmlformats.org/presentationml/2006/ole">
            <mc:AlternateContent xmlns:mc="http://schemas.openxmlformats.org/markup-compatibility/2006">
              <mc:Choice xmlns:v="urn:schemas-microsoft-com:vml" Requires="v">
                <p:oleObj spid="_x0000_s3107" name="" r:id="rId1" imgW="1498600" imgH="736600" progId="Equation.DSMT4">
                  <p:embed/>
                </p:oleObj>
              </mc:Choice>
              <mc:Fallback>
                <p:oleObj name="" r:id="rId1" imgW="1498600" imgH="736600" progId="Equation.DSMT4">
                  <p:embed/>
                  <p:pic>
                    <p:nvPicPr>
                      <p:cNvPr id="0" name="Picture 3106"/>
                      <p:cNvPicPr/>
                      <p:nvPr/>
                    </p:nvPicPr>
                    <p:blipFill>
                      <a:blip r:embed="rId2"/>
                      <a:srcRect/>
                      <a:stretch>
                        <a:fillRect/>
                      </a:stretch>
                    </p:blipFill>
                    <p:spPr>
                      <a:xfrm>
                        <a:off x="3770313" y="1954213"/>
                        <a:ext cx="1651000" cy="812800"/>
                      </a:xfrm>
                      <a:prstGeom prst="rect">
                        <a:avLst/>
                      </a:prstGeom>
                      <a:noFill/>
                      <a:ln w="38100">
                        <a:miter/>
                      </a:ln>
                    </p:spPr>
                  </p:pic>
                </p:oleObj>
              </mc:Fallback>
            </mc:AlternateContent>
          </a:graphicData>
        </a:graphic>
      </p:graphicFrame>
      <p:graphicFrame>
        <p:nvGraphicFramePr>
          <p:cNvPr id="142340" name="Object 6"/>
          <p:cNvGraphicFramePr>
            <a:graphicFrameLocks noGrp="1" noChangeAspect="1"/>
          </p:cNvGraphicFramePr>
          <p:nvPr>
            <p:ph sz="quarter" idx="2"/>
          </p:nvPr>
        </p:nvGraphicFramePr>
        <p:xfrm>
          <a:off x="5040313" y="5922963"/>
          <a:ext cx="1217612" cy="307975"/>
        </p:xfrm>
        <a:graphic>
          <a:graphicData uri="http://schemas.openxmlformats.org/presentationml/2006/ole">
            <mc:AlternateContent xmlns:mc="http://schemas.openxmlformats.org/markup-compatibility/2006">
              <mc:Choice xmlns:v="urn:schemas-microsoft-com:vml" Requires="v">
                <p:oleObj spid="_x0000_s3099" name="" r:id="rId3" imgW="1104900" imgH="279400" progId="Equation.DSMT4">
                  <p:embed/>
                </p:oleObj>
              </mc:Choice>
              <mc:Fallback>
                <p:oleObj name="" r:id="rId3" imgW="1104900" imgH="279400" progId="Equation.DSMT4">
                  <p:embed/>
                  <p:pic>
                    <p:nvPicPr>
                      <p:cNvPr id="0" name="Picture 3098"/>
                      <p:cNvPicPr/>
                      <p:nvPr/>
                    </p:nvPicPr>
                    <p:blipFill>
                      <a:blip r:embed="rId4"/>
                      <a:srcRect/>
                      <a:stretch>
                        <a:fillRect/>
                      </a:stretch>
                    </p:blipFill>
                    <p:spPr>
                      <a:xfrm>
                        <a:off x="5040313" y="5922963"/>
                        <a:ext cx="1217612" cy="307975"/>
                      </a:xfrm>
                      <a:prstGeom prst="rect">
                        <a:avLst/>
                      </a:prstGeom>
                      <a:noFill/>
                      <a:ln w="38100">
                        <a:miter/>
                      </a:ln>
                    </p:spPr>
                  </p:pic>
                </p:oleObj>
              </mc:Fallback>
            </mc:AlternateContent>
          </a:graphicData>
        </a:graphic>
      </p:graphicFrame>
      <p:graphicFrame>
        <p:nvGraphicFramePr>
          <p:cNvPr id="142341" name="Object 8"/>
          <p:cNvGraphicFramePr>
            <a:graphicFrameLocks noGrp="1" noChangeAspect="1"/>
          </p:cNvGraphicFramePr>
          <p:nvPr>
            <p:ph sz="quarter" idx="3"/>
          </p:nvPr>
        </p:nvGraphicFramePr>
        <p:xfrm>
          <a:off x="2817813" y="3144838"/>
          <a:ext cx="2239962" cy="2127250"/>
        </p:xfrm>
        <a:graphic>
          <a:graphicData uri="http://schemas.openxmlformats.org/presentationml/2006/ole">
            <mc:AlternateContent xmlns:mc="http://schemas.openxmlformats.org/markup-compatibility/2006">
              <mc:Choice xmlns:v="urn:schemas-microsoft-com:vml" Requires="v">
                <p:oleObj spid="_x0000_s3108" name="" r:id="rId5" imgW="2032000" imgH="1930400" progId="Equation.DSMT4">
                  <p:embed/>
                </p:oleObj>
              </mc:Choice>
              <mc:Fallback>
                <p:oleObj name="" r:id="rId5" imgW="2032000" imgH="1930400" progId="Equation.DSMT4">
                  <p:embed/>
                  <p:pic>
                    <p:nvPicPr>
                      <p:cNvPr id="0" name="Picture 3107"/>
                      <p:cNvPicPr/>
                      <p:nvPr/>
                    </p:nvPicPr>
                    <p:blipFill>
                      <a:blip r:embed="rId6"/>
                      <a:srcRect/>
                      <a:stretch>
                        <a:fillRect/>
                      </a:stretch>
                    </p:blipFill>
                    <p:spPr>
                      <a:xfrm>
                        <a:off x="2817813" y="3144838"/>
                        <a:ext cx="2239962" cy="2127250"/>
                      </a:xfrm>
                      <a:prstGeom prst="rect">
                        <a:avLst/>
                      </a:prstGeom>
                      <a:noFill/>
                      <a:ln w="38100">
                        <a:miter/>
                      </a:ln>
                    </p:spPr>
                  </p:pic>
                </p:oleObj>
              </mc:Fallback>
            </mc:AlternateContent>
          </a:graphicData>
        </a:graphic>
      </p:graphicFrame>
      <p:graphicFrame>
        <p:nvGraphicFramePr>
          <p:cNvPr id="142342" name="Object 10"/>
          <p:cNvGraphicFramePr>
            <a:graphicFrameLocks noGrp="1" noChangeAspect="1"/>
          </p:cNvGraphicFramePr>
          <p:nvPr>
            <p:ph sz="quarter" idx="4"/>
          </p:nvPr>
        </p:nvGraphicFramePr>
        <p:xfrm>
          <a:off x="3371850" y="6719888"/>
          <a:ext cx="2058988" cy="839787"/>
        </p:xfrm>
        <a:graphic>
          <a:graphicData uri="http://schemas.openxmlformats.org/presentationml/2006/ole">
            <mc:AlternateContent xmlns:mc="http://schemas.openxmlformats.org/markup-compatibility/2006">
              <mc:Choice xmlns:v="urn:schemas-microsoft-com:vml" Requires="v">
                <p:oleObj spid="_x0000_s3102" name="" r:id="rId7" imgW="1866900" imgH="762000" progId="Equation.DSMT4">
                  <p:embed/>
                </p:oleObj>
              </mc:Choice>
              <mc:Fallback>
                <p:oleObj name="" r:id="rId7" imgW="1866900" imgH="762000" progId="Equation.DSMT4">
                  <p:embed/>
                  <p:pic>
                    <p:nvPicPr>
                      <p:cNvPr id="0" name="Picture 3101"/>
                      <p:cNvPicPr/>
                      <p:nvPr/>
                    </p:nvPicPr>
                    <p:blipFill>
                      <a:blip r:embed="rId8"/>
                      <a:srcRect/>
                      <a:stretch>
                        <a:fillRect/>
                      </a:stretch>
                    </p:blipFill>
                    <p:spPr>
                      <a:xfrm>
                        <a:off x="3371850" y="6719888"/>
                        <a:ext cx="2058988" cy="839787"/>
                      </a:xfrm>
                      <a:prstGeom prst="rect">
                        <a:avLst/>
                      </a:prstGeom>
                      <a:noFill/>
                      <a:ln w="38100">
                        <a:miter/>
                      </a:ln>
                    </p:spPr>
                  </p:pic>
                </p:oleObj>
              </mc:Fallback>
            </mc:AlternateContent>
          </a:graphicData>
        </a:graphic>
      </p:graphicFrame>
      <p:graphicFrame>
        <p:nvGraphicFramePr>
          <p:cNvPr id="142343" name="Object 12"/>
          <p:cNvGraphicFramePr>
            <a:graphicFrameLocks noChangeAspect="1"/>
          </p:cNvGraphicFramePr>
          <p:nvPr/>
        </p:nvGraphicFramePr>
        <p:xfrm>
          <a:off x="2103438" y="5922963"/>
          <a:ext cx="1371600" cy="377825"/>
        </p:xfrm>
        <a:graphic>
          <a:graphicData uri="http://schemas.openxmlformats.org/presentationml/2006/ole">
            <mc:AlternateContent xmlns:mc="http://schemas.openxmlformats.org/markup-compatibility/2006">
              <mc:Choice xmlns:v="urn:schemas-microsoft-com:vml" Requires="v">
                <p:oleObj spid="_x0000_s3104" name="" r:id="rId9" imgW="1244600" imgH="342900" progId="Equation.DSMT4">
                  <p:embed/>
                </p:oleObj>
              </mc:Choice>
              <mc:Fallback>
                <p:oleObj name="" r:id="rId9" imgW="1244600" imgH="342900" progId="Equation.DSMT4">
                  <p:embed/>
                  <p:pic>
                    <p:nvPicPr>
                      <p:cNvPr id="0" name="Picture 3103"/>
                      <p:cNvPicPr/>
                      <p:nvPr/>
                    </p:nvPicPr>
                    <p:blipFill>
                      <a:blip r:embed="rId10"/>
                      <a:stretch>
                        <a:fillRect/>
                      </a:stretch>
                    </p:blipFill>
                    <p:spPr>
                      <a:xfrm>
                        <a:off x="2103438" y="5922963"/>
                        <a:ext cx="1371600" cy="377825"/>
                      </a:xfrm>
                      <a:prstGeom prst="rect">
                        <a:avLst/>
                      </a:prstGeom>
                      <a:noFill/>
                      <a:ln w="38100">
                        <a:noFill/>
                        <a:miter/>
                      </a:ln>
                    </p:spPr>
                  </p:pic>
                </p:oleObj>
              </mc:Fallback>
            </mc:AlternateContent>
          </a:graphicData>
        </a:graphic>
      </p:graphicFrame>
      <p:sp>
        <p:nvSpPr>
          <p:cNvPr id="142344" name="Text Box 13"/>
          <p:cNvSpPr txBox="1"/>
          <p:nvPr/>
        </p:nvSpPr>
        <p:spPr>
          <a:xfrm>
            <a:off x="2381250" y="1495425"/>
            <a:ext cx="2460625" cy="379413"/>
          </a:xfrm>
          <a:prstGeom prst="rect">
            <a:avLst/>
          </a:prstGeom>
          <a:noFill/>
          <a:ln w="9525">
            <a:noFill/>
          </a:ln>
        </p:spPr>
        <p:txBody>
          <a:bodyPr lIns="100794" tIns="50397" rIns="100794" bIns="50397">
            <a:spAutoFit/>
          </a:bodyPr>
          <a:p>
            <a:pPr>
              <a:spcBef>
                <a:spcPct val="50000"/>
              </a:spcBef>
            </a:pPr>
            <a:r>
              <a:rPr lang="en-US" altLang="en-US" dirty="0">
                <a:solidFill>
                  <a:schemeClr val="tx1"/>
                </a:solidFill>
                <a:latin typeface="Arial" panose="020B0604020202020204" pitchFamily="34" charset="0"/>
              </a:rPr>
              <a:t>In General,</a:t>
            </a:r>
            <a:endParaRPr lang="en-IN" altLang="en-US" dirty="0">
              <a:solidFill>
                <a:schemeClr val="tx1"/>
              </a:solidFill>
              <a:latin typeface="Arial" panose="020B0604020202020204" pitchFamily="34" charset="0"/>
            </a:endParaRPr>
          </a:p>
        </p:txBody>
      </p:sp>
      <p:sp>
        <p:nvSpPr>
          <p:cNvPr id="142345" name="Text Box 14"/>
          <p:cNvSpPr txBox="1"/>
          <p:nvPr/>
        </p:nvSpPr>
        <p:spPr>
          <a:xfrm>
            <a:off x="1970088" y="2925763"/>
            <a:ext cx="2460625" cy="377825"/>
          </a:xfrm>
          <a:prstGeom prst="rect">
            <a:avLst/>
          </a:prstGeom>
          <a:noFill/>
          <a:ln w="9525">
            <a:noFill/>
          </a:ln>
        </p:spPr>
        <p:txBody>
          <a:bodyPr lIns="100794" tIns="50397" rIns="100794" bIns="50397">
            <a:spAutoFit/>
          </a:bodyPr>
          <a:p>
            <a:pPr>
              <a:spcBef>
                <a:spcPct val="50000"/>
              </a:spcBef>
            </a:pPr>
            <a:r>
              <a:rPr lang="en-US" altLang="en-US" dirty="0">
                <a:solidFill>
                  <a:schemeClr val="tx1"/>
                </a:solidFill>
                <a:latin typeface="Arial" panose="020B0604020202020204" pitchFamily="34" charset="0"/>
              </a:rPr>
              <a:t>Where,</a:t>
            </a:r>
            <a:endParaRPr lang="en-IN" altLang="en-US" dirty="0">
              <a:solidFill>
                <a:schemeClr val="tx1"/>
              </a:solidFill>
              <a:latin typeface="Arial" panose="020B0604020202020204" pitchFamily="34" charset="0"/>
            </a:endParaRPr>
          </a:p>
        </p:txBody>
      </p:sp>
      <p:sp>
        <p:nvSpPr>
          <p:cNvPr id="142346" name="Text Box 15"/>
          <p:cNvSpPr txBox="1"/>
          <p:nvPr/>
        </p:nvSpPr>
        <p:spPr>
          <a:xfrm>
            <a:off x="1309688" y="5843588"/>
            <a:ext cx="2143125" cy="377825"/>
          </a:xfrm>
          <a:prstGeom prst="rect">
            <a:avLst/>
          </a:prstGeom>
          <a:noFill/>
          <a:ln w="9525">
            <a:noFill/>
          </a:ln>
        </p:spPr>
        <p:txBody>
          <a:bodyPr lIns="100794" tIns="50397" rIns="100794" bIns="50397">
            <a:spAutoFit/>
          </a:bodyPr>
          <a:p>
            <a:pPr>
              <a:spcBef>
                <a:spcPct val="50000"/>
              </a:spcBef>
            </a:pPr>
            <a:r>
              <a:rPr lang="en-US" altLang="en-US" dirty="0">
                <a:solidFill>
                  <a:schemeClr val="tx1"/>
                </a:solidFill>
                <a:latin typeface="Arial" panose="020B0604020202020204" pitchFamily="34" charset="0"/>
              </a:rPr>
              <a:t>But</a:t>
            </a:r>
            <a:endParaRPr lang="en-IN" altLang="en-US" dirty="0">
              <a:solidFill>
                <a:schemeClr val="tx1"/>
              </a:solidFill>
              <a:latin typeface="Arial" panose="020B0604020202020204" pitchFamily="34" charset="0"/>
            </a:endParaRPr>
          </a:p>
        </p:txBody>
      </p:sp>
      <p:sp>
        <p:nvSpPr>
          <p:cNvPr id="142347" name="Text Box 16"/>
          <p:cNvSpPr txBox="1"/>
          <p:nvPr/>
        </p:nvSpPr>
        <p:spPr>
          <a:xfrm>
            <a:off x="1547813" y="6875463"/>
            <a:ext cx="1190625" cy="379412"/>
          </a:xfrm>
          <a:prstGeom prst="rect">
            <a:avLst/>
          </a:prstGeom>
          <a:noFill/>
          <a:ln w="9525">
            <a:noFill/>
          </a:ln>
        </p:spPr>
        <p:txBody>
          <a:bodyPr lIns="100794" tIns="50397" rIns="100794" bIns="50397">
            <a:spAutoFit/>
          </a:bodyPr>
          <a:p>
            <a:pPr>
              <a:spcBef>
                <a:spcPct val="50000"/>
              </a:spcBef>
            </a:pPr>
            <a:r>
              <a:rPr lang="en-US" altLang="en-US" dirty="0">
                <a:solidFill>
                  <a:schemeClr val="tx1"/>
                </a:solidFill>
                <a:latin typeface="Arial" panose="020B0604020202020204" pitchFamily="34" charset="0"/>
              </a:rPr>
              <a:t>Finally</a:t>
            </a:r>
            <a:endParaRPr lang="en-IN" altLang="en-US" dirty="0">
              <a:solidFill>
                <a:schemeClr val="tx1"/>
              </a:solidFill>
              <a:latin typeface="Arial" panose="020B0604020202020204" pitchFamily="34" charset="0"/>
            </a:endParaRPr>
          </a:p>
        </p:txBody>
      </p:sp>
      <p:sp>
        <p:nvSpPr>
          <p:cNvPr id="142348" name="Text Box 17"/>
          <p:cNvSpPr txBox="1"/>
          <p:nvPr/>
        </p:nvSpPr>
        <p:spPr>
          <a:xfrm>
            <a:off x="6310313" y="3303588"/>
            <a:ext cx="2143125" cy="379412"/>
          </a:xfrm>
          <a:prstGeom prst="rect">
            <a:avLst/>
          </a:prstGeom>
          <a:noFill/>
          <a:ln w="9525">
            <a:noFill/>
          </a:ln>
        </p:spPr>
        <p:txBody>
          <a:bodyPr lIns="100794" tIns="50397" rIns="100794" bIns="50397">
            <a:spAutoFit/>
          </a:bodyPr>
          <a:p>
            <a:pPr>
              <a:spcBef>
                <a:spcPct val="50000"/>
              </a:spcBef>
            </a:pPr>
            <a:r>
              <a:rPr lang="en-US" altLang="en-US" dirty="0">
                <a:solidFill>
                  <a:schemeClr val="tx1"/>
                </a:solidFill>
                <a:latin typeface="Arial" panose="020B0604020202020204" pitchFamily="34" charset="0"/>
              </a:rPr>
              <a:t>Uncompressed</a:t>
            </a:r>
            <a:endParaRPr lang="en-IN" altLang="en-US" dirty="0">
              <a:solidFill>
                <a:schemeClr val="tx1"/>
              </a:solidFill>
              <a:latin typeface="Arial" panose="020B0604020202020204" pitchFamily="34" charset="0"/>
            </a:endParaRPr>
          </a:p>
        </p:txBody>
      </p:sp>
      <p:sp>
        <p:nvSpPr>
          <p:cNvPr id="142349" name="Text Box 18"/>
          <p:cNvSpPr txBox="1"/>
          <p:nvPr/>
        </p:nvSpPr>
        <p:spPr>
          <a:xfrm>
            <a:off x="6469063" y="4573588"/>
            <a:ext cx="2141537" cy="379412"/>
          </a:xfrm>
          <a:prstGeom prst="rect">
            <a:avLst/>
          </a:prstGeom>
          <a:noFill/>
          <a:ln w="9525">
            <a:noFill/>
          </a:ln>
        </p:spPr>
        <p:txBody>
          <a:bodyPr lIns="100794" tIns="50397" rIns="100794" bIns="50397">
            <a:spAutoFit/>
          </a:bodyPr>
          <a:p>
            <a:pPr>
              <a:spcBef>
                <a:spcPct val="50000"/>
              </a:spcBef>
            </a:pPr>
            <a:r>
              <a:rPr lang="en-US" altLang="en-US" dirty="0">
                <a:solidFill>
                  <a:schemeClr val="tx1"/>
                </a:solidFill>
                <a:latin typeface="Arial" panose="020B0604020202020204" pitchFamily="34" charset="0"/>
              </a:rPr>
              <a:t>Compressed</a:t>
            </a:r>
            <a:endParaRPr lang="en-IN" altLang="en-US" dirty="0">
              <a:solidFill>
                <a:schemeClr val="tx1"/>
              </a:solidFill>
              <a:latin typeface="Arial" panose="020B0604020202020204" pitchFamily="34" charset="0"/>
            </a:endParaRPr>
          </a:p>
        </p:txBody>
      </p:sp>
      <p:sp>
        <p:nvSpPr>
          <p:cNvPr id="142350" name="Text Box 19"/>
          <p:cNvSpPr txBox="1"/>
          <p:nvPr/>
        </p:nvSpPr>
        <p:spPr>
          <a:xfrm>
            <a:off x="4087813" y="5922963"/>
            <a:ext cx="714375" cy="379412"/>
          </a:xfrm>
          <a:prstGeom prst="rect">
            <a:avLst/>
          </a:prstGeom>
          <a:noFill/>
          <a:ln w="9525">
            <a:noFill/>
          </a:ln>
        </p:spPr>
        <p:txBody>
          <a:bodyPr lIns="100794" tIns="50397" rIns="100794" bIns="50397">
            <a:spAutoFit/>
          </a:bodyPr>
          <a:p>
            <a:pPr>
              <a:spcBef>
                <a:spcPct val="50000"/>
              </a:spcBef>
            </a:pPr>
            <a:r>
              <a:rPr lang="en-US" altLang="en-US" dirty="0">
                <a:solidFill>
                  <a:schemeClr val="tx1"/>
                </a:solidFill>
                <a:latin typeface="Arial" panose="020B0604020202020204" pitchFamily="34" charset="0"/>
              </a:rPr>
              <a:t>&amp;</a:t>
            </a:r>
            <a:endParaRPr lang="en-IN" altLang="en-US" dirty="0">
              <a:solidFill>
                <a:schemeClr val="tx1"/>
              </a:solidFill>
              <a:latin typeface="Arial" panose="020B0604020202020204" pitchFamily="34" charset="0"/>
            </a:endParaRPr>
          </a:p>
        </p:txBody>
      </p:sp>
      <p:sp>
        <p:nvSpPr>
          <p:cNvPr id="142351" name="Text Box 20"/>
          <p:cNvSpPr txBox="1"/>
          <p:nvPr/>
        </p:nvSpPr>
        <p:spPr>
          <a:xfrm>
            <a:off x="7977188" y="2192338"/>
            <a:ext cx="1825625" cy="379412"/>
          </a:xfrm>
          <a:prstGeom prst="rect">
            <a:avLst/>
          </a:prstGeom>
          <a:noFill/>
          <a:ln w="9525">
            <a:noFill/>
          </a:ln>
        </p:spPr>
        <p:txBody>
          <a:bodyPr lIns="100794" tIns="50397" rIns="100794" bIns="50397">
            <a:spAutoFit/>
          </a:bodyPr>
          <a:p>
            <a:pPr>
              <a:spcBef>
                <a:spcPct val="50000"/>
              </a:spcBef>
            </a:pPr>
            <a:r>
              <a:rPr lang="en-US" altLang="en-US" dirty="0">
                <a:solidFill>
                  <a:schemeClr val="tx1"/>
                </a:solidFill>
                <a:latin typeface="Arial" panose="020B0604020202020204" pitchFamily="34" charset="0"/>
              </a:rPr>
              <a:t>………..(14)</a:t>
            </a:r>
            <a:endParaRPr lang="en-IN" altLang="en-US" dirty="0">
              <a:solidFill>
                <a:schemeClr val="tx1"/>
              </a:solidFill>
              <a:latin typeface="Arial" panose="020B0604020202020204" pitchFamily="34" charset="0"/>
            </a:endParaRPr>
          </a:p>
        </p:txBody>
      </p:sp>
      <p:sp>
        <p:nvSpPr>
          <p:cNvPr id="142352" name="Text Box 21"/>
          <p:cNvSpPr txBox="1"/>
          <p:nvPr/>
        </p:nvSpPr>
        <p:spPr>
          <a:xfrm>
            <a:off x="8255000" y="4494213"/>
            <a:ext cx="1825625" cy="377825"/>
          </a:xfrm>
          <a:prstGeom prst="rect">
            <a:avLst/>
          </a:prstGeom>
          <a:noFill/>
          <a:ln w="9525">
            <a:noFill/>
          </a:ln>
        </p:spPr>
        <p:txBody>
          <a:bodyPr lIns="100794" tIns="50397" rIns="100794" bIns="50397">
            <a:spAutoFit/>
          </a:bodyPr>
          <a:p>
            <a:pPr>
              <a:spcBef>
                <a:spcPct val="50000"/>
              </a:spcBef>
            </a:pPr>
            <a:r>
              <a:rPr lang="en-US" altLang="en-US" dirty="0">
                <a:solidFill>
                  <a:schemeClr val="tx1"/>
                </a:solidFill>
                <a:latin typeface="Arial" panose="020B0604020202020204" pitchFamily="34" charset="0"/>
              </a:rPr>
              <a:t>………..(15)</a:t>
            </a:r>
            <a:endParaRPr lang="en-IN" altLang="en-US" dirty="0">
              <a:solidFill>
                <a:schemeClr val="tx1"/>
              </a:solidFill>
              <a:latin typeface="Arial" panose="020B0604020202020204" pitchFamily="34" charset="0"/>
            </a:endParaRPr>
          </a:p>
        </p:txBody>
      </p:sp>
      <p:sp>
        <p:nvSpPr>
          <p:cNvPr id="142353" name="Text Box 22"/>
          <p:cNvSpPr txBox="1"/>
          <p:nvPr/>
        </p:nvSpPr>
        <p:spPr>
          <a:xfrm>
            <a:off x="7977188" y="5764213"/>
            <a:ext cx="1825625" cy="379412"/>
          </a:xfrm>
          <a:prstGeom prst="rect">
            <a:avLst/>
          </a:prstGeom>
          <a:noFill/>
          <a:ln w="9525">
            <a:noFill/>
          </a:ln>
        </p:spPr>
        <p:txBody>
          <a:bodyPr lIns="100794" tIns="50397" rIns="100794" bIns="50397">
            <a:spAutoFit/>
          </a:bodyPr>
          <a:p>
            <a:pPr>
              <a:spcBef>
                <a:spcPct val="50000"/>
              </a:spcBef>
            </a:pPr>
            <a:r>
              <a:rPr lang="en-US" altLang="en-US" dirty="0">
                <a:solidFill>
                  <a:schemeClr val="tx1"/>
                </a:solidFill>
                <a:latin typeface="Arial" panose="020B0604020202020204" pitchFamily="34" charset="0"/>
              </a:rPr>
              <a:t>………..(16)</a:t>
            </a:r>
            <a:endParaRPr lang="en-IN" altLang="en-US" dirty="0">
              <a:solidFill>
                <a:schemeClr val="tx1"/>
              </a:solidFill>
              <a:latin typeface="Arial" panose="020B0604020202020204" pitchFamily="34" charset="0"/>
            </a:endParaRPr>
          </a:p>
        </p:txBody>
      </p:sp>
      <p:sp>
        <p:nvSpPr>
          <p:cNvPr id="142354" name="Text Box 23"/>
          <p:cNvSpPr txBox="1"/>
          <p:nvPr/>
        </p:nvSpPr>
        <p:spPr>
          <a:xfrm>
            <a:off x="7739063" y="6875463"/>
            <a:ext cx="1825625" cy="379412"/>
          </a:xfrm>
          <a:prstGeom prst="rect">
            <a:avLst/>
          </a:prstGeom>
          <a:noFill/>
          <a:ln w="9525">
            <a:noFill/>
          </a:ln>
        </p:spPr>
        <p:txBody>
          <a:bodyPr lIns="100794" tIns="50397" rIns="100794" bIns="50397">
            <a:spAutoFit/>
          </a:bodyPr>
          <a:p>
            <a:pPr>
              <a:spcBef>
                <a:spcPct val="50000"/>
              </a:spcBef>
            </a:pPr>
            <a:r>
              <a:rPr lang="en-US" altLang="en-US" dirty="0">
                <a:solidFill>
                  <a:schemeClr val="tx1"/>
                </a:solidFill>
                <a:latin typeface="Arial" panose="020B0604020202020204" pitchFamily="34" charset="0"/>
              </a:rPr>
              <a:t>………..(17)</a:t>
            </a:r>
            <a:endParaRPr lang="en-IN" altLang="en-US" dirty="0">
              <a:solidFill>
                <a:schemeClr val="tx1"/>
              </a:solidFill>
              <a:latin typeface="Arial" panose="020B0604020202020204" pitchFamily="34" charset="0"/>
            </a:endParaRPr>
          </a:p>
        </p:txBody>
      </p:sp>
      <p:sp>
        <p:nvSpPr>
          <p:cNvPr id="142355" name="Footer Placeholder 1"/>
          <p:cNvSpPr txBox="1">
            <a:spLocks noGrp="1"/>
          </p:cNvSpPr>
          <p:nvPr>
            <p:ph type="ftr" sz="quarter" idx="13"/>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IN" altLang="en-US" sz="1400" dirty="0">
                <a:solidFill>
                  <a:srgbClr val="000000"/>
                </a:solidFill>
                <a:latin typeface="Times New Roman" panose="02020603050405020304" pitchFamily="18" charset="0"/>
                <a:cs typeface="DejaVu Sans" charset="0"/>
              </a:rPr>
              <a:t>Harish Chandra Mohanta, CUTM, Bhubaneswar Campus</a:t>
            </a:r>
            <a:endParaRPr lang="en-IN" altLang="en-US" sz="1400" dirty="0">
              <a:solidFill>
                <a:srgbClr val="000000"/>
              </a:solidFill>
              <a:latin typeface="Times New Roman" panose="02020603050405020304" pitchFamily="18" charset="0"/>
              <a:ea typeface="DejaVu Sans" charset="0"/>
            </a:endParaRPr>
          </a:p>
        </p:txBody>
      </p:sp>
      <p:sp>
        <p:nvSpPr>
          <p:cNvPr id="142356" name="Slide Number Placeholder 2"/>
          <p:cNvSpPr txBox="1">
            <a:spLocks noGrp="1"/>
          </p:cNvSpPr>
          <p:nvPr>
            <p:ph type="sldNum" sz="quarter" idx="14"/>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IN" altLang="en-US" sz="1400" dirty="0">
                <a:solidFill>
                  <a:srgbClr val="000000"/>
                </a:solidFill>
                <a:latin typeface="Times New Roman" panose="02020603050405020304" pitchFamily="18" charset="0"/>
                <a:cs typeface="DejaVu Sans" charset="0"/>
              </a:rPr>
            </a:fld>
            <a:endParaRPr lang="en-IN"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3362" name="Rectangle 2"/>
          <p:cNvSpPr>
            <a:spLocks noGrp="1"/>
          </p:cNvSpPr>
          <p:nvPr>
            <p:ph type="title"/>
          </p:nvPr>
        </p:nvSpPr>
        <p:spPr>
          <a:xfrm>
            <a:off x="2087563" y="301625"/>
            <a:ext cx="7481887" cy="1257300"/>
          </a:xfrm>
          <a:ln/>
        </p:spPr>
        <p:txBody>
          <a:bodyPr vert="horz" wrap="square" lIns="0" tIns="0" rIns="0" bIns="0" anchor="ctr"/>
          <a:p>
            <a:pPr eaLnBrk="1" hangingPunct="1"/>
            <a:r>
              <a:rPr lang="en-US" altLang="en-US" sz="3500" dirty="0"/>
              <a:t>Comparison Between DM and PCM</a:t>
            </a:r>
            <a:endParaRPr lang="en-IN" altLang="en-US" sz="3500" dirty="0"/>
          </a:p>
        </p:txBody>
      </p:sp>
      <p:pic>
        <p:nvPicPr>
          <p:cNvPr id="143363" name="Picture 4"/>
          <p:cNvPicPr>
            <a:picLocks noGrp="1" noChangeAspect="1"/>
          </p:cNvPicPr>
          <p:nvPr>
            <p:ph idx="1"/>
          </p:nvPr>
        </p:nvPicPr>
        <p:blipFill>
          <a:blip r:embed="rId1"/>
          <a:srcRect/>
          <a:stretch>
            <a:fillRect/>
          </a:stretch>
        </p:blipFill>
        <p:spPr>
          <a:xfrm>
            <a:off x="2592388" y="1547813"/>
            <a:ext cx="6588125" cy="5151437"/>
          </a:xfrm>
          <a:ln/>
        </p:spPr>
      </p:pic>
      <p:sp>
        <p:nvSpPr>
          <p:cNvPr id="143364"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143365"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7586" name="Rectangle 2"/>
          <p:cNvSpPr>
            <a:spLocks noGrp="1"/>
          </p:cNvSpPr>
          <p:nvPr>
            <p:ph type="title"/>
          </p:nvPr>
        </p:nvSpPr>
        <p:spPr>
          <a:xfrm>
            <a:off x="515938" y="1795463"/>
            <a:ext cx="9088437" cy="1449387"/>
          </a:xfrm>
          <a:ln/>
        </p:spPr>
        <p:txBody>
          <a:bodyPr vert="horz" wrap="square" lIns="0" tIns="0" rIns="0" bIns="0" anchor="ctr"/>
          <a:p>
            <a:pPr eaLnBrk="1" hangingPunct="1"/>
            <a:r>
              <a:rPr lang="en-US" altLang="en-US" sz="6000" dirty="0"/>
              <a:t>Thank You</a:t>
            </a:r>
            <a:endParaRPr lang="en-IN" altLang="en-US" sz="6000" dirty="0"/>
          </a:p>
        </p:txBody>
      </p:sp>
      <p:sp>
        <p:nvSpPr>
          <p:cNvPr id="144387" name="Rectangle 3"/>
          <p:cNvSpPr/>
          <p:nvPr/>
        </p:nvSpPr>
        <p:spPr>
          <a:xfrm>
            <a:off x="0" y="2487613"/>
            <a:ext cx="203200" cy="379412"/>
          </a:xfrm>
          <a:prstGeom prst="rect">
            <a:avLst/>
          </a:prstGeom>
          <a:noFill/>
          <a:ln w="9525">
            <a:noFill/>
          </a:ln>
        </p:spPr>
        <p:txBody>
          <a:bodyPr wrap="none" lIns="100794" tIns="50397" rIns="100794" bIns="50397" anchor="ctr">
            <a:spAutoFit/>
          </a:bodyPr>
          <a:p>
            <a:endParaRPr lang="en-US" altLang="en-US" dirty="0">
              <a:latin typeface="Arial" panose="020B0604020202020204" pitchFamily="34" charset="0"/>
            </a:endParaRPr>
          </a:p>
        </p:txBody>
      </p:sp>
      <p:sp>
        <p:nvSpPr>
          <p:cNvPr id="144388" name="Rectangle 4"/>
          <p:cNvSpPr/>
          <p:nvPr/>
        </p:nvSpPr>
        <p:spPr>
          <a:xfrm>
            <a:off x="0" y="2487613"/>
            <a:ext cx="203200" cy="379412"/>
          </a:xfrm>
          <a:prstGeom prst="rect">
            <a:avLst/>
          </a:prstGeom>
          <a:noFill/>
          <a:ln w="9525">
            <a:noFill/>
          </a:ln>
        </p:spPr>
        <p:txBody>
          <a:bodyPr wrap="none" lIns="100794" tIns="50397" rIns="100794" bIns="50397" anchor="ctr">
            <a:spAutoFit/>
          </a:bodyPr>
          <a:p>
            <a:endParaRPr lang="en-US" altLang="en-US" dirty="0">
              <a:latin typeface="Arial" panose="020B0604020202020204" pitchFamily="34" charset="0"/>
            </a:endParaRPr>
          </a:p>
        </p:txBody>
      </p:sp>
      <p:sp>
        <p:nvSpPr>
          <p:cNvPr id="144389"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144390"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67586"/>
                                        </p:tgtEl>
                                        <p:attrNameLst>
                                          <p:attrName>style.visibility</p:attrName>
                                        </p:attrNameLst>
                                      </p:cBhvr>
                                      <p:to>
                                        <p:strVal val="visible"/>
                                      </p:to>
                                    </p:set>
                                    <p:animEffect transition="in" filter="diamond(in)">
                                      <p:cBhvr>
                                        <p:cTn id="7" dur="2000"/>
                                        <p:tgtEl>
                                          <p:spTgt spid="675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6"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5410" name="Title 1"/>
          <p:cNvSpPr>
            <a:spLocks noGrp="1"/>
          </p:cNvSpPr>
          <p:nvPr>
            <p:ph type="ctrTitle"/>
          </p:nvPr>
        </p:nvSpPr>
        <p:spPr>
          <a:xfrm>
            <a:off x="595313" y="604838"/>
            <a:ext cx="8655050" cy="2016125"/>
          </a:xfrm>
          <a:ln/>
        </p:spPr>
        <p:txBody>
          <a:bodyPr vert="horz" wrap="square" lIns="0" tIns="0" rIns="0" bIns="0" anchor="b"/>
          <a:p>
            <a:pPr defTabSz="449580">
              <a:buClr>
                <a:srgbClr val="000000"/>
              </a:buClr>
              <a:buSzPct val="100000"/>
            </a:pPr>
            <a:r>
              <a:rPr lang="en-US" altLang="en-US" kern="1200" dirty="0">
                <a:latin typeface="+mj-lt"/>
                <a:ea typeface="+mj-ea"/>
                <a:cs typeface="+mj-cs"/>
              </a:rPr>
              <a:t>DPSK</a:t>
            </a:r>
            <a:endParaRPr lang="en-US" altLang="en-US" kern="1200" dirty="0">
              <a:latin typeface="+mj-lt"/>
              <a:ea typeface="+mj-ea"/>
              <a:cs typeface="+mj-cs"/>
            </a:endParaRPr>
          </a:p>
        </p:txBody>
      </p:sp>
      <p:sp>
        <p:nvSpPr>
          <p:cNvPr id="145411" name="Subtitle 2"/>
          <p:cNvSpPr>
            <a:spLocks noGrp="1"/>
          </p:cNvSpPr>
          <p:nvPr>
            <p:ph type="subTitle" idx="1"/>
          </p:nvPr>
        </p:nvSpPr>
        <p:spPr>
          <a:xfrm>
            <a:off x="0" y="4256088"/>
            <a:ext cx="9961563" cy="1931987"/>
          </a:xfrm>
          <a:ln/>
        </p:spPr>
        <p:txBody>
          <a:bodyPr vert="horz" wrap="square" lIns="0" tIns="28440" rIns="0" bIns="0" anchor="t"/>
          <a:p>
            <a:pPr defTabSz="449580">
              <a:buClr>
                <a:srgbClr val="000000"/>
              </a:buClr>
              <a:buSzPct val="100000"/>
            </a:pPr>
            <a:r>
              <a:rPr lang="en-US" altLang="en-US" kern="1200" dirty="0">
                <a:latin typeface="+mn-lt"/>
                <a:ea typeface="+mn-ea"/>
                <a:cs typeface="+mn-cs"/>
              </a:rPr>
              <a:t>Harish Chandra Mohanta, CUTM, Bhubaneswar Campus</a:t>
            </a:r>
            <a:endParaRPr lang="en-US" altLang="en-US" kern="1200" dirty="0">
              <a:latin typeface="+mn-lt"/>
              <a:ea typeface="+mn-ea"/>
              <a:cs typeface="+mn-cs"/>
            </a:endParaRPr>
          </a:p>
        </p:txBody>
      </p:sp>
      <p:sp>
        <p:nvSpPr>
          <p:cNvPr id="145412" name="Footer Placeholder 3"/>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145413" name="Slide Number Placeholder 4"/>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6434" name="Title 1"/>
          <p:cNvSpPr>
            <a:spLocks noGrp="1"/>
          </p:cNvSpPr>
          <p:nvPr>
            <p:ph type="title"/>
          </p:nvPr>
        </p:nvSpPr>
        <p:spPr>
          <a:xfrm>
            <a:off x="515938" y="446088"/>
            <a:ext cx="9072562" cy="1260475"/>
          </a:xfrm>
          <a:ln/>
        </p:spPr>
        <p:txBody>
          <a:bodyPr vert="horz" wrap="square" lIns="0" tIns="0" rIns="0" bIns="0" anchor="ctr"/>
          <a:p>
            <a:r>
              <a:rPr lang="en-US" altLang="en-US" sz="5300" dirty="0">
                <a:latin typeface="Times New Roman" panose="02020603050405020304" pitchFamily="18" charset="0"/>
                <a:cs typeface="Times New Roman" panose="02020603050405020304" pitchFamily="18" charset="0"/>
              </a:rPr>
              <a:t>INTRODUCTION</a:t>
            </a:r>
            <a:endParaRPr lang="en-US" altLang="en-US" sz="5300" dirty="0">
              <a:latin typeface="Times New Roman" panose="02020603050405020304" pitchFamily="18" charset="0"/>
              <a:ea typeface="Times New Roman" panose="02020603050405020304" pitchFamily="18" charset="0"/>
            </a:endParaRPr>
          </a:p>
        </p:txBody>
      </p:sp>
      <p:sp>
        <p:nvSpPr>
          <p:cNvPr id="3" name="Content Placeholder 2"/>
          <p:cNvSpPr>
            <a:spLocks noGrp="1"/>
          </p:cNvSpPr>
          <p:nvPr>
            <p:ph idx="1"/>
          </p:nvPr>
        </p:nvSpPr>
        <p:spPr>
          <a:xfrm>
            <a:off x="2016125" y="1795463"/>
            <a:ext cx="7561263" cy="5426075"/>
          </a:xfrm>
        </p:spPr>
        <p:txBody>
          <a:bodyPr vert="horz" wrap="square" lIns="0" tIns="28440" rIns="0" bIns="0" numCol="1" anchor="t" anchorCtr="0" compatLnSpc="1">
            <a:normAutofit fontScale="92500" lnSpcReduction="10000"/>
          </a:bodyPr>
          <a:lstStyle/>
          <a:p>
            <a:pPr marL="457200" marR="0" lvl="0" indent="-457200" algn="just" defTabSz="449580" rtl="0" eaLnBrk="0" fontAlgn="base" latinLnBrk="0" hangingPunct="0">
              <a:lnSpc>
                <a:spcPct val="93000"/>
              </a:lnSpc>
              <a:spcBef>
                <a:spcPts val="1425"/>
              </a:spcBef>
              <a:spcAft>
                <a:spcPct val="0"/>
              </a:spcAft>
              <a:buClr>
                <a:srgbClr val="000000"/>
              </a:buClr>
              <a:buSzPct val="100000"/>
              <a:buFont typeface="Arial" panose="020B0604020202020204" pitchFamily="34" charset="0"/>
              <a:buChar char="•"/>
              <a:defRPr/>
            </a:pPr>
            <a:r>
              <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Phase shift keying is a digital modulation scheme that conveys data by changing (modulating) the phase of a reference signal (the carrier wave).</a:t>
            </a:r>
            <a:endPar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457200" marR="0" lvl="0" indent="-457200" algn="just" defTabSz="449580" rtl="0" eaLnBrk="0" fontAlgn="base" latinLnBrk="0" hangingPunct="0">
              <a:lnSpc>
                <a:spcPct val="93000"/>
              </a:lnSpc>
              <a:spcBef>
                <a:spcPts val="1425"/>
              </a:spcBef>
              <a:spcAft>
                <a:spcPct val="0"/>
              </a:spcAft>
              <a:buClr>
                <a:srgbClr val="000000"/>
              </a:buClr>
              <a:buSzPct val="100000"/>
              <a:buFont typeface="Arial" panose="020B0604020202020204" pitchFamily="34" charset="0"/>
              <a:buChar char="•"/>
              <a:defRPr/>
            </a:pPr>
            <a:r>
              <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PSK uses a finite number of phases, each assigned a unique pattern of binary digits. Usually, each phase encodes an equal number of bits. Each pattern of bits forms the symbol that is represented by the particular phase.</a:t>
            </a:r>
            <a:endPar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457200" marR="0" lvl="0" indent="-457200" algn="just" defTabSz="449580" rtl="0" eaLnBrk="0" fontAlgn="base" latinLnBrk="0" hangingPunct="0">
              <a:lnSpc>
                <a:spcPct val="93000"/>
              </a:lnSpc>
              <a:spcBef>
                <a:spcPts val="1425"/>
              </a:spcBef>
              <a:spcAft>
                <a:spcPct val="0"/>
              </a:spcAft>
              <a:buClr>
                <a:srgbClr val="000000"/>
              </a:buClr>
              <a:buSzPct val="100000"/>
              <a:buFont typeface="Arial" panose="020B0604020202020204" pitchFamily="34" charset="0"/>
              <a:buChar char="•"/>
              <a:defRPr/>
            </a:pPr>
            <a:r>
              <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The demodulator, which is designed specially for the symbol set used by the modulator, determines the phase of received signal and maps it back to the symbol it represents, thus recovering the original data.</a:t>
            </a:r>
            <a:endPar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457200" marR="0" lvl="0" indent="-457200" algn="just" defTabSz="449580" rtl="0" eaLnBrk="0" fontAlgn="base" latinLnBrk="0" hangingPunct="0">
              <a:lnSpc>
                <a:spcPct val="93000"/>
              </a:lnSpc>
              <a:spcBef>
                <a:spcPts val="1425"/>
              </a:spcBef>
              <a:spcAft>
                <a:spcPct val="0"/>
              </a:spcAft>
              <a:buClr>
                <a:srgbClr val="000000"/>
              </a:buClr>
              <a:buSzPct val="100000"/>
              <a:buFont typeface="Arial" panose="020B0604020202020204" pitchFamily="34" charset="0"/>
              <a:buChar char="•"/>
              <a:defRPr/>
            </a:pPr>
            <a:r>
              <a:rPr kumimoji="0" lang="en-US" sz="2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Differential phase shift keying (DPSK) </a:t>
            </a:r>
            <a:r>
              <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is a common form of phase modulation that conveys data by changing the phase of the carrier wave.</a:t>
            </a:r>
            <a:endPar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342900" marR="0" lvl="0" indent="-342900" algn="just" defTabSz="449580" rtl="0" eaLnBrk="0" fontAlgn="base" latinLnBrk="0" hangingPunct="0">
              <a:lnSpc>
                <a:spcPct val="93000"/>
              </a:lnSpc>
              <a:spcBef>
                <a:spcPts val="1425"/>
              </a:spcBef>
              <a:spcAft>
                <a:spcPct val="0"/>
              </a:spcAft>
              <a:buClr>
                <a:srgbClr val="000000"/>
              </a:buClr>
              <a:buSzPct val="100000"/>
              <a:buFont typeface="Times New Roman" panose="02020603050405020304" pitchFamily="18" charset="0"/>
              <a:buNone/>
              <a:defRPr/>
            </a:pPr>
            <a:endPar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342900" marR="0" lvl="0" indent="-342900" algn="just" defTabSz="449580" rtl="0" eaLnBrk="0" fontAlgn="base" latinLnBrk="0" hangingPunct="0">
              <a:lnSpc>
                <a:spcPct val="93000"/>
              </a:lnSpc>
              <a:spcBef>
                <a:spcPts val="1425"/>
              </a:spcBef>
              <a:spcAft>
                <a:spcPct val="0"/>
              </a:spcAft>
              <a:buClr>
                <a:srgbClr val="000000"/>
              </a:buClr>
              <a:buSzPct val="100000"/>
              <a:buFont typeface="Times New Roman" panose="02020603050405020304" pitchFamily="18" charset="0"/>
              <a:buNone/>
              <a:defRPr/>
            </a:pPr>
            <a:endPar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342900" marR="0" lvl="0" indent="-342900" algn="just" defTabSz="449580" rtl="0" eaLnBrk="0" fontAlgn="base" latinLnBrk="0" hangingPunct="0">
              <a:lnSpc>
                <a:spcPct val="93000"/>
              </a:lnSpc>
              <a:spcBef>
                <a:spcPts val="1425"/>
              </a:spcBef>
              <a:spcAft>
                <a:spcPct val="0"/>
              </a:spcAft>
              <a:buClr>
                <a:srgbClr val="000000"/>
              </a:buClr>
              <a:buSzPct val="100000"/>
              <a:buFont typeface="Times New Roman" panose="02020603050405020304" pitchFamily="18" charset="0"/>
              <a:buNone/>
              <a:defRPr/>
            </a:pPr>
            <a:endPar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46436" name="Footer Placeholder 3"/>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146437" name="Slide Number Placeholder 4"/>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7458" name="Title 1"/>
          <p:cNvSpPr>
            <a:spLocks noGrp="1"/>
          </p:cNvSpPr>
          <p:nvPr>
            <p:ph type="title"/>
          </p:nvPr>
        </p:nvSpPr>
        <p:spPr>
          <a:xfrm>
            <a:off x="0" y="0"/>
            <a:ext cx="9961563" cy="1001713"/>
          </a:xfrm>
          <a:ln/>
        </p:spPr>
        <p:txBody>
          <a:bodyPr vert="horz" wrap="square" lIns="0" tIns="0" rIns="0" bIns="0" anchor="ctr"/>
          <a:p>
            <a:r>
              <a:rPr lang="en-US" altLang="en-US" dirty="0"/>
              <a:t>DPSK</a:t>
            </a:r>
            <a:endParaRPr lang="en-US" altLang="en-US" dirty="0"/>
          </a:p>
        </p:txBody>
      </p:sp>
      <p:pic>
        <p:nvPicPr>
          <p:cNvPr id="147459" name="Picture 2"/>
          <p:cNvPicPr>
            <a:picLocks noChangeAspect="1"/>
          </p:cNvPicPr>
          <p:nvPr/>
        </p:nvPicPr>
        <p:blipFill>
          <a:blip r:embed="rId1"/>
          <a:stretch>
            <a:fillRect/>
          </a:stretch>
        </p:blipFill>
        <p:spPr>
          <a:xfrm>
            <a:off x="2016125" y="1455738"/>
            <a:ext cx="7632700" cy="5816600"/>
          </a:xfrm>
          <a:prstGeom prst="rect">
            <a:avLst/>
          </a:prstGeom>
          <a:noFill/>
          <a:ln w="9525">
            <a:noFill/>
          </a:ln>
        </p:spPr>
      </p:pic>
      <p:sp>
        <p:nvSpPr>
          <p:cNvPr id="147460" name="Footer Placeholder 2"/>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147461" name="Slide Number Placeholder 3"/>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8482" name="Title 1"/>
          <p:cNvSpPr>
            <a:spLocks noGrp="1"/>
          </p:cNvSpPr>
          <p:nvPr>
            <p:ph type="title"/>
          </p:nvPr>
        </p:nvSpPr>
        <p:spPr>
          <a:ln/>
        </p:spPr>
        <p:txBody>
          <a:bodyPr vert="horz" wrap="square" lIns="0" tIns="0" rIns="0" bIns="0" anchor="ctr"/>
          <a:p>
            <a:r>
              <a:rPr lang="en-US" altLang="en-US" sz="5300" dirty="0">
                <a:latin typeface="Times New Roman" panose="02020603050405020304" pitchFamily="18" charset="0"/>
                <a:cs typeface="Times New Roman" panose="02020603050405020304" pitchFamily="18" charset="0"/>
              </a:rPr>
              <a:t>DPSK</a:t>
            </a:r>
            <a:endParaRPr lang="en-US" altLang="en-US" sz="5300" dirty="0">
              <a:latin typeface="Times New Roman" panose="02020603050405020304" pitchFamily="18" charset="0"/>
              <a:ea typeface="Times New Roman" panose="02020603050405020304" pitchFamily="18" charset="0"/>
            </a:endParaRPr>
          </a:p>
        </p:txBody>
      </p:sp>
      <p:pic>
        <p:nvPicPr>
          <p:cNvPr id="148483" name="Picture 2"/>
          <p:cNvPicPr>
            <a:picLocks noChangeAspect="1"/>
          </p:cNvPicPr>
          <p:nvPr/>
        </p:nvPicPr>
        <p:blipFill>
          <a:blip r:embed="rId1"/>
          <a:stretch>
            <a:fillRect/>
          </a:stretch>
        </p:blipFill>
        <p:spPr>
          <a:xfrm>
            <a:off x="2087563" y="2020888"/>
            <a:ext cx="7632700" cy="4976812"/>
          </a:xfrm>
          <a:prstGeom prst="rect">
            <a:avLst/>
          </a:prstGeom>
          <a:noFill/>
          <a:ln w="9525">
            <a:noFill/>
          </a:ln>
        </p:spPr>
      </p:pic>
      <p:sp>
        <p:nvSpPr>
          <p:cNvPr id="148484" name="Footer Placeholder 2"/>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148485" name="Slide Number Placeholder 3"/>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18434" name="Object 1026"/>
          <p:cNvGraphicFramePr>
            <a:graphicFrameLocks noChangeAspect="1"/>
          </p:cNvGraphicFramePr>
          <p:nvPr/>
        </p:nvGraphicFramePr>
        <p:xfrm>
          <a:off x="3203575" y="4718050"/>
          <a:ext cx="1825625" cy="514350"/>
        </p:xfrm>
        <a:graphic>
          <a:graphicData uri="http://schemas.openxmlformats.org/presentationml/2006/ole">
            <mc:AlternateContent xmlns:mc="http://schemas.openxmlformats.org/markup-compatibility/2006">
              <mc:Choice xmlns:v="urn:schemas-microsoft-com:vml" Requires="v">
                <p:oleObj spid="_x0000_s3118" name="" r:id="rId1" imgW="812165" imgH="228600" progId="Equation.3">
                  <p:embed/>
                </p:oleObj>
              </mc:Choice>
              <mc:Fallback>
                <p:oleObj name="" r:id="rId1" imgW="812165" imgH="228600" progId="Equation.3">
                  <p:embed/>
                  <p:pic>
                    <p:nvPicPr>
                      <p:cNvPr id="0" name="Picture 3117"/>
                      <p:cNvPicPr/>
                      <p:nvPr/>
                    </p:nvPicPr>
                    <p:blipFill>
                      <a:blip r:embed="rId2"/>
                      <a:stretch>
                        <a:fillRect/>
                      </a:stretch>
                    </p:blipFill>
                    <p:spPr>
                      <a:xfrm>
                        <a:off x="3203575" y="4718050"/>
                        <a:ext cx="1825625" cy="514350"/>
                      </a:xfrm>
                      <a:prstGeom prst="rect">
                        <a:avLst/>
                      </a:prstGeom>
                      <a:noFill/>
                      <a:ln w="38100">
                        <a:noFill/>
                        <a:miter/>
                      </a:ln>
                    </p:spPr>
                  </p:pic>
                </p:oleObj>
              </mc:Fallback>
            </mc:AlternateContent>
          </a:graphicData>
        </a:graphic>
      </p:graphicFrame>
      <p:sp>
        <p:nvSpPr>
          <p:cNvPr id="18435" name="Rectangle 1027"/>
          <p:cNvSpPr>
            <a:spLocks noGrp="1"/>
          </p:cNvSpPr>
          <p:nvPr>
            <p:ph type="title"/>
          </p:nvPr>
        </p:nvSpPr>
        <p:spPr>
          <a:xfrm>
            <a:off x="927100" y="0"/>
            <a:ext cx="9066213" cy="1257300"/>
          </a:xfrm>
          <a:ln/>
        </p:spPr>
        <p:txBody>
          <a:bodyPr vert="horz" wrap="square" lIns="0" tIns="0" rIns="0" bIns="0" anchor="ctr"/>
          <a:p>
            <a:r>
              <a:rPr lang="en-US" altLang="en-US" b="1" dirty="0"/>
              <a:t>Sampling: Time Domain</a:t>
            </a:r>
            <a:endParaRPr lang="en-US" altLang="en-US" b="1" dirty="0"/>
          </a:p>
        </p:txBody>
      </p:sp>
      <p:sp>
        <p:nvSpPr>
          <p:cNvPr id="18436" name="Rectangle 1028"/>
          <p:cNvSpPr>
            <a:spLocks noGrp="1"/>
          </p:cNvSpPr>
          <p:nvPr>
            <p:ph idx="1"/>
          </p:nvPr>
        </p:nvSpPr>
        <p:spPr>
          <a:xfrm>
            <a:off x="2019300" y="1468438"/>
            <a:ext cx="7553325" cy="4379912"/>
          </a:xfrm>
          <a:ln/>
        </p:spPr>
        <p:txBody>
          <a:bodyPr vert="horz" wrap="square" lIns="0" tIns="28440" rIns="0" bIns="0" anchor="t"/>
          <a:p>
            <a:pPr algn="just">
              <a:buClr>
                <a:srgbClr val="000000"/>
              </a:buClr>
              <a:buSzPct val="100000"/>
              <a:buFont typeface="Arial" panose="020B0604020202020204" pitchFamily="34" charset="0"/>
              <a:buChar char="•"/>
            </a:pPr>
            <a:r>
              <a:rPr lang="en-US" altLang="en-US" sz="2000" dirty="0"/>
              <a:t>Many signals originate as continuous-time signals, e.g. conventional music or voice</a:t>
            </a:r>
            <a:endParaRPr lang="en-US" altLang="en-US" sz="2000" dirty="0"/>
          </a:p>
          <a:p>
            <a:pPr>
              <a:buClr>
                <a:srgbClr val="000000"/>
              </a:buClr>
              <a:buSzPct val="100000"/>
              <a:buFont typeface="Arial" panose="020B0604020202020204" pitchFamily="34" charset="0"/>
              <a:buChar char="•"/>
            </a:pPr>
            <a:r>
              <a:rPr lang="en-US" altLang="en-US" sz="2000" dirty="0"/>
              <a:t>By sampling a continuous-time signal at isolated, equally-spaced points in time, we obtain a sequence of numbers</a:t>
            </a:r>
            <a:endParaRPr lang="en-US" altLang="en-US" sz="2000" dirty="0"/>
          </a:p>
          <a:p>
            <a:pPr lvl="1">
              <a:buClr>
                <a:srgbClr val="000000"/>
              </a:buClr>
              <a:buSzPct val="100000"/>
              <a:buFontTx/>
              <a:buNone/>
            </a:pPr>
            <a:r>
              <a:rPr lang="en-US" altLang="en-US" sz="2000" i="1" dirty="0"/>
              <a:t>n</a:t>
            </a:r>
            <a:r>
              <a:rPr lang="en-US" altLang="en-US" sz="2000" dirty="0"/>
              <a:t> </a:t>
            </a:r>
            <a:r>
              <a:rPr lang="en-US" altLang="en-US" sz="2000" dirty="0">
                <a:sym typeface="Symbol" panose="05050102010706020507" pitchFamily="18" charset="2"/>
              </a:rPr>
              <a:t> </a:t>
            </a:r>
            <a:r>
              <a:rPr lang="en-US" altLang="en-US" sz="2000" dirty="0"/>
              <a:t>{…, -2, -1, 0, 1, 2,…}</a:t>
            </a:r>
            <a:endParaRPr lang="en-US" altLang="en-US" sz="2000" dirty="0"/>
          </a:p>
          <a:p>
            <a:pPr lvl="1">
              <a:buClr>
                <a:srgbClr val="000000"/>
              </a:buClr>
              <a:buSzPct val="100000"/>
              <a:buFontTx/>
              <a:buNone/>
            </a:pPr>
            <a:r>
              <a:rPr lang="en-US" altLang="en-US" sz="2000" i="1" dirty="0"/>
              <a:t>T</a:t>
            </a:r>
            <a:r>
              <a:rPr lang="en-US" altLang="en-US" sz="2000" i="1" baseline="-25000" dirty="0"/>
              <a:t>s</a:t>
            </a:r>
            <a:r>
              <a:rPr lang="en-US" altLang="en-US" sz="2000" dirty="0"/>
              <a:t> is the sampling period.</a:t>
            </a:r>
            <a:endParaRPr lang="en-US" altLang="en-US" sz="2000" dirty="0"/>
          </a:p>
        </p:txBody>
      </p:sp>
      <p:sp>
        <p:nvSpPr>
          <p:cNvPr id="18437" name="Text Box 1029"/>
          <p:cNvSpPr txBox="1"/>
          <p:nvPr/>
        </p:nvSpPr>
        <p:spPr>
          <a:xfrm>
            <a:off x="5461000" y="6467475"/>
            <a:ext cx="3359150" cy="779463"/>
          </a:xfrm>
          <a:prstGeom prst="rect">
            <a:avLst/>
          </a:prstGeom>
          <a:noFill/>
          <a:ln w="9525">
            <a:noFill/>
          </a:ln>
        </p:spPr>
        <p:txBody>
          <a:bodyPr lIns="100794" tIns="50397" rIns="100794" bIns="50397">
            <a:spAutoFit/>
          </a:bodyPr>
          <a:p>
            <a:pPr>
              <a:spcBef>
                <a:spcPct val="50000"/>
              </a:spcBef>
            </a:pPr>
            <a:r>
              <a:rPr lang="en-US" altLang="en-US" sz="2200" b="1" i="1" dirty="0">
                <a:solidFill>
                  <a:srgbClr val="CC00CC"/>
                </a:solidFill>
                <a:latin typeface="Arial" panose="020B0604020202020204" pitchFamily="34" charset="0"/>
              </a:rPr>
              <a:t>Sampled analog waveform</a:t>
            </a:r>
            <a:endParaRPr lang="en-US" altLang="en-US" sz="2200" b="1" i="1" dirty="0">
              <a:solidFill>
                <a:srgbClr val="CC00CC"/>
              </a:solidFill>
              <a:latin typeface="Arial" panose="020B0604020202020204" pitchFamily="34" charset="0"/>
            </a:endParaRPr>
          </a:p>
        </p:txBody>
      </p:sp>
      <p:graphicFrame>
        <p:nvGraphicFramePr>
          <p:cNvPr id="18438" name="Object 1030"/>
          <p:cNvGraphicFramePr>
            <a:graphicFrameLocks noChangeAspect="1"/>
          </p:cNvGraphicFramePr>
          <p:nvPr/>
        </p:nvGraphicFramePr>
        <p:xfrm>
          <a:off x="1344613" y="5964238"/>
          <a:ext cx="3597275" cy="877887"/>
        </p:xfrm>
        <a:graphic>
          <a:graphicData uri="http://schemas.openxmlformats.org/presentationml/2006/ole">
            <mc:AlternateContent xmlns:mc="http://schemas.openxmlformats.org/markup-compatibility/2006">
              <mc:Choice xmlns:v="urn:schemas-microsoft-com:vml" Requires="v">
                <p:oleObj spid="_x0000_s3119" name="" r:id="rId3" imgW="1765300" imgH="431800" progId="Equation.3">
                  <p:embed/>
                </p:oleObj>
              </mc:Choice>
              <mc:Fallback>
                <p:oleObj name="" r:id="rId3" imgW="1765300" imgH="431800" progId="Equation.3">
                  <p:embed/>
                  <p:pic>
                    <p:nvPicPr>
                      <p:cNvPr id="0" name="Picture 3118"/>
                      <p:cNvPicPr/>
                      <p:nvPr/>
                    </p:nvPicPr>
                    <p:blipFill>
                      <a:blip r:embed="rId4"/>
                      <a:stretch>
                        <a:fillRect/>
                      </a:stretch>
                    </p:blipFill>
                    <p:spPr>
                      <a:xfrm>
                        <a:off x="1344613" y="5964238"/>
                        <a:ext cx="3597275" cy="877887"/>
                      </a:xfrm>
                      <a:prstGeom prst="rect">
                        <a:avLst/>
                      </a:prstGeom>
                      <a:noFill/>
                      <a:ln w="38100">
                        <a:noFill/>
                        <a:miter/>
                      </a:ln>
                    </p:spPr>
                  </p:pic>
                </p:oleObj>
              </mc:Fallback>
            </mc:AlternateContent>
          </a:graphicData>
        </a:graphic>
      </p:graphicFrame>
      <p:sp>
        <p:nvSpPr>
          <p:cNvPr id="18439" name="Text Box 1031"/>
          <p:cNvSpPr txBox="1"/>
          <p:nvPr/>
        </p:nvSpPr>
        <p:spPr>
          <a:xfrm>
            <a:off x="3360738" y="6972300"/>
            <a:ext cx="1511300" cy="655638"/>
          </a:xfrm>
          <a:prstGeom prst="rect">
            <a:avLst/>
          </a:prstGeom>
          <a:noFill/>
          <a:ln w="9525">
            <a:noFill/>
          </a:ln>
        </p:spPr>
        <p:txBody>
          <a:bodyPr lIns="100794" tIns="50397" rIns="100794" bIns="50397">
            <a:spAutoFit/>
          </a:bodyPr>
          <a:p>
            <a:pPr algn="ctr">
              <a:spcBef>
                <a:spcPct val="50000"/>
              </a:spcBef>
            </a:pPr>
            <a:r>
              <a:rPr lang="en-US" altLang="en-US" b="1" i="1" dirty="0">
                <a:solidFill>
                  <a:srgbClr val="FF0101"/>
                </a:solidFill>
                <a:latin typeface="Arial" panose="020B0604020202020204" pitchFamily="34" charset="0"/>
              </a:rPr>
              <a:t>impulse train</a:t>
            </a:r>
            <a:endParaRPr lang="en-US" altLang="en-US" b="1" i="1" dirty="0">
              <a:solidFill>
                <a:srgbClr val="FF0101"/>
              </a:solidFill>
              <a:latin typeface="Arial" panose="020B0604020202020204" pitchFamily="34" charset="0"/>
            </a:endParaRPr>
          </a:p>
        </p:txBody>
      </p:sp>
      <p:sp>
        <p:nvSpPr>
          <p:cNvPr id="18440" name="AutoShape 1032"/>
          <p:cNvSpPr/>
          <p:nvPr/>
        </p:nvSpPr>
        <p:spPr>
          <a:xfrm rot="-5400000">
            <a:off x="4032250" y="6048375"/>
            <a:ext cx="84138" cy="1763713"/>
          </a:xfrm>
          <a:prstGeom prst="leftBrace">
            <a:avLst>
              <a:gd name="adj1" fmla="val 174684"/>
              <a:gd name="adj2" fmla="val 50000"/>
            </a:avLst>
          </a:prstGeom>
          <a:noFill/>
          <a:ln w="12700" cap="flat" cmpd="sng">
            <a:solidFill>
              <a:srgbClr val="FF0101"/>
            </a:solidFill>
            <a:prstDash val="solid"/>
            <a:headEnd type="none" w="med" len="med"/>
            <a:tailEnd type="none" w="med" len="med"/>
          </a:ln>
        </p:spPr>
        <p:txBody>
          <a:bodyPr wrap="none" lIns="100794" tIns="50397" rIns="100794" bIns="50397" anchor="ctr"/>
          <a:p>
            <a:endParaRPr lang="en-US" altLang="en-US" dirty="0">
              <a:latin typeface="Arial" panose="020B0604020202020204" pitchFamily="34" charset="0"/>
            </a:endParaRPr>
          </a:p>
        </p:txBody>
      </p:sp>
      <p:sp>
        <p:nvSpPr>
          <p:cNvPr id="18441" name="Line 1033"/>
          <p:cNvSpPr/>
          <p:nvPr/>
        </p:nvSpPr>
        <p:spPr>
          <a:xfrm>
            <a:off x="6469063" y="4686300"/>
            <a:ext cx="0" cy="1679575"/>
          </a:xfrm>
          <a:prstGeom prst="line">
            <a:avLst/>
          </a:prstGeom>
          <a:ln w="9525" cap="flat" cmpd="sng">
            <a:solidFill>
              <a:schemeClr val="tx1"/>
            </a:solidFill>
            <a:prstDash val="solid"/>
            <a:headEnd type="triangle" w="med" len="med"/>
            <a:tailEnd type="triangle" w="med" len="med"/>
          </a:ln>
        </p:spPr>
      </p:sp>
      <p:sp>
        <p:nvSpPr>
          <p:cNvPr id="18442" name="Line 1034"/>
          <p:cNvSpPr/>
          <p:nvPr/>
        </p:nvSpPr>
        <p:spPr>
          <a:xfrm>
            <a:off x="5545138" y="5526088"/>
            <a:ext cx="3024187" cy="0"/>
          </a:xfrm>
          <a:prstGeom prst="line">
            <a:avLst/>
          </a:prstGeom>
          <a:ln w="9525" cap="flat" cmpd="sng">
            <a:solidFill>
              <a:schemeClr val="tx1"/>
            </a:solidFill>
            <a:prstDash val="solid"/>
            <a:headEnd type="triangle" w="med" len="med"/>
            <a:tailEnd type="triangle" w="med" len="med"/>
          </a:ln>
        </p:spPr>
      </p:sp>
      <p:sp>
        <p:nvSpPr>
          <p:cNvPr id="18443" name="Freeform 1035"/>
          <p:cNvSpPr/>
          <p:nvPr/>
        </p:nvSpPr>
        <p:spPr>
          <a:xfrm>
            <a:off x="5711825" y="4826000"/>
            <a:ext cx="2855913" cy="1301750"/>
          </a:xfrm>
          <a:custGeom>
            <a:avLst/>
            <a:gdLst/>
            <a:ahLst/>
            <a:cxnLst>
              <a:cxn ang="0">
                <a:pos x="0" y="783816219"/>
              </a:cxn>
              <a:cxn ang="0">
                <a:pos x="1764054761" y="195953617"/>
              </a:cxn>
              <a:cxn ang="0">
                <a:pos x="2147483646" y="1959539672"/>
              </a:cxn>
              <a:cxn ang="0">
                <a:pos x="2147483646" y="2106504448"/>
              </a:cxn>
            </a:cxnLst>
            <a:pathLst>
              <a:path w="1632" h="744">
                <a:moveTo>
                  <a:pt x="0" y="256"/>
                </a:moveTo>
                <a:cubicBezTo>
                  <a:pt x="180" y="128"/>
                  <a:pt x="360" y="0"/>
                  <a:pt x="576" y="64"/>
                </a:cubicBezTo>
                <a:cubicBezTo>
                  <a:pt x="792" y="128"/>
                  <a:pt x="1120" y="536"/>
                  <a:pt x="1296" y="640"/>
                </a:cubicBezTo>
                <a:cubicBezTo>
                  <a:pt x="1472" y="744"/>
                  <a:pt x="1552" y="716"/>
                  <a:pt x="1632" y="688"/>
                </a:cubicBezTo>
              </a:path>
            </a:pathLst>
          </a:custGeom>
          <a:noFill/>
          <a:ln w="19050" cap="flat" cmpd="sng">
            <a:solidFill>
              <a:schemeClr val="accent2">
                <a:alpha val="100000"/>
              </a:schemeClr>
            </a:solidFill>
            <a:prstDash val="solid"/>
            <a:round/>
            <a:headEnd type="none" w="med" len="med"/>
            <a:tailEnd type="none" w="med" len="med"/>
          </a:ln>
        </p:spPr>
        <p:txBody>
          <a:bodyPr/>
          <a:p>
            <a:endParaRPr lang="en-US"/>
          </a:p>
        </p:txBody>
      </p:sp>
      <p:sp>
        <p:nvSpPr>
          <p:cNvPr id="18444" name="Line 1036"/>
          <p:cNvSpPr/>
          <p:nvPr/>
        </p:nvSpPr>
        <p:spPr>
          <a:xfrm>
            <a:off x="8316913" y="5526088"/>
            <a:ext cx="0" cy="531812"/>
          </a:xfrm>
          <a:prstGeom prst="line">
            <a:avLst/>
          </a:prstGeom>
          <a:ln w="9525" cap="flat" cmpd="sng">
            <a:solidFill>
              <a:schemeClr val="tx1"/>
            </a:solidFill>
            <a:prstDash val="solid"/>
            <a:headEnd type="none" w="med" len="med"/>
            <a:tailEnd type="arrow" w="med" len="med"/>
          </a:ln>
        </p:spPr>
      </p:sp>
      <p:sp>
        <p:nvSpPr>
          <p:cNvPr id="18445" name="Line 1037"/>
          <p:cNvSpPr/>
          <p:nvPr/>
        </p:nvSpPr>
        <p:spPr>
          <a:xfrm>
            <a:off x="8148638" y="5526088"/>
            <a:ext cx="0" cy="504825"/>
          </a:xfrm>
          <a:prstGeom prst="line">
            <a:avLst/>
          </a:prstGeom>
          <a:ln w="9525" cap="flat" cmpd="sng">
            <a:solidFill>
              <a:schemeClr val="tx1"/>
            </a:solidFill>
            <a:prstDash val="solid"/>
            <a:headEnd type="none" w="med" len="med"/>
            <a:tailEnd type="arrow" w="med" len="med"/>
          </a:ln>
        </p:spPr>
      </p:sp>
      <p:sp>
        <p:nvSpPr>
          <p:cNvPr id="18446" name="Line 1038"/>
          <p:cNvSpPr/>
          <p:nvPr/>
        </p:nvSpPr>
        <p:spPr>
          <a:xfrm>
            <a:off x="7980363" y="5526088"/>
            <a:ext cx="0" cy="420687"/>
          </a:xfrm>
          <a:prstGeom prst="line">
            <a:avLst/>
          </a:prstGeom>
          <a:ln w="9525" cap="flat" cmpd="sng">
            <a:solidFill>
              <a:schemeClr val="tx1"/>
            </a:solidFill>
            <a:prstDash val="solid"/>
            <a:headEnd type="none" w="med" len="med"/>
            <a:tailEnd type="arrow" w="med" len="med"/>
          </a:ln>
        </p:spPr>
      </p:sp>
      <p:sp>
        <p:nvSpPr>
          <p:cNvPr id="18447" name="Line 1039"/>
          <p:cNvSpPr/>
          <p:nvPr/>
        </p:nvSpPr>
        <p:spPr>
          <a:xfrm>
            <a:off x="7812088" y="5526088"/>
            <a:ext cx="14287" cy="295275"/>
          </a:xfrm>
          <a:prstGeom prst="line">
            <a:avLst/>
          </a:prstGeom>
          <a:ln w="9525" cap="flat" cmpd="sng">
            <a:solidFill>
              <a:schemeClr val="tx1"/>
            </a:solidFill>
            <a:prstDash val="solid"/>
            <a:headEnd type="none" w="med" len="med"/>
            <a:tailEnd type="arrow" w="med" len="med"/>
          </a:ln>
        </p:spPr>
      </p:sp>
      <p:sp>
        <p:nvSpPr>
          <p:cNvPr id="18448" name="Line 1040"/>
          <p:cNvSpPr/>
          <p:nvPr/>
        </p:nvSpPr>
        <p:spPr>
          <a:xfrm>
            <a:off x="7643813" y="5526088"/>
            <a:ext cx="0" cy="141287"/>
          </a:xfrm>
          <a:prstGeom prst="line">
            <a:avLst/>
          </a:prstGeom>
          <a:ln w="9525" cap="flat" cmpd="sng">
            <a:solidFill>
              <a:schemeClr val="tx1"/>
            </a:solidFill>
            <a:prstDash val="solid"/>
            <a:headEnd type="none" w="med" len="med"/>
            <a:tailEnd type="arrow" w="med" len="med"/>
          </a:ln>
        </p:spPr>
      </p:sp>
      <p:sp>
        <p:nvSpPr>
          <p:cNvPr id="18449" name="Line 1041"/>
          <p:cNvSpPr/>
          <p:nvPr/>
        </p:nvSpPr>
        <p:spPr>
          <a:xfrm flipV="1">
            <a:off x="7308850" y="5357813"/>
            <a:ext cx="0" cy="168275"/>
          </a:xfrm>
          <a:prstGeom prst="line">
            <a:avLst/>
          </a:prstGeom>
          <a:ln w="9525" cap="flat" cmpd="sng">
            <a:solidFill>
              <a:schemeClr val="tx1"/>
            </a:solidFill>
            <a:prstDash val="solid"/>
            <a:headEnd type="none" w="med" len="med"/>
            <a:tailEnd type="arrow" w="med" len="med"/>
          </a:ln>
        </p:spPr>
      </p:sp>
      <p:sp>
        <p:nvSpPr>
          <p:cNvPr id="18450" name="Line 1042"/>
          <p:cNvSpPr/>
          <p:nvPr/>
        </p:nvSpPr>
        <p:spPr>
          <a:xfrm flipV="1">
            <a:off x="7140575" y="5189538"/>
            <a:ext cx="0" cy="336550"/>
          </a:xfrm>
          <a:prstGeom prst="line">
            <a:avLst/>
          </a:prstGeom>
          <a:ln w="9525" cap="flat" cmpd="sng">
            <a:solidFill>
              <a:schemeClr val="tx1"/>
            </a:solidFill>
            <a:prstDash val="solid"/>
            <a:headEnd type="none" w="med" len="med"/>
            <a:tailEnd type="arrow" w="med" len="med"/>
          </a:ln>
        </p:spPr>
      </p:sp>
      <p:sp>
        <p:nvSpPr>
          <p:cNvPr id="18451" name="Line 1043"/>
          <p:cNvSpPr/>
          <p:nvPr/>
        </p:nvSpPr>
        <p:spPr>
          <a:xfrm flipV="1">
            <a:off x="6972300" y="5106988"/>
            <a:ext cx="0" cy="419100"/>
          </a:xfrm>
          <a:prstGeom prst="line">
            <a:avLst/>
          </a:prstGeom>
          <a:ln w="9525" cap="flat" cmpd="sng">
            <a:solidFill>
              <a:schemeClr val="tx1"/>
            </a:solidFill>
            <a:prstDash val="solid"/>
            <a:headEnd type="none" w="med" len="med"/>
            <a:tailEnd type="arrow" w="med" len="med"/>
          </a:ln>
        </p:spPr>
      </p:sp>
      <p:sp>
        <p:nvSpPr>
          <p:cNvPr id="18452" name="Line 1044"/>
          <p:cNvSpPr/>
          <p:nvPr/>
        </p:nvSpPr>
        <p:spPr>
          <a:xfrm flipV="1">
            <a:off x="6804025" y="4978400"/>
            <a:ext cx="0" cy="547688"/>
          </a:xfrm>
          <a:prstGeom prst="line">
            <a:avLst/>
          </a:prstGeom>
          <a:ln w="9525" cap="flat" cmpd="sng">
            <a:solidFill>
              <a:schemeClr val="tx1"/>
            </a:solidFill>
            <a:prstDash val="solid"/>
            <a:headEnd type="none" w="med" len="med"/>
            <a:tailEnd type="arrow" w="med" len="med"/>
          </a:ln>
        </p:spPr>
      </p:sp>
      <p:sp>
        <p:nvSpPr>
          <p:cNvPr id="18453" name="Line 1045"/>
          <p:cNvSpPr/>
          <p:nvPr/>
        </p:nvSpPr>
        <p:spPr>
          <a:xfrm flipV="1">
            <a:off x="6635750" y="4938713"/>
            <a:ext cx="0" cy="587375"/>
          </a:xfrm>
          <a:prstGeom prst="line">
            <a:avLst/>
          </a:prstGeom>
          <a:ln w="9525" cap="flat" cmpd="sng">
            <a:solidFill>
              <a:schemeClr val="tx1"/>
            </a:solidFill>
            <a:prstDash val="solid"/>
            <a:headEnd type="none" w="med" len="med"/>
            <a:tailEnd type="arrow" w="med" len="med"/>
          </a:ln>
        </p:spPr>
      </p:sp>
      <p:sp>
        <p:nvSpPr>
          <p:cNvPr id="18454" name="Line 1046"/>
          <p:cNvSpPr/>
          <p:nvPr/>
        </p:nvSpPr>
        <p:spPr>
          <a:xfrm flipV="1">
            <a:off x="6469063" y="4910138"/>
            <a:ext cx="0" cy="615950"/>
          </a:xfrm>
          <a:prstGeom prst="line">
            <a:avLst/>
          </a:prstGeom>
          <a:ln w="9525" cap="flat" cmpd="sng">
            <a:solidFill>
              <a:schemeClr val="tx1"/>
            </a:solidFill>
            <a:prstDash val="solid"/>
            <a:headEnd type="none" w="med" len="med"/>
            <a:tailEnd type="arrow" w="med" len="med"/>
          </a:ln>
        </p:spPr>
      </p:sp>
      <p:sp>
        <p:nvSpPr>
          <p:cNvPr id="18455" name="Line 1047"/>
          <p:cNvSpPr/>
          <p:nvPr/>
        </p:nvSpPr>
        <p:spPr>
          <a:xfrm flipV="1">
            <a:off x="6300788" y="4938713"/>
            <a:ext cx="0" cy="587375"/>
          </a:xfrm>
          <a:prstGeom prst="line">
            <a:avLst/>
          </a:prstGeom>
          <a:ln w="9525" cap="flat" cmpd="sng">
            <a:solidFill>
              <a:schemeClr val="tx1"/>
            </a:solidFill>
            <a:prstDash val="solid"/>
            <a:headEnd type="none" w="med" len="med"/>
            <a:tailEnd type="arrow" w="med" len="med"/>
          </a:ln>
        </p:spPr>
      </p:sp>
      <p:sp>
        <p:nvSpPr>
          <p:cNvPr id="18456" name="Line 1048"/>
          <p:cNvSpPr/>
          <p:nvPr/>
        </p:nvSpPr>
        <p:spPr>
          <a:xfrm flipV="1">
            <a:off x="6132513" y="5022850"/>
            <a:ext cx="0" cy="503238"/>
          </a:xfrm>
          <a:prstGeom prst="line">
            <a:avLst/>
          </a:prstGeom>
          <a:ln w="9525" cap="flat" cmpd="sng">
            <a:solidFill>
              <a:schemeClr val="tx1"/>
            </a:solidFill>
            <a:prstDash val="solid"/>
            <a:headEnd type="none" w="med" len="med"/>
            <a:tailEnd type="arrow" w="med" len="med"/>
          </a:ln>
        </p:spPr>
      </p:sp>
      <p:sp>
        <p:nvSpPr>
          <p:cNvPr id="18457" name="Line 1049"/>
          <p:cNvSpPr/>
          <p:nvPr/>
        </p:nvSpPr>
        <p:spPr>
          <a:xfrm flipV="1">
            <a:off x="5964238" y="5106988"/>
            <a:ext cx="0" cy="419100"/>
          </a:xfrm>
          <a:prstGeom prst="line">
            <a:avLst/>
          </a:prstGeom>
          <a:ln w="9525" cap="flat" cmpd="sng">
            <a:solidFill>
              <a:schemeClr val="tx1"/>
            </a:solidFill>
            <a:prstDash val="solid"/>
            <a:headEnd type="none" w="med" len="med"/>
            <a:tailEnd type="arrow" w="med" len="med"/>
          </a:ln>
        </p:spPr>
      </p:sp>
      <p:sp>
        <p:nvSpPr>
          <p:cNvPr id="18458" name="Line 1050"/>
          <p:cNvSpPr/>
          <p:nvPr/>
        </p:nvSpPr>
        <p:spPr>
          <a:xfrm flipV="1">
            <a:off x="5795963" y="5218113"/>
            <a:ext cx="0" cy="307975"/>
          </a:xfrm>
          <a:prstGeom prst="line">
            <a:avLst/>
          </a:prstGeom>
          <a:ln w="9525" cap="flat" cmpd="sng">
            <a:solidFill>
              <a:schemeClr val="tx1"/>
            </a:solidFill>
            <a:prstDash val="solid"/>
            <a:headEnd type="none" w="med" len="med"/>
            <a:tailEnd type="arrow" w="med" len="med"/>
          </a:ln>
        </p:spPr>
      </p:sp>
      <p:sp>
        <p:nvSpPr>
          <p:cNvPr id="18459" name="Text Box 1051"/>
          <p:cNvSpPr txBox="1"/>
          <p:nvPr/>
        </p:nvSpPr>
        <p:spPr>
          <a:xfrm>
            <a:off x="8651875" y="5880100"/>
            <a:ext cx="673100" cy="409575"/>
          </a:xfrm>
          <a:prstGeom prst="rect">
            <a:avLst/>
          </a:prstGeom>
          <a:noFill/>
          <a:ln w="9525">
            <a:noFill/>
          </a:ln>
        </p:spPr>
        <p:txBody>
          <a:bodyPr lIns="100794" tIns="50397" rIns="100794" bIns="50397">
            <a:spAutoFit/>
          </a:bodyPr>
          <a:p>
            <a:pPr>
              <a:spcBef>
                <a:spcPct val="50000"/>
              </a:spcBef>
            </a:pPr>
            <a:r>
              <a:rPr lang="en-US" altLang="en-US" sz="2000" b="1" i="1" dirty="0">
                <a:solidFill>
                  <a:schemeClr val="accent2"/>
                </a:solidFill>
                <a:latin typeface="Arial" panose="020B0604020202020204" pitchFamily="34" charset="0"/>
              </a:rPr>
              <a:t>s</a:t>
            </a:r>
            <a:r>
              <a:rPr lang="en-US" altLang="en-US" sz="2000" b="1" dirty="0">
                <a:solidFill>
                  <a:schemeClr val="accent2"/>
                </a:solidFill>
                <a:latin typeface="Arial" panose="020B0604020202020204" pitchFamily="34" charset="0"/>
              </a:rPr>
              <a:t>(</a:t>
            </a:r>
            <a:r>
              <a:rPr lang="en-US" altLang="en-US" sz="2000" b="1" i="1" dirty="0">
                <a:solidFill>
                  <a:schemeClr val="accent2"/>
                </a:solidFill>
                <a:latin typeface="Arial" panose="020B0604020202020204" pitchFamily="34" charset="0"/>
              </a:rPr>
              <a:t>t</a:t>
            </a:r>
            <a:r>
              <a:rPr lang="en-US" altLang="en-US" sz="2000" b="1" dirty="0">
                <a:solidFill>
                  <a:schemeClr val="accent2"/>
                </a:solidFill>
                <a:latin typeface="Arial" panose="020B0604020202020204" pitchFamily="34" charset="0"/>
              </a:rPr>
              <a:t>)</a:t>
            </a:r>
            <a:endParaRPr lang="en-US" altLang="en-US" sz="2000" b="1" dirty="0">
              <a:solidFill>
                <a:schemeClr val="accent2"/>
              </a:solidFill>
              <a:latin typeface="Arial" panose="020B0604020202020204" pitchFamily="34" charset="0"/>
            </a:endParaRPr>
          </a:p>
        </p:txBody>
      </p:sp>
      <p:sp>
        <p:nvSpPr>
          <p:cNvPr id="18460" name="Text Box 1052"/>
          <p:cNvSpPr txBox="1"/>
          <p:nvPr/>
        </p:nvSpPr>
        <p:spPr>
          <a:xfrm>
            <a:off x="8485188" y="5189538"/>
            <a:ext cx="250825" cy="379412"/>
          </a:xfrm>
          <a:prstGeom prst="rect">
            <a:avLst/>
          </a:prstGeom>
          <a:noFill/>
          <a:ln w="9525">
            <a:noFill/>
          </a:ln>
        </p:spPr>
        <p:txBody>
          <a:bodyPr lIns="100794" tIns="50397" rIns="100794" bIns="50397">
            <a:spAutoFit/>
          </a:bodyPr>
          <a:p>
            <a:pPr>
              <a:spcBef>
                <a:spcPct val="50000"/>
              </a:spcBef>
            </a:pPr>
            <a:r>
              <a:rPr lang="en-US" altLang="en-US" i="1" dirty="0">
                <a:latin typeface="Arial" panose="020B0604020202020204" pitchFamily="34" charset="0"/>
              </a:rPr>
              <a:t>t</a:t>
            </a:r>
            <a:endParaRPr lang="en-US" altLang="en-US" dirty="0">
              <a:latin typeface="Arial" panose="020B0604020202020204" pitchFamily="34" charset="0"/>
            </a:endParaRPr>
          </a:p>
        </p:txBody>
      </p:sp>
      <p:sp>
        <p:nvSpPr>
          <p:cNvPr id="18461" name="Line 1053"/>
          <p:cNvSpPr/>
          <p:nvPr/>
        </p:nvSpPr>
        <p:spPr>
          <a:xfrm>
            <a:off x="7643813" y="5022850"/>
            <a:ext cx="0" cy="166688"/>
          </a:xfrm>
          <a:prstGeom prst="line">
            <a:avLst/>
          </a:prstGeom>
          <a:ln w="9525" cap="flat" cmpd="sng">
            <a:solidFill>
              <a:schemeClr val="tx1"/>
            </a:solidFill>
            <a:prstDash val="solid"/>
            <a:headEnd type="none" w="med" len="med"/>
            <a:tailEnd type="none" w="med" len="med"/>
          </a:ln>
        </p:spPr>
      </p:sp>
      <p:sp>
        <p:nvSpPr>
          <p:cNvPr id="18462" name="Line 1054"/>
          <p:cNvSpPr/>
          <p:nvPr/>
        </p:nvSpPr>
        <p:spPr>
          <a:xfrm>
            <a:off x="7812088" y="5022850"/>
            <a:ext cx="0" cy="166688"/>
          </a:xfrm>
          <a:prstGeom prst="line">
            <a:avLst/>
          </a:prstGeom>
          <a:ln w="9525" cap="flat" cmpd="sng">
            <a:solidFill>
              <a:schemeClr val="tx1"/>
            </a:solidFill>
            <a:prstDash val="solid"/>
            <a:headEnd type="none" w="med" len="med"/>
            <a:tailEnd type="none" w="med" len="med"/>
          </a:ln>
        </p:spPr>
      </p:sp>
      <p:sp>
        <p:nvSpPr>
          <p:cNvPr id="18463" name="Line 1055"/>
          <p:cNvSpPr/>
          <p:nvPr/>
        </p:nvSpPr>
        <p:spPr>
          <a:xfrm>
            <a:off x="7392988" y="5106988"/>
            <a:ext cx="250825" cy="0"/>
          </a:xfrm>
          <a:prstGeom prst="line">
            <a:avLst/>
          </a:prstGeom>
          <a:ln w="9525" cap="flat" cmpd="sng">
            <a:solidFill>
              <a:schemeClr val="tx1"/>
            </a:solidFill>
            <a:prstDash val="solid"/>
            <a:headEnd type="none" w="med" len="med"/>
            <a:tailEnd type="triangle" w="med" len="med"/>
          </a:ln>
        </p:spPr>
      </p:sp>
      <p:sp>
        <p:nvSpPr>
          <p:cNvPr id="18464" name="Line 1056"/>
          <p:cNvSpPr/>
          <p:nvPr/>
        </p:nvSpPr>
        <p:spPr>
          <a:xfrm flipH="1">
            <a:off x="7812088" y="5106988"/>
            <a:ext cx="252412" cy="0"/>
          </a:xfrm>
          <a:prstGeom prst="line">
            <a:avLst/>
          </a:prstGeom>
          <a:ln w="9525" cap="flat" cmpd="sng">
            <a:solidFill>
              <a:schemeClr val="tx1"/>
            </a:solidFill>
            <a:prstDash val="solid"/>
            <a:headEnd type="none" w="med" len="med"/>
            <a:tailEnd type="triangle" w="med" len="med"/>
          </a:ln>
        </p:spPr>
      </p:sp>
      <p:sp>
        <p:nvSpPr>
          <p:cNvPr id="18465" name="Text Box 1057"/>
          <p:cNvSpPr txBox="1"/>
          <p:nvPr/>
        </p:nvSpPr>
        <p:spPr>
          <a:xfrm>
            <a:off x="7561263" y="4686300"/>
            <a:ext cx="419100" cy="379413"/>
          </a:xfrm>
          <a:prstGeom prst="rect">
            <a:avLst/>
          </a:prstGeom>
          <a:noFill/>
          <a:ln w="9525">
            <a:noFill/>
          </a:ln>
        </p:spPr>
        <p:txBody>
          <a:bodyPr lIns="100794" tIns="50397" rIns="100794" bIns="50397">
            <a:spAutoFit/>
          </a:bodyPr>
          <a:p>
            <a:pPr>
              <a:spcBef>
                <a:spcPct val="50000"/>
              </a:spcBef>
            </a:pPr>
            <a:r>
              <a:rPr lang="en-US" altLang="en-US" i="1" dirty="0">
                <a:latin typeface="Arial" panose="020B0604020202020204" pitchFamily="34" charset="0"/>
              </a:rPr>
              <a:t>T</a:t>
            </a:r>
            <a:r>
              <a:rPr lang="en-US" altLang="en-US" i="1" baseline="-25000" dirty="0">
                <a:latin typeface="Arial" panose="020B0604020202020204" pitchFamily="34" charset="0"/>
              </a:rPr>
              <a:t>s</a:t>
            </a:r>
            <a:endParaRPr lang="en-US" altLang="en-US" dirty="0">
              <a:latin typeface="Arial" panose="020B0604020202020204" pitchFamily="34" charset="0"/>
            </a:endParaRPr>
          </a:p>
        </p:txBody>
      </p:sp>
      <p:sp>
        <p:nvSpPr>
          <p:cNvPr id="18466" name="Text Box 1058"/>
          <p:cNvSpPr txBox="1"/>
          <p:nvPr/>
        </p:nvSpPr>
        <p:spPr>
          <a:xfrm>
            <a:off x="6469063" y="5543550"/>
            <a:ext cx="419100" cy="379413"/>
          </a:xfrm>
          <a:prstGeom prst="rect">
            <a:avLst/>
          </a:prstGeom>
          <a:noFill/>
          <a:ln w="9525">
            <a:noFill/>
          </a:ln>
        </p:spPr>
        <p:txBody>
          <a:bodyPr lIns="100794" tIns="50397" rIns="100794" bIns="50397">
            <a:spAutoFit/>
          </a:bodyPr>
          <a:p>
            <a:pPr>
              <a:spcBef>
                <a:spcPct val="50000"/>
              </a:spcBef>
            </a:pPr>
            <a:r>
              <a:rPr lang="en-US" altLang="en-US" i="1" dirty="0">
                <a:latin typeface="Arial" panose="020B0604020202020204" pitchFamily="34" charset="0"/>
              </a:rPr>
              <a:t>T</a:t>
            </a:r>
            <a:r>
              <a:rPr lang="en-US" altLang="en-US" i="1" baseline="-25000" dirty="0">
                <a:latin typeface="Arial" panose="020B0604020202020204" pitchFamily="34" charset="0"/>
              </a:rPr>
              <a:t>s</a:t>
            </a:r>
            <a:endParaRPr lang="en-US" altLang="en-US" dirty="0">
              <a:latin typeface="Arial" panose="020B0604020202020204" pitchFamily="34" charset="0"/>
            </a:endParaRPr>
          </a:p>
        </p:txBody>
      </p:sp>
      <p:graphicFrame>
        <p:nvGraphicFramePr>
          <p:cNvPr id="18467" name="Object 1059"/>
          <p:cNvGraphicFramePr>
            <a:graphicFrameLocks noChangeAspect="1"/>
          </p:cNvGraphicFramePr>
          <p:nvPr/>
        </p:nvGraphicFramePr>
        <p:xfrm>
          <a:off x="6478588" y="4200525"/>
          <a:ext cx="1165225" cy="490538"/>
        </p:xfrm>
        <a:graphic>
          <a:graphicData uri="http://schemas.openxmlformats.org/presentationml/2006/ole">
            <mc:AlternateContent xmlns:mc="http://schemas.openxmlformats.org/markup-compatibility/2006">
              <mc:Choice xmlns:v="urn:schemas-microsoft-com:vml" Requires="v">
                <p:oleObj spid="_x0000_s3120" name="" r:id="rId5" imgW="571500" imgH="241300" progId="Equation.3">
                  <p:embed/>
                </p:oleObj>
              </mc:Choice>
              <mc:Fallback>
                <p:oleObj name="" r:id="rId5" imgW="571500" imgH="241300" progId="Equation.3">
                  <p:embed/>
                  <p:pic>
                    <p:nvPicPr>
                      <p:cNvPr id="0" name="Picture 3119"/>
                      <p:cNvPicPr/>
                      <p:nvPr/>
                    </p:nvPicPr>
                    <p:blipFill>
                      <a:blip r:embed="rId6"/>
                      <a:stretch>
                        <a:fillRect/>
                      </a:stretch>
                    </p:blipFill>
                    <p:spPr>
                      <a:xfrm>
                        <a:off x="6478588" y="4200525"/>
                        <a:ext cx="1165225" cy="490538"/>
                      </a:xfrm>
                      <a:prstGeom prst="rect">
                        <a:avLst/>
                      </a:prstGeom>
                      <a:noFill/>
                      <a:ln w="38100">
                        <a:noFill/>
                        <a:miter/>
                      </a:ln>
                    </p:spPr>
                  </p:pic>
                </p:oleObj>
              </mc:Fallback>
            </mc:AlternateContent>
          </a:graphicData>
        </a:graphic>
      </p:graphicFrame>
      <p:sp>
        <p:nvSpPr>
          <p:cNvPr id="18468"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18469"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9506" name="Title 1"/>
          <p:cNvSpPr>
            <a:spLocks noGrp="1"/>
          </p:cNvSpPr>
          <p:nvPr>
            <p:ph type="title"/>
          </p:nvPr>
        </p:nvSpPr>
        <p:spPr>
          <a:xfrm>
            <a:off x="0" y="0"/>
            <a:ext cx="10040938" cy="1160463"/>
          </a:xfrm>
          <a:ln/>
        </p:spPr>
        <p:txBody>
          <a:bodyPr vert="horz" wrap="square" lIns="0" tIns="0" rIns="0" bIns="0" anchor="ctr"/>
          <a:p>
            <a:r>
              <a:rPr lang="en-US" altLang="en-US" sz="5300" dirty="0">
                <a:latin typeface="Times New Roman" panose="02020603050405020304" pitchFamily="18" charset="0"/>
                <a:cs typeface="Times New Roman" panose="02020603050405020304" pitchFamily="18" charset="0"/>
              </a:rPr>
              <a:t>DPSK RECEIVER</a:t>
            </a:r>
            <a:endParaRPr lang="en-US" altLang="en-US" sz="5300" dirty="0">
              <a:latin typeface="Times New Roman" panose="02020603050405020304" pitchFamily="18" charset="0"/>
              <a:ea typeface="Times New Roman" panose="02020603050405020304" pitchFamily="18" charset="0"/>
            </a:endParaRPr>
          </a:p>
        </p:txBody>
      </p:sp>
      <p:pic>
        <p:nvPicPr>
          <p:cNvPr id="149507" name="Picture 2"/>
          <p:cNvPicPr>
            <a:picLocks noChangeAspect="1"/>
          </p:cNvPicPr>
          <p:nvPr/>
        </p:nvPicPr>
        <p:blipFill>
          <a:blip r:embed="rId1"/>
          <a:stretch>
            <a:fillRect/>
          </a:stretch>
        </p:blipFill>
        <p:spPr>
          <a:xfrm>
            <a:off x="2016125" y="1979613"/>
            <a:ext cx="7658100" cy="5011737"/>
          </a:xfrm>
          <a:prstGeom prst="rect">
            <a:avLst/>
          </a:prstGeom>
          <a:noFill/>
          <a:ln w="9525">
            <a:noFill/>
          </a:ln>
        </p:spPr>
      </p:pic>
      <p:sp>
        <p:nvSpPr>
          <p:cNvPr id="149508" name="Footer Placeholder 2"/>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149509" name="Slide Number Placeholder 3"/>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50530" name="Content Placeholder 3" descr="dpskdifferential-phase-shift-keying-transmitter-and-receiver-7-638.jpg"/>
          <p:cNvPicPr>
            <a:picLocks noGrp="1" noChangeAspect="1"/>
          </p:cNvPicPr>
          <p:nvPr>
            <p:ph idx="1"/>
          </p:nvPr>
        </p:nvPicPr>
        <p:blipFill>
          <a:blip r:embed="rId1"/>
          <a:srcRect/>
          <a:stretch>
            <a:fillRect/>
          </a:stretch>
        </p:blipFill>
        <p:spPr>
          <a:xfrm>
            <a:off x="2232025" y="0"/>
            <a:ext cx="7416800" cy="7559675"/>
          </a:xfrm>
          <a:ln/>
        </p:spPr>
      </p:pic>
      <p:sp>
        <p:nvSpPr>
          <p:cNvPr id="150531"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150532"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51554" name="Content Placeholder 3" descr="dpskdifferential-phase-shift-keying-transmitter-and-receiver-8-638 (1).jpg"/>
          <p:cNvPicPr>
            <a:picLocks noGrp="1" noChangeAspect="1"/>
          </p:cNvPicPr>
          <p:nvPr>
            <p:ph idx="1"/>
          </p:nvPr>
        </p:nvPicPr>
        <p:blipFill>
          <a:blip r:embed="rId1"/>
          <a:srcRect/>
          <a:stretch>
            <a:fillRect/>
          </a:stretch>
        </p:blipFill>
        <p:spPr>
          <a:xfrm>
            <a:off x="2087563" y="0"/>
            <a:ext cx="7489825" cy="7380288"/>
          </a:xfrm>
          <a:ln/>
        </p:spPr>
      </p:pic>
      <p:sp>
        <p:nvSpPr>
          <p:cNvPr id="151555"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151556"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52578" name="Content Placeholder 3" descr="dpskdifferential-phase-shift-keying-transmitter-and-receiver-8-638.jpg"/>
          <p:cNvPicPr>
            <a:picLocks noGrp="1" noChangeAspect="1"/>
          </p:cNvPicPr>
          <p:nvPr>
            <p:ph idx="1"/>
          </p:nvPr>
        </p:nvPicPr>
        <p:blipFill>
          <a:blip r:embed="rId1"/>
          <a:srcRect/>
          <a:stretch>
            <a:fillRect/>
          </a:stretch>
        </p:blipFill>
        <p:spPr>
          <a:xfrm>
            <a:off x="1865313" y="0"/>
            <a:ext cx="7927975" cy="7559675"/>
          </a:xfrm>
          <a:ln/>
        </p:spPr>
      </p:pic>
      <p:sp>
        <p:nvSpPr>
          <p:cNvPr id="152579"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152580"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53602" name="Content Placeholder 3" descr="dpskdifferential-phase-shift-keying-transmitter-and-receiver-9-638.jpg"/>
          <p:cNvPicPr>
            <a:picLocks noGrp="1" noChangeAspect="1"/>
          </p:cNvPicPr>
          <p:nvPr>
            <p:ph idx="1"/>
          </p:nvPr>
        </p:nvPicPr>
        <p:blipFill>
          <a:blip r:embed="rId1"/>
          <a:srcRect/>
          <a:stretch>
            <a:fillRect/>
          </a:stretch>
        </p:blipFill>
        <p:spPr>
          <a:xfrm>
            <a:off x="2125663" y="0"/>
            <a:ext cx="7594600" cy="7559675"/>
          </a:xfrm>
          <a:ln/>
        </p:spPr>
      </p:pic>
      <p:sp>
        <p:nvSpPr>
          <p:cNvPr id="153603"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153604"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54626" name="Content Placeholder 3" descr="dpskdifferential-phase-shift-keying-transmitter-and-receiver-10-638 (1).jpg"/>
          <p:cNvPicPr>
            <a:picLocks noGrp="1" noChangeAspect="1"/>
          </p:cNvPicPr>
          <p:nvPr>
            <p:ph idx="1"/>
          </p:nvPr>
        </p:nvPicPr>
        <p:blipFill>
          <a:blip r:embed="rId1"/>
          <a:srcRect/>
          <a:stretch>
            <a:fillRect/>
          </a:stretch>
        </p:blipFill>
        <p:spPr>
          <a:xfrm>
            <a:off x="1890713" y="180975"/>
            <a:ext cx="7758112" cy="7378700"/>
          </a:xfrm>
          <a:ln/>
        </p:spPr>
      </p:pic>
      <p:sp>
        <p:nvSpPr>
          <p:cNvPr id="154627"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154628"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5650" name="Rectangle 2"/>
          <p:cNvSpPr>
            <a:spLocks noGrp="1"/>
          </p:cNvSpPr>
          <p:nvPr>
            <p:ph type="ctrTitle"/>
          </p:nvPr>
        </p:nvSpPr>
        <p:spPr>
          <a:xfrm>
            <a:off x="755650" y="2347913"/>
            <a:ext cx="8569325" cy="1620837"/>
          </a:xfrm>
          <a:ln/>
        </p:spPr>
        <p:txBody>
          <a:bodyPr vert="horz" wrap="square" lIns="0" tIns="0" rIns="0" bIns="0" anchor="b"/>
          <a:p>
            <a:pPr defTabSz="449580" eaLnBrk="1" hangingPunct="1">
              <a:buClr>
                <a:srgbClr val="000000"/>
              </a:buClr>
              <a:buSzPct val="100000"/>
            </a:pPr>
            <a:r>
              <a:rPr lang="en-US" altLang="en-US" kern="1200" dirty="0">
                <a:latin typeface="+mj-lt"/>
                <a:ea typeface="+mj-ea"/>
                <a:cs typeface="+mj-cs"/>
              </a:rPr>
              <a:t>Digital Modulation</a:t>
            </a:r>
            <a:endParaRPr lang="en-GB" altLang="en-US" kern="1200" dirty="0">
              <a:latin typeface="+mj-lt"/>
              <a:ea typeface="+mj-ea"/>
              <a:cs typeface="+mj-cs"/>
            </a:endParaRPr>
          </a:p>
        </p:txBody>
      </p:sp>
      <p:sp>
        <p:nvSpPr>
          <p:cNvPr id="155651" name="Footer Placeholder 2"/>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155652" name="Slide Number Placeholder 3"/>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7698" name="Rectangle 2"/>
          <p:cNvSpPr>
            <a:spLocks noGrp="1"/>
          </p:cNvSpPr>
          <p:nvPr>
            <p:ph type="title"/>
          </p:nvPr>
        </p:nvSpPr>
        <p:spPr>
          <a:xfrm>
            <a:off x="2087563" y="0"/>
            <a:ext cx="7770812" cy="1257300"/>
          </a:xfrm>
          <a:ln/>
        </p:spPr>
        <p:txBody>
          <a:bodyPr vert="horz" wrap="square" lIns="0" tIns="0" rIns="0" bIns="0" anchor="ctr"/>
          <a:p>
            <a:pPr eaLnBrk="1" hangingPunct="1"/>
            <a:r>
              <a:rPr lang="en-US" altLang="en-US" dirty="0"/>
              <a:t>Change which part of the Carrier?</a:t>
            </a:r>
            <a:endParaRPr lang="en-GB" altLang="en-US" dirty="0"/>
          </a:p>
        </p:txBody>
      </p:sp>
      <p:sp>
        <p:nvSpPr>
          <p:cNvPr id="157699" name="Rectangle 3" descr="Rectangle: Click to edit Master text styles&#10;Second level&#10;Third level&#10;Fourth level&#10;Fifth level"/>
          <p:cNvSpPr>
            <a:spLocks noGrp="1"/>
          </p:cNvSpPr>
          <p:nvPr>
            <p:ph sz="half" idx="1"/>
          </p:nvPr>
        </p:nvSpPr>
        <p:spPr>
          <a:xfrm>
            <a:off x="1871663" y="2184400"/>
            <a:ext cx="3084512" cy="4535488"/>
          </a:xfrm>
          <a:ln/>
        </p:spPr>
        <p:txBody>
          <a:bodyPr vert="horz" wrap="square" lIns="0" tIns="28440" rIns="0" bIns="0" anchor="t"/>
          <a:p>
            <a:pPr marL="0" indent="0" eaLnBrk="1" hangingPunct="1">
              <a:lnSpc>
                <a:spcPct val="90000"/>
              </a:lnSpc>
              <a:buClr>
                <a:srgbClr val="000000"/>
              </a:buClr>
              <a:buSzPct val="100000"/>
              <a:buFont typeface="Wingdings" panose="05000000000000000000" pitchFamily="2" charset="2"/>
              <a:buNone/>
            </a:pPr>
            <a:r>
              <a:rPr lang="en-US" altLang="en-US" sz="2000" dirty="0">
                <a:latin typeface="Times New Roman" panose="02020603050405020304" pitchFamily="18" charset="0"/>
                <a:cs typeface="Times New Roman" panose="02020603050405020304" pitchFamily="18" charset="0"/>
                <a:sym typeface="Symbol" panose="05050102010706020507" pitchFamily="18" charset="2"/>
              </a:rPr>
              <a:t>Carrier</a:t>
            </a:r>
            <a:r>
              <a:rPr lang="en-US" altLang="en-US" sz="2000" dirty="0">
                <a:latin typeface="Times New Roman" panose="02020603050405020304" pitchFamily="18" charset="0"/>
                <a:cs typeface="Times New Roman" panose="02020603050405020304" pitchFamily="18" charset="0"/>
              </a:rPr>
              <a:t>: </a:t>
            </a:r>
            <a:r>
              <a:rPr lang="en-US" altLang="en-US" sz="2000" i="1" dirty="0">
                <a:latin typeface="Times New Roman" panose="02020603050405020304" pitchFamily="18" charset="0"/>
                <a:cs typeface="Times New Roman" panose="02020603050405020304" pitchFamily="18" charset="0"/>
              </a:rPr>
              <a:t>A</a:t>
            </a:r>
            <a:r>
              <a:rPr lang="en-US" altLang="en-US" sz="2000" dirty="0">
                <a:latin typeface="Times New Roman" panose="02020603050405020304" pitchFamily="18" charset="0"/>
                <a:cs typeface="Times New Roman" panose="02020603050405020304" pitchFamily="18" charset="0"/>
              </a:rPr>
              <a:t> sin[</a:t>
            </a:r>
            <a:r>
              <a:rPr lang="en-US" altLang="en-US" sz="2000" i="1" dirty="0">
                <a:latin typeface="Times New Roman" panose="02020603050405020304" pitchFamily="18" charset="0"/>
                <a:cs typeface="Times New Roman" panose="02020603050405020304" pitchFamily="18" charset="0"/>
                <a:sym typeface="Symbol" panose="05050102010706020507" pitchFamily="18" charset="2"/>
              </a:rPr>
              <a:t>t +</a:t>
            </a:r>
            <a:r>
              <a:rPr lang="en-US" altLang="en-US" sz="2000" dirty="0">
                <a:latin typeface="Times New Roman" panose="02020603050405020304" pitchFamily="18" charset="0"/>
                <a:cs typeface="Times New Roman" panose="02020603050405020304" pitchFamily="18" charset="0"/>
                <a:sym typeface="Symbol" panose="05050102010706020507" pitchFamily="18" charset="2"/>
              </a:rPr>
              <a:t>]</a:t>
            </a:r>
            <a:endParaRPr lang="en-US" altLang="en-US" sz="2000" dirty="0">
              <a:latin typeface="Times New Roman" panose="02020603050405020304" pitchFamily="18" charset="0"/>
              <a:cs typeface="Times New Roman" panose="02020603050405020304" pitchFamily="18" charset="0"/>
              <a:sym typeface="Symbol" panose="05050102010706020507" pitchFamily="18" charset="2"/>
            </a:endParaRPr>
          </a:p>
          <a:p>
            <a:pPr marL="457200" lvl="1" indent="0" eaLnBrk="1" hangingPunct="1">
              <a:lnSpc>
                <a:spcPct val="90000"/>
              </a:lnSpc>
              <a:buClr>
                <a:srgbClr val="000000"/>
              </a:buClr>
              <a:buSzPct val="100000"/>
              <a:buNone/>
            </a:pPr>
            <a:r>
              <a:rPr lang="en-US" altLang="en-US" sz="2000" dirty="0">
                <a:latin typeface="Times New Roman" panose="02020603050405020304" pitchFamily="18" charset="0"/>
                <a:cs typeface="Times New Roman" panose="02020603050405020304" pitchFamily="18" charset="0"/>
                <a:sym typeface="Symbol" panose="05050102010706020507" pitchFamily="18" charset="2"/>
              </a:rPr>
              <a:t>A = const</a:t>
            </a:r>
            <a:endParaRPr lang="en-US" altLang="en-US" sz="2000" dirty="0">
              <a:latin typeface="Times New Roman" panose="02020603050405020304" pitchFamily="18" charset="0"/>
              <a:cs typeface="Times New Roman" panose="02020603050405020304" pitchFamily="18" charset="0"/>
              <a:sym typeface="Symbol" panose="05050102010706020507" pitchFamily="18" charset="2"/>
            </a:endParaRPr>
          </a:p>
          <a:p>
            <a:pPr marL="457200" lvl="1" indent="0" eaLnBrk="1" hangingPunct="1">
              <a:lnSpc>
                <a:spcPct val="90000"/>
              </a:lnSpc>
              <a:buClr>
                <a:srgbClr val="000000"/>
              </a:buClr>
              <a:buSzPct val="100000"/>
              <a:buNone/>
            </a:pPr>
            <a:r>
              <a:rPr lang="en-US" altLang="en-US" sz="2000" dirty="0">
                <a:latin typeface="Times New Roman" panose="02020603050405020304" pitchFamily="18" charset="0"/>
                <a:cs typeface="Times New Roman" panose="02020603050405020304" pitchFamily="18" charset="0"/>
                <a:sym typeface="Symbol" panose="05050102010706020507" pitchFamily="18" charset="2"/>
              </a:rPr>
              <a:t> = const </a:t>
            </a:r>
            <a:endParaRPr lang="en-US" altLang="en-US" sz="2000" dirty="0">
              <a:latin typeface="Times New Roman" panose="02020603050405020304" pitchFamily="18" charset="0"/>
              <a:cs typeface="Times New Roman" panose="02020603050405020304" pitchFamily="18" charset="0"/>
              <a:sym typeface="Symbol" panose="05050102010706020507" pitchFamily="18" charset="2"/>
            </a:endParaRPr>
          </a:p>
          <a:p>
            <a:pPr marL="457200" lvl="1" indent="0" eaLnBrk="1" hangingPunct="1">
              <a:lnSpc>
                <a:spcPct val="90000"/>
              </a:lnSpc>
              <a:buClr>
                <a:srgbClr val="000000"/>
              </a:buClr>
              <a:buSzPct val="100000"/>
              <a:buNone/>
            </a:pPr>
            <a:r>
              <a:rPr lang="en-US" altLang="en-US" sz="2000" dirty="0">
                <a:latin typeface="Times New Roman" panose="02020603050405020304" pitchFamily="18" charset="0"/>
                <a:cs typeface="Times New Roman" panose="02020603050405020304" pitchFamily="18" charset="0"/>
                <a:sym typeface="Symbol" panose="05050102010706020507" pitchFamily="18" charset="2"/>
              </a:rPr>
              <a:t> = const</a:t>
            </a:r>
            <a:endParaRPr lang="en-US" altLang="en-US" sz="2000" dirty="0">
              <a:latin typeface="Times New Roman" panose="02020603050405020304" pitchFamily="18" charset="0"/>
              <a:cs typeface="Times New Roman" panose="02020603050405020304" pitchFamily="18" charset="0"/>
              <a:sym typeface="Symbol" panose="05050102010706020507" pitchFamily="18" charset="2"/>
            </a:endParaRPr>
          </a:p>
          <a:p>
            <a:pPr marL="0" indent="0" eaLnBrk="1" hangingPunct="1">
              <a:lnSpc>
                <a:spcPct val="90000"/>
              </a:lnSpc>
              <a:buClr>
                <a:srgbClr val="000000"/>
              </a:buClr>
              <a:buSzPct val="100000"/>
              <a:buFont typeface="Times New Roman" panose="02020603050405020304" pitchFamily="18" charset="0"/>
              <a:buNone/>
            </a:pPr>
            <a:r>
              <a:rPr lang="en-US" altLang="en-US" sz="2000" dirty="0">
                <a:latin typeface="Times New Roman" panose="02020603050405020304" pitchFamily="18" charset="0"/>
                <a:cs typeface="Times New Roman" panose="02020603050405020304" pitchFamily="18" charset="0"/>
              </a:rPr>
              <a:t>Amplitude modulation (AM)</a:t>
            </a:r>
            <a:endParaRPr lang="en-US" altLang="en-US" sz="2000" dirty="0">
              <a:latin typeface="Times New Roman" panose="02020603050405020304" pitchFamily="18" charset="0"/>
              <a:cs typeface="Times New Roman" panose="02020603050405020304" pitchFamily="18" charset="0"/>
            </a:endParaRPr>
          </a:p>
          <a:p>
            <a:pPr marL="457200" lvl="1" indent="0" eaLnBrk="1" hangingPunct="1">
              <a:lnSpc>
                <a:spcPct val="90000"/>
              </a:lnSpc>
              <a:buClr>
                <a:srgbClr val="000000"/>
              </a:buClr>
              <a:buSzPct val="100000"/>
              <a:buNone/>
            </a:pPr>
            <a:r>
              <a:rPr lang="en-US" altLang="en-US" sz="2000" dirty="0">
                <a:latin typeface="Times New Roman" panose="02020603050405020304" pitchFamily="18" charset="0"/>
                <a:cs typeface="Times New Roman" panose="02020603050405020304" pitchFamily="18" charset="0"/>
                <a:sym typeface="Symbol" panose="05050102010706020507" pitchFamily="18" charset="2"/>
              </a:rPr>
              <a:t>A = </a:t>
            </a:r>
            <a:r>
              <a:rPr lang="en-US" altLang="en-US" sz="2000" dirty="0">
                <a:latin typeface="Times New Roman" panose="02020603050405020304" pitchFamily="18" charset="0"/>
                <a:cs typeface="Times New Roman" panose="02020603050405020304" pitchFamily="18" charset="0"/>
              </a:rPr>
              <a:t>A(t) – carries information  </a:t>
            </a:r>
            <a:endParaRPr lang="en-US" altLang="en-US" sz="2000" dirty="0">
              <a:latin typeface="Times New Roman" panose="02020603050405020304" pitchFamily="18" charset="0"/>
              <a:cs typeface="Times New Roman" panose="02020603050405020304" pitchFamily="18" charset="0"/>
            </a:endParaRPr>
          </a:p>
          <a:p>
            <a:pPr marL="457200" lvl="1" indent="0" eaLnBrk="1" hangingPunct="1">
              <a:lnSpc>
                <a:spcPct val="90000"/>
              </a:lnSpc>
              <a:buClr>
                <a:srgbClr val="000000"/>
              </a:buClr>
              <a:buSzPct val="100000"/>
              <a:buNone/>
            </a:pPr>
            <a:r>
              <a:rPr lang="en-US" altLang="en-US" sz="2000" dirty="0">
                <a:latin typeface="Times New Roman" panose="02020603050405020304" pitchFamily="18" charset="0"/>
                <a:cs typeface="Times New Roman" panose="02020603050405020304" pitchFamily="18" charset="0"/>
                <a:sym typeface="Symbol" panose="05050102010706020507" pitchFamily="18" charset="2"/>
              </a:rPr>
              <a:t> = const </a:t>
            </a:r>
            <a:endParaRPr lang="en-US" altLang="en-US" sz="2000" dirty="0">
              <a:latin typeface="Times New Roman" panose="02020603050405020304" pitchFamily="18" charset="0"/>
              <a:cs typeface="Times New Roman" panose="02020603050405020304" pitchFamily="18" charset="0"/>
              <a:sym typeface="Symbol" panose="05050102010706020507" pitchFamily="18" charset="2"/>
            </a:endParaRPr>
          </a:p>
          <a:p>
            <a:pPr marL="457200" lvl="1" indent="0" eaLnBrk="1" hangingPunct="1">
              <a:lnSpc>
                <a:spcPct val="90000"/>
              </a:lnSpc>
              <a:buClr>
                <a:srgbClr val="000000"/>
              </a:buClr>
              <a:buSzPct val="100000"/>
              <a:buNone/>
            </a:pPr>
            <a:r>
              <a:rPr lang="en-US" altLang="en-US" sz="2000" dirty="0">
                <a:latin typeface="Times New Roman" panose="02020603050405020304" pitchFamily="18" charset="0"/>
                <a:cs typeface="Times New Roman" panose="02020603050405020304" pitchFamily="18" charset="0"/>
                <a:sym typeface="Symbol" panose="05050102010706020507" pitchFamily="18" charset="2"/>
              </a:rPr>
              <a:t> = const</a:t>
            </a:r>
            <a:endParaRPr lang="en-US" altLang="en-US" sz="2000" dirty="0">
              <a:latin typeface="Times New Roman" panose="02020603050405020304" pitchFamily="18" charset="0"/>
              <a:ea typeface="Times New Roman" panose="02020603050405020304" pitchFamily="18" charset="0"/>
              <a:sym typeface="Symbol" panose="05050102010706020507" pitchFamily="18" charset="2"/>
            </a:endParaRPr>
          </a:p>
        </p:txBody>
      </p:sp>
      <p:sp>
        <p:nvSpPr>
          <p:cNvPr id="157700" name="Rectangle 11" descr="Rectangle: Click to edit Master text styles&#10;Second level&#10;Third level&#10;Fourth level&#10;Fifth level"/>
          <p:cNvSpPr>
            <a:spLocks noGrp="1"/>
          </p:cNvSpPr>
          <p:nvPr>
            <p:ph sz="half" idx="2"/>
          </p:nvPr>
        </p:nvSpPr>
        <p:spPr>
          <a:xfrm>
            <a:off x="5124450" y="2184400"/>
            <a:ext cx="4629150" cy="4535488"/>
          </a:xfrm>
          <a:ln/>
        </p:spPr>
        <p:txBody>
          <a:bodyPr vert="horz" wrap="square" lIns="0" tIns="28440" rIns="0" bIns="0" anchor="t"/>
          <a:p>
            <a:pPr marL="0" indent="0" eaLnBrk="1" hangingPunct="1">
              <a:lnSpc>
                <a:spcPct val="90000"/>
              </a:lnSpc>
              <a:buClr>
                <a:srgbClr val="000000"/>
              </a:buClr>
              <a:buSzPct val="100000"/>
              <a:buFont typeface="Times New Roman" panose="02020603050405020304" pitchFamily="18" charset="0"/>
            </a:pPr>
            <a:r>
              <a:rPr lang="en-US" altLang="en-US" sz="2000" dirty="0">
                <a:latin typeface="Times New Roman" panose="02020603050405020304" pitchFamily="18" charset="0"/>
                <a:cs typeface="Times New Roman" panose="02020603050405020304" pitchFamily="18" charset="0"/>
              </a:rPr>
              <a:t>Frequency modulation (FM)</a:t>
            </a:r>
            <a:endParaRPr lang="en-US" altLang="en-US" sz="2000" dirty="0">
              <a:latin typeface="Times New Roman" panose="02020603050405020304" pitchFamily="18" charset="0"/>
              <a:cs typeface="Times New Roman" panose="02020603050405020304" pitchFamily="18" charset="0"/>
            </a:endParaRPr>
          </a:p>
          <a:p>
            <a:pPr marL="457200" lvl="1" indent="0" eaLnBrk="1" hangingPunct="1">
              <a:lnSpc>
                <a:spcPct val="90000"/>
              </a:lnSpc>
            </a:pPr>
            <a:r>
              <a:rPr lang="en-US" altLang="en-US" sz="2000" dirty="0">
                <a:latin typeface="Times New Roman" panose="02020603050405020304" pitchFamily="18" charset="0"/>
                <a:cs typeface="Times New Roman" panose="02020603050405020304" pitchFamily="18" charset="0"/>
                <a:sym typeface="Symbol" panose="05050102010706020507" pitchFamily="18" charset="2"/>
              </a:rPr>
              <a:t>A = const</a:t>
            </a:r>
            <a:endParaRPr lang="en-US" altLang="en-US" sz="2000" dirty="0">
              <a:latin typeface="Times New Roman" panose="02020603050405020304" pitchFamily="18" charset="0"/>
              <a:cs typeface="Times New Roman" panose="02020603050405020304" pitchFamily="18" charset="0"/>
              <a:sym typeface="Symbol" panose="05050102010706020507" pitchFamily="18" charset="2"/>
            </a:endParaRPr>
          </a:p>
          <a:p>
            <a:pPr marL="457200" lvl="1" indent="0" eaLnBrk="1" hangingPunct="1">
              <a:lnSpc>
                <a:spcPct val="90000"/>
              </a:lnSpc>
            </a:pPr>
            <a:r>
              <a:rPr lang="en-US" altLang="en-US" sz="2000" dirty="0">
                <a:latin typeface="Times New Roman" panose="02020603050405020304" pitchFamily="18" charset="0"/>
                <a:cs typeface="Times New Roman" panose="02020603050405020304" pitchFamily="18" charset="0"/>
                <a:sym typeface="Symbol" panose="05050102010706020507" pitchFamily="18" charset="2"/>
              </a:rPr>
              <a:t> = (t)</a:t>
            </a:r>
            <a:r>
              <a:rPr lang="en-US" altLang="en-US" sz="2000" dirty="0">
                <a:latin typeface="Times New Roman" panose="02020603050405020304" pitchFamily="18" charset="0"/>
                <a:cs typeface="Times New Roman" panose="02020603050405020304" pitchFamily="18" charset="0"/>
              </a:rPr>
              <a:t>– carries information </a:t>
            </a:r>
            <a:r>
              <a:rPr lang="en-US" altLang="en-US" sz="2000" dirty="0">
                <a:latin typeface="Times New Roman" panose="02020603050405020304" pitchFamily="18" charset="0"/>
                <a:cs typeface="Times New Roman" panose="02020603050405020304" pitchFamily="18" charset="0"/>
                <a:sym typeface="Symbol" panose="05050102010706020507" pitchFamily="18" charset="2"/>
              </a:rPr>
              <a:t>  </a:t>
            </a:r>
            <a:endParaRPr lang="en-US" altLang="en-US" sz="2000" dirty="0">
              <a:latin typeface="Times New Roman" panose="02020603050405020304" pitchFamily="18" charset="0"/>
              <a:cs typeface="Times New Roman" panose="02020603050405020304" pitchFamily="18" charset="0"/>
              <a:sym typeface="Symbol" panose="05050102010706020507" pitchFamily="18" charset="2"/>
            </a:endParaRPr>
          </a:p>
          <a:p>
            <a:pPr marL="457200" lvl="1" indent="0" eaLnBrk="1" hangingPunct="1">
              <a:lnSpc>
                <a:spcPct val="90000"/>
              </a:lnSpc>
            </a:pPr>
            <a:r>
              <a:rPr lang="en-US" altLang="en-US" sz="2000" dirty="0">
                <a:latin typeface="Times New Roman" panose="02020603050405020304" pitchFamily="18" charset="0"/>
                <a:cs typeface="Times New Roman" panose="02020603050405020304" pitchFamily="18" charset="0"/>
                <a:sym typeface="Symbol" panose="05050102010706020507" pitchFamily="18" charset="2"/>
              </a:rPr>
              <a:t> = const</a:t>
            </a:r>
            <a:endParaRPr lang="en-US" altLang="en-US" sz="2000" dirty="0">
              <a:latin typeface="Times New Roman" panose="02020603050405020304" pitchFamily="18" charset="0"/>
              <a:cs typeface="Times New Roman" panose="02020603050405020304" pitchFamily="18" charset="0"/>
            </a:endParaRPr>
          </a:p>
          <a:p>
            <a:pPr marL="0" indent="0" eaLnBrk="1" hangingPunct="1">
              <a:lnSpc>
                <a:spcPct val="90000"/>
              </a:lnSpc>
              <a:buClr>
                <a:srgbClr val="000000"/>
              </a:buClr>
              <a:buSzPct val="100000"/>
              <a:buFont typeface="Times New Roman" panose="02020603050405020304" pitchFamily="18" charset="0"/>
            </a:pPr>
            <a:r>
              <a:rPr lang="en-US" altLang="en-US" sz="2000" dirty="0">
                <a:latin typeface="Times New Roman" panose="02020603050405020304" pitchFamily="18" charset="0"/>
                <a:cs typeface="Times New Roman" panose="02020603050405020304" pitchFamily="18" charset="0"/>
              </a:rPr>
              <a:t>Phase modulation (PM)</a:t>
            </a:r>
            <a:endParaRPr lang="en-US" altLang="en-US" sz="2000" dirty="0">
              <a:latin typeface="Times New Roman" panose="02020603050405020304" pitchFamily="18" charset="0"/>
              <a:cs typeface="Times New Roman" panose="02020603050405020304" pitchFamily="18" charset="0"/>
            </a:endParaRPr>
          </a:p>
          <a:p>
            <a:pPr marL="457200" lvl="1" indent="0" eaLnBrk="1" hangingPunct="1">
              <a:lnSpc>
                <a:spcPct val="90000"/>
              </a:lnSpc>
            </a:pPr>
            <a:r>
              <a:rPr lang="en-US" altLang="en-US" sz="2000" dirty="0">
                <a:latin typeface="Times New Roman" panose="02020603050405020304" pitchFamily="18" charset="0"/>
                <a:cs typeface="Times New Roman" panose="02020603050405020304" pitchFamily="18" charset="0"/>
                <a:sym typeface="Symbol" panose="05050102010706020507" pitchFamily="18" charset="2"/>
              </a:rPr>
              <a:t>A = const</a:t>
            </a:r>
            <a:endParaRPr lang="en-US" altLang="en-US" sz="2000" dirty="0">
              <a:latin typeface="Times New Roman" panose="02020603050405020304" pitchFamily="18" charset="0"/>
              <a:cs typeface="Times New Roman" panose="02020603050405020304" pitchFamily="18" charset="0"/>
              <a:sym typeface="Symbol" panose="05050102010706020507" pitchFamily="18" charset="2"/>
            </a:endParaRPr>
          </a:p>
          <a:p>
            <a:pPr marL="457200" lvl="1" indent="0" eaLnBrk="1" hangingPunct="1">
              <a:lnSpc>
                <a:spcPct val="90000"/>
              </a:lnSpc>
            </a:pPr>
            <a:r>
              <a:rPr lang="en-US" altLang="en-US" sz="2000" dirty="0">
                <a:latin typeface="Times New Roman" panose="02020603050405020304" pitchFamily="18" charset="0"/>
                <a:cs typeface="Times New Roman" panose="02020603050405020304" pitchFamily="18" charset="0"/>
                <a:sym typeface="Symbol" panose="05050102010706020507" pitchFamily="18" charset="2"/>
              </a:rPr>
              <a:t> = const </a:t>
            </a:r>
            <a:endParaRPr lang="en-US" altLang="en-US" sz="2000" dirty="0">
              <a:latin typeface="Times New Roman" panose="02020603050405020304" pitchFamily="18" charset="0"/>
              <a:cs typeface="Times New Roman" panose="02020603050405020304" pitchFamily="18" charset="0"/>
              <a:sym typeface="Symbol" panose="05050102010706020507" pitchFamily="18" charset="2"/>
            </a:endParaRPr>
          </a:p>
          <a:p>
            <a:pPr marL="457200" lvl="1" indent="0" eaLnBrk="1" hangingPunct="1">
              <a:lnSpc>
                <a:spcPct val="90000"/>
              </a:lnSpc>
            </a:pPr>
            <a:r>
              <a:rPr lang="en-US" altLang="en-US" sz="2000" dirty="0">
                <a:latin typeface="Times New Roman" panose="02020603050405020304" pitchFamily="18" charset="0"/>
                <a:cs typeface="Times New Roman" panose="02020603050405020304" pitchFamily="18" charset="0"/>
                <a:sym typeface="Symbol" panose="05050102010706020507" pitchFamily="18" charset="2"/>
              </a:rPr>
              <a:t> = (t) </a:t>
            </a:r>
            <a:r>
              <a:rPr lang="en-US" altLang="en-US" sz="2000" dirty="0">
                <a:latin typeface="Times New Roman" panose="02020603050405020304" pitchFamily="18" charset="0"/>
                <a:cs typeface="Times New Roman" panose="02020603050405020304" pitchFamily="18" charset="0"/>
              </a:rPr>
              <a:t>– carries information </a:t>
            </a:r>
            <a:endParaRPr lang="en-GB" altLang="en-US" sz="2000" dirty="0">
              <a:latin typeface="Times New Roman" panose="02020603050405020304" pitchFamily="18" charset="0"/>
              <a:cs typeface="Times New Roman" panose="02020603050405020304" pitchFamily="18" charset="0"/>
              <a:sym typeface="Symbol" panose="05050102010706020507" pitchFamily="18" charset="2"/>
            </a:endParaRPr>
          </a:p>
          <a:p>
            <a:pPr marL="0" indent="0" eaLnBrk="1" hangingPunct="1">
              <a:lnSpc>
                <a:spcPct val="90000"/>
              </a:lnSpc>
              <a:buClr>
                <a:srgbClr val="000000"/>
              </a:buClr>
              <a:buSzPct val="100000"/>
              <a:buFont typeface="Times New Roman" panose="02020603050405020304" pitchFamily="18" charset="0"/>
            </a:pPr>
            <a:endParaRPr lang="en-GB" altLang="en-US" dirty="0"/>
          </a:p>
        </p:txBody>
      </p:sp>
      <p:sp>
        <p:nvSpPr>
          <p:cNvPr id="157701" name="Line 12"/>
          <p:cNvSpPr/>
          <p:nvPr/>
        </p:nvSpPr>
        <p:spPr>
          <a:xfrm>
            <a:off x="4956175" y="2441575"/>
            <a:ext cx="0" cy="3768725"/>
          </a:xfrm>
          <a:prstGeom prst="line">
            <a:avLst/>
          </a:prstGeom>
          <a:ln w="9525" cap="flat" cmpd="sng">
            <a:solidFill>
              <a:schemeClr val="tx1"/>
            </a:solidFill>
            <a:prstDash val="solid"/>
            <a:headEnd type="none" w="med" len="med"/>
            <a:tailEnd type="none" w="med" len="med"/>
          </a:ln>
        </p:spPr>
      </p:sp>
      <p:sp>
        <p:nvSpPr>
          <p:cNvPr id="157702" name="Slide Number Placeholder 5"/>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
        <p:nvSpPr>
          <p:cNvPr id="157703"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8722" name="Rectangle 2"/>
          <p:cNvSpPr>
            <a:spLocks noGrp="1"/>
          </p:cNvSpPr>
          <p:nvPr>
            <p:ph type="title"/>
          </p:nvPr>
        </p:nvSpPr>
        <p:spPr>
          <a:xfrm>
            <a:off x="1350963" y="23813"/>
            <a:ext cx="9066212" cy="1257300"/>
          </a:xfrm>
          <a:ln/>
        </p:spPr>
        <p:txBody>
          <a:bodyPr vert="horz" wrap="square" lIns="0" tIns="0" rIns="0" bIns="0" anchor="ctr"/>
          <a:p>
            <a:pPr eaLnBrk="1" hangingPunct="1"/>
            <a:r>
              <a:rPr lang="en-US" altLang="en-US" dirty="0"/>
              <a:t>Amplitude Shift Keying (ASK)</a:t>
            </a:r>
            <a:endParaRPr lang="en-GB" altLang="en-US" dirty="0"/>
          </a:p>
        </p:txBody>
      </p:sp>
      <p:sp>
        <p:nvSpPr>
          <p:cNvPr id="158723" name="Rectangle 3" descr="Rectangle: Click to edit Master text styles&#10;Second level&#10;Third level&#10;Fourth level&#10;Fifth level"/>
          <p:cNvSpPr>
            <a:spLocks noGrp="1"/>
          </p:cNvSpPr>
          <p:nvPr>
            <p:ph idx="1"/>
          </p:nvPr>
        </p:nvSpPr>
        <p:spPr>
          <a:xfrm>
            <a:off x="1655763" y="5383213"/>
            <a:ext cx="7837487" cy="1189037"/>
          </a:xfrm>
          <a:ln/>
        </p:spPr>
        <p:txBody>
          <a:bodyPr vert="horz" wrap="square" lIns="0" tIns="28440" rIns="0" bIns="0" anchor="t"/>
          <a:p>
            <a:pPr eaLnBrk="1" hangingPunct="1">
              <a:lnSpc>
                <a:spcPct val="80000"/>
              </a:lnSpc>
            </a:pPr>
            <a:r>
              <a:rPr lang="en-US" altLang="en-US" sz="2200" dirty="0"/>
              <a:t>Pulse shaping can be employed to remove spectral spreading</a:t>
            </a:r>
            <a:endParaRPr lang="en-US" altLang="en-US" sz="2200" dirty="0"/>
          </a:p>
          <a:p>
            <a:pPr eaLnBrk="1" hangingPunct="1">
              <a:lnSpc>
                <a:spcPct val="80000"/>
              </a:lnSpc>
            </a:pPr>
            <a:r>
              <a:rPr lang="en-US" altLang="en-US" sz="2200" dirty="0"/>
              <a:t>ASK demonstrates poor performance, as it is heavily affected by noise, fading, and interference</a:t>
            </a:r>
            <a:endParaRPr lang="en-GB" altLang="en-US" sz="2200" dirty="0"/>
          </a:p>
        </p:txBody>
      </p:sp>
      <p:sp>
        <p:nvSpPr>
          <p:cNvPr id="158724" name="Text Box 4"/>
          <p:cNvSpPr txBox="1"/>
          <p:nvPr/>
        </p:nvSpPr>
        <p:spPr>
          <a:xfrm>
            <a:off x="2225675" y="2057400"/>
            <a:ext cx="1158875" cy="655638"/>
          </a:xfrm>
          <a:prstGeom prst="rect">
            <a:avLst/>
          </a:prstGeom>
          <a:noFill/>
          <a:ln w="9525">
            <a:noFill/>
          </a:ln>
        </p:spPr>
        <p:txBody>
          <a:bodyPr wrap="none" lIns="100794" tIns="50397" rIns="100794" bIns="50397">
            <a:spAutoFit/>
          </a:bodyPr>
          <a:p>
            <a:pPr algn="ctr"/>
            <a:r>
              <a:rPr lang="en-US" altLang="en-US" dirty="0">
                <a:solidFill>
                  <a:schemeClr val="tx1"/>
                </a:solidFill>
                <a:latin typeface="Times New Roman" panose="02020603050405020304" pitchFamily="18" charset="0"/>
              </a:rPr>
              <a:t>Baseband </a:t>
            </a:r>
            <a:br>
              <a:rPr lang="en-US" altLang="en-US" dirty="0">
                <a:solidFill>
                  <a:schemeClr val="tx1"/>
                </a:solidFill>
                <a:latin typeface="Times New Roman" panose="02020603050405020304" pitchFamily="18" charset="0"/>
              </a:rPr>
            </a:br>
            <a:r>
              <a:rPr lang="en-US" altLang="en-US" dirty="0">
                <a:solidFill>
                  <a:schemeClr val="tx1"/>
                </a:solidFill>
                <a:latin typeface="Times New Roman" panose="02020603050405020304" pitchFamily="18" charset="0"/>
              </a:rPr>
              <a:t>Data</a:t>
            </a:r>
            <a:endParaRPr lang="en-GB" altLang="en-US" dirty="0">
              <a:solidFill>
                <a:schemeClr val="tx1"/>
              </a:solidFill>
              <a:latin typeface="Times New Roman" panose="02020603050405020304" pitchFamily="18" charset="0"/>
            </a:endParaRPr>
          </a:p>
        </p:txBody>
      </p:sp>
      <p:sp>
        <p:nvSpPr>
          <p:cNvPr id="158725" name="Text Box 5"/>
          <p:cNvSpPr txBox="1"/>
          <p:nvPr/>
        </p:nvSpPr>
        <p:spPr>
          <a:xfrm>
            <a:off x="1871663" y="3325813"/>
            <a:ext cx="1236662" cy="933450"/>
          </a:xfrm>
          <a:prstGeom prst="rect">
            <a:avLst/>
          </a:prstGeom>
          <a:noFill/>
          <a:ln w="9525">
            <a:noFill/>
          </a:ln>
        </p:spPr>
        <p:txBody>
          <a:bodyPr wrap="none" lIns="100794" tIns="50397" rIns="100794" bIns="50397">
            <a:spAutoFit/>
          </a:bodyPr>
          <a:p>
            <a:pPr algn="ctr"/>
            <a:r>
              <a:rPr lang="en-US" altLang="en-US" dirty="0">
                <a:solidFill>
                  <a:schemeClr val="tx1"/>
                </a:solidFill>
                <a:latin typeface="Times New Roman" panose="02020603050405020304" pitchFamily="18" charset="0"/>
              </a:rPr>
              <a:t>ASK </a:t>
            </a:r>
            <a:br>
              <a:rPr lang="en-US" altLang="en-US" dirty="0">
                <a:solidFill>
                  <a:schemeClr val="tx1"/>
                </a:solidFill>
                <a:latin typeface="Times New Roman" panose="02020603050405020304" pitchFamily="18" charset="0"/>
              </a:rPr>
            </a:br>
            <a:r>
              <a:rPr lang="en-US" altLang="en-US" dirty="0">
                <a:solidFill>
                  <a:schemeClr val="tx1"/>
                </a:solidFill>
                <a:latin typeface="Times New Roman" panose="02020603050405020304" pitchFamily="18" charset="0"/>
              </a:rPr>
              <a:t>modulated </a:t>
            </a:r>
            <a:endParaRPr lang="en-US" altLang="en-US" dirty="0">
              <a:solidFill>
                <a:schemeClr val="tx1"/>
              </a:solidFill>
              <a:latin typeface="Times New Roman" panose="02020603050405020304" pitchFamily="18" charset="0"/>
            </a:endParaRPr>
          </a:p>
          <a:p>
            <a:pPr algn="ctr"/>
            <a:r>
              <a:rPr lang="en-US" altLang="en-US" dirty="0">
                <a:solidFill>
                  <a:schemeClr val="tx1"/>
                </a:solidFill>
                <a:latin typeface="Times New Roman" panose="02020603050405020304" pitchFamily="18" charset="0"/>
              </a:rPr>
              <a:t>signal</a:t>
            </a:r>
            <a:endParaRPr lang="en-GB" altLang="en-US" dirty="0">
              <a:solidFill>
                <a:schemeClr val="tx1"/>
              </a:solidFill>
              <a:latin typeface="Times New Roman" panose="02020603050405020304" pitchFamily="18" charset="0"/>
            </a:endParaRPr>
          </a:p>
        </p:txBody>
      </p:sp>
      <p:sp>
        <p:nvSpPr>
          <p:cNvPr id="158726" name="Freeform 7"/>
          <p:cNvSpPr/>
          <p:nvPr/>
        </p:nvSpPr>
        <p:spPr>
          <a:xfrm>
            <a:off x="3651250" y="2084388"/>
            <a:ext cx="4465638" cy="742950"/>
          </a:xfrm>
          <a:custGeom>
            <a:avLst/>
            <a:gdLst>
              <a:gd name="txL" fmla="*/ 0 w 2552"/>
              <a:gd name="txT" fmla="*/ 0 h 425"/>
              <a:gd name="txR" fmla="*/ 2552 w 2552"/>
              <a:gd name="txB" fmla="*/ 425 h 425"/>
            </a:gdLst>
            <a:ahLst/>
            <a:cxnLst>
              <a:cxn ang="0">
                <a:pos x="0" y="2147483646"/>
              </a:cxn>
              <a:cxn ang="0">
                <a:pos x="0" y="0"/>
              </a:cxn>
              <a:cxn ang="0">
                <a:pos x="2147483646" y="0"/>
              </a:cxn>
              <a:cxn ang="0">
                <a:pos x="2147483646" y="2147483646"/>
              </a:cxn>
              <a:cxn ang="0">
                <a:pos x="2147483646" y="2147483646"/>
              </a:cxn>
              <a:cxn ang="0">
                <a:pos x="2147483646" y="0"/>
              </a:cxn>
              <a:cxn ang="0">
                <a:pos x="2147483646" y="0"/>
              </a:cxn>
              <a:cxn ang="0">
                <a:pos x="2147483646" y="2147483646"/>
              </a:cxn>
            </a:cxnLst>
            <a:rect l="txL" t="txT" r="txR" b="txB"/>
            <a:pathLst>
              <a:path w="2552" h="425">
                <a:moveTo>
                  <a:pt x="0" y="369"/>
                </a:moveTo>
                <a:lnTo>
                  <a:pt x="0" y="0"/>
                </a:lnTo>
                <a:lnTo>
                  <a:pt x="624" y="0"/>
                </a:lnTo>
                <a:lnTo>
                  <a:pt x="624" y="397"/>
                </a:lnTo>
                <a:lnTo>
                  <a:pt x="1900" y="397"/>
                </a:lnTo>
                <a:lnTo>
                  <a:pt x="1900" y="0"/>
                </a:lnTo>
                <a:lnTo>
                  <a:pt x="2552" y="0"/>
                </a:lnTo>
                <a:lnTo>
                  <a:pt x="2552" y="425"/>
                </a:lnTo>
              </a:path>
            </a:pathLst>
          </a:custGeom>
          <a:noFill/>
          <a:ln w="9525" cap="flat" cmpd="sng">
            <a:solidFill>
              <a:schemeClr val="tx1">
                <a:alpha val="100000"/>
              </a:schemeClr>
            </a:solidFill>
            <a:prstDash val="solid"/>
            <a:round/>
            <a:headEnd type="none" w="med" len="med"/>
            <a:tailEnd type="none" w="med" len="med"/>
          </a:ln>
        </p:spPr>
        <p:txBody>
          <a:bodyPr/>
          <a:p>
            <a:endParaRPr lang="en-US"/>
          </a:p>
        </p:txBody>
      </p:sp>
      <p:sp>
        <p:nvSpPr>
          <p:cNvPr id="158727" name="Freeform 8"/>
          <p:cNvSpPr/>
          <p:nvPr/>
        </p:nvSpPr>
        <p:spPr>
          <a:xfrm>
            <a:off x="3643313" y="3298825"/>
            <a:ext cx="1060450" cy="1066800"/>
          </a:xfrm>
          <a:custGeom>
            <a:avLst/>
            <a:gdLst>
              <a:gd name="txL" fmla="*/ 0 w 606"/>
              <a:gd name="txT" fmla="*/ 0 h 610"/>
              <a:gd name="txR" fmla="*/ 606 w 606"/>
              <a:gd name="txB" fmla="*/ 610 h 610"/>
            </a:gdLst>
            <a:ahLst/>
            <a:cxnLst>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txL" t="txT" r="txR" b="txB"/>
            <a:pathLst>
              <a:path w="606" h="610">
                <a:moveTo>
                  <a:pt x="0" y="370"/>
                </a:moveTo>
                <a:cubicBezTo>
                  <a:pt x="5" y="317"/>
                  <a:pt x="18" y="3"/>
                  <a:pt x="33" y="43"/>
                </a:cubicBezTo>
                <a:cubicBezTo>
                  <a:pt x="48" y="83"/>
                  <a:pt x="70" y="610"/>
                  <a:pt x="89" y="610"/>
                </a:cubicBezTo>
                <a:cubicBezTo>
                  <a:pt x="108" y="610"/>
                  <a:pt x="127" y="43"/>
                  <a:pt x="146" y="43"/>
                </a:cubicBezTo>
                <a:cubicBezTo>
                  <a:pt x="165" y="43"/>
                  <a:pt x="189" y="610"/>
                  <a:pt x="203" y="610"/>
                </a:cubicBezTo>
                <a:cubicBezTo>
                  <a:pt x="217" y="610"/>
                  <a:pt x="217" y="43"/>
                  <a:pt x="231" y="43"/>
                </a:cubicBezTo>
                <a:cubicBezTo>
                  <a:pt x="245" y="43"/>
                  <a:pt x="274" y="610"/>
                  <a:pt x="288" y="610"/>
                </a:cubicBezTo>
                <a:cubicBezTo>
                  <a:pt x="302" y="610"/>
                  <a:pt x="302" y="43"/>
                  <a:pt x="316" y="43"/>
                </a:cubicBezTo>
                <a:cubicBezTo>
                  <a:pt x="330" y="43"/>
                  <a:pt x="359" y="610"/>
                  <a:pt x="373" y="610"/>
                </a:cubicBezTo>
                <a:cubicBezTo>
                  <a:pt x="387" y="610"/>
                  <a:pt x="387" y="43"/>
                  <a:pt x="401" y="43"/>
                </a:cubicBezTo>
                <a:cubicBezTo>
                  <a:pt x="415" y="43"/>
                  <a:pt x="444" y="610"/>
                  <a:pt x="458" y="610"/>
                </a:cubicBezTo>
                <a:cubicBezTo>
                  <a:pt x="472" y="610"/>
                  <a:pt x="472" y="43"/>
                  <a:pt x="486" y="43"/>
                </a:cubicBezTo>
                <a:cubicBezTo>
                  <a:pt x="500" y="43"/>
                  <a:pt x="529" y="610"/>
                  <a:pt x="543" y="610"/>
                </a:cubicBezTo>
                <a:cubicBezTo>
                  <a:pt x="557" y="610"/>
                  <a:pt x="560" y="86"/>
                  <a:pt x="571" y="43"/>
                </a:cubicBezTo>
                <a:cubicBezTo>
                  <a:pt x="582" y="0"/>
                  <a:pt x="599" y="290"/>
                  <a:pt x="606" y="355"/>
                </a:cubicBezTo>
              </a:path>
            </a:pathLst>
          </a:custGeom>
          <a:noFill/>
          <a:ln w="9525" cap="flat" cmpd="sng">
            <a:solidFill>
              <a:schemeClr val="tx1">
                <a:alpha val="100000"/>
              </a:schemeClr>
            </a:solidFill>
            <a:prstDash val="solid"/>
            <a:round/>
            <a:headEnd type="none" w="med" len="med"/>
            <a:tailEnd type="none" w="med" len="med"/>
          </a:ln>
        </p:spPr>
        <p:txBody>
          <a:bodyPr/>
          <a:p>
            <a:endParaRPr lang="en-US"/>
          </a:p>
        </p:txBody>
      </p:sp>
      <p:sp>
        <p:nvSpPr>
          <p:cNvPr id="158728" name="Line 9"/>
          <p:cNvSpPr/>
          <p:nvPr/>
        </p:nvSpPr>
        <p:spPr>
          <a:xfrm>
            <a:off x="4703763" y="3919538"/>
            <a:ext cx="2271712" cy="0"/>
          </a:xfrm>
          <a:prstGeom prst="line">
            <a:avLst/>
          </a:prstGeom>
          <a:ln w="9525" cap="flat" cmpd="sng">
            <a:solidFill>
              <a:schemeClr val="tx1"/>
            </a:solidFill>
            <a:prstDash val="solid"/>
            <a:headEnd type="none" w="med" len="med"/>
            <a:tailEnd type="none" w="med" len="med"/>
          </a:ln>
        </p:spPr>
      </p:sp>
      <p:sp>
        <p:nvSpPr>
          <p:cNvPr id="158729" name="Freeform 12"/>
          <p:cNvSpPr/>
          <p:nvPr/>
        </p:nvSpPr>
        <p:spPr>
          <a:xfrm>
            <a:off x="6975475" y="3298825"/>
            <a:ext cx="1060450" cy="1066800"/>
          </a:xfrm>
          <a:custGeom>
            <a:avLst/>
            <a:gdLst>
              <a:gd name="txL" fmla="*/ 0 w 606"/>
              <a:gd name="txT" fmla="*/ 0 h 610"/>
              <a:gd name="txR" fmla="*/ 606 w 606"/>
              <a:gd name="txB" fmla="*/ 610 h 610"/>
            </a:gdLst>
            <a:ahLst/>
            <a:cxnLst>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txL" t="txT" r="txR" b="txB"/>
            <a:pathLst>
              <a:path w="606" h="610">
                <a:moveTo>
                  <a:pt x="0" y="370"/>
                </a:moveTo>
                <a:cubicBezTo>
                  <a:pt x="5" y="317"/>
                  <a:pt x="18" y="3"/>
                  <a:pt x="33" y="43"/>
                </a:cubicBezTo>
                <a:cubicBezTo>
                  <a:pt x="48" y="83"/>
                  <a:pt x="70" y="610"/>
                  <a:pt x="89" y="610"/>
                </a:cubicBezTo>
                <a:cubicBezTo>
                  <a:pt x="108" y="610"/>
                  <a:pt x="127" y="43"/>
                  <a:pt x="146" y="43"/>
                </a:cubicBezTo>
                <a:cubicBezTo>
                  <a:pt x="165" y="43"/>
                  <a:pt x="189" y="610"/>
                  <a:pt x="203" y="610"/>
                </a:cubicBezTo>
                <a:cubicBezTo>
                  <a:pt x="217" y="610"/>
                  <a:pt x="217" y="43"/>
                  <a:pt x="231" y="43"/>
                </a:cubicBezTo>
                <a:cubicBezTo>
                  <a:pt x="245" y="43"/>
                  <a:pt x="274" y="610"/>
                  <a:pt x="288" y="610"/>
                </a:cubicBezTo>
                <a:cubicBezTo>
                  <a:pt x="302" y="610"/>
                  <a:pt x="302" y="43"/>
                  <a:pt x="316" y="43"/>
                </a:cubicBezTo>
                <a:cubicBezTo>
                  <a:pt x="330" y="43"/>
                  <a:pt x="359" y="610"/>
                  <a:pt x="373" y="610"/>
                </a:cubicBezTo>
                <a:cubicBezTo>
                  <a:pt x="387" y="610"/>
                  <a:pt x="387" y="43"/>
                  <a:pt x="401" y="43"/>
                </a:cubicBezTo>
                <a:cubicBezTo>
                  <a:pt x="415" y="43"/>
                  <a:pt x="444" y="610"/>
                  <a:pt x="458" y="610"/>
                </a:cubicBezTo>
                <a:cubicBezTo>
                  <a:pt x="472" y="610"/>
                  <a:pt x="472" y="43"/>
                  <a:pt x="486" y="43"/>
                </a:cubicBezTo>
                <a:cubicBezTo>
                  <a:pt x="500" y="43"/>
                  <a:pt x="529" y="610"/>
                  <a:pt x="543" y="610"/>
                </a:cubicBezTo>
                <a:cubicBezTo>
                  <a:pt x="557" y="610"/>
                  <a:pt x="560" y="86"/>
                  <a:pt x="571" y="43"/>
                </a:cubicBezTo>
                <a:cubicBezTo>
                  <a:pt x="582" y="0"/>
                  <a:pt x="599" y="290"/>
                  <a:pt x="606" y="355"/>
                </a:cubicBezTo>
              </a:path>
            </a:pathLst>
          </a:custGeom>
          <a:noFill/>
          <a:ln w="9525" cap="flat" cmpd="sng">
            <a:solidFill>
              <a:schemeClr val="tx1">
                <a:alpha val="100000"/>
              </a:schemeClr>
            </a:solidFill>
            <a:prstDash val="solid"/>
            <a:round/>
            <a:headEnd type="none" w="med" len="med"/>
            <a:tailEnd type="none" w="med" len="med"/>
          </a:ln>
        </p:spPr>
        <p:txBody>
          <a:bodyPr/>
          <a:p>
            <a:endParaRPr lang="en-US"/>
          </a:p>
        </p:txBody>
      </p:sp>
      <p:sp>
        <p:nvSpPr>
          <p:cNvPr id="158730" name="Text Box 13"/>
          <p:cNvSpPr txBox="1"/>
          <p:nvPr/>
        </p:nvSpPr>
        <p:spPr>
          <a:xfrm>
            <a:off x="3995738" y="2746375"/>
            <a:ext cx="401637" cy="577850"/>
          </a:xfrm>
          <a:prstGeom prst="rect">
            <a:avLst/>
          </a:prstGeom>
          <a:noFill/>
          <a:ln w="9525">
            <a:noFill/>
          </a:ln>
        </p:spPr>
        <p:txBody>
          <a:bodyPr wrap="none" lIns="100794" tIns="50397" rIns="100794" bIns="50397">
            <a:spAutoFit/>
          </a:bodyPr>
          <a:p>
            <a:r>
              <a:rPr lang="en-US" altLang="en-US" sz="3100" dirty="0">
                <a:solidFill>
                  <a:schemeClr val="tx1"/>
                </a:solidFill>
                <a:latin typeface="Times New Roman" panose="02020603050405020304" pitchFamily="18" charset="0"/>
              </a:rPr>
              <a:t>1</a:t>
            </a:r>
            <a:endParaRPr lang="en-GB" altLang="en-US" sz="3100" dirty="0">
              <a:solidFill>
                <a:schemeClr val="tx1"/>
              </a:solidFill>
              <a:latin typeface="Times New Roman" panose="02020603050405020304" pitchFamily="18" charset="0"/>
            </a:endParaRPr>
          </a:p>
        </p:txBody>
      </p:sp>
      <p:sp>
        <p:nvSpPr>
          <p:cNvPr id="158731" name="Text Box 14"/>
          <p:cNvSpPr txBox="1"/>
          <p:nvPr/>
        </p:nvSpPr>
        <p:spPr>
          <a:xfrm>
            <a:off x="7370763" y="2767013"/>
            <a:ext cx="403225" cy="577850"/>
          </a:xfrm>
          <a:prstGeom prst="rect">
            <a:avLst/>
          </a:prstGeom>
          <a:noFill/>
          <a:ln w="9525">
            <a:noFill/>
          </a:ln>
        </p:spPr>
        <p:txBody>
          <a:bodyPr wrap="none" lIns="100794" tIns="50397" rIns="100794" bIns="50397">
            <a:spAutoFit/>
          </a:bodyPr>
          <a:p>
            <a:r>
              <a:rPr lang="en-US" altLang="en-US" sz="3100" dirty="0">
                <a:solidFill>
                  <a:schemeClr val="tx1"/>
                </a:solidFill>
                <a:latin typeface="Times New Roman" panose="02020603050405020304" pitchFamily="18" charset="0"/>
              </a:rPr>
              <a:t>1</a:t>
            </a:r>
            <a:endParaRPr lang="en-GB" altLang="en-US" sz="3100" dirty="0">
              <a:solidFill>
                <a:schemeClr val="tx1"/>
              </a:solidFill>
              <a:latin typeface="Times New Roman" panose="02020603050405020304" pitchFamily="18" charset="0"/>
            </a:endParaRPr>
          </a:p>
        </p:txBody>
      </p:sp>
      <p:sp>
        <p:nvSpPr>
          <p:cNvPr id="158732" name="Text Box 15"/>
          <p:cNvSpPr txBox="1"/>
          <p:nvPr/>
        </p:nvSpPr>
        <p:spPr>
          <a:xfrm>
            <a:off x="5040313" y="2746375"/>
            <a:ext cx="401637" cy="577850"/>
          </a:xfrm>
          <a:prstGeom prst="rect">
            <a:avLst/>
          </a:prstGeom>
          <a:noFill/>
          <a:ln w="9525">
            <a:noFill/>
          </a:ln>
        </p:spPr>
        <p:txBody>
          <a:bodyPr wrap="none" lIns="100794" tIns="50397" rIns="100794" bIns="50397">
            <a:spAutoFit/>
          </a:bodyPr>
          <a:p>
            <a:r>
              <a:rPr lang="en-US" altLang="en-US" sz="3100" dirty="0">
                <a:solidFill>
                  <a:schemeClr val="tx1"/>
                </a:solidFill>
                <a:latin typeface="Times New Roman" panose="02020603050405020304" pitchFamily="18" charset="0"/>
              </a:rPr>
              <a:t>0</a:t>
            </a:r>
            <a:endParaRPr lang="en-GB" altLang="en-US" sz="3100" dirty="0">
              <a:solidFill>
                <a:schemeClr val="tx1"/>
              </a:solidFill>
              <a:latin typeface="Times New Roman" panose="02020603050405020304" pitchFamily="18" charset="0"/>
            </a:endParaRPr>
          </a:p>
        </p:txBody>
      </p:sp>
      <p:sp>
        <p:nvSpPr>
          <p:cNvPr id="158733" name="Text Box 17"/>
          <p:cNvSpPr txBox="1"/>
          <p:nvPr/>
        </p:nvSpPr>
        <p:spPr>
          <a:xfrm>
            <a:off x="6230938" y="2767013"/>
            <a:ext cx="401637" cy="577850"/>
          </a:xfrm>
          <a:prstGeom prst="rect">
            <a:avLst/>
          </a:prstGeom>
          <a:noFill/>
          <a:ln w="9525">
            <a:noFill/>
          </a:ln>
        </p:spPr>
        <p:txBody>
          <a:bodyPr wrap="none" lIns="100794" tIns="50397" rIns="100794" bIns="50397">
            <a:spAutoFit/>
          </a:bodyPr>
          <a:p>
            <a:r>
              <a:rPr lang="en-US" altLang="en-US" sz="3100" dirty="0">
                <a:solidFill>
                  <a:schemeClr val="tx1"/>
                </a:solidFill>
                <a:latin typeface="Times New Roman" panose="02020603050405020304" pitchFamily="18" charset="0"/>
              </a:rPr>
              <a:t>0</a:t>
            </a:r>
            <a:endParaRPr lang="en-GB" altLang="en-US" sz="3100" dirty="0">
              <a:solidFill>
                <a:schemeClr val="tx1"/>
              </a:solidFill>
              <a:latin typeface="Times New Roman" panose="02020603050405020304" pitchFamily="18" charset="0"/>
            </a:endParaRPr>
          </a:p>
        </p:txBody>
      </p:sp>
      <p:sp>
        <p:nvSpPr>
          <p:cNvPr id="158734" name="Text Box 18"/>
          <p:cNvSpPr txBox="1"/>
          <p:nvPr/>
        </p:nvSpPr>
        <p:spPr>
          <a:xfrm>
            <a:off x="8364538" y="2767013"/>
            <a:ext cx="401637" cy="577850"/>
          </a:xfrm>
          <a:prstGeom prst="rect">
            <a:avLst/>
          </a:prstGeom>
          <a:noFill/>
          <a:ln w="9525">
            <a:noFill/>
          </a:ln>
        </p:spPr>
        <p:txBody>
          <a:bodyPr wrap="none" lIns="100794" tIns="50397" rIns="100794" bIns="50397">
            <a:spAutoFit/>
          </a:bodyPr>
          <a:p>
            <a:r>
              <a:rPr lang="en-US" altLang="en-US" sz="3100" dirty="0">
                <a:solidFill>
                  <a:schemeClr val="tx1"/>
                </a:solidFill>
                <a:latin typeface="Times New Roman" panose="02020603050405020304" pitchFamily="18" charset="0"/>
              </a:rPr>
              <a:t>0</a:t>
            </a:r>
            <a:endParaRPr lang="en-GB" altLang="en-US" sz="3100" dirty="0">
              <a:solidFill>
                <a:schemeClr val="tx1"/>
              </a:solidFill>
              <a:latin typeface="Times New Roman" panose="02020603050405020304" pitchFamily="18" charset="0"/>
            </a:endParaRPr>
          </a:p>
        </p:txBody>
      </p:sp>
      <p:sp>
        <p:nvSpPr>
          <p:cNvPr id="158735" name="Text Box 19"/>
          <p:cNvSpPr txBox="1"/>
          <p:nvPr/>
        </p:nvSpPr>
        <p:spPr>
          <a:xfrm>
            <a:off x="3354388" y="4376738"/>
            <a:ext cx="1055687" cy="377825"/>
          </a:xfrm>
          <a:prstGeom prst="rect">
            <a:avLst/>
          </a:prstGeom>
          <a:noFill/>
          <a:ln w="9525">
            <a:noFill/>
          </a:ln>
        </p:spPr>
        <p:txBody>
          <a:bodyPr wrap="none" lIns="100794" tIns="50397" rIns="100794" bIns="50397">
            <a:spAutoFit/>
          </a:bodyPr>
          <a:p>
            <a:r>
              <a:rPr lang="en-US" altLang="en-US" dirty="0">
                <a:solidFill>
                  <a:schemeClr val="tx1"/>
                </a:solidFill>
                <a:latin typeface="Times New Roman" panose="02020603050405020304" pitchFamily="18" charset="0"/>
              </a:rPr>
              <a:t>Acos(</a:t>
            </a:r>
            <a:r>
              <a:rPr lang="en-US" altLang="en-US" dirty="0">
                <a:solidFill>
                  <a:schemeClr val="tx1"/>
                </a:solidFill>
                <a:latin typeface="Times New Roman" panose="02020603050405020304" pitchFamily="18" charset="0"/>
                <a:sym typeface="Symbol" panose="05050102010706020507" pitchFamily="18" charset="2"/>
              </a:rPr>
              <a:t>t)</a:t>
            </a:r>
            <a:endParaRPr lang="en-US" altLang="en-US" dirty="0">
              <a:solidFill>
                <a:schemeClr val="tx1"/>
              </a:solidFill>
              <a:latin typeface="Times New Roman" panose="02020603050405020304" pitchFamily="18" charset="0"/>
              <a:sym typeface="Symbol" panose="05050102010706020507" pitchFamily="18" charset="2"/>
            </a:endParaRPr>
          </a:p>
        </p:txBody>
      </p:sp>
      <p:sp>
        <p:nvSpPr>
          <p:cNvPr id="158736" name="Text Box 20"/>
          <p:cNvSpPr txBox="1"/>
          <p:nvPr/>
        </p:nvSpPr>
        <p:spPr>
          <a:xfrm>
            <a:off x="6650038" y="4376738"/>
            <a:ext cx="1055687" cy="377825"/>
          </a:xfrm>
          <a:prstGeom prst="rect">
            <a:avLst/>
          </a:prstGeom>
          <a:noFill/>
          <a:ln w="9525">
            <a:noFill/>
          </a:ln>
        </p:spPr>
        <p:txBody>
          <a:bodyPr wrap="none" lIns="100794" tIns="50397" rIns="100794" bIns="50397">
            <a:spAutoFit/>
          </a:bodyPr>
          <a:p>
            <a:r>
              <a:rPr lang="en-US" altLang="en-US" dirty="0">
                <a:solidFill>
                  <a:schemeClr val="tx1"/>
                </a:solidFill>
                <a:latin typeface="Times New Roman" panose="02020603050405020304" pitchFamily="18" charset="0"/>
              </a:rPr>
              <a:t>Acos(</a:t>
            </a:r>
            <a:r>
              <a:rPr lang="en-US" altLang="en-US" dirty="0">
                <a:solidFill>
                  <a:schemeClr val="tx1"/>
                </a:solidFill>
                <a:latin typeface="Times New Roman" panose="02020603050405020304" pitchFamily="18" charset="0"/>
                <a:sym typeface="Symbol" panose="05050102010706020507" pitchFamily="18" charset="2"/>
              </a:rPr>
              <a:t>t)</a:t>
            </a:r>
            <a:endParaRPr lang="en-US" altLang="en-US" dirty="0">
              <a:solidFill>
                <a:schemeClr val="tx1"/>
              </a:solidFill>
              <a:latin typeface="Times New Roman" panose="02020603050405020304" pitchFamily="18" charset="0"/>
              <a:sym typeface="Symbol" panose="05050102010706020507" pitchFamily="18" charset="2"/>
            </a:endParaRPr>
          </a:p>
        </p:txBody>
      </p:sp>
      <p:sp>
        <p:nvSpPr>
          <p:cNvPr id="158737"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158738"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0770" name="Rectangle 2"/>
          <p:cNvSpPr>
            <a:spLocks noGrp="1"/>
          </p:cNvSpPr>
          <p:nvPr>
            <p:ph type="title"/>
          </p:nvPr>
        </p:nvSpPr>
        <p:spPr>
          <a:xfrm>
            <a:off x="2028825" y="-9525"/>
            <a:ext cx="7632700" cy="1257300"/>
          </a:xfrm>
          <a:ln/>
        </p:spPr>
        <p:txBody>
          <a:bodyPr vert="horz" wrap="square" lIns="0" tIns="0" rIns="0" bIns="0" anchor="ctr"/>
          <a:p>
            <a:pPr eaLnBrk="1" hangingPunct="1"/>
            <a:r>
              <a:rPr lang="en-US" altLang="en-US" dirty="0"/>
              <a:t>Frequency Shift Keying (FSK)</a:t>
            </a:r>
            <a:endParaRPr lang="en-GB" altLang="en-US" dirty="0"/>
          </a:p>
        </p:txBody>
      </p:sp>
      <p:sp>
        <p:nvSpPr>
          <p:cNvPr id="160771" name="Rectangle 4"/>
          <p:cNvSpPr/>
          <p:nvPr/>
        </p:nvSpPr>
        <p:spPr>
          <a:xfrm>
            <a:off x="2028825" y="5715000"/>
            <a:ext cx="7404100" cy="992188"/>
          </a:xfrm>
          <a:prstGeom prst="rect">
            <a:avLst/>
          </a:prstGeom>
          <a:noFill/>
          <a:ln w="9525">
            <a:noFill/>
          </a:ln>
        </p:spPr>
        <p:txBody>
          <a:bodyPr lIns="100794" tIns="50397" rIns="100794" bIns="50397"/>
          <a:p>
            <a:pPr>
              <a:lnSpc>
                <a:spcPct val="80000"/>
              </a:lnSpc>
            </a:pPr>
            <a:r>
              <a:rPr lang="en-US" altLang="en-US" sz="2200" dirty="0">
                <a:solidFill>
                  <a:schemeClr val="tx1"/>
                </a:solidFill>
                <a:latin typeface="Times New Roman" panose="02020603050405020304" pitchFamily="18" charset="0"/>
              </a:rPr>
              <a:t>Example: The ITU-T V.21 modem standard uses FSK  </a:t>
            </a:r>
            <a:endParaRPr lang="en-US" altLang="en-US" sz="2200" dirty="0">
              <a:solidFill>
                <a:schemeClr val="tx1"/>
              </a:solidFill>
              <a:latin typeface="Times New Roman" panose="02020603050405020304" pitchFamily="18" charset="0"/>
            </a:endParaRPr>
          </a:p>
          <a:p>
            <a:pPr>
              <a:lnSpc>
                <a:spcPct val="80000"/>
              </a:lnSpc>
            </a:pPr>
            <a:r>
              <a:rPr lang="en-US" altLang="en-US" sz="2200" dirty="0">
                <a:solidFill>
                  <a:schemeClr val="tx1"/>
                </a:solidFill>
                <a:latin typeface="Times New Roman" panose="02020603050405020304" pitchFamily="18" charset="0"/>
              </a:rPr>
              <a:t>FSK can be expanded to a M-ary scheme, employing multiple frequencies as different states</a:t>
            </a:r>
            <a:endParaRPr lang="en-GB" altLang="en-US" sz="2200" dirty="0">
              <a:solidFill>
                <a:schemeClr val="tx1"/>
              </a:solidFill>
              <a:latin typeface="Times New Roman" panose="02020603050405020304" pitchFamily="18" charset="0"/>
            </a:endParaRPr>
          </a:p>
        </p:txBody>
      </p:sp>
      <p:sp>
        <p:nvSpPr>
          <p:cNvPr id="160772" name="Text Box 5"/>
          <p:cNvSpPr txBox="1"/>
          <p:nvPr/>
        </p:nvSpPr>
        <p:spPr>
          <a:xfrm>
            <a:off x="2170113" y="2057400"/>
            <a:ext cx="1158875" cy="655638"/>
          </a:xfrm>
          <a:prstGeom prst="rect">
            <a:avLst/>
          </a:prstGeom>
          <a:noFill/>
          <a:ln w="9525">
            <a:noFill/>
          </a:ln>
        </p:spPr>
        <p:txBody>
          <a:bodyPr wrap="none" lIns="100794" tIns="50397" rIns="100794" bIns="50397">
            <a:spAutoFit/>
          </a:bodyPr>
          <a:p>
            <a:pPr algn="ctr"/>
            <a:r>
              <a:rPr lang="en-US" altLang="en-US" dirty="0">
                <a:solidFill>
                  <a:schemeClr val="tx1"/>
                </a:solidFill>
                <a:latin typeface="Times New Roman" panose="02020603050405020304" pitchFamily="18" charset="0"/>
              </a:rPr>
              <a:t>Baseband </a:t>
            </a:r>
            <a:br>
              <a:rPr lang="en-US" altLang="en-US" dirty="0">
                <a:solidFill>
                  <a:schemeClr val="tx1"/>
                </a:solidFill>
                <a:latin typeface="Times New Roman" panose="02020603050405020304" pitchFamily="18" charset="0"/>
              </a:rPr>
            </a:br>
            <a:r>
              <a:rPr lang="en-US" altLang="en-US" dirty="0">
                <a:solidFill>
                  <a:schemeClr val="tx1"/>
                </a:solidFill>
                <a:latin typeface="Times New Roman" panose="02020603050405020304" pitchFamily="18" charset="0"/>
              </a:rPr>
              <a:t>Data</a:t>
            </a:r>
            <a:endParaRPr lang="en-GB" altLang="en-US" dirty="0">
              <a:solidFill>
                <a:schemeClr val="tx1"/>
              </a:solidFill>
              <a:latin typeface="Times New Roman" panose="02020603050405020304" pitchFamily="18" charset="0"/>
            </a:endParaRPr>
          </a:p>
        </p:txBody>
      </p:sp>
      <p:sp>
        <p:nvSpPr>
          <p:cNvPr id="160773" name="Text Box 6"/>
          <p:cNvSpPr txBox="1"/>
          <p:nvPr/>
        </p:nvSpPr>
        <p:spPr>
          <a:xfrm>
            <a:off x="1944688" y="3365500"/>
            <a:ext cx="1235075" cy="933450"/>
          </a:xfrm>
          <a:prstGeom prst="rect">
            <a:avLst/>
          </a:prstGeom>
          <a:noFill/>
          <a:ln w="9525">
            <a:noFill/>
          </a:ln>
        </p:spPr>
        <p:txBody>
          <a:bodyPr wrap="none" lIns="100794" tIns="50397" rIns="100794" bIns="50397">
            <a:spAutoFit/>
          </a:bodyPr>
          <a:p>
            <a:pPr algn="ctr"/>
            <a:r>
              <a:rPr lang="en-US" altLang="en-US" dirty="0">
                <a:solidFill>
                  <a:schemeClr val="tx1"/>
                </a:solidFill>
                <a:latin typeface="Times New Roman" panose="02020603050405020304" pitchFamily="18" charset="0"/>
              </a:rPr>
              <a:t>BFSK </a:t>
            </a:r>
            <a:br>
              <a:rPr lang="en-US" altLang="en-US" dirty="0">
                <a:solidFill>
                  <a:schemeClr val="tx1"/>
                </a:solidFill>
                <a:latin typeface="Times New Roman" panose="02020603050405020304" pitchFamily="18" charset="0"/>
              </a:rPr>
            </a:br>
            <a:r>
              <a:rPr lang="en-US" altLang="en-US" dirty="0">
                <a:solidFill>
                  <a:schemeClr val="tx1"/>
                </a:solidFill>
                <a:latin typeface="Times New Roman" panose="02020603050405020304" pitchFamily="18" charset="0"/>
              </a:rPr>
              <a:t>modulated </a:t>
            </a:r>
            <a:endParaRPr lang="en-US" altLang="en-US" dirty="0">
              <a:solidFill>
                <a:schemeClr val="tx1"/>
              </a:solidFill>
              <a:latin typeface="Times New Roman" panose="02020603050405020304" pitchFamily="18" charset="0"/>
            </a:endParaRPr>
          </a:p>
          <a:p>
            <a:pPr algn="ctr"/>
            <a:r>
              <a:rPr lang="en-US" altLang="en-US" dirty="0">
                <a:solidFill>
                  <a:schemeClr val="tx1"/>
                </a:solidFill>
                <a:latin typeface="Times New Roman" panose="02020603050405020304" pitchFamily="18" charset="0"/>
              </a:rPr>
              <a:t>signal</a:t>
            </a:r>
            <a:endParaRPr lang="en-GB" altLang="en-US" dirty="0">
              <a:solidFill>
                <a:schemeClr val="tx1"/>
              </a:solidFill>
              <a:latin typeface="Times New Roman" panose="02020603050405020304" pitchFamily="18" charset="0"/>
            </a:endParaRPr>
          </a:p>
        </p:txBody>
      </p:sp>
      <p:sp>
        <p:nvSpPr>
          <p:cNvPr id="160774" name="Freeform 7"/>
          <p:cNvSpPr/>
          <p:nvPr/>
        </p:nvSpPr>
        <p:spPr>
          <a:xfrm>
            <a:off x="3651250" y="2084388"/>
            <a:ext cx="4465638" cy="742950"/>
          </a:xfrm>
          <a:custGeom>
            <a:avLst/>
            <a:gdLst>
              <a:gd name="txL" fmla="*/ 0 w 2552"/>
              <a:gd name="txT" fmla="*/ 0 h 425"/>
              <a:gd name="txR" fmla="*/ 2552 w 2552"/>
              <a:gd name="txB" fmla="*/ 425 h 425"/>
            </a:gdLst>
            <a:ahLst/>
            <a:cxnLst>
              <a:cxn ang="0">
                <a:pos x="0" y="2147483646"/>
              </a:cxn>
              <a:cxn ang="0">
                <a:pos x="0" y="0"/>
              </a:cxn>
              <a:cxn ang="0">
                <a:pos x="2147483646" y="0"/>
              </a:cxn>
              <a:cxn ang="0">
                <a:pos x="2147483646" y="2147483646"/>
              </a:cxn>
              <a:cxn ang="0">
                <a:pos x="2147483646" y="2147483646"/>
              </a:cxn>
              <a:cxn ang="0">
                <a:pos x="2147483646" y="0"/>
              </a:cxn>
              <a:cxn ang="0">
                <a:pos x="2147483646" y="0"/>
              </a:cxn>
              <a:cxn ang="0">
                <a:pos x="2147483646" y="2147483646"/>
              </a:cxn>
            </a:cxnLst>
            <a:rect l="txL" t="txT" r="txR" b="txB"/>
            <a:pathLst>
              <a:path w="2552" h="425">
                <a:moveTo>
                  <a:pt x="0" y="369"/>
                </a:moveTo>
                <a:lnTo>
                  <a:pt x="0" y="0"/>
                </a:lnTo>
                <a:lnTo>
                  <a:pt x="624" y="0"/>
                </a:lnTo>
                <a:lnTo>
                  <a:pt x="624" y="397"/>
                </a:lnTo>
                <a:lnTo>
                  <a:pt x="1900" y="397"/>
                </a:lnTo>
                <a:lnTo>
                  <a:pt x="1900" y="0"/>
                </a:lnTo>
                <a:lnTo>
                  <a:pt x="2552" y="0"/>
                </a:lnTo>
                <a:lnTo>
                  <a:pt x="2552" y="425"/>
                </a:lnTo>
              </a:path>
            </a:pathLst>
          </a:custGeom>
          <a:noFill/>
          <a:ln w="9525" cap="flat" cmpd="sng">
            <a:solidFill>
              <a:schemeClr val="tx1">
                <a:alpha val="100000"/>
              </a:schemeClr>
            </a:solidFill>
            <a:prstDash val="solid"/>
            <a:round/>
            <a:headEnd type="none" w="med" len="med"/>
            <a:tailEnd type="none" w="med" len="med"/>
          </a:ln>
        </p:spPr>
        <p:txBody>
          <a:bodyPr/>
          <a:p>
            <a:endParaRPr lang="en-US"/>
          </a:p>
        </p:txBody>
      </p:sp>
      <p:sp>
        <p:nvSpPr>
          <p:cNvPr id="160775" name="Freeform 8"/>
          <p:cNvSpPr/>
          <p:nvPr/>
        </p:nvSpPr>
        <p:spPr>
          <a:xfrm>
            <a:off x="3643313" y="3298825"/>
            <a:ext cx="1060450" cy="1066800"/>
          </a:xfrm>
          <a:custGeom>
            <a:avLst/>
            <a:gdLst>
              <a:gd name="txL" fmla="*/ 0 w 606"/>
              <a:gd name="txT" fmla="*/ 0 h 610"/>
              <a:gd name="txR" fmla="*/ 606 w 606"/>
              <a:gd name="txB" fmla="*/ 610 h 610"/>
            </a:gdLst>
            <a:ahLst/>
            <a:cxnLst>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txL" t="txT" r="txR" b="txB"/>
            <a:pathLst>
              <a:path w="606" h="610">
                <a:moveTo>
                  <a:pt x="0" y="370"/>
                </a:moveTo>
                <a:cubicBezTo>
                  <a:pt x="5" y="317"/>
                  <a:pt x="18" y="3"/>
                  <a:pt x="33" y="43"/>
                </a:cubicBezTo>
                <a:cubicBezTo>
                  <a:pt x="48" y="83"/>
                  <a:pt x="70" y="610"/>
                  <a:pt x="89" y="610"/>
                </a:cubicBezTo>
                <a:cubicBezTo>
                  <a:pt x="108" y="610"/>
                  <a:pt x="127" y="43"/>
                  <a:pt x="146" y="43"/>
                </a:cubicBezTo>
                <a:cubicBezTo>
                  <a:pt x="165" y="43"/>
                  <a:pt x="189" y="610"/>
                  <a:pt x="203" y="610"/>
                </a:cubicBezTo>
                <a:cubicBezTo>
                  <a:pt x="217" y="610"/>
                  <a:pt x="217" y="43"/>
                  <a:pt x="231" y="43"/>
                </a:cubicBezTo>
                <a:cubicBezTo>
                  <a:pt x="245" y="43"/>
                  <a:pt x="274" y="610"/>
                  <a:pt x="288" y="610"/>
                </a:cubicBezTo>
                <a:cubicBezTo>
                  <a:pt x="302" y="610"/>
                  <a:pt x="302" y="43"/>
                  <a:pt x="316" y="43"/>
                </a:cubicBezTo>
                <a:cubicBezTo>
                  <a:pt x="330" y="43"/>
                  <a:pt x="359" y="610"/>
                  <a:pt x="373" y="610"/>
                </a:cubicBezTo>
                <a:cubicBezTo>
                  <a:pt x="387" y="610"/>
                  <a:pt x="387" y="43"/>
                  <a:pt x="401" y="43"/>
                </a:cubicBezTo>
                <a:cubicBezTo>
                  <a:pt x="415" y="43"/>
                  <a:pt x="444" y="610"/>
                  <a:pt x="458" y="610"/>
                </a:cubicBezTo>
                <a:cubicBezTo>
                  <a:pt x="472" y="610"/>
                  <a:pt x="472" y="43"/>
                  <a:pt x="486" y="43"/>
                </a:cubicBezTo>
                <a:cubicBezTo>
                  <a:pt x="500" y="43"/>
                  <a:pt x="529" y="610"/>
                  <a:pt x="543" y="610"/>
                </a:cubicBezTo>
                <a:cubicBezTo>
                  <a:pt x="557" y="610"/>
                  <a:pt x="560" y="86"/>
                  <a:pt x="571" y="43"/>
                </a:cubicBezTo>
                <a:cubicBezTo>
                  <a:pt x="582" y="0"/>
                  <a:pt x="599" y="290"/>
                  <a:pt x="606" y="355"/>
                </a:cubicBezTo>
              </a:path>
            </a:pathLst>
          </a:custGeom>
          <a:noFill/>
          <a:ln w="9525" cap="flat" cmpd="sng">
            <a:solidFill>
              <a:schemeClr val="tx1">
                <a:alpha val="100000"/>
              </a:schemeClr>
            </a:solidFill>
            <a:prstDash val="solid"/>
            <a:round/>
            <a:headEnd type="none" w="med" len="med"/>
            <a:tailEnd type="none" w="med" len="med"/>
          </a:ln>
        </p:spPr>
        <p:txBody>
          <a:bodyPr/>
          <a:p>
            <a:endParaRPr lang="en-US"/>
          </a:p>
        </p:txBody>
      </p:sp>
      <p:sp>
        <p:nvSpPr>
          <p:cNvPr id="160776" name="Freeform 12"/>
          <p:cNvSpPr/>
          <p:nvPr/>
        </p:nvSpPr>
        <p:spPr>
          <a:xfrm>
            <a:off x="6975475" y="3298825"/>
            <a:ext cx="1060450" cy="1066800"/>
          </a:xfrm>
          <a:custGeom>
            <a:avLst/>
            <a:gdLst>
              <a:gd name="txL" fmla="*/ 0 w 606"/>
              <a:gd name="txT" fmla="*/ 0 h 610"/>
              <a:gd name="txR" fmla="*/ 606 w 606"/>
              <a:gd name="txB" fmla="*/ 610 h 610"/>
            </a:gdLst>
            <a:ahLst/>
            <a:cxnLst>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txL" t="txT" r="txR" b="txB"/>
            <a:pathLst>
              <a:path w="606" h="610">
                <a:moveTo>
                  <a:pt x="0" y="370"/>
                </a:moveTo>
                <a:cubicBezTo>
                  <a:pt x="5" y="317"/>
                  <a:pt x="18" y="3"/>
                  <a:pt x="33" y="43"/>
                </a:cubicBezTo>
                <a:cubicBezTo>
                  <a:pt x="48" y="83"/>
                  <a:pt x="70" y="610"/>
                  <a:pt x="89" y="610"/>
                </a:cubicBezTo>
                <a:cubicBezTo>
                  <a:pt x="108" y="610"/>
                  <a:pt x="127" y="43"/>
                  <a:pt x="146" y="43"/>
                </a:cubicBezTo>
                <a:cubicBezTo>
                  <a:pt x="165" y="43"/>
                  <a:pt x="189" y="610"/>
                  <a:pt x="203" y="610"/>
                </a:cubicBezTo>
                <a:cubicBezTo>
                  <a:pt x="217" y="610"/>
                  <a:pt x="217" y="43"/>
                  <a:pt x="231" y="43"/>
                </a:cubicBezTo>
                <a:cubicBezTo>
                  <a:pt x="245" y="43"/>
                  <a:pt x="274" y="610"/>
                  <a:pt x="288" y="610"/>
                </a:cubicBezTo>
                <a:cubicBezTo>
                  <a:pt x="302" y="610"/>
                  <a:pt x="302" y="43"/>
                  <a:pt x="316" y="43"/>
                </a:cubicBezTo>
                <a:cubicBezTo>
                  <a:pt x="330" y="43"/>
                  <a:pt x="359" y="610"/>
                  <a:pt x="373" y="610"/>
                </a:cubicBezTo>
                <a:cubicBezTo>
                  <a:pt x="387" y="610"/>
                  <a:pt x="387" y="43"/>
                  <a:pt x="401" y="43"/>
                </a:cubicBezTo>
                <a:cubicBezTo>
                  <a:pt x="415" y="43"/>
                  <a:pt x="444" y="610"/>
                  <a:pt x="458" y="610"/>
                </a:cubicBezTo>
                <a:cubicBezTo>
                  <a:pt x="472" y="610"/>
                  <a:pt x="472" y="43"/>
                  <a:pt x="486" y="43"/>
                </a:cubicBezTo>
                <a:cubicBezTo>
                  <a:pt x="500" y="43"/>
                  <a:pt x="529" y="610"/>
                  <a:pt x="543" y="610"/>
                </a:cubicBezTo>
                <a:cubicBezTo>
                  <a:pt x="557" y="610"/>
                  <a:pt x="560" y="86"/>
                  <a:pt x="571" y="43"/>
                </a:cubicBezTo>
                <a:cubicBezTo>
                  <a:pt x="582" y="0"/>
                  <a:pt x="599" y="290"/>
                  <a:pt x="606" y="355"/>
                </a:cubicBezTo>
              </a:path>
            </a:pathLst>
          </a:custGeom>
          <a:noFill/>
          <a:ln w="9525" cap="flat" cmpd="sng">
            <a:solidFill>
              <a:schemeClr val="tx1">
                <a:alpha val="100000"/>
              </a:schemeClr>
            </a:solidFill>
            <a:prstDash val="solid"/>
            <a:round/>
            <a:headEnd type="none" w="med" len="med"/>
            <a:tailEnd type="none" w="med" len="med"/>
          </a:ln>
        </p:spPr>
        <p:txBody>
          <a:bodyPr/>
          <a:p>
            <a:endParaRPr lang="en-US"/>
          </a:p>
        </p:txBody>
      </p:sp>
      <p:sp>
        <p:nvSpPr>
          <p:cNvPr id="160777" name="Text Box 13"/>
          <p:cNvSpPr txBox="1"/>
          <p:nvPr/>
        </p:nvSpPr>
        <p:spPr>
          <a:xfrm>
            <a:off x="3995738" y="2746375"/>
            <a:ext cx="401637" cy="577850"/>
          </a:xfrm>
          <a:prstGeom prst="rect">
            <a:avLst/>
          </a:prstGeom>
          <a:noFill/>
          <a:ln w="9525">
            <a:noFill/>
          </a:ln>
        </p:spPr>
        <p:txBody>
          <a:bodyPr wrap="none" lIns="100794" tIns="50397" rIns="100794" bIns="50397">
            <a:spAutoFit/>
          </a:bodyPr>
          <a:p>
            <a:r>
              <a:rPr lang="en-US" altLang="en-US" sz="3100" dirty="0">
                <a:solidFill>
                  <a:schemeClr val="tx1"/>
                </a:solidFill>
                <a:latin typeface="Times New Roman" panose="02020603050405020304" pitchFamily="18" charset="0"/>
              </a:rPr>
              <a:t>1</a:t>
            </a:r>
            <a:endParaRPr lang="en-GB" altLang="en-US" sz="3100" dirty="0">
              <a:solidFill>
                <a:schemeClr val="tx1"/>
              </a:solidFill>
              <a:latin typeface="Times New Roman" panose="02020603050405020304" pitchFamily="18" charset="0"/>
            </a:endParaRPr>
          </a:p>
        </p:txBody>
      </p:sp>
      <p:sp>
        <p:nvSpPr>
          <p:cNvPr id="160778" name="Text Box 14"/>
          <p:cNvSpPr txBox="1"/>
          <p:nvPr/>
        </p:nvSpPr>
        <p:spPr>
          <a:xfrm>
            <a:off x="7370763" y="2767013"/>
            <a:ext cx="403225" cy="577850"/>
          </a:xfrm>
          <a:prstGeom prst="rect">
            <a:avLst/>
          </a:prstGeom>
          <a:noFill/>
          <a:ln w="9525">
            <a:noFill/>
          </a:ln>
        </p:spPr>
        <p:txBody>
          <a:bodyPr wrap="none" lIns="100794" tIns="50397" rIns="100794" bIns="50397">
            <a:spAutoFit/>
          </a:bodyPr>
          <a:p>
            <a:r>
              <a:rPr lang="en-US" altLang="en-US" sz="3100" dirty="0">
                <a:solidFill>
                  <a:schemeClr val="tx1"/>
                </a:solidFill>
                <a:latin typeface="Times New Roman" panose="02020603050405020304" pitchFamily="18" charset="0"/>
              </a:rPr>
              <a:t>1</a:t>
            </a:r>
            <a:endParaRPr lang="en-GB" altLang="en-US" sz="3100" dirty="0">
              <a:solidFill>
                <a:schemeClr val="tx1"/>
              </a:solidFill>
              <a:latin typeface="Times New Roman" panose="02020603050405020304" pitchFamily="18" charset="0"/>
            </a:endParaRPr>
          </a:p>
        </p:txBody>
      </p:sp>
      <p:sp>
        <p:nvSpPr>
          <p:cNvPr id="160779" name="Text Box 15"/>
          <p:cNvSpPr txBox="1"/>
          <p:nvPr/>
        </p:nvSpPr>
        <p:spPr>
          <a:xfrm>
            <a:off x="5040313" y="2746375"/>
            <a:ext cx="401637" cy="577850"/>
          </a:xfrm>
          <a:prstGeom prst="rect">
            <a:avLst/>
          </a:prstGeom>
          <a:noFill/>
          <a:ln w="9525">
            <a:noFill/>
          </a:ln>
        </p:spPr>
        <p:txBody>
          <a:bodyPr wrap="none" lIns="100794" tIns="50397" rIns="100794" bIns="50397">
            <a:spAutoFit/>
          </a:bodyPr>
          <a:p>
            <a:r>
              <a:rPr lang="en-US" altLang="en-US" sz="3100" dirty="0">
                <a:solidFill>
                  <a:schemeClr val="tx1"/>
                </a:solidFill>
                <a:latin typeface="Times New Roman" panose="02020603050405020304" pitchFamily="18" charset="0"/>
              </a:rPr>
              <a:t>0</a:t>
            </a:r>
            <a:endParaRPr lang="en-GB" altLang="en-US" sz="3100" dirty="0">
              <a:solidFill>
                <a:schemeClr val="tx1"/>
              </a:solidFill>
              <a:latin typeface="Times New Roman" panose="02020603050405020304" pitchFamily="18" charset="0"/>
            </a:endParaRPr>
          </a:p>
        </p:txBody>
      </p:sp>
      <p:sp>
        <p:nvSpPr>
          <p:cNvPr id="160780" name="Text Box 17"/>
          <p:cNvSpPr txBox="1"/>
          <p:nvPr/>
        </p:nvSpPr>
        <p:spPr>
          <a:xfrm>
            <a:off x="6230938" y="2767013"/>
            <a:ext cx="401637" cy="577850"/>
          </a:xfrm>
          <a:prstGeom prst="rect">
            <a:avLst/>
          </a:prstGeom>
          <a:noFill/>
          <a:ln w="9525">
            <a:noFill/>
          </a:ln>
        </p:spPr>
        <p:txBody>
          <a:bodyPr wrap="none" lIns="100794" tIns="50397" rIns="100794" bIns="50397">
            <a:spAutoFit/>
          </a:bodyPr>
          <a:p>
            <a:r>
              <a:rPr lang="en-US" altLang="en-US" sz="3100" dirty="0">
                <a:solidFill>
                  <a:schemeClr val="tx1"/>
                </a:solidFill>
                <a:latin typeface="Times New Roman" panose="02020603050405020304" pitchFamily="18" charset="0"/>
              </a:rPr>
              <a:t>0</a:t>
            </a:r>
            <a:endParaRPr lang="en-GB" altLang="en-US" sz="3100" dirty="0">
              <a:solidFill>
                <a:schemeClr val="tx1"/>
              </a:solidFill>
              <a:latin typeface="Times New Roman" panose="02020603050405020304" pitchFamily="18" charset="0"/>
            </a:endParaRPr>
          </a:p>
        </p:txBody>
      </p:sp>
      <p:sp>
        <p:nvSpPr>
          <p:cNvPr id="160781" name="Text Box 19"/>
          <p:cNvSpPr txBox="1"/>
          <p:nvPr/>
        </p:nvSpPr>
        <p:spPr>
          <a:xfrm>
            <a:off x="2903538" y="4892675"/>
            <a:ext cx="4700587" cy="379413"/>
          </a:xfrm>
          <a:prstGeom prst="rect">
            <a:avLst/>
          </a:prstGeom>
          <a:noFill/>
          <a:ln w="9525">
            <a:noFill/>
          </a:ln>
        </p:spPr>
        <p:txBody>
          <a:bodyPr wrap="none" lIns="100794" tIns="50397" rIns="100794" bIns="50397">
            <a:spAutoFit/>
          </a:bodyPr>
          <a:p>
            <a:r>
              <a:rPr lang="en-US" altLang="en-US" dirty="0">
                <a:solidFill>
                  <a:schemeClr val="tx1"/>
                </a:solidFill>
                <a:latin typeface="Times New Roman" panose="02020603050405020304" pitchFamily="18" charset="0"/>
              </a:rPr>
              <a:t> where f</a:t>
            </a:r>
            <a:r>
              <a:rPr lang="en-US" altLang="en-US" baseline="-25000" dirty="0">
                <a:solidFill>
                  <a:schemeClr val="tx1"/>
                </a:solidFill>
                <a:latin typeface="Times New Roman" panose="02020603050405020304" pitchFamily="18" charset="0"/>
              </a:rPr>
              <a:t>0 </a:t>
            </a:r>
            <a:r>
              <a:rPr lang="en-US" altLang="en-US" dirty="0">
                <a:solidFill>
                  <a:schemeClr val="tx1"/>
                </a:solidFill>
                <a:latin typeface="Times New Roman" panose="02020603050405020304" pitchFamily="18" charset="0"/>
              </a:rPr>
              <a:t>=Acos(</a:t>
            </a:r>
            <a:r>
              <a:rPr lang="en-US" altLang="en-US" dirty="0">
                <a:solidFill>
                  <a:schemeClr val="tx1"/>
                </a:solidFill>
                <a:latin typeface="Times New Roman" panose="02020603050405020304" pitchFamily="18" charset="0"/>
                <a:sym typeface="Symbol" panose="05050102010706020507" pitchFamily="18" charset="2"/>
              </a:rPr>
              <a:t></a:t>
            </a:r>
            <a:r>
              <a:rPr lang="en-US" altLang="en-US" baseline="-25000" dirty="0">
                <a:solidFill>
                  <a:schemeClr val="tx1"/>
                </a:solidFill>
                <a:latin typeface="Times New Roman" panose="02020603050405020304" pitchFamily="18" charset="0"/>
                <a:sym typeface="Symbol" panose="05050102010706020507" pitchFamily="18" charset="2"/>
              </a:rPr>
              <a:t>c</a:t>
            </a:r>
            <a:r>
              <a:rPr lang="en-US" altLang="en-US" dirty="0">
                <a:solidFill>
                  <a:schemeClr val="tx1"/>
                </a:solidFill>
                <a:latin typeface="Times New Roman" panose="02020603050405020304" pitchFamily="18" charset="0"/>
                <a:sym typeface="Symbol" panose="05050102010706020507" pitchFamily="18" charset="2"/>
              </a:rPr>
              <a:t>-)t and </a:t>
            </a:r>
            <a:r>
              <a:rPr lang="en-US" altLang="en-US" dirty="0">
                <a:solidFill>
                  <a:schemeClr val="tx1"/>
                </a:solidFill>
                <a:latin typeface="Times New Roman" panose="02020603050405020304" pitchFamily="18" charset="0"/>
              </a:rPr>
              <a:t>f</a:t>
            </a:r>
            <a:r>
              <a:rPr lang="en-US" altLang="en-US" baseline="-25000" dirty="0">
                <a:solidFill>
                  <a:schemeClr val="tx1"/>
                </a:solidFill>
                <a:latin typeface="Times New Roman" panose="02020603050405020304" pitchFamily="18" charset="0"/>
              </a:rPr>
              <a:t>1</a:t>
            </a:r>
            <a:r>
              <a:rPr lang="en-US" altLang="en-US" dirty="0">
                <a:solidFill>
                  <a:schemeClr val="tx1"/>
                </a:solidFill>
                <a:latin typeface="Times New Roman" panose="02020603050405020304" pitchFamily="18" charset="0"/>
              </a:rPr>
              <a:t> =Acos(</a:t>
            </a:r>
            <a:r>
              <a:rPr lang="en-US" altLang="en-US" dirty="0">
                <a:solidFill>
                  <a:schemeClr val="tx1"/>
                </a:solidFill>
                <a:latin typeface="Times New Roman" panose="02020603050405020304" pitchFamily="18" charset="0"/>
                <a:sym typeface="Symbol" panose="05050102010706020507" pitchFamily="18" charset="2"/>
              </a:rPr>
              <a:t></a:t>
            </a:r>
            <a:r>
              <a:rPr lang="en-US" altLang="en-US" baseline="-25000" dirty="0">
                <a:solidFill>
                  <a:schemeClr val="tx1"/>
                </a:solidFill>
                <a:latin typeface="Times New Roman" panose="02020603050405020304" pitchFamily="18" charset="0"/>
                <a:sym typeface="Symbol" panose="05050102010706020507" pitchFamily="18" charset="2"/>
              </a:rPr>
              <a:t>c</a:t>
            </a:r>
            <a:r>
              <a:rPr lang="en-US" altLang="en-US" dirty="0">
                <a:solidFill>
                  <a:schemeClr val="tx1"/>
                </a:solidFill>
                <a:latin typeface="Times New Roman" panose="02020603050405020304" pitchFamily="18" charset="0"/>
                <a:sym typeface="Symbol" panose="05050102010706020507" pitchFamily="18" charset="2"/>
              </a:rPr>
              <a:t>+)t </a:t>
            </a:r>
            <a:endParaRPr lang="en-US" altLang="en-US" dirty="0">
              <a:solidFill>
                <a:schemeClr val="tx1"/>
              </a:solidFill>
              <a:latin typeface="Times New Roman" panose="02020603050405020304" pitchFamily="18" charset="0"/>
              <a:sym typeface="Symbol" panose="05050102010706020507" pitchFamily="18" charset="2"/>
            </a:endParaRPr>
          </a:p>
        </p:txBody>
      </p:sp>
      <p:sp>
        <p:nvSpPr>
          <p:cNvPr id="160782" name="Freeform 22"/>
          <p:cNvSpPr/>
          <p:nvPr/>
        </p:nvSpPr>
        <p:spPr>
          <a:xfrm>
            <a:off x="4692650" y="3379788"/>
            <a:ext cx="2273300" cy="1057275"/>
          </a:xfrm>
          <a:custGeom>
            <a:avLst/>
            <a:gdLst>
              <a:gd name="txL" fmla="*/ 0 w 1299"/>
              <a:gd name="txT" fmla="*/ 0 h 605"/>
              <a:gd name="txR" fmla="*/ 1299 w 1299"/>
              <a:gd name="txB" fmla="*/ 605 h 605"/>
            </a:gdLst>
            <a:ahLst/>
            <a:cxnLst>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txL" t="txT" r="txR" b="txB"/>
            <a:pathLst>
              <a:path w="1299" h="605">
                <a:moveTo>
                  <a:pt x="0" y="277"/>
                </a:moveTo>
                <a:cubicBezTo>
                  <a:pt x="12" y="324"/>
                  <a:pt x="50" y="601"/>
                  <a:pt x="81" y="558"/>
                </a:cubicBezTo>
                <a:cubicBezTo>
                  <a:pt x="112" y="515"/>
                  <a:pt x="150" y="19"/>
                  <a:pt x="184" y="19"/>
                </a:cubicBezTo>
                <a:cubicBezTo>
                  <a:pt x="218" y="19"/>
                  <a:pt x="252" y="561"/>
                  <a:pt x="288" y="558"/>
                </a:cubicBezTo>
                <a:cubicBezTo>
                  <a:pt x="324" y="555"/>
                  <a:pt x="366" y="0"/>
                  <a:pt x="402" y="4"/>
                </a:cubicBezTo>
                <a:cubicBezTo>
                  <a:pt x="438" y="8"/>
                  <a:pt x="467" y="578"/>
                  <a:pt x="502" y="580"/>
                </a:cubicBezTo>
                <a:cubicBezTo>
                  <a:pt x="537" y="582"/>
                  <a:pt x="566" y="19"/>
                  <a:pt x="613" y="19"/>
                </a:cubicBezTo>
                <a:cubicBezTo>
                  <a:pt x="660" y="19"/>
                  <a:pt x="733" y="578"/>
                  <a:pt x="782" y="580"/>
                </a:cubicBezTo>
                <a:cubicBezTo>
                  <a:pt x="831" y="582"/>
                  <a:pt x="870" y="34"/>
                  <a:pt x="908" y="33"/>
                </a:cubicBezTo>
                <a:cubicBezTo>
                  <a:pt x="946" y="32"/>
                  <a:pt x="975" y="572"/>
                  <a:pt x="1011" y="572"/>
                </a:cubicBezTo>
                <a:cubicBezTo>
                  <a:pt x="1047" y="572"/>
                  <a:pt x="1084" y="35"/>
                  <a:pt x="1122" y="33"/>
                </a:cubicBezTo>
                <a:cubicBezTo>
                  <a:pt x="1160" y="31"/>
                  <a:pt x="1210" y="511"/>
                  <a:pt x="1240" y="558"/>
                </a:cubicBezTo>
                <a:cubicBezTo>
                  <a:pt x="1270" y="605"/>
                  <a:pt x="1287" y="365"/>
                  <a:pt x="1299" y="314"/>
                </a:cubicBezTo>
              </a:path>
            </a:pathLst>
          </a:custGeom>
          <a:noFill/>
          <a:ln w="9525" cap="flat" cmpd="sng">
            <a:solidFill>
              <a:schemeClr val="tx1">
                <a:alpha val="100000"/>
              </a:schemeClr>
            </a:solidFill>
            <a:prstDash val="solid"/>
            <a:round/>
            <a:headEnd type="none" w="med" len="med"/>
            <a:tailEnd type="none" w="med" len="med"/>
          </a:ln>
        </p:spPr>
        <p:txBody>
          <a:bodyPr/>
          <a:p>
            <a:endParaRPr lang="en-US"/>
          </a:p>
        </p:txBody>
      </p:sp>
      <p:sp>
        <p:nvSpPr>
          <p:cNvPr id="160783" name="Rectangle 23"/>
          <p:cNvSpPr/>
          <p:nvPr/>
        </p:nvSpPr>
        <p:spPr>
          <a:xfrm>
            <a:off x="5127625" y="4365625"/>
            <a:ext cx="415925" cy="379413"/>
          </a:xfrm>
          <a:prstGeom prst="rect">
            <a:avLst/>
          </a:prstGeom>
          <a:noFill/>
          <a:ln w="9525">
            <a:noFill/>
          </a:ln>
        </p:spPr>
        <p:txBody>
          <a:bodyPr wrap="none" lIns="100794" tIns="50397" rIns="100794" bIns="50397">
            <a:spAutoFit/>
          </a:bodyPr>
          <a:p>
            <a:r>
              <a:rPr lang="en-US" altLang="en-US" dirty="0">
                <a:solidFill>
                  <a:schemeClr val="tx1"/>
                </a:solidFill>
                <a:latin typeface="Times New Roman" panose="02020603050405020304" pitchFamily="18" charset="0"/>
              </a:rPr>
              <a:t>f</a:t>
            </a:r>
            <a:r>
              <a:rPr lang="en-US" altLang="en-US" baseline="-25000" dirty="0">
                <a:solidFill>
                  <a:schemeClr val="tx1"/>
                </a:solidFill>
                <a:latin typeface="Times New Roman" panose="02020603050405020304" pitchFamily="18" charset="0"/>
              </a:rPr>
              <a:t>0</a:t>
            </a:r>
            <a:r>
              <a:rPr lang="en-US" altLang="en-US" dirty="0">
                <a:solidFill>
                  <a:schemeClr val="tx1"/>
                </a:solidFill>
                <a:latin typeface="Times New Roman" panose="02020603050405020304" pitchFamily="18" charset="0"/>
              </a:rPr>
              <a:t> </a:t>
            </a:r>
            <a:endParaRPr lang="en-GB" altLang="en-US" dirty="0">
              <a:solidFill>
                <a:schemeClr val="tx1"/>
              </a:solidFill>
              <a:latin typeface="Times New Roman" panose="02020603050405020304" pitchFamily="18" charset="0"/>
            </a:endParaRPr>
          </a:p>
        </p:txBody>
      </p:sp>
      <p:sp>
        <p:nvSpPr>
          <p:cNvPr id="160784" name="Rectangle 24"/>
          <p:cNvSpPr/>
          <p:nvPr/>
        </p:nvSpPr>
        <p:spPr>
          <a:xfrm>
            <a:off x="6230938" y="4365625"/>
            <a:ext cx="414337" cy="379413"/>
          </a:xfrm>
          <a:prstGeom prst="rect">
            <a:avLst/>
          </a:prstGeom>
          <a:noFill/>
          <a:ln w="9525">
            <a:noFill/>
          </a:ln>
        </p:spPr>
        <p:txBody>
          <a:bodyPr wrap="none" lIns="100794" tIns="50397" rIns="100794" bIns="50397">
            <a:spAutoFit/>
          </a:bodyPr>
          <a:p>
            <a:r>
              <a:rPr lang="en-US" altLang="en-US" dirty="0">
                <a:solidFill>
                  <a:schemeClr val="tx1"/>
                </a:solidFill>
                <a:latin typeface="Times New Roman" panose="02020603050405020304" pitchFamily="18" charset="0"/>
              </a:rPr>
              <a:t>f</a:t>
            </a:r>
            <a:r>
              <a:rPr lang="en-US" altLang="en-US" baseline="-25000" dirty="0">
                <a:solidFill>
                  <a:schemeClr val="tx1"/>
                </a:solidFill>
                <a:latin typeface="Times New Roman" panose="02020603050405020304" pitchFamily="18" charset="0"/>
              </a:rPr>
              <a:t>0</a:t>
            </a:r>
            <a:r>
              <a:rPr lang="en-US" altLang="en-US" dirty="0">
                <a:solidFill>
                  <a:schemeClr val="tx1"/>
                </a:solidFill>
                <a:latin typeface="Times New Roman" panose="02020603050405020304" pitchFamily="18" charset="0"/>
              </a:rPr>
              <a:t> </a:t>
            </a:r>
            <a:endParaRPr lang="en-GB" altLang="en-US" dirty="0">
              <a:solidFill>
                <a:schemeClr val="tx1"/>
              </a:solidFill>
              <a:latin typeface="Times New Roman" panose="02020603050405020304" pitchFamily="18" charset="0"/>
            </a:endParaRPr>
          </a:p>
        </p:txBody>
      </p:sp>
      <p:sp>
        <p:nvSpPr>
          <p:cNvPr id="160785" name="Rectangle 25"/>
          <p:cNvSpPr/>
          <p:nvPr/>
        </p:nvSpPr>
        <p:spPr>
          <a:xfrm>
            <a:off x="3883025" y="4375150"/>
            <a:ext cx="415925" cy="377825"/>
          </a:xfrm>
          <a:prstGeom prst="rect">
            <a:avLst/>
          </a:prstGeom>
          <a:noFill/>
          <a:ln w="9525">
            <a:noFill/>
          </a:ln>
        </p:spPr>
        <p:txBody>
          <a:bodyPr wrap="none" lIns="100794" tIns="50397" rIns="100794" bIns="50397">
            <a:spAutoFit/>
          </a:bodyPr>
          <a:p>
            <a:r>
              <a:rPr lang="en-US" altLang="en-US" dirty="0">
                <a:solidFill>
                  <a:schemeClr val="tx1"/>
                </a:solidFill>
                <a:latin typeface="Times New Roman" panose="02020603050405020304" pitchFamily="18" charset="0"/>
              </a:rPr>
              <a:t>f</a:t>
            </a:r>
            <a:r>
              <a:rPr lang="en-US" altLang="en-US" baseline="-25000" dirty="0">
                <a:solidFill>
                  <a:schemeClr val="tx1"/>
                </a:solidFill>
                <a:latin typeface="Times New Roman" panose="02020603050405020304" pitchFamily="18" charset="0"/>
              </a:rPr>
              <a:t>1</a:t>
            </a:r>
            <a:r>
              <a:rPr lang="en-US" altLang="en-US" dirty="0">
                <a:solidFill>
                  <a:schemeClr val="tx1"/>
                </a:solidFill>
                <a:latin typeface="Times New Roman" panose="02020603050405020304" pitchFamily="18" charset="0"/>
              </a:rPr>
              <a:t> </a:t>
            </a:r>
            <a:endParaRPr lang="en-GB" altLang="en-US" dirty="0">
              <a:solidFill>
                <a:schemeClr val="tx1"/>
              </a:solidFill>
              <a:latin typeface="Times New Roman" panose="02020603050405020304" pitchFamily="18" charset="0"/>
            </a:endParaRPr>
          </a:p>
        </p:txBody>
      </p:sp>
      <p:sp>
        <p:nvSpPr>
          <p:cNvPr id="160786" name="Rectangle 26"/>
          <p:cNvSpPr/>
          <p:nvPr/>
        </p:nvSpPr>
        <p:spPr>
          <a:xfrm>
            <a:off x="7259638" y="4365625"/>
            <a:ext cx="414337" cy="379413"/>
          </a:xfrm>
          <a:prstGeom prst="rect">
            <a:avLst/>
          </a:prstGeom>
          <a:noFill/>
          <a:ln w="9525">
            <a:noFill/>
          </a:ln>
        </p:spPr>
        <p:txBody>
          <a:bodyPr wrap="none" lIns="100794" tIns="50397" rIns="100794" bIns="50397">
            <a:spAutoFit/>
          </a:bodyPr>
          <a:p>
            <a:r>
              <a:rPr lang="en-US" altLang="en-US" dirty="0">
                <a:solidFill>
                  <a:schemeClr val="tx1"/>
                </a:solidFill>
                <a:latin typeface="Times New Roman" panose="02020603050405020304" pitchFamily="18" charset="0"/>
              </a:rPr>
              <a:t>f</a:t>
            </a:r>
            <a:r>
              <a:rPr lang="en-US" altLang="en-US" baseline="-25000" dirty="0">
                <a:solidFill>
                  <a:schemeClr val="tx1"/>
                </a:solidFill>
                <a:latin typeface="Times New Roman" panose="02020603050405020304" pitchFamily="18" charset="0"/>
              </a:rPr>
              <a:t>1</a:t>
            </a:r>
            <a:r>
              <a:rPr lang="en-US" altLang="en-US" dirty="0">
                <a:solidFill>
                  <a:schemeClr val="tx1"/>
                </a:solidFill>
                <a:latin typeface="Times New Roman" panose="02020603050405020304" pitchFamily="18" charset="0"/>
              </a:rPr>
              <a:t> </a:t>
            </a:r>
            <a:endParaRPr lang="en-GB" altLang="en-US" dirty="0">
              <a:solidFill>
                <a:schemeClr val="tx1"/>
              </a:solidFill>
              <a:latin typeface="Times New Roman" panose="02020603050405020304" pitchFamily="18" charset="0"/>
            </a:endParaRPr>
          </a:p>
        </p:txBody>
      </p:sp>
      <p:sp>
        <p:nvSpPr>
          <p:cNvPr id="160787"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160788"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458" name="Rectangle 2"/>
          <p:cNvSpPr>
            <a:spLocks noGrp="1"/>
          </p:cNvSpPr>
          <p:nvPr>
            <p:ph type="title"/>
          </p:nvPr>
        </p:nvSpPr>
        <p:spPr>
          <a:xfrm>
            <a:off x="1217613" y="-180975"/>
            <a:ext cx="9066212" cy="1257300"/>
          </a:xfrm>
          <a:ln/>
        </p:spPr>
        <p:txBody>
          <a:bodyPr vert="horz" wrap="square" lIns="0" tIns="0" rIns="0" bIns="0" anchor="ctr"/>
          <a:p>
            <a:r>
              <a:rPr lang="en-US" altLang="en-US" dirty="0"/>
              <a:t>Sampling: Frequency Domain</a:t>
            </a:r>
            <a:endParaRPr lang="en-US" altLang="en-US" dirty="0"/>
          </a:p>
        </p:txBody>
      </p:sp>
      <p:sp>
        <p:nvSpPr>
          <p:cNvPr id="19459" name="Rectangle 3"/>
          <p:cNvSpPr>
            <a:spLocks noGrp="1"/>
          </p:cNvSpPr>
          <p:nvPr>
            <p:ph idx="1"/>
          </p:nvPr>
        </p:nvSpPr>
        <p:spPr>
          <a:xfrm>
            <a:off x="2241550" y="842963"/>
            <a:ext cx="7478713" cy="4956175"/>
          </a:xfrm>
          <a:ln/>
        </p:spPr>
        <p:txBody>
          <a:bodyPr vert="horz" wrap="square" lIns="0" tIns="28440" rIns="0" bIns="0" anchor="t"/>
          <a:p>
            <a:r>
              <a:rPr lang="en-US" altLang="en-US" sz="2000" dirty="0">
                <a:latin typeface="Times New Roman" panose="02020603050405020304" pitchFamily="18" charset="0"/>
                <a:cs typeface="Times New Roman" panose="02020603050405020304" pitchFamily="18" charset="0"/>
              </a:rPr>
              <a:t>Replicates spectrum of continuous-time signal</a:t>
            </a:r>
            <a:endParaRPr lang="en-US" altLang="en-US" sz="2000" dirty="0">
              <a:latin typeface="Times New Roman" panose="02020603050405020304" pitchFamily="18" charset="0"/>
              <a:cs typeface="Times New Roman" panose="02020603050405020304" pitchFamily="18" charset="0"/>
            </a:endParaRPr>
          </a:p>
          <a:p>
            <a:pPr lvl="1">
              <a:buClr>
                <a:srgbClr val="000000"/>
              </a:buClr>
              <a:buSzPct val="100000"/>
              <a:buFontTx/>
            </a:pPr>
            <a:r>
              <a:rPr lang="en-US" altLang="en-US" sz="2000" dirty="0">
                <a:latin typeface="Times New Roman" panose="02020603050405020304" pitchFamily="18" charset="0"/>
                <a:cs typeface="Times New Roman" panose="02020603050405020304" pitchFamily="18" charset="0"/>
              </a:rPr>
              <a:t>At offsets that are integer multiples of sampling frequency</a:t>
            </a:r>
            <a:endParaRPr lang="en-US" altLang="en-US" sz="2000" b="1" i="1" baseline="-25000" dirty="0">
              <a:latin typeface="Times New Roman" panose="02020603050405020304" pitchFamily="18" charset="0"/>
              <a:cs typeface="Times New Roman" panose="02020603050405020304" pitchFamily="18" charset="0"/>
            </a:endParaRPr>
          </a:p>
          <a:p>
            <a:r>
              <a:rPr lang="en-US" altLang="en-US" sz="2000" dirty="0">
                <a:latin typeface="Times New Roman" panose="02020603050405020304" pitchFamily="18" charset="0"/>
                <a:cs typeface="Times New Roman" panose="02020603050405020304" pitchFamily="18" charset="0"/>
              </a:rPr>
              <a:t>Fourier series of impulse train where </a:t>
            </a:r>
            <a:r>
              <a:rPr lang="en-US" altLang="en-US" sz="2000" i="1" dirty="0">
                <a:solidFill>
                  <a:schemeClr val="tx1"/>
                </a:solidFill>
                <a:latin typeface="Times New Roman" panose="02020603050405020304" pitchFamily="18" charset="0"/>
                <a:cs typeface="Times New Roman" panose="02020603050405020304" pitchFamily="18" charset="0"/>
              </a:rPr>
              <a:t>w</a:t>
            </a:r>
            <a:r>
              <a:rPr lang="en-US" altLang="en-US" sz="2000" i="1" baseline="-25000" dirty="0">
                <a:solidFill>
                  <a:schemeClr val="tx1"/>
                </a:solidFill>
                <a:latin typeface="Times New Roman" panose="02020603050405020304" pitchFamily="18" charset="0"/>
                <a:cs typeface="Times New Roman" panose="02020603050405020304" pitchFamily="18" charset="0"/>
              </a:rPr>
              <a:t>s</a:t>
            </a:r>
            <a:r>
              <a:rPr lang="en-US" altLang="en-US" sz="2000" dirty="0">
                <a:solidFill>
                  <a:schemeClr val="tx1"/>
                </a:solidFill>
                <a:latin typeface="Times New Roman" panose="02020603050405020304" pitchFamily="18" charset="0"/>
                <a:cs typeface="Times New Roman" panose="02020603050405020304" pitchFamily="18" charset="0"/>
              </a:rPr>
              <a:t> = 2 p </a:t>
            </a:r>
            <a:r>
              <a:rPr lang="en-US" altLang="en-US" sz="2000" i="1" dirty="0">
                <a:solidFill>
                  <a:schemeClr val="tx1"/>
                </a:solidFill>
                <a:latin typeface="Times New Roman" panose="02020603050405020304" pitchFamily="18" charset="0"/>
                <a:cs typeface="Times New Roman" panose="02020603050405020304" pitchFamily="18" charset="0"/>
              </a:rPr>
              <a:t>f</a:t>
            </a:r>
            <a:r>
              <a:rPr lang="en-US" altLang="en-US" sz="2000" i="1" baseline="-25000" dirty="0">
                <a:solidFill>
                  <a:schemeClr val="tx1"/>
                </a:solidFill>
                <a:latin typeface="Times New Roman" panose="02020603050405020304" pitchFamily="18" charset="0"/>
                <a:cs typeface="Times New Roman" panose="02020603050405020304" pitchFamily="18" charset="0"/>
              </a:rPr>
              <a:t>s</a:t>
            </a:r>
            <a:endParaRPr lang="en-US" altLang="en-US" i="1" baseline="-25000" dirty="0">
              <a:solidFill>
                <a:schemeClr val="tx1"/>
              </a:solidFill>
            </a:endParaRPr>
          </a:p>
          <a:p>
            <a:pPr>
              <a:spcBef>
                <a:spcPct val="55000"/>
              </a:spcBef>
            </a:pPr>
            <a:r>
              <a:rPr lang="en-US" altLang="en-US" dirty="0"/>
              <a:t>Example</a:t>
            </a:r>
            <a:endParaRPr lang="en-US" altLang="en-US" dirty="0"/>
          </a:p>
          <a:p>
            <a:endParaRPr lang="en-US" altLang="en-US" baseline="-25000" dirty="0">
              <a:solidFill>
                <a:schemeClr val="tx1"/>
              </a:solidFill>
            </a:endParaRPr>
          </a:p>
          <a:p>
            <a:endParaRPr lang="en-US" altLang="en-US" baseline="-25000" dirty="0">
              <a:solidFill>
                <a:schemeClr val="tx1"/>
              </a:solidFill>
            </a:endParaRPr>
          </a:p>
          <a:p>
            <a:endParaRPr lang="en-US" altLang="en-US" dirty="0">
              <a:solidFill>
                <a:schemeClr val="tx1"/>
              </a:solidFill>
            </a:endParaRPr>
          </a:p>
        </p:txBody>
      </p:sp>
      <p:graphicFrame>
        <p:nvGraphicFramePr>
          <p:cNvPr id="19460" name="Object 4"/>
          <p:cNvGraphicFramePr>
            <a:graphicFrameLocks noChangeAspect="1"/>
          </p:cNvGraphicFramePr>
          <p:nvPr/>
        </p:nvGraphicFramePr>
        <p:xfrm>
          <a:off x="2025650" y="3419475"/>
          <a:ext cx="7153275" cy="841375"/>
        </p:xfrm>
        <a:graphic>
          <a:graphicData uri="http://schemas.openxmlformats.org/presentationml/2006/ole">
            <mc:AlternateContent xmlns:mc="http://schemas.openxmlformats.org/markup-compatibility/2006">
              <mc:Choice xmlns:v="urn:schemas-microsoft-com:vml" Requires="v">
                <p:oleObj spid="_x0000_s3122" name="" r:id="rId1" imgW="3771900" imgH="444500" progId="Equation.3">
                  <p:embed/>
                </p:oleObj>
              </mc:Choice>
              <mc:Fallback>
                <p:oleObj name="" r:id="rId1" imgW="3771900" imgH="444500" progId="Equation.3">
                  <p:embed/>
                  <p:pic>
                    <p:nvPicPr>
                      <p:cNvPr id="0" name="Picture 3121"/>
                      <p:cNvPicPr/>
                      <p:nvPr/>
                    </p:nvPicPr>
                    <p:blipFill>
                      <a:blip r:embed="rId2"/>
                      <a:stretch>
                        <a:fillRect/>
                      </a:stretch>
                    </p:blipFill>
                    <p:spPr>
                      <a:xfrm>
                        <a:off x="2025650" y="3419475"/>
                        <a:ext cx="7153275" cy="841375"/>
                      </a:xfrm>
                      <a:prstGeom prst="rect">
                        <a:avLst/>
                      </a:prstGeom>
                      <a:noFill/>
                      <a:ln w="38100">
                        <a:noFill/>
                        <a:miter/>
                      </a:ln>
                    </p:spPr>
                  </p:pic>
                </p:oleObj>
              </mc:Fallback>
            </mc:AlternateContent>
          </a:graphicData>
        </a:graphic>
      </p:graphicFrame>
      <p:graphicFrame>
        <p:nvGraphicFramePr>
          <p:cNvPr id="19461" name="Object 5"/>
          <p:cNvGraphicFramePr>
            <a:graphicFrameLocks noChangeAspect="1"/>
          </p:cNvGraphicFramePr>
          <p:nvPr/>
        </p:nvGraphicFramePr>
        <p:xfrm>
          <a:off x="2268538" y="2771775"/>
          <a:ext cx="7131050" cy="817563"/>
        </p:xfrm>
        <a:graphic>
          <a:graphicData uri="http://schemas.openxmlformats.org/presentationml/2006/ole">
            <mc:AlternateContent xmlns:mc="http://schemas.openxmlformats.org/markup-compatibility/2006">
              <mc:Choice xmlns:v="urn:schemas-microsoft-com:vml" Requires="v">
                <p:oleObj spid="_x0000_s3121" name="" r:id="rId3" imgW="4508500" imgH="431800" progId="Equation.3">
                  <p:embed/>
                </p:oleObj>
              </mc:Choice>
              <mc:Fallback>
                <p:oleObj name="" r:id="rId3" imgW="4508500" imgH="431800" progId="Equation.3">
                  <p:embed/>
                  <p:pic>
                    <p:nvPicPr>
                      <p:cNvPr id="0" name="Picture 3120"/>
                      <p:cNvPicPr/>
                      <p:nvPr/>
                    </p:nvPicPr>
                    <p:blipFill>
                      <a:blip r:embed="rId4"/>
                      <a:stretch>
                        <a:fillRect/>
                      </a:stretch>
                    </p:blipFill>
                    <p:spPr>
                      <a:xfrm>
                        <a:off x="2268538" y="2771775"/>
                        <a:ext cx="7131050" cy="817563"/>
                      </a:xfrm>
                      <a:prstGeom prst="rect">
                        <a:avLst/>
                      </a:prstGeom>
                      <a:noFill/>
                      <a:ln w="38100">
                        <a:noFill/>
                        <a:miter/>
                      </a:ln>
                    </p:spPr>
                  </p:pic>
                </p:oleObj>
              </mc:Fallback>
            </mc:AlternateContent>
          </a:graphicData>
        </a:graphic>
      </p:graphicFrame>
      <p:grpSp>
        <p:nvGrpSpPr>
          <p:cNvPr id="19462" name="Group 7"/>
          <p:cNvGrpSpPr/>
          <p:nvPr/>
        </p:nvGrpSpPr>
        <p:grpSpPr>
          <a:xfrm>
            <a:off x="3502025" y="5348288"/>
            <a:ext cx="5318125" cy="1427162"/>
            <a:chOff x="2001" y="3072"/>
            <a:chExt cx="3039" cy="816"/>
          </a:xfrm>
        </p:grpSpPr>
        <p:sp>
          <p:nvSpPr>
            <p:cNvPr id="19482" name="Line 8"/>
            <p:cNvSpPr/>
            <p:nvPr/>
          </p:nvSpPr>
          <p:spPr>
            <a:xfrm>
              <a:off x="2001" y="3648"/>
              <a:ext cx="2736" cy="0"/>
            </a:xfrm>
            <a:prstGeom prst="line">
              <a:avLst/>
            </a:prstGeom>
            <a:ln w="9525" cap="flat" cmpd="sng">
              <a:solidFill>
                <a:schemeClr val="tx1"/>
              </a:solidFill>
              <a:prstDash val="solid"/>
              <a:headEnd type="none" w="med" len="med"/>
              <a:tailEnd type="none" w="med" len="med"/>
            </a:ln>
          </p:spPr>
        </p:sp>
        <p:grpSp>
          <p:nvGrpSpPr>
            <p:cNvPr id="19483" name="Group 9"/>
            <p:cNvGrpSpPr/>
            <p:nvPr/>
          </p:nvGrpSpPr>
          <p:grpSpPr>
            <a:xfrm>
              <a:off x="2337" y="3312"/>
              <a:ext cx="288" cy="336"/>
              <a:chOff x="2160" y="3552"/>
              <a:chExt cx="288" cy="336"/>
            </a:xfrm>
          </p:grpSpPr>
          <p:sp>
            <p:nvSpPr>
              <p:cNvPr id="19513" name="Arc 10"/>
              <p:cNvSpPr/>
              <p:nvPr/>
            </p:nvSpPr>
            <p:spPr>
              <a:xfrm>
                <a:off x="2304" y="3552"/>
                <a:ext cx="144" cy="336"/>
              </a:xfrm>
              <a:custGeom>
                <a:avLst/>
                <a:gdLst/>
                <a:ahLst/>
                <a:cxnLst>
                  <a:cxn ang="0">
                    <a:pos x="0" y="0"/>
                  </a:cxn>
                  <a:cxn ang="0">
                    <a:pos x="1" y="5"/>
                  </a:cxn>
                  <a:cxn ang="0">
                    <a:pos x="0" y="5"/>
                  </a:cxn>
                </a:cxnLst>
                <a:pathLst>
                  <a:path w="21600" h="21600" fill="none">
                    <a:moveTo>
                      <a:pt x="-1" y="0"/>
                    </a:moveTo>
                    <a:cubicBezTo>
                      <a:pt x="11929" y="0"/>
                      <a:pt x="21600" y="9670"/>
                      <a:pt x="21600" y="21600"/>
                    </a:cubicBezTo>
                  </a:path>
                  <a:path w="21600" h="21600" stroke="0">
                    <a:moveTo>
                      <a:pt x="-1" y="0"/>
                    </a:moveTo>
                    <a:cubicBezTo>
                      <a:pt x="11929" y="0"/>
                      <a:pt x="21600" y="9670"/>
                      <a:pt x="21600" y="21600"/>
                    </a:cubicBezTo>
                    <a:lnTo>
                      <a:pt x="0" y="21600"/>
                    </a:lnTo>
                    <a:lnTo>
                      <a:pt x="-1" y="0"/>
                    </a:lnTo>
                    <a:close/>
                  </a:path>
                </a:pathLst>
              </a:custGeom>
              <a:noFill/>
              <a:ln w="28575" cap="flat" cmpd="sng">
                <a:solidFill>
                  <a:srgbClr val="6600FF">
                    <a:alpha val="100000"/>
                  </a:srgbClr>
                </a:solidFill>
                <a:prstDash val="solid"/>
                <a:round/>
                <a:headEnd type="none" w="med" len="med"/>
                <a:tailEnd type="none" w="med" len="med"/>
              </a:ln>
            </p:spPr>
            <p:txBody>
              <a:bodyPr/>
              <a:p>
                <a:endParaRPr lang="en-US"/>
              </a:p>
            </p:txBody>
          </p:sp>
          <p:sp>
            <p:nvSpPr>
              <p:cNvPr id="19514" name="Arc 11"/>
              <p:cNvSpPr/>
              <p:nvPr/>
            </p:nvSpPr>
            <p:spPr>
              <a:xfrm flipH="1">
                <a:off x="2160" y="3552"/>
                <a:ext cx="144" cy="336"/>
              </a:xfrm>
              <a:custGeom>
                <a:avLst/>
                <a:gdLst/>
                <a:ahLst/>
                <a:cxnLst>
                  <a:cxn ang="0">
                    <a:pos x="0" y="0"/>
                  </a:cxn>
                  <a:cxn ang="0">
                    <a:pos x="1" y="5"/>
                  </a:cxn>
                  <a:cxn ang="0">
                    <a:pos x="0" y="5"/>
                  </a:cxn>
                </a:cxnLst>
                <a:pathLst>
                  <a:path w="21600" h="21600" fill="none">
                    <a:moveTo>
                      <a:pt x="-1" y="0"/>
                    </a:moveTo>
                    <a:cubicBezTo>
                      <a:pt x="11929" y="0"/>
                      <a:pt x="21600" y="9670"/>
                      <a:pt x="21600" y="21600"/>
                    </a:cubicBezTo>
                  </a:path>
                  <a:path w="21600" h="21600" stroke="0">
                    <a:moveTo>
                      <a:pt x="-1" y="0"/>
                    </a:moveTo>
                    <a:cubicBezTo>
                      <a:pt x="11929" y="0"/>
                      <a:pt x="21600" y="9670"/>
                      <a:pt x="21600" y="21600"/>
                    </a:cubicBezTo>
                    <a:lnTo>
                      <a:pt x="0" y="21600"/>
                    </a:lnTo>
                    <a:lnTo>
                      <a:pt x="-1" y="0"/>
                    </a:lnTo>
                    <a:close/>
                  </a:path>
                </a:pathLst>
              </a:custGeom>
              <a:noFill/>
              <a:ln w="28575" cap="flat" cmpd="sng">
                <a:solidFill>
                  <a:srgbClr val="6600FF">
                    <a:alpha val="100000"/>
                  </a:srgbClr>
                </a:solidFill>
                <a:prstDash val="solid"/>
                <a:round/>
                <a:headEnd type="none" w="med" len="med"/>
                <a:tailEnd type="none" w="med" len="med"/>
              </a:ln>
            </p:spPr>
            <p:txBody>
              <a:bodyPr/>
              <a:p>
                <a:endParaRPr lang="en-US"/>
              </a:p>
            </p:txBody>
          </p:sp>
        </p:grpSp>
        <p:grpSp>
          <p:nvGrpSpPr>
            <p:cNvPr id="19484" name="Group 12"/>
            <p:cNvGrpSpPr/>
            <p:nvPr/>
          </p:nvGrpSpPr>
          <p:grpSpPr>
            <a:xfrm>
              <a:off x="2769" y="3312"/>
              <a:ext cx="288" cy="336"/>
              <a:chOff x="2160" y="3552"/>
              <a:chExt cx="288" cy="336"/>
            </a:xfrm>
          </p:grpSpPr>
          <p:sp>
            <p:nvSpPr>
              <p:cNvPr id="19511" name="Arc 13"/>
              <p:cNvSpPr/>
              <p:nvPr/>
            </p:nvSpPr>
            <p:spPr>
              <a:xfrm>
                <a:off x="2304" y="3552"/>
                <a:ext cx="144" cy="336"/>
              </a:xfrm>
              <a:custGeom>
                <a:avLst/>
                <a:gdLst/>
                <a:ahLst/>
                <a:cxnLst>
                  <a:cxn ang="0">
                    <a:pos x="0" y="0"/>
                  </a:cxn>
                  <a:cxn ang="0">
                    <a:pos x="1" y="5"/>
                  </a:cxn>
                  <a:cxn ang="0">
                    <a:pos x="0" y="5"/>
                  </a:cxn>
                </a:cxnLst>
                <a:pathLst>
                  <a:path w="21600" h="21600" fill="none">
                    <a:moveTo>
                      <a:pt x="-1" y="0"/>
                    </a:moveTo>
                    <a:cubicBezTo>
                      <a:pt x="11929" y="0"/>
                      <a:pt x="21600" y="9670"/>
                      <a:pt x="21600" y="21600"/>
                    </a:cubicBezTo>
                  </a:path>
                  <a:path w="21600" h="21600" stroke="0">
                    <a:moveTo>
                      <a:pt x="-1" y="0"/>
                    </a:moveTo>
                    <a:cubicBezTo>
                      <a:pt x="11929" y="0"/>
                      <a:pt x="21600" y="9670"/>
                      <a:pt x="21600" y="21600"/>
                    </a:cubicBezTo>
                    <a:lnTo>
                      <a:pt x="0" y="21600"/>
                    </a:lnTo>
                    <a:lnTo>
                      <a:pt x="-1" y="0"/>
                    </a:lnTo>
                    <a:close/>
                  </a:path>
                </a:pathLst>
              </a:custGeom>
              <a:noFill/>
              <a:ln w="28575" cap="flat" cmpd="sng">
                <a:solidFill>
                  <a:srgbClr val="6600FF">
                    <a:alpha val="100000"/>
                  </a:srgbClr>
                </a:solidFill>
                <a:prstDash val="solid"/>
                <a:round/>
                <a:headEnd type="none" w="med" len="med"/>
                <a:tailEnd type="none" w="med" len="med"/>
              </a:ln>
            </p:spPr>
            <p:txBody>
              <a:bodyPr/>
              <a:p>
                <a:endParaRPr lang="en-US"/>
              </a:p>
            </p:txBody>
          </p:sp>
          <p:sp>
            <p:nvSpPr>
              <p:cNvPr id="19512" name="Arc 14"/>
              <p:cNvSpPr/>
              <p:nvPr/>
            </p:nvSpPr>
            <p:spPr>
              <a:xfrm flipH="1">
                <a:off x="2160" y="3552"/>
                <a:ext cx="144" cy="336"/>
              </a:xfrm>
              <a:custGeom>
                <a:avLst/>
                <a:gdLst/>
                <a:ahLst/>
                <a:cxnLst>
                  <a:cxn ang="0">
                    <a:pos x="0" y="0"/>
                  </a:cxn>
                  <a:cxn ang="0">
                    <a:pos x="1" y="5"/>
                  </a:cxn>
                  <a:cxn ang="0">
                    <a:pos x="0" y="5"/>
                  </a:cxn>
                </a:cxnLst>
                <a:pathLst>
                  <a:path w="21600" h="21600" fill="none">
                    <a:moveTo>
                      <a:pt x="-1" y="0"/>
                    </a:moveTo>
                    <a:cubicBezTo>
                      <a:pt x="11929" y="0"/>
                      <a:pt x="21600" y="9670"/>
                      <a:pt x="21600" y="21600"/>
                    </a:cubicBezTo>
                  </a:path>
                  <a:path w="21600" h="21600" stroke="0">
                    <a:moveTo>
                      <a:pt x="-1" y="0"/>
                    </a:moveTo>
                    <a:cubicBezTo>
                      <a:pt x="11929" y="0"/>
                      <a:pt x="21600" y="9670"/>
                      <a:pt x="21600" y="21600"/>
                    </a:cubicBezTo>
                    <a:lnTo>
                      <a:pt x="0" y="21600"/>
                    </a:lnTo>
                    <a:lnTo>
                      <a:pt x="-1" y="0"/>
                    </a:lnTo>
                    <a:close/>
                  </a:path>
                </a:pathLst>
              </a:custGeom>
              <a:noFill/>
              <a:ln w="28575" cap="flat" cmpd="sng">
                <a:solidFill>
                  <a:srgbClr val="6600FF">
                    <a:alpha val="100000"/>
                  </a:srgbClr>
                </a:solidFill>
                <a:prstDash val="solid"/>
                <a:round/>
                <a:headEnd type="none" w="med" len="med"/>
                <a:tailEnd type="none" w="med" len="med"/>
              </a:ln>
            </p:spPr>
            <p:txBody>
              <a:bodyPr/>
              <a:p>
                <a:endParaRPr lang="en-US"/>
              </a:p>
            </p:txBody>
          </p:sp>
        </p:grpSp>
        <p:grpSp>
          <p:nvGrpSpPr>
            <p:cNvPr id="19485" name="Group 15"/>
            <p:cNvGrpSpPr/>
            <p:nvPr/>
          </p:nvGrpSpPr>
          <p:grpSpPr>
            <a:xfrm>
              <a:off x="3201" y="3312"/>
              <a:ext cx="288" cy="336"/>
              <a:chOff x="2160" y="3552"/>
              <a:chExt cx="288" cy="336"/>
            </a:xfrm>
          </p:grpSpPr>
          <p:sp>
            <p:nvSpPr>
              <p:cNvPr id="19509" name="Arc 16"/>
              <p:cNvSpPr/>
              <p:nvPr/>
            </p:nvSpPr>
            <p:spPr>
              <a:xfrm>
                <a:off x="2304" y="3552"/>
                <a:ext cx="144" cy="336"/>
              </a:xfrm>
              <a:custGeom>
                <a:avLst/>
                <a:gdLst/>
                <a:ahLst/>
                <a:cxnLst>
                  <a:cxn ang="0">
                    <a:pos x="0" y="0"/>
                  </a:cxn>
                  <a:cxn ang="0">
                    <a:pos x="1" y="5"/>
                  </a:cxn>
                  <a:cxn ang="0">
                    <a:pos x="0" y="5"/>
                  </a:cxn>
                </a:cxnLst>
                <a:pathLst>
                  <a:path w="21600" h="21600" fill="none">
                    <a:moveTo>
                      <a:pt x="-1" y="0"/>
                    </a:moveTo>
                    <a:cubicBezTo>
                      <a:pt x="11929" y="0"/>
                      <a:pt x="21600" y="9670"/>
                      <a:pt x="21600" y="21600"/>
                    </a:cubicBezTo>
                  </a:path>
                  <a:path w="21600" h="21600" stroke="0">
                    <a:moveTo>
                      <a:pt x="-1" y="0"/>
                    </a:moveTo>
                    <a:cubicBezTo>
                      <a:pt x="11929" y="0"/>
                      <a:pt x="21600" y="9670"/>
                      <a:pt x="21600" y="21600"/>
                    </a:cubicBezTo>
                    <a:lnTo>
                      <a:pt x="0" y="21600"/>
                    </a:lnTo>
                    <a:lnTo>
                      <a:pt x="-1" y="0"/>
                    </a:lnTo>
                    <a:close/>
                  </a:path>
                </a:pathLst>
              </a:custGeom>
              <a:noFill/>
              <a:ln w="28575" cap="flat" cmpd="sng">
                <a:solidFill>
                  <a:srgbClr val="6600FF">
                    <a:alpha val="100000"/>
                  </a:srgbClr>
                </a:solidFill>
                <a:prstDash val="solid"/>
                <a:round/>
                <a:headEnd type="none" w="med" len="med"/>
                <a:tailEnd type="none" w="med" len="med"/>
              </a:ln>
            </p:spPr>
            <p:txBody>
              <a:bodyPr/>
              <a:p>
                <a:endParaRPr lang="en-US"/>
              </a:p>
            </p:txBody>
          </p:sp>
          <p:sp>
            <p:nvSpPr>
              <p:cNvPr id="19510" name="Arc 17"/>
              <p:cNvSpPr/>
              <p:nvPr/>
            </p:nvSpPr>
            <p:spPr>
              <a:xfrm flipH="1">
                <a:off x="2160" y="3552"/>
                <a:ext cx="144" cy="336"/>
              </a:xfrm>
              <a:custGeom>
                <a:avLst/>
                <a:gdLst/>
                <a:ahLst/>
                <a:cxnLst>
                  <a:cxn ang="0">
                    <a:pos x="0" y="0"/>
                  </a:cxn>
                  <a:cxn ang="0">
                    <a:pos x="1" y="5"/>
                  </a:cxn>
                  <a:cxn ang="0">
                    <a:pos x="0" y="5"/>
                  </a:cxn>
                </a:cxnLst>
                <a:pathLst>
                  <a:path w="21600" h="21600" fill="none">
                    <a:moveTo>
                      <a:pt x="-1" y="0"/>
                    </a:moveTo>
                    <a:cubicBezTo>
                      <a:pt x="11929" y="0"/>
                      <a:pt x="21600" y="9670"/>
                      <a:pt x="21600" y="21600"/>
                    </a:cubicBezTo>
                  </a:path>
                  <a:path w="21600" h="21600" stroke="0">
                    <a:moveTo>
                      <a:pt x="-1" y="0"/>
                    </a:moveTo>
                    <a:cubicBezTo>
                      <a:pt x="11929" y="0"/>
                      <a:pt x="21600" y="9670"/>
                      <a:pt x="21600" y="21600"/>
                    </a:cubicBezTo>
                    <a:lnTo>
                      <a:pt x="0" y="21600"/>
                    </a:lnTo>
                    <a:lnTo>
                      <a:pt x="-1" y="0"/>
                    </a:lnTo>
                    <a:close/>
                  </a:path>
                </a:pathLst>
              </a:custGeom>
              <a:noFill/>
              <a:ln w="28575" cap="flat" cmpd="sng">
                <a:solidFill>
                  <a:srgbClr val="6600FF">
                    <a:alpha val="100000"/>
                  </a:srgbClr>
                </a:solidFill>
                <a:prstDash val="solid"/>
                <a:round/>
                <a:headEnd type="none" w="med" len="med"/>
                <a:tailEnd type="none" w="med" len="med"/>
              </a:ln>
            </p:spPr>
            <p:txBody>
              <a:bodyPr/>
              <a:p>
                <a:endParaRPr lang="en-US"/>
              </a:p>
            </p:txBody>
          </p:sp>
        </p:grpSp>
        <p:grpSp>
          <p:nvGrpSpPr>
            <p:cNvPr id="19486" name="Group 18"/>
            <p:cNvGrpSpPr/>
            <p:nvPr/>
          </p:nvGrpSpPr>
          <p:grpSpPr>
            <a:xfrm>
              <a:off x="3633" y="3312"/>
              <a:ext cx="288" cy="336"/>
              <a:chOff x="2160" y="3552"/>
              <a:chExt cx="288" cy="336"/>
            </a:xfrm>
          </p:grpSpPr>
          <p:sp>
            <p:nvSpPr>
              <p:cNvPr id="19507" name="Arc 19"/>
              <p:cNvSpPr/>
              <p:nvPr/>
            </p:nvSpPr>
            <p:spPr>
              <a:xfrm>
                <a:off x="2304" y="3552"/>
                <a:ext cx="144" cy="336"/>
              </a:xfrm>
              <a:custGeom>
                <a:avLst/>
                <a:gdLst/>
                <a:ahLst/>
                <a:cxnLst>
                  <a:cxn ang="0">
                    <a:pos x="0" y="0"/>
                  </a:cxn>
                  <a:cxn ang="0">
                    <a:pos x="1" y="5"/>
                  </a:cxn>
                  <a:cxn ang="0">
                    <a:pos x="0" y="5"/>
                  </a:cxn>
                </a:cxnLst>
                <a:pathLst>
                  <a:path w="21600" h="21600" fill="none">
                    <a:moveTo>
                      <a:pt x="-1" y="0"/>
                    </a:moveTo>
                    <a:cubicBezTo>
                      <a:pt x="11929" y="0"/>
                      <a:pt x="21600" y="9670"/>
                      <a:pt x="21600" y="21600"/>
                    </a:cubicBezTo>
                  </a:path>
                  <a:path w="21600" h="21600" stroke="0">
                    <a:moveTo>
                      <a:pt x="-1" y="0"/>
                    </a:moveTo>
                    <a:cubicBezTo>
                      <a:pt x="11929" y="0"/>
                      <a:pt x="21600" y="9670"/>
                      <a:pt x="21600" y="21600"/>
                    </a:cubicBezTo>
                    <a:lnTo>
                      <a:pt x="0" y="21600"/>
                    </a:lnTo>
                    <a:lnTo>
                      <a:pt x="-1" y="0"/>
                    </a:lnTo>
                    <a:close/>
                  </a:path>
                </a:pathLst>
              </a:custGeom>
              <a:noFill/>
              <a:ln w="28575" cap="flat" cmpd="sng">
                <a:solidFill>
                  <a:srgbClr val="6600FF">
                    <a:alpha val="100000"/>
                  </a:srgbClr>
                </a:solidFill>
                <a:prstDash val="solid"/>
                <a:round/>
                <a:headEnd type="none" w="med" len="med"/>
                <a:tailEnd type="none" w="med" len="med"/>
              </a:ln>
            </p:spPr>
            <p:txBody>
              <a:bodyPr/>
              <a:p>
                <a:endParaRPr lang="en-US"/>
              </a:p>
            </p:txBody>
          </p:sp>
          <p:sp>
            <p:nvSpPr>
              <p:cNvPr id="19508" name="Arc 20"/>
              <p:cNvSpPr/>
              <p:nvPr/>
            </p:nvSpPr>
            <p:spPr>
              <a:xfrm flipH="1">
                <a:off x="2160" y="3552"/>
                <a:ext cx="144" cy="336"/>
              </a:xfrm>
              <a:custGeom>
                <a:avLst/>
                <a:gdLst/>
                <a:ahLst/>
                <a:cxnLst>
                  <a:cxn ang="0">
                    <a:pos x="0" y="0"/>
                  </a:cxn>
                  <a:cxn ang="0">
                    <a:pos x="1" y="5"/>
                  </a:cxn>
                  <a:cxn ang="0">
                    <a:pos x="0" y="5"/>
                  </a:cxn>
                </a:cxnLst>
                <a:pathLst>
                  <a:path w="21600" h="21600" fill="none">
                    <a:moveTo>
                      <a:pt x="-1" y="0"/>
                    </a:moveTo>
                    <a:cubicBezTo>
                      <a:pt x="11929" y="0"/>
                      <a:pt x="21600" y="9670"/>
                      <a:pt x="21600" y="21600"/>
                    </a:cubicBezTo>
                  </a:path>
                  <a:path w="21600" h="21600" stroke="0">
                    <a:moveTo>
                      <a:pt x="-1" y="0"/>
                    </a:moveTo>
                    <a:cubicBezTo>
                      <a:pt x="11929" y="0"/>
                      <a:pt x="21600" y="9670"/>
                      <a:pt x="21600" y="21600"/>
                    </a:cubicBezTo>
                    <a:lnTo>
                      <a:pt x="0" y="21600"/>
                    </a:lnTo>
                    <a:lnTo>
                      <a:pt x="-1" y="0"/>
                    </a:lnTo>
                    <a:close/>
                  </a:path>
                </a:pathLst>
              </a:custGeom>
              <a:noFill/>
              <a:ln w="28575" cap="flat" cmpd="sng">
                <a:solidFill>
                  <a:srgbClr val="6600FF">
                    <a:alpha val="100000"/>
                  </a:srgbClr>
                </a:solidFill>
                <a:prstDash val="solid"/>
                <a:round/>
                <a:headEnd type="none" w="med" len="med"/>
                <a:tailEnd type="none" w="med" len="med"/>
              </a:ln>
            </p:spPr>
            <p:txBody>
              <a:bodyPr/>
              <a:p>
                <a:endParaRPr lang="en-US"/>
              </a:p>
            </p:txBody>
          </p:sp>
        </p:grpSp>
        <p:grpSp>
          <p:nvGrpSpPr>
            <p:cNvPr id="19487" name="Group 21"/>
            <p:cNvGrpSpPr/>
            <p:nvPr/>
          </p:nvGrpSpPr>
          <p:grpSpPr>
            <a:xfrm>
              <a:off x="4065" y="3312"/>
              <a:ext cx="288" cy="336"/>
              <a:chOff x="2160" y="3552"/>
              <a:chExt cx="288" cy="336"/>
            </a:xfrm>
          </p:grpSpPr>
          <p:sp>
            <p:nvSpPr>
              <p:cNvPr id="19505" name="Arc 22"/>
              <p:cNvSpPr/>
              <p:nvPr/>
            </p:nvSpPr>
            <p:spPr>
              <a:xfrm>
                <a:off x="2304" y="3552"/>
                <a:ext cx="144" cy="336"/>
              </a:xfrm>
              <a:custGeom>
                <a:avLst/>
                <a:gdLst/>
                <a:ahLst/>
                <a:cxnLst>
                  <a:cxn ang="0">
                    <a:pos x="0" y="0"/>
                  </a:cxn>
                  <a:cxn ang="0">
                    <a:pos x="1" y="5"/>
                  </a:cxn>
                  <a:cxn ang="0">
                    <a:pos x="0" y="5"/>
                  </a:cxn>
                </a:cxnLst>
                <a:pathLst>
                  <a:path w="21600" h="21600" fill="none">
                    <a:moveTo>
                      <a:pt x="-1" y="0"/>
                    </a:moveTo>
                    <a:cubicBezTo>
                      <a:pt x="11929" y="0"/>
                      <a:pt x="21600" y="9670"/>
                      <a:pt x="21600" y="21600"/>
                    </a:cubicBezTo>
                  </a:path>
                  <a:path w="21600" h="21600" stroke="0">
                    <a:moveTo>
                      <a:pt x="-1" y="0"/>
                    </a:moveTo>
                    <a:cubicBezTo>
                      <a:pt x="11929" y="0"/>
                      <a:pt x="21600" y="9670"/>
                      <a:pt x="21600" y="21600"/>
                    </a:cubicBezTo>
                    <a:lnTo>
                      <a:pt x="0" y="21600"/>
                    </a:lnTo>
                    <a:lnTo>
                      <a:pt x="-1" y="0"/>
                    </a:lnTo>
                    <a:close/>
                  </a:path>
                </a:pathLst>
              </a:custGeom>
              <a:noFill/>
              <a:ln w="28575" cap="flat" cmpd="sng">
                <a:solidFill>
                  <a:srgbClr val="6600FF">
                    <a:alpha val="100000"/>
                  </a:srgbClr>
                </a:solidFill>
                <a:prstDash val="solid"/>
                <a:round/>
                <a:headEnd type="none" w="med" len="med"/>
                <a:tailEnd type="none" w="med" len="med"/>
              </a:ln>
            </p:spPr>
            <p:txBody>
              <a:bodyPr/>
              <a:p>
                <a:endParaRPr lang="en-US"/>
              </a:p>
            </p:txBody>
          </p:sp>
          <p:sp>
            <p:nvSpPr>
              <p:cNvPr id="19506" name="Arc 23"/>
              <p:cNvSpPr/>
              <p:nvPr/>
            </p:nvSpPr>
            <p:spPr>
              <a:xfrm flipH="1">
                <a:off x="2160" y="3552"/>
                <a:ext cx="144" cy="336"/>
              </a:xfrm>
              <a:custGeom>
                <a:avLst/>
                <a:gdLst/>
                <a:ahLst/>
                <a:cxnLst>
                  <a:cxn ang="0">
                    <a:pos x="0" y="0"/>
                  </a:cxn>
                  <a:cxn ang="0">
                    <a:pos x="1" y="5"/>
                  </a:cxn>
                  <a:cxn ang="0">
                    <a:pos x="0" y="5"/>
                  </a:cxn>
                </a:cxnLst>
                <a:pathLst>
                  <a:path w="21600" h="21600" fill="none">
                    <a:moveTo>
                      <a:pt x="-1" y="0"/>
                    </a:moveTo>
                    <a:cubicBezTo>
                      <a:pt x="11929" y="0"/>
                      <a:pt x="21600" y="9670"/>
                      <a:pt x="21600" y="21600"/>
                    </a:cubicBezTo>
                  </a:path>
                  <a:path w="21600" h="21600" stroke="0">
                    <a:moveTo>
                      <a:pt x="-1" y="0"/>
                    </a:moveTo>
                    <a:cubicBezTo>
                      <a:pt x="11929" y="0"/>
                      <a:pt x="21600" y="9670"/>
                      <a:pt x="21600" y="21600"/>
                    </a:cubicBezTo>
                    <a:lnTo>
                      <a:pt x="0" y="21600"/>
                    </a:lnTo>
                    <a:lnTo>
                      <a:pt x="-1" y="0"/>
                    </a:lnTo>
                    <a:close/>
                  </a:path>
                </a:pathLst>
              </a:custGeom>
              <a:noFill/>
              <a:ln w="28575" cap="flat" cmpd="sng">
                <a:solidFill>
                  <a:srgbClr val="6600FF">
                    <a:alpha val="100000"/>
                  </a:srgbClr>
                </a:solidFill>
                <a:prstDash val="solid"/>
                <a:round/>
                <a:headEnd type="none" w="med" len="med"/>
                <a:tailEnd type="none" w="med" len="med"/>
              </a:ln>
            </p:spPr>
            <p:txBody>
              <a:bodyPr/>
              <a:p>
                <a:endParaRPr lang="en-US"/>
              </a:p>
            </p:txBody>
          </p:sp>
        </p:grpSp>
        <p:sp>
          <p:nvSpPr>
            <p:cNvPr id="19488" name="Text Box 24"/>
            <p:cNvSpPr txBox="1"/>
            <p:nvPr/>
          </p:nvSpPr>
          <p:spPr>
            <a:xfrm>
              <a:off x="4800" y="3504"/>
              <a:ext cx="240" cy="231"/>
            </a:xfrm>
            <a:prstGeom prst="rect">
              <a:avLst/>
            </a:prstGeom>
            <a:noFill/>
            <a:ln w="9525">
              <a:noFill/>
            </a:ln>
          </p:spPr>
          <p:txBody>
            <a:bodyPr>
              <a:spAutoFit/>
            </a:bodyPr>
            <a:p>
              <a:pPr>
                <a:spcBef>
                  <a:spcPct val="50000"/>
                </a:spcBef>
              </a:pPr>
              <a:r>
                <a:rPr lang="en-US" altLang="en-US" sz="2000" dirty="0">
                  <a:solidFill>
                    <a:schemeClr val="tx1"/>
                  </a:solidFill>
                  <a:latin typeface="Symbol" panose="05050102010706020507" pitchFamily="18" charset="2"/>
                </a:rPr>
                <a:t>w</a:t>
              </a:r>
              <a:endParaRPr lang="en-US" altLang="en-US" sz="2000" dirty="0">
                <a:solidFill>
                  <a:schemeClr val="tx1"/>
                </a:solidFill>
                <a:latin typeface="Symbol" panose="05050102010706020507" pitchFamily="18" charset="2"/>
              </a:endParaRPr>
            </a:p>
          </p:txBody>
        </p:sp>
        <p:sp>
          <p:nvSpPr>
            <p:cNvPr id="19489" name="Line 25"/>
            <p:cNvSpPr/>
            <p:nvPr/>
          </p:nvSpPr>
          <p:spPr>
            <a:xfrm flipV="1">
              <a:off x="3345" y="3216"/>
              <a:ext cx="0" cy="480"/>
            </a:xfrm>
            <a:prstGeom prst="line">
              <a:avLst/>
            </a:prstGeom>
            <a:ln w="9525" cap="flat" cmpd="sng">
              <a:solidFill>
                <a:schemeClr val="tx1"/>
              </a:solidFill>
              <a:prstDash val="solid"/>
              <a:headEnd type="none" w="med" len="med"/>
              <a:tailEnd type="none" w="med" len="med"/>
            </a:ln>
          </p:spPr>
        </p:sp>
        <p:sp>
          <p:nvSpPr>
            <p:cNvPr id="19490" name="Oval 26"/>
            <p:cNvSpPr/>
            <p:nvPr/>
          </p:nvSpPr>
          <p:spPr>
            <a:xfrm>
              <a:off x="2193" y="3408"/>
              <a:ext cx="48" cy="48"/>
            </a:xfrm>
            <a:prstGeom prst="ellipse">
              <a:avLst/>
            </a:prstGeom>
            <a:solidFill>
              <a:schemeClr val="accent1"/>
            </a:solidFill>
            <a:ln w="9525" cap="flat" cmpd="sng">
              <a:solidFill>
                <a:srgbClr val="6600FF"/>
              </a:solidFill>
              <a:prstDash val="solid"/>
              <a:headEnd type="none" w="med" len="med"/>
              <a:tailEnd type="none" w="med" len="med"/>
            </a:ln>
          </p:spPr>
          <p:txBody>
            <a:bodyPr wrap="none" anchor="ctr"/>
            <a:p>
              <a:endParaRPr lang="en-US" altLang="en-US" dirty="0">
                <a:latin typeface="Arial" panose="020B0604020202020204" pitchFamily="34" charset="0"/>
              </a:endParaRPr>
            </a:p>
          </p:txBody>
        </p:sp>
        <p:sp>
          <p:nvSpPr>
            <p:cNvPr id="19491" name="Oval 27"/>
            <p:cNvSpPr/>
            <p:nvPr/>
          </p:nvSpPr>
          <p:spPr>
            <a:xfrm>
              <a:off x="2097" y="3408"/>
              <a:ext cx="48" cy="48"/>
            </a:xfrm>
            <a:prstGeom prst="ellipse">
              <a:avLst/>
            </a:prstGeom>
            <a:solidFill>
              <a:schemeClr val="accent1"/>
            </a:solidFill>
            <a:ln w="9525" cap="flat" cmpd="sng">
              <a:solidFill>
                <a:srgbClr val="6600FF"/>
              </a:solidFill>
              <a:prstDash val="solid"/>
              <a:headEnd type="none" w="med" len="med"/>
              <a:tailEnd type="none" w="med" len="med"/>
            </a:ln>
          </p:spPr>
          <p:txBody>
            <a:bodyPr wrap="none" anchor="ctr"/>
            <a:p>
              <a:endParaRPr lang="en-US" altLang="en-US" dirty="0">
                <a:latin typeface="Arial" panose="020B0604020202020204" pitchFamily="34" charset="0"/>
              </a:endParaRPr>
            </a:p>
          </p:txBody>
        </p:sp>
        <p:sp>
          <p:nvSpPr>
            <p:cNvPr id="19492" name="Oval 28"/>
            <p:cNvSpPr/>
            <p:nvPr/>
          </p:nvSpPr>
          <p:spPr>
            <a:xfrm>
              <a:off x="2001" y="3408"/>
              <a:ext cx="48" cy="48"/>
            </a:xfrm>
            <a:prstGeom prst="ellipse">
              <a:avLst/>
            </a:prstGeom>
            <a:solidFill>
              <a:schemeClr val="accent1"/>
            </a:solidFill>
            <a:ln w="9525" cap="flat" cmpd="sng">
              <a:solidFill>
                <a:srgbClr val="6600FF"/>
              </a:solidFill>
              <a:prstDash val="solid"/>
              <a:headEnd type="none" w="med" len="med"/>
              <a:tailEnd type="none" w="med" len="med"/>
            </a:ln>
          </p:spPr>
          <p:txBody>
            <a:bodyPr wrap="none" anchor="ctr"/>
            <a:p>
              <a:endParaRPr lang="en-US" altLang="en-US" dirty="0">
                <a:latin typeface="Arial" panose="020B0604020202020204" pitchFamily="34" charset="0"/>
              </a:endParaRPr>
            </a:p>
          </p:txBody>
        </p:sp>
        <p:sp>
          <p:nvSpPr>
            <p:cNvPr id="19493" name="Oval 29"/>
            <p:cNvSpPr/>
            <p:nvPr/>
          </p:nvSpPr>
          <p:spPr>
            <a:xfrm>
              <a:off x="4641" y="3408"/>
              <a:ext cx="48" cy="48"/>
            </a:xfrm>
            <a:prstGeom prst="ellipse">
              <a:avLst/>
            </a:prstGeom>
            <a:solidFill>
              <a:schemeClr val="accent1"/>
            </a:solidFill>
            <a:ln w="9525" cap="flat" cmpd="sng">
              <a:solidFill>
                <a:srgbClr val="6600FF"/>
              </a:solidFill>
              <a:prstDash val="solid"/>
              <a:headEnd type="none" w="med" len="med"/>
              <a:tailEnd type="none" w="med" len="med"/>
            </a:ln>
          </p:spPr>
          <p:txBody>
            <a:bodyPr wrap="none" anchor="ctr"/>
            <a:p>
              <a:endParaRPr lang="en-US" altLang="en-US" dirty="0">
                <a:latin typeface="Arial" panose="020B0604020202020204" pitchFamily="34" charset="0"/>
              </a:endParaRPr>
            </a:p>
          </p:txBody>
        </p:sp>
        <p:sp>
          <p:nvSpPr>
            <p:cNvPr id="19494" name="Oval 30"/>
            <p:cNvSpPr/>
            <p:nvPr/>
          </p:nvSpPr>
          <p:spPr>
            <a:xfrm>
              <a:off x="4545" y="3408"/>
              <a:ext cx="48" cy="48"/>
            </a:xfrm>
            <a:prstGeom prst="ellipse">
              <a:avLst/>
            </a:prstGeom>
            <a:solidFill>
              <a:schemeClr val="accent1"/>
            </a:solidFill>
            <a:ln w="9525" cap="flat" cmpd="sng">
              <a:solidFill>
                <a:srgbClr val="6600FF"/>
              </a:solidFill>
              <a:prstDash val="solid"/>
              <a:headEnd type="none" w="med" len="med"/>
              <a:tailEnd type="none" w="med" len="med"/>
            </a:ln>
          </p:spPr>
          <p:txBody>
            <a:bodyPr wrap="none" anchor="ctr"/>
            <a:p>
              <a:endParaRPr lang="en-US" altLang="en-US" dirty="0">
                <a:latin typeface="Arial" panose="020B0604020202020204" pitchFamily="34" charset="0"/>
              </a:endParaRPr>
            </a:p>
          </p:txBody>
        </p:sp>
        <p:sp>
          <p:nvSpPr>
            <p:cNvPr id="19495" name="Oval 31"/>
            <p:cNvSpPr/>
            <p:nvPr/>
          </p:nvSpPr>
          <p:spPr>
            <a:xfrm>
              <a:off x="4449" y="3408"/>
              <a:ext cx="48" cy="48"/>
            </a:xfrm>
            <a:prstGeom prst="ellipse">
              <a:avLst/>
            </a:prstGeom>
            <a:solidFill>
              <a:schemeClr val="accent1"/>
            </a:solidFill>
            <a:ln w="9525" cap="flat" cmpd="sng">
              <a:solidFill>
                <a:srgbClr val="6600FF"/>
              </a:solidFill>
              <a:prstDash val="solid"/>
              <a:headEnd type="none" w="med" len="med"/>
              <a:tailEnd type="none" w="med" len="med"/>
            </a:ln>
          </p:spPr>
          <p:txBody>
            <a:bodyPr wrap="none" anchor="ctr"/>
            <a:p>
              <a:endParaRPr lang="en-US" altLang="en-US" dirty="0">
                <a:latin typeface="Arial" panose="020B0604020202020204" pitchFamily="34" charset="0"/>
              </a:endParaRPr>
            </a:p>
          </p:txBody>
        </p:sp>
        <p:sp>
          <p:nvSpPr>
            <p:cNvPr id="19496" name="Text Box 32"/>
            <p:cNvSpPr txBox="1"/>
            <p:nvPr/>
          </p:nvSpPr>
          <p:spPr>
            <a:xfrm>
              <a:off x="3360" y="3072"/>
              <a:ext cx="447" cy="231"/>
            </a:xfrm>
            <a:prstGeom prst="rect">
              <a:avLst/>
            </a:prstGeom>
            <a:noFill/>
            <a:ln w="9525">
              <a:noFill/>
            </a:ln>
          </p:spPr>
          <p:txBody>
            <a:bodyPr>
              <a:spAutoFit/>
            </a:bodyPr>
            <a:p>
              <a:pPr algn="ctr">
                <a:spcBef>
                  <a:spcPct val="50000"/>
                </a:spcBef>
              </a:pPr>
              <a:r>
                <a:rPr lang="en-US" altLang="en-US" sz="2000" i="1" dirty="0">
                  <a:solidFill>
                    <a:schemeClr val="tx1"/>
                  </a:solidFill>
                  <a:latin typeface="Arial" panose="020B0604020202020204" pitchFamily="34" charset="0"/>
                </a:rPr>
                <a:t>G</a:t>
              </a:r>
              <a:r>
                <a:rPr lang="en-US" altLang="en-US" sz="2000" dirty="0">
                  <a:solidFill>
                    <a:schemeClr val="tx1"/>
                  </a:solidFill>
                  <a:latin typeface="Arial" panose="020B0604020202020204" pitchFamily="34" charset="0"/>
                </a:rPr>
                <a:t>(</a:t>
              </a:r>
              <a:r>
                <a:rPr lang="en-US" altLang="en-US" sz="2000" dirty="0">
                  <a:solidFill>
                    <a:schemeClr val="tx1"/>
                  </a:solidFill>
                  <a:latin typeface="Symbol" panose="05050102010706020507" pitchFamily="18" charset="2"/>
                </a:rPr>
                <a:t>w</a:t>
              </a:r>
              <a:r>
                <a:rPr lang="en-US" altLang="en-US" sz="2000" dirty="0">
                  <a:solidFill>
                    <a:schemeClr val="tx1"/>
                  </a:solidFill>
                  <a:latin typeface="Arial" panose="020B0604020202020204" pitchFamily="34" charset="0"/>
                </a:rPr>
                <a:t>)</a:t>
              </a:r>
              <a:endParaRPr lang="en-US" altLang="en-US" sz="2000" dirty="0">
                <a:solidFill>
                  <a:schemeClr val="tx1"/>
                </a:solidFill>
                <a:latin typeface="Arial" panose="020B0604020202020204" pitchFamily="34" charset="0"/>
              </a:endParaRPr>
            </a:p>
          </p:txBody>
        </p:sp>
        <p:sp>
          <p:nvSpPr>
            <p:cNvPr id="19497" name="Line 33"/>
            <p:cNvSpPr/>
            <p:nvPr/>
          </p:nvSpPr>
          <p:spPr>
            <a:xfrm>
              <a:off x="3777" y="3600"/>
              <a:ext cx="0" cy="96"/>
            </a:xfrm>
            <a:prstGeom prst="line">
              <a:avLst/>
            </a:prstGeom>
            <a:ln w="9525" cap="flat" cmpd="sng">
              <a:solidFill>
                <a:schemeClr val="tx1"/>
              </a:solidFill>
              <a:prstDash val="solid"/>
              <a:headEnd type="none" w="med" len="med"/>
              <a:tailEnd type="none" w="med" len="med"/>
            </a:ln>
          </p:spPr>
        </p:sp>
        <p:sp>
          <p:nvSpPr>
            <p:cNvPr id="19498" name="Line 34"/>
            <p:cNvSpPr/>
            <p:nvPr/>
          </p:nvSpPr>
          <p:spPr>
            <a:xfrm>
              <a:off x="4209" y="3600"/>
              <a:ext cx="0" cy="96"/>
            </a:xfrm>
            <a:prstGeom prst="line">
              <a:avLst/>
            </a:prstGeom>
            <a:ln w="9525" cap="flat" cmpd="sng">
              <a:solidFill>
                <a:schemeClr val="tx1"/>
              </a:solidFill>
              <a:prstDash val="solid"/>
              <a:headEnd type="none" w="med" len="med"/>
              <a:tailEnd type="none" w="med" len="med"/>
            </a:ln>
          </p:spPr>
        </p:sp>
        <p:sp>
          <p:nvSpPr>
            <p:cNvPr id="19499" name="Line 35"/>
            <p:cNvSpPr/>
            <p:nvPr/>
          </p:nvSpPr>
          <p:spPr>
            <a:xfrm>
              <a:off x="2913" y="3600"/>
              <a:ext cx="0" cy="96"/>
            </a:xfrm>
            <a:prstGeom prst="line">
              <a:avLst/>
            </a:prstGeom>
            <a:ln w="9525" cap="flat" cmpd="sng">
              <a:solidFill>
                <a:schemeClr val="tx1"/>
              </a:solidFill>
              <a:prstDash val="solid"/>
              <a:headEnd type="none" w="med" len="med"/>
              <a:tailEnd type="none" w="med" len="med"/>
            </a:ln>
          </p:spPr>
        </p:sp>
        <p:sp>
          <p:nvSpPr>
            <p:cNvPr id="19500" name="Line 36"/>
            <p:cNvSpPr/>
            <p:nvPr/>
          </p:nvSpPr>
          <p:spPr>
            <a:xfrm>
              <a:off x="2481" y="3600"/>
              <a:ext cx="0" cy="96"/>
            </a:xfrm>
            <a:prstGeom prst="line">
              <a:avLst/>
            </a:prstGeom>
            <a:ln w="9525" cap="flat" cmpd="sng">
              <a:solidFill>
                <a:schemeClr val="tx1"/>
              </a:solidFill>
              <a:prstDash val="solid"/>
              <a:headEnd type="none" w="med" len="med"/>
              <a:tailEnd type="none" w="med" len="med"/>
            </a:ln>
          </p:spPr>
        </p:sp>
        <p:sp>
          <p:nvSpPr>
            <p:cNvPr id="19501" name="Text Box 37"/>
            <p:cNvSpPr txBox="1"/>
            <p:nvPr/>
          </p:nvSpPr>
          <p:spPr>
            <a:xfrm>
              <a:off x="3681" y="3648"/>
              <a:ext cx="288" cy="231"/>
            </a:xfrm>
            <a:prstGeom prst="rect">
              <a:avLst/>
            </a:prstGeom>
            <a:noFill/>
            <a:ln w="9525">
              <a:noFill/>
            </a:ln>
          </p:spPr>
          <p:txBody>
            <a:bodyPr>
              <a:spAutoFit/>
            </a:bodyPr>
            <a:p>
              <a:pPr>
                <a:spcBef>
                  <a:spcPct val="50000"/>
                </a:spcBef>
              </a:pPr>
              <a:r>
                <a:rPr lang="en-US" altLang="en-US" sz="2000" dirty="0">
                  <a:solidFill>
                    <a:schemeClr val="tx1"/>
                  </a:solidFill>
                  <a:latin typeface="Symbol" panose="05050102010706020507" pitchFamily="18" charset="2"/>
                </a:rPr>
                <a:t>w</a:t>
              </a:r>
              <a:r>
                <a:rPr lang="en-US" altLang="en-US" sz="2000" baseline="-25000" dirty="0">
                  <a:solidFill>
                    <a:schemeClr val="tx1"/>
                  </a:solidFill>
                  <a:latin typeface="Arial" panose="020B0604020202020204" pitchFamily="34" charset="0"/>
                </a:rPr>
                <a:t>s</a:t>
              </a:r>
              <a:endParaRPr lang="en-US" altLang="en-US" sz="2000" baseline="-25000" dirty="0">
                <a:solidFill>
                  <a:schemeClr val="tx1"/>
                </a:solidFill>
                <a:latin typeface="Arial" panose="020B0604020202020204" pitchFamily="34" charset="0"/>
              </a:endParaRPr>
            </a:p>
          </p:txBody>
        </p:sp>
        <p:sp>
          <p:nvSpPr>
            <p:cNvPr id="19502" name="Text Box 38"/>
            <p:cNvSpPr txBox="1"/>
            <p:nvPr/>
          </p:nvSpPr>
          <p:spPr>
            <a:xfrm>
              <a:off x="4065" y="3657"/>
              <a:ext cx="432" cy="231"/>
            </a:xfrm>
            <a:prstGeom prst="rect">
              <a:avLst/>
            </a:prstGeom>
            <a:noFill/>
            <a:ln w="9525">
              <a:noFill/>
            </a:ln>
          </p:spPr>
          <p:txBody>
            <a:bodyPr>
              <a:spAutoFit/>
            </a:bodyPr>
            <a:p>
              <a:pPr>
                <a:spcBef>
                  <a:spcPct val="50000"/>
                </a:spcBef>
              </a:pPr>
              <a:r>
                <a:rPr lang="en-US" altLang="en-US" sz="2000" dirty="0">
                  <a:solidFill>
                    <a:schemeClr val="tx1"/>
                  </a:solidFill>
                  <a:latin typeface="Symbol" panose="05050102010706020507" pitchFamily="18" charset="2"/>
                </a:rPr>
                <a:t>2w</a:t>
              </a:r>
              <a:r>
                <a:rPr lang="en-US" altLang="en-US" sz="2000" baseline="-25000" dirty="0">
                  <a:solidFill>
                    <a:schemeClr val="tx1"/>
                  </a:solidFill>
                  <a:latin typeface="Arial" panose="020B0604020202020204" pitchFamily="34" charset="0"/>
                </a:rPr>
                <a:t>s</a:t>
              </a:r>
              <a:endParaRPr lang="en-US" altLang="en-US" sz="2000" baseline="-25000" dirty="0">
                <a:solidFill>
                  <a:schemeClr val="tx1"/>
                </a:solidFill>
                <a:latin typeface="Arial" panose="020B0604020202020204" pitchFamily="34" charset="0"/>
              </a:endParaRPr>
            </a:p>
          </p:txBody>
        </p:sp>
        <p:sp>
          <p:nvSpPr>
            <p:cNvPr id="19503" name="Text Box 39"/>
            <p:cNvSpPr txBox="1"/>
            <p:nvPr/>
          </p:nvSpPr>
          <p:spPr>
            <a:xfrm>
              <a:off x="2289" y="3657"/>
              <a:ext cx="432" cy="231"/>
            </a:xfrm>
            <a:prstGeom prst="rect">
              <a:avLst/>
            </a:prstGeom>
            <a:noFill/>
            <a:ln w="9525">
              <a:noFill/>
            </a:ln>
          </p:spPr>
          <p:txBody>
            <a:bodyPr>
              <a:spAutoFit/>
            </a:bodyPr>
            <a:p>
              <a:pPr>
                <a:spcBef>
                  <a:spcPct val="50000"/>
                </a:spcBef>
              </a:pPr>
              <a:r>
                <a:rPr lang="en-US" altLang="en-US" sz="2000" dirty="0">
                  <a:solidFill>
                    <a:schemeClr val="tx1"/>
                  </a:solidFill>
                  <a:latin typeface="Symbol" panose="05050102010706020507" pitchFamily="18" charset="2"/>
                </a:rPr>
                <a:t>-2w</a:t>
              </a:r>
              <a:r>
                <a:rPr lang="en-US" altLang="en-US" sz="2000" baseline="-25000" dirty="0">
                  <a:solidFill>
                    <a:schemeClr val="tx1"/>
                  </a:solidFill>
                  <a:latin typeface="Arial" panose="020B0604020202020204" pitchFamily="34" charset="0"/>
                </a:rPr>
                <a:t>s</a:t>
              </a:r>
              <a:endParaRPr lang="en-US" altLang="en-US" sz="2000" baseline="-25000" dirty="0">
                <a:solidFill>
                  <a:schemeClr val="tx1"/>
                </a:solidFill>
                <a:latin typeface="Arial" panose="020B0604020202020204" pitchFamily="34" charset="0"/>
              </a:endParaRPr>
            </a:p>
          </p:txBody>
        </p:sp>
        <p:sp>
          <p:nvSpPr>
            <p:cNvPr id="19504" name="Text Box 40"/>
            <p:cNvSpPr txBox="1"/>
            <p:nvPr/>
          </p:nvSpPr>
          <p:spPr>
            <a:xfrm>
              <a:off x="2769" y="3648"/>
              <a:ext cx="384" cy="231"/>
            </a:xfrm>
            <a:prstGeom prst="rect">
              <a:avLst/>
            </a:prstGeom>
            <a:noFill/>
            <a:ln w="9525">
              <a:noFill/>
            </a:ln>
          </p:spPr>
          <p:txBody>
            <a:bodyPr>
              <a:spAutoFit/>
            </a:bodyPr>
            <a:p>
              <a:pPr>
                <a:spcBef>
                  <a:spcPct val="50000"/>
                </a:spcBef>
              </a:pPr>
              <a:r>
                <a:rPr lang="en-US" altLang="en-US" sz="2000" dirty="0">
                  <a:solidFill>
                    <a:schemeClr val="tx1"/>
                  </a:solidFill>
                  <a:latin typeface="Symbol" panose="05050102010706020507" pitchFamily="18" charset="2"/>
                </a:rPr>
                <a:t>-w</a:t>
              </a:r>
              <a:r>
                <a:rPr lang="en-US" altLang="en-US" sz="2000" baseline="-25000" dirty="0">
                  <a:solidFill>
                    <a:schemeClr val="tx1"/>
                  </a:solidFill>
                  <a:latin typeface="Arial" panose="020B0604020202020204" pitchFamily="34" charset="0"/>
                </a:rPr>
                <a:t>s</a:t>
              </a:r>
              <a:endParaRPr lang="en-US" altLang="en-US" sz="2000" baseline="-25000" dirty="0">
                <a:solidFill>
                  <a:schemeClr val="tx1"/>
                </a:solidFill>
                <a:latin typeface="Arial" panose="020B0604020202020204" pitchFamily="34" charset="0"/>
              </a:endParaRPr>
            </a:p>
          </p:txBody>
        </p:sp>
      </p:grpSp>
      <p:grpSp>
        <p:nvGrpSpPr>
          <p:cNvPr id="19463" name="Group 41"/>
          <p:cNvGrpSpPr/>
          <p:nvPr/>
        </p:nvGrpSpPr>
        <p:grpSpPr>
          <a:xfrm>
            <a:off x="1428750" y="5348288"/>
            <a:ext cx="1763713" cy="1716087"/>
            <a:chOff x="816" y="3072"/>
            <a:chExt cx="1008" cy="981"/>
          </a:xfrm>
        </p:grpSpPr>
        <p:sp>
          <p:nvSpPr>
            <p:cNvPr id="19473" name="Line 42"/>
            <p:cNvSpPr/>
            <p:nvPr/>
          </p:nvSpPr>
          <p:spPr>
            <a:xfrm>
              <a:off x="945" y="3648"/>
              <a:ext cx="720" cy="0"/>
            </a:xfrm>
            <a:prstGeom prst="line">
              <a:avLst/>
            </a:prstGeom>
            <a:ln w="9525" cap="flat" cmpd="sng">
              <a:solidFill>
                <a:schemeClr val="tx1"/>
              </a:solidFill>
              <a:prstDash val="solid"/>
              <a:headEnd type="none" w="med" len="med"/>
              <a:tailEnd type="none" w="med" len="med"/>
            </a:ln>
          </p:spPr>
        </p:sp>
        <p:sp>
          <p:nvSpPr>
            <p:cNvPr id="19474" name="Line 43"/>
            <p:cNvSpPr/>
            <p:nvPr/>
          </p:nvSpPr>
          <p:spPr>
            <a:xfrm flipV="1">
              <a:off x="1281" y="3216"/>
              <a:ext cx="0" cy="480"/>
            </a:xfrm>
            <a:prstGeom prst="line">
              <a:avLst/>
            </a:prstGeom>
            <a:ln w="9525" cap="flat" cmpd="sng">
              <a:solidFill>
                <a:schemeClr val="tx1"/>
              </a:solidFill>
              <a:prstDash val="solid"/>
              <a:headEnd type="none" w="med" len="med"/>
              <a:tailEnd type="none" w="med" len="med"/>
            </a:ln>
          </p:spPr>
        </p:sp>
        <p:grpSp>
          <p:nvGrpSpPr>
            <p:cNvPr id="19475" name="Group 44"/>
            <p:cNvGrpSpPr/>
            <p:nvPr/>
          </p:nvGrpSpPr>
          <p:grpSpPr>
            <a:xfrm>
              <a:off x="1137" y="3312"/>
              <a:ext cx="288" cy="336"/>
              <a:chOff x="2160" y="3552"/>
              <a:chExt cx="288" cy="336"/>
            </a:xfrm>
          </p:grpSpPr>
          <p:sp>
            <p:nvSpPr>
              <p:cNvPr id="19480" name="Arc 45"/>
              <p:cNvSpPr/>
              <p:nvPr/>
            </p:nvSpPr>
            <p:spPr>
              <a:xfrm>
                <a:off x="2304" y="3552"/>
                <a:ext cx="144" cy="336"/>
              </a:xfrm>
              <a:custGeom>
                <a:avLst/>
                <a:gdLst/>
                <a:ahLst/>
                <a:cxnLst>
                  <a:cxn ang="0">
                    <a:pos x="0" y="0"/>
                  </a:cxn>
                  <a:cxn ang="0">
                    <a:pos x="1" y="5"/>
                  </a:cxn>
                  <a:cxn ang="0">
                    <a:pos x="0" y="5"/>
                  </a:cxn>
                </a:cxnLst>
                <a:pathLst>
                  <a:path w="21600" h="21600" fill="none">
                    <a:moveTo>
                      <a:pt x="-1" y="0"/>
                    </a:moveTo>
                    <a:cubicBezTo>
                      <a:pt x="11929" y="0"/>
                      <a:pt x="21600" y="9670"/>
                      <a:pt x="21600" y="21600"/>
                    </a:cubicBezTo>
                  </a:path>
                  <a:path w="21600" h="21600" stroke="0">
                    <a:moveTo>
                      <a:pt x="-1" y="0"/>
                    </a:moveTo>
                    <a:cubicBezTo>
                      <a:pt x="11929" y="0"/>
                      <a:pt x="21600" y="9670"/>
                      <a:pt x="21600" y="21600"/>
                    </a:cubicBezTo>
                    <a:lnTo>
                      <a:pt x="0" y="21600"/>
                    </a:lnTo>
                    <a:lnTo>
                      <a:pt x="-1" y="0"/>
                    </a:lnTo>
                    <a:close/>
                  </a:path>
                </a:pathLst>
              </a:custGeom>
              <a:noFill/>
              <a:ln w="28575" cap="flat" cmpd="sng">
                <a:solidFill>
                  <a:srgbClr val="6600FF">
                    <a:alpha val="100000"/>
                  </a:srgbClr>
                </a:solidFill>
                <a:prstDash val="solid"/>
                <a:round/>
                <a:headEnd type="none" w="med" len="med"/>
                <a:tailEnd type="none" w="med" len="med"/>
              </a:ln>
            </p:spPr>
            <p:txBody>
              <a:bodyPr/>
              <a:p>
                <a:endParaRPr lang="en-US"/>
              </a:p>
            </p:txBody>
          </p:sp>
          <p:sp>
            <p:nvSpPr>
              <p:cNvPr id="19481" name="Arc 46"/>
              <p:cNvSpPr/>
              <p:nvPr/>
            </p:nvSpPr>
            <p:spPr>
              <a:xfrm flipH="1">
                <a:off x="2160" y="3552"/>
                <a:ext cx="144" cy="336"/>
              </a:xfrm>
              <a:custGeom>
                <a:avLst/>
                <a:gdLst/>
                <a:ahLst/>
                <a:cxnLst>
                  <a:cxn ang="0">
                    <a:pos x="0" y="0"/>
                  </a:cxn>
                  <a:cxn ang="0">
                    <a:pos x="1" y="5"/>
                  </a:cxn>
                  <a:cxn ang="0">
                    <a:pos x="0" y="5"/>
                  </a:cxn>
                </a:cxnLst>
                <a:pathLst>
                  <a:path w="21600" h="21600" fill="none">
                    <a:moveTo>
                      <a:pt x="-1" y="0"/>
                    </a:moveTo>
                    <a:cubicBezTo>
                      <a:pt x="11929" y="0"/>
                      <a:pt x="21600" y="9670"/>
                      <a:pt x="21600" y="21600"/>
                    </a:cubicBezTo>
                  </a:path>
                  <a:path w="21600" h="21600" stroke="0">
                    <a:moveTo>
                      <a:pt x="-1" y="0"/>
                    </a:moveTo>
                    <a:cubicBezTo>
                      <a:pt x="11929" y="0"/>
                      <a:pt x="21600" y="9670"/>
                      <a:pt x="21600" y="21600"/>
                    </a:cubicBezTo>
                    <a:lnTo>
                      <a:pt x="0" y="21600"/>
                    </a:lnTo>
                    <a:lnTo>
                      <a:pt x="-1" y="0"/>
                    </a:lnTo>
                    <a:close/>
                  </a:path>
                </a:pathLst>
              </a:custGeom>
              <a:noFill/>
              <a:ln w="28575" cap="flat" cmpd="sng">
                <a:solidFill>
                  <a:srgbClr val="6600FF">
                    <a:alpha val="100000"/>
                  </a:srgbClr>
                </a:solidFill>
                <a:prstDash val="solid"/>
                <a:round/>
                <a:headEnd type="none" w="med" len="med"/>
                <a:tailEnd type="none" w="med" len="med"/>
              </a:ln>
            </p:spPr>
            <p:txBody>
              <a:bodyPr/>
              <a:p>
                <a:endParaRPr lang="en-US"/>
              </a:p>
            </p:txBody>
          </p:sp>
        </p:grpSp>
        <p:sp>
          <p:nvSpPr>
            <p:cNvPr id="19476" name="Text Box 47"/>
            <p:cNvSpPr txBox="1"/>
            <p:nvPr/>
          </p:nvSpPr>
          <p:spPr>
            <a:xfrm>
              <a:off x="1521" y="3465"/>
              <a:ext cx="240" cy="231"/>
            </a:xfrm>
            <a:prstGeom prst="rect">
              <a:avLst/>
            </a:prstGeom>
            <a:noFill/>
            <a:ln w="9525">
              <a:noFill/>
            </a:ln>
          </p:spPr>
          <p:txBody>
            <a:bodyPr>
              <a:spAutoFit/>
            </a:bodyPr>
            <a:p>
              <a:pPr>
                <a:spcBef>
                  <a:spcPct val="50000"/>
                </a:spcBef>
              </a:pPr>
              <a:r>
                <a:rPr lang="en-US" altLang="en-US" sz="2000" dirty="0">
                  <a:solidFill>
                    <a:schemeClr val="tx1"/>
                  </a:solidFill>
                  <a:latin typeface="Symbol" panose="05050102010706020507" pitchFamily="18" charset="2"/>
                </a:rPr>
                <a:t>w</a:t>
              </a:r>
              <a:endParaRPr lang="en-US" altLang="en-US" sz="2000" dirty="0">
                <a:solidFill>
                  <a:schemeClr val="tx1"/>
                </a:solidFill>
                <a:latin typeface="Symbol" panose="05050102010706020507" pitchFamily="18" charset="2"/>
              </a:endParaRPr>
            </a:p>
          </p:txBody>
        </p:sp>
        <p:sp>
          <p:nvSpPr>
            <p:cNvPr id="19477" name="Text Box 48"/>
            <p:cNvSpPr txBox="1"/>
            <p:nvPr/>
          </p:nvSpPr>
          <p:spPr>
            <a:xfrm>
              <a:off x="1281" y="3072"/>
              <a:ext cx="447" cy="231"/>
            </a:xfrm>
            <a:prstGeom prst="rect">
              <a:avLst/>
            </a:prstGeom>
            <a:noFill/>
            <a:ln w="9525">
              <a:noFill/>
            </a:ln>
          </p:spPr>
          <p:txBody>
            <a:bodyPr>
              <a:spAutoFit/>
            </a:bodyPr>
            <a:p>
              <a:pPr algn="ctr">
                <a:spcBef>
                  <a:spcPct val="50000"/>
                </a:spcBef>
              </a:pPr>
              <a:r>
                <a:rPr lang="en-US" altLang="en-US" sz="2000" i="1" dirty="0">
                  <a:solidFill>
                    <a:schemeClr val="tx1"/>
                  </a:solidFill>
                  <a:latin typeface="Arial" panose="020B0604020202020204" pitchFamily="34" charset="0"/>
                </a:rPr>
                <a:t>F</a:t>
              </a:r>
              <a:r>
                <a:rPr lang="en-US" altLang="en-US" sz="2000" dirty="0">
                  <a:solidFill>
                    <a:schemeClr val="tx1"/>
                  </a:solidFill>
                  <a:latin typeface="Arial" panose="020B0604020202020204" pitchFamily="34" charset="0"/>
                </a:rPr>
                <a:t>(</a:t>
              </a:r>
              <a:r>
                <a:rPr lang="en-US" altLang="en-US" sz="2000" dirty="0">
                  <a:solidFill>
                    <a:schemeClr val="tx1"/>
                  </a:solidFill>
                  <a:latin typeface="Symbol" panose="05050102010706020507" pitchFamily="18" charset="2"/>
                </a:rPr>
                <a:t>w</a:t>
              </a:r>
              <a:r>
                <a:rPr lang="en-US" altLang="en-US" sz="2000" dirty="0">
                  <a:solidFill>
                    <a:schemeClr val="tx1"/>
                  </a:solidFill>
                  <a:latin typeface="Arial" panose="020B0604020202020204" pitchFamily="34" charset="0"/>
                </a:rPr>
                <a:t>)</a:t>
              </a:r>
              <a:endParaRPr lang="en-US" altLang="en-US" sz="2000" dirty="0">
                <a:solidFill>
                  <a:schemeClr val="tx1"/>
                </a:solidFill>
                <a:latin typeface="Arial" panose="020B0604020202020204" pitchFamily="34" charset="0"/>
              </a:endParaRPr>
            </a:p>
          </p:txBody>
        </p:sp>
        <p:sp>
          <p:nvSpPr>
            <p:cNvPr id="19478" name="Text Box 49"/>
            <p:cNvSpPr txBox="1"/>
            <p:nvPr/>
          </p:nvSpPr>
          <p:spPr>
            <a:xfrm>
              <a:off x="1296" y="3648"/>
              <a:ext cx="528" cy="231"/>
            </a:xfrm>
            <a:prstGeom prst="rect">
              <a:avLst/>
            </a:prstGeom>
            <a:noFill/>
            <a:ln w="9525">
              <a:noFill/>
            </a:ln>
          </p:spPr>
          <p:txBody>
            <a:bodyPr>
              <a:spAutoFit/>
            </a:bodyPr>
            <a:p>
              <a:pPr>
                <a:spcBef>
                  <a:spcPct val="50000"/>
                </a:spcBef>
              </a:pPr>
              <a:r>
                <a:rPr lang="en-US" altLang="en-US" sz="2000" i="1" dirty="0">
                  <a:solidFill>
                    <a:schemeClr val="tx1"/>
                  </a:solidFill>
                  <a:latin typeface="Arial" panose="020B0604020202020204" pitchFamily="34" charset="0"/>
                </a:rPr>
                <a:t>2</a:t>
              </a:r>
              <a:r>
                <a:rPr lang="en-US" altLang="en-US" sz="2000" i="1" dirty="0">
                  <a:solidFill>
                    <a:schemeClr val="tx1"/>
                  </a:solidFill>
                  <a:latin typeface="Symbol" panose="05050102010706020507" pitchFamily="18" charset="2"/>
                </a:rPr>
                <a:t>p</a:t>
              </a:r>
              <a:r>
                <a:rPr lang="en-US" altLang="en-US" sz="2000" i="1" dirty="0">
                  <a:solidFill>
                    <a:schemeClr val="tx1"/>
                  </a:solidFill>
                  <a:latin typeface="Arial" panose="020B0604020202020204" pitchFamily="34" charset="0"/>
                </a:rPr>
                <a:t>f</a:t>
              </a:r>
              <a:r>
                <a:rPr lang="en-US" altLang="en-US" sz="2000" baseline="-25000" dirty="0">
                  <a:solidFill>
                    <a:schemeClr val="tx1"/>
                  </a:solidFill>
                  <a:latin typeface="Arial" panose="020B0604020202020204" pitchFamily="34" charset="0"/>
                </a:rPr>
                <a:t>max</a:t>
              </a:r>
              <a:endParaRPr lang="en-US" altLang="en-US" sz="2000" baseline="-25000" dirty="0">
                <a:solidFill>
                  <a:schemeClr val="tx1"/>
                </a:solidFill>
                <a:latin typeface="Arial" panose="020B0604020202020204" pitchFamily="34" charset="0"/>
              </a:endParaRPr>
            </a:p>
          </p:txBody>
        </p:sp>
        <p:sp>
          <p:nvSpPr>
            <p:cNvPr id="19479" name="Text Box 50"/>
            <p:cNvSpPr txBox="1"/>
            <p:nvPr/>
          </p:nvSpPr>
          <p:spPr>
            <a:xfrm>
              <a:off x="816" y="3648"/>
              <a:ext cx="528" cy="405"/>
            </a:xfrm>
            <a:prstGeom prst="rect">
              <a:avLst/>
            </a:prstGeom>
            <a:noFill/>
            <a:ln w="9525">
              <a:noFill/>
            </a:ln>
          </p:spPr>
          <p:txBody>
            <a:bodyPr>
              <a:spAutoFit/>
            </a:bodyPr>
            <a:p>
              <a:pPr>
                <a:spcBef>
                  <a:spcPct val="50000"/>
                </a:spcBef>
              </a:pPr>
              <a:r>
                <a:rPr lang="en-US" altLang="en-US" sz="2000" i="1" dirty="0">
                  <a:solidFill>
                    <a:schemeClr val="tx1"/>
                  </a:solidFill>
                  <a:latin typeface="Arial" panose="020B0604020202020204" pitchFamily="34" charset="0"/>
                </a:rPr>
                <a:t>-2</a:t>
              </a:r>
              <a:r>
                <a:rPr lang="en-US" altLang="en-US" sz="2000" i="1" dirty="0">
                  <a:solidFill>
                    <a:schemeClr val="tx1"/>
                  </a:solidFill>
                  <a:latin typeface="Symbol" panose="05050102010706020507" pitchFamily="18" charset="2"/>
                </a:rPr>
                <a:t>p</a:t>
              </a:r>
              <a:r>
                <a:rPr lang="en-US" altLang="en-US" sz="2000" i="1" dirty="0">
                  <a:solidFill>
                    <a:schemeClr val="tx1"/>
                  </a:solidFill>
                  <a:latin typeface="Arial" panose="020B0604020202020204" pitchFamily="34" charset="0"/>
                </a:rPr>
                <a:t>f</a:t>
              </a:r>
              <a:r>
                <a:rPr lang="en-US" altLang="en-US" sz="2000" baseline="-25000" dirty="0">
                  <a:solidFill>
                    <a:schemeClr val="tx1"/>
                  </a:solidFill>
                  <a:latin typeface="Arial" panose="020B0604020202020204" pitchFamily="34" charset="0"/>
                </a:rPr>
                <a:t>max</a:t>
              </a:r>
              <a:endParaRPr lang="en-US" altLang="en-US" sz="2000" baseline="-25000" dirty="0">
                <a:solidFill>
                  <a:schemeClr val="tx1"/>
                </a:solidFill>
                <a:latin typeface="Arial" panose="020B0604020202020204" pitchFamily="34" charset="0"/>
              </a:endParaRPr>
            </a:p>
          </p:txBody>
        </p:sp>
      </p:grpSp>
      <p:graphicFrame>
        <p:nvGraphicFramePr>
          <p:cNvPr id="19464" name="Object 51"/>
          <p:cNvGraphicFramePr>
            <a:graphicFrameLocks noChangeAspect="1"/>
          </p:cNvGraphicFramePr>
          <p:nvPr/>
        </p:nvGraphicFramePr>
        <p:xfrm>
          <a:off x="3517900" y="6888163"/>
          <a:ext cx="6188075" cy="431800"/>
        </p:xfrm>
        <a:graphic>
          <a:graphicData uri="http://schemas.openxmlformats.org/presentationml/2006/ole">
            <mc:AlternateContent xmlns:mc="http://schemas.openxmlformats.org/markup-compatibility/2006">
              <mc:Choice xmlns:v="urn:schemas-microsoft-com:vml" Requires="v">
                <p:oleObj spid="_x0000_s3123" name="" r:id="rId5" imgW="3263900" imgH="228600" progId="Equation.3">
                  <p:embed/>
                </p:oleObj>
              </mc:Choice>
              <mc:Fallback>
                <p:oleObj name="" r:id="rId5" imgW="3263900" imgH="228600" progId="Equation.3">
                  <p:embed/>
                  <p:pic>
                    <p:nvPicPr>
                      <p:cNvPr id="0" name="Picture 3122"/>
                      <p:cNvPicPr/>
                      <p:nvPr/>
                    </p:nvPicPr>
                    <p:blipFill>
                      <a:blip r:embed="rId6"/>
                      <a:stretch>
                        <a:fillRect/>
                      </a:stretch>
                    </p:blipFill>
                    <p:spPr>
                      <a:xfrm>
                        <a:off x="3517900" y="6888163"/>
                        <a:ext cx="6188075" cy="431800"/>
                      </a:xfrm>
                      <a:prstGeom prst="rect">
                        <a:avLst/>
                      </a:prstGeom>
                      <a:solidFill>
                        <a:srgbClr val="FFCC99"/>
                      </a:solidFill>
                      <a:ln w="38100">
                        <a:noFill/>
                        <a:miter/>
                      </a:ln>
                    </p:spPr>
                  </p:pic>
                </p:oleObj>
              </mc:Fallback>
            </mc:AlternateContent>
          </a:graphicData>
        </a:graphic>
      </p:graphicFrame>
      <p:sp>
        <p:nvSpPr>
          <p:cNvPr id="19465" name="Line 52"/>
          <p:cNvSpPr/>
          <p:nvPr/>
        </p:nvSpPr>
        <p:spPr>
          <a:xfrm flipH="1" flipV="1">
            <a:off x="5545138" y="6440488"/>
            <a:ext cx="250825" cy="503237"/>
          </a:xfrm>
          <a:prstGeom prst="line">
            <a:avLst/>
          </a:prstGeom>
          <a:ln w="19050" cap="flat" cmpd="sng">
            <a:solidFill>
              <a:srgbClr val="FF00FF"/>
            </a:solidFill>
            <a:prstDash val="solid"/>
            <a:headEnd type="none" w="med" len="med"/>
            <a:tailEnd type="triangle" w="med" len="med"/>
          </a:ln>
        </p:spPr>
      </p:sp>
      <p:sp>
        <p:nvSpPr>
          <p:cNvPr id="19466" name="Line 53"/>
          <p:cNvSpPr/>
          <p:nvPr/>
        </p:nvSpPr>
        <p:spPr>
          <a:xfrm rot="5400000" flipH="1" flipV="1">
            <a:off x="5838825" y="6565900"/>
            <a:ext cx="503238" cy="252413"/>
          </a:xfrm>
          <a:prstGeom prst="line">
            <a:avLst/>
          </a:prstGeom>
          <a:ln w="19050" cap="flat" cmpd="sng">
            <a:solidFill>
              <a:srgbClr val="FF00FF"/>
            </a:solidFill>
            <a:prstDash val="solid"/>
            <a:headEnd type="none" w="med" len="med"/>
            <a:tailEnd type="triangle" w="med" len="med"/>
          </a:ln>
        </p:spPr>
      </p:sp>
      <p:sp>
        <p:nvSpPr>
          <p:cNvPr id="19467" name="Text Box 54"/>
          <p:cNvSpPr txBox="1"/>
          <p:nvPr/>
        </p:nvSpPr>
        <p:spPr>
          <a:xfrm>
            <a:off x="6904038" y="4127500"/>
            <a:ext cx="2605087" cy="655638"/>
          </a:xfrm>
          <a:prstGeom prst="rect">
            <a:avLst/>
          </a:prstGeom>
          <a:noFill/>
          <a:ln w="9525">
            <a:noFill/>
          </a:ln>
        </p:spPr>
        <p:txBody>
          <a:bodyPr lIns="100794" tIns="50397" rIns="100794" bIns="50397">
            <a:spAutoFit/>
          </a:bodyPr>
          <a:p>
            <a:pPr algn="ctr">
              <a:spcBef>
                <a:spcPct val="50000"/>
              </a:spcBef>
            </a:pPr>
            <a:r>
              <a:rPr lang="en-US" altLang="en-US" b="1" i="1" dirty="0">
                <a:solidFill>
                  <a:schemeClr val="accent2"/>
                </a:solidFill>
                <a:latin typeface="Arial" panose="020B0604020202020204" pitchFamily="34" charset="0"/>
              </a:rPr>
              <a:t>Modulation by </a:t>
            </a:r>
            <a:r>
              <a:rPr lang="en-US" altLang="en-US" b="1" dirty="0">
                <a:solidFill>
                  <a:schemeClr val="accent2"/>
                </a:solidFill>
                <a:latin typeface="Arial" panose="020B0604020202020204" pitchFamily="34" charset="0"/>
              </a:rPr>
              <a:t>cos(2 </a:t>
            </a:r>
            <a:r>
              <a:rPr lang="en-US" altLang="en-US" b="1" dirty="0">
                <a:solidFill>
                  <a:schemeClr val="accent2"/>
                </a:solidFill>
                <a:latin typeface="Arial" panose="020B0604020202020204" pitchFamily="34" charset="0"/>
                <a:sym typeface="Symbol" panose="05050102010706020507" pitchFamily="18" charset="2"/>
              </a:rPr>
              <a:t></a:t>
            </a:r>
            <a:r>
              <a:rPr lang="en-US" altLang="en-US" b="1" baseline="-25000" dirty="0">
                <a:solidFill>
                  <a:schemeClr val="accent2"/>
                </a:solidFill>
                <a:latin typeface="Arial" panose="020B0604020202020204" pitchFamily="34" charset="0"/>
              </a:rPr>
              <a:t>s</a:t>
            </a:r>
            <a:r>
              <a:rPr lang="en-US" altLang="en-US" b="1" dirty="0">
                <a:solidFill>
                  <a:schemeClr val="accent2"/>
                </a:solidFill>
                <a:latin typeface="Arial" panose="020B0604020202020204" pitchFamily="34" charset="0"/>
              </a:rPr>
              <a:t> t)</a:t>
            </a:r>
            <a:endParaRPr lang="en-US" altLang="en-US" b="1" dirty="0">
              <a:solidFill>
                <a:schemeClr val="accent2"/>
              </a:solidFill>
              <a:latin typeface="Arial" panose="020B0604020202020204" pitchFamily="34" charset="0"/>
            </a:endParaRPr>
          </a:p>
        </p:txBody>
      </p:sp>
      <p:sp>
        <p:nvSpPr>
          <p:cNvPr id="19468" name="AutoShape 55"/>
          <p:cNvSpPr/>
          <p:nvPr/>
        </p:nvSpPr>
        <p:spPr>
          <a:xfrm rot="-5400000">
            <a:off x="8147050" y="3802063"/>
            <a:ext cx="119063" cy="1960562"/>
          </a:xfrm>
          <a:prstGeom prst="leftBrace">
            <a:avLst>
              <a:gd name="adj1" fmla="val 137221"/>
              <a:gd name="adj2" fmla="val 50000"/>
            </a:avLst>
          </a:prstGeom>
          <a:noFill/>
          <a:ln w="12700" cap="flat" cmpd="sng">
            <a:solidFill>
              <a:schemeClr val="accent2"/>
            </a:solidFill>
            <a:prstDash val="solid"/>
            <a:headEnd type="none" w="med" len="med"/>
            <a:tailEnd type="none" w="med" len="med"/>
          </a:ln>
        </p:spPr>
        <p:txBody>
          <a:bodyPr wrap="none" lIns="100794" tIns="50397" rIns="100794" bIns="50397" anchor="ctr"/>
          <a:p>
            <a:endParaRPr lang="en-US" altLang="en-US" dirty="0">
              <a:latin typeface="Arial" panose="020B0604020202020204" pitchFamily="34" charset="0"/>
            </a:endParaRPr>
          </a:p>
        </p:txBody>
      </p:sp>
      <p:sp>
        <p:nvSpPr>
          <p:cNvPr id="19469" name="Text Box 56"/>
          <p:cNvSpPr txBox="1"/>
          <p:nvPr/>
        </p:nvSpPr>
        <p:spPr>
          <a:xfrm>
            <a:off x="4794250" y="4127500"/>
            <a:ext cx="2435225" cy="655638"/>
          </a:xfrm>
          <a:prstGeom prst="rect">
            <a:avLst/>
          </a:prstGeom>
          <a:noFill/>
          <a:ln w="9525">
            <a:noFill/>
          </a:ln>
        </p:spPr>
        <p:txBody>
          <a:bodyPr lIns="100794" tIns="50397" rIns="100794" bIns="50397">
            <a:spAutoFit/>
          </a:bodyPr>
          <a:p>
            <a:pPr algn="ctr">
              <a:spcBef>
                <a:spcPct val="50000"/>
              </a:spcBef>
            </a:pPr>
            <a:r>
              <a:rPr lang="en-US" altLang="en-US" b="1" i="1" dirty="0">
                <a:solidFill>
                  <a:schemeClr val="accent2"/>
                </a:solidFill>
                <a:latin typeface="Arial" panose="020B0604020202020204" pitchFamily="34" charset="0"/>
              </a:rPr>
              <a:t>Modulation by </a:t>
            </a:r>
            <a:r>
              <a:rPr lang="en-US" altLang="en-US" b="1" dirty="0">
                <a:solidFill>
                  <a:schemeClr val="accent2"/>
                </a:solidFill>
                <a:latin typeface="Arial" panose="020B0604020202020204" pitchFamily="34" charset="0"/>
              </a:rPr>
              <a:t>cos(</a:t>
            </a:r>
            <a:r>
              <a:rPr lang="en-US" altLang="en-US" b="1" dirty="0">
                <a:solidFill>
                  <a:schemeClr val="accent2"/>
                </a:solidFill>
                <a:latin typeface="Arial" panose="020B0604020202020204" pitchFamily="34" charset="0"/>
                <a:sym typeface="Symbol" panose="05050102010706020507" pitchFamily="18" charset="2"/>
              </a:rPr>
              <a:t></a:t>
            </a:r>
            <a:r>
              <a:rPr lang="en-US" altLang="en-US" b="1" baseline="-25000" dirty="0">
                <a:solidFill>
                  <a:schemeClr val="accent2"/>
                </a:solidFill>
                <a:latin typeface="Arial" panose="020B0604020202020204" pitchFamily="34" charset="0"/>
              </a:rPr>
              <a:t>s</a:t>
            </a:r>
            <a:r>
              <a:rPr lang="en-US" altLang="en-US" b="1" dirty="0">
                <a:solidFill>
                  <a:schemeClr val="accent2"/>
                </a:solidFill>
                <a:latin typeface="Arial" panose="020B0604020202020204" pitchFamily="34" charset="0"/>
              </a:rPr>
              <a:t> t)</a:t>
            </a:r>
            <a:endParaRPr lang="en-US" altLang="en-US" b="1" dirty="0">
              <a:solidFill>
                <a:schemeClr val="accent2"/>
              </a:solidFill>
              <a:latin typeface="Arial" panose="020B0604020202020204" pitchFamily="34" charset="0"/>
            </a:endParaRPr>
          </a:p>
        </p:txBody>
      </p:sp>
      <p:sp>
        <p:nvSpPr>
          <p:cNvPr id="19470" name="AutoShape 57"/>
          <p:cNvSpPr/>
          <p:nvPr/>
        </p:nvSpPr>
        <p:spPr>
          <a:xfrm rot="-5400000">
            <a:off x="5694363" y="4011613"/>
            <a:ext cx="111125" cy="1724025"/>
          </a:xfrm>
          <a:prstGeom prst="leftBrace">
            <a:avLst>
              <a:gd name="adj1" fmla="val 129285"/>
              <a:gd name="adj2" fmla="val 50000"/>
            </a:avLst>
          </a:prstGeom>
          <a:noFill/>
          <a:ln w="12700" cap="flat" cmpd="sng">
            <a:solidFill>
              <a:schemeClr val="accent2"/>
            </a:solidFill>
            <a:prstDash val="solid"/>
            <a:headEnd type="none" w="med" len="med"/>
            <a:tailEnd type="none" w="med" len="med"/>
          </a:ln>
        </p:spPr>
        <p:txBody>
          <a:bodyPr wrap="none" lIns="100794" tIns="50397" rIns="100794" bIns="50397" anchor="ctr"/>
          <a:p>
            <a:endParaRPr lang="en-US" altLang="en-US" dirty="0">
              <a:latin typeface="Arial" panose="020B0604020202020204" pitchFamily="34" charset="0"/>
            </a:endParaRPr>
          </a:p>
        </p:txBody>
      </p:sp>
      <p:sp>
        <p:nvSpPr>
          <p:cNvPr id="19471"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19472"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1794" name="Rectangle 2"/>
          <p:cNvSpPr>
            <a:spLocks noGrp="1"/>
          </p:cNvSpPr>
          <p:nvPr>
            <p:ph type="title"/>
          </p:nvPr>
        </p:nvSpPr>
        <p:spPr>
          <a:xfrm>
            <a:off x="1430338" y="23813"/>
            <a:ext cx="9066212" cy="1257300"/>
          </a:xfrm>
          <a:ln/>
        </p:spPr>
        <p:txBody>
          <a:bodyPr vert="horz" wrap="square" lIns="0" tIns="0" rIns="0" bIns="0" anchor="ctr"/>
          <a:p>
            <a:pPr eaLnBrk="1" hangingPunct="1"/>
            <a:r>
              <a:rPr lang="en-US" altLang="en-US" dirty="0"/>
              <a:t>Phase Shift Keying (PSK)</a:t>
            </a:r>
            <a:endParaRPr lang="en-GB" altLang="en-US" dirty="0"/>
          </a:p>
        </p:txBody>
      </p:sp>
      <p:sp>
        <p:nvSpPr>
          <p:cNvPr id="161795" name="Rectangle 4"/>
          <p:cNvSpPr/>
          <p:nvPr/>
        </p:nvSpPr>
        <p:spPr>
          <a:xfrm>
            <a:off x="1439863" y="5514975"/>
            <a:ext cx="7885112" cy="1325563"/>
          </a:xfrm>
          <a:prstGeom prst="rect">
            <a:avLst/>
          </a:prstGeom>
          <a:noFill/>
          <a:ln w="9525">
            <a:noFill/>
          </a:ln>
        </p:spPr>
        <p:txBody>
          <a:bodyPr lIns="100794" tIns="50397" rIns="100794" bIns="50397"/>
          <a:p>
            <a:pPr algn="just">
              <a:lnSpc>
                <a:spcPct val="80000"/>
              </a:lnSpc>
            </a:pPr>
            <a:r>
              <a:rPr lang="en-US" altLang="en-US" sz="2000" dirty="0">
                <a:solidFill>
                  <a:schemeClr val="tx1"/>
                </a:solidFill>
                <a:latin typeface="Times New Roman" panose="02020603050405020304" pitchFamily="18" charset="0"/>
              </a:rPr>
              <a:t>Major drawback – rapid amplitude change between symbols due to phase discontinuity, which requires infinite bandwidth. Binary Phase Shift Keying (BPSK) demonstrates better performance than ASK and BFSK</a:t>
            </a:r>
            <a:endParaRPr lang="en-US" altLang="en-US" sz="2000" dirty="0">
              <a:solidFill>
                <a:schemeClr val="tx1"/>
              </a:solidFill>
              <a:latin typeface="Times New Roman" panose="02020603050405020304" pitchFamily="18" charset="0"/>
            </a:endParaRPr>
          </a:p>
          <a:p>
            <a:pPr algn="just">
              <a:lnSpc>
                <a:spcPct val="80000"/>
              </a:lnSpc>
            </a:pPr>
            <a:r>
              <a:rPr lang="en-US" altLang="en-US" sz="2000" dirty="0">
                <a:solidFill>
                  <a:schemeClr val="tx1"/>
                </a:solidFill>
                <a:latin typeface="Times New Roman" panose="02020603050405020304" pitchFamily="18" charset="0"/>
              </a:rPr>
              <a:t>BPSK can be expanded to a M-ary scheme, employing multiple phases and amplitudes as different states</a:t>
            </a:r>
            <a:endParaRPr lang="en-GB" altLang="en-US" sz="2000" dirty="0">
              <a:solidFill>
                <a:schemeClr val="tx1"/>
              </a:solidFill>
              <a:latin typeface="Times New Roman" panose="02020603050405020304" pitchFamily="18" charset="0"/>
            </a:endParaRPr>
          </a:p>
        </p:txBody>
      </p:sp>
      <p:sp>
        <p:nvSpPr>
          <p:cNvPr id="161796" name="Text Box 5"/>
          <p:cNvSpPr txBox="1"/>
          <p:nvPr/>
        </p:nvSpPr>
        <p:spPr>
          <a:xfrm>
            <a:off x="2225675" y="2076450"/>
            <a:ext cx="1158875" cy="655638"/>
          </a:xfrm>
          <a:prstGeom prst="rect">
            <a:avLst/>
          </a:prstGeom>
          <a:noFill/>
          <a:ln w="9525">
            <a:noFill/>
          </a:ln>
        </p:spPr>
        <p:txBody>
          <a:bodyPr wrap="none" lIns="100794" tIns="50397" rIns="100794" bIns="50397">
            <a:spAutoFit/>
          </a:bodyPr>
          <a:p>
            <a:pPr algn="ctr"/>
            <a:r>
              <a:rPr lang="en-US" altLang="en-US" dirty="0">
                <a:solidFill>
                  <a:schemeClr val="tx1"/>
                </a:solidFill>
                <a:latin typeface="Times New Roman" panose="02020603050405020304" pitchFamily="18" charset="0"/>
              </a:rPr>
              <a:t>Baseband </a:t>
            </a:r>
            <a:br>
              <a:rPr lang="en-US" altLang="en-US" dirty="0">
                <a:solidFill>
                  <a:schemeClr val="tx1"/>
                </a:solidFill>
                <a:latin typeface="Times New Roman" panose="02020603050405020304" pitchFamily="18" charset="0"/>
              </a:rPr>
            </a:br>
            <a:r>
              <a:rPr lang="en-US" altLang="en-US" dirty="0">
                <a:solidFill>
                  <a:schemeClr val="tx1"/>
                </a:solidFill>
                <a:latin typeface="Times New Roman" panose="02020603050405020304" pitchFamily="18" charset="0"/>
              </a:rPr>
              <a:t>Data</a:t>
            </a:r>
            <a:endParaRPr lang="en-GB" altLang="en-US" dirty="0">
              <a:solidFill>
                <a:schemeClr val="tx1"/>
              </a:solidFill>
              <a:latin typeface="Times New Roman" panose="02020603050405020304" pitchFamily="18" charset="0"/>
            </a:endParaRPr>
          </a:p>
        </p:txBody>
      </p:sp>
      <p:sp>
        <p:nvSpPr>
          <p:cNvPr id="161797" name="Text Box 6"/>
          <p:cNvSpPr txBox="1"/>
          <p:nvPr/>
        </p:nvSpPr>
        <p:spPr>
          <a:xfrm>
            <a:off x="2147888" y="3265488"/>
            <a:ext cx="1236662" cy="931862"/>
          </a:xfrm>
          <a:prstGeom prst="rect">
            <a:avLst/>
          </a:prstGeom>
          <a:noFill/>
          <a:ln w="9525">
            <a:noFill/>
          </a:ln>
        </p:spPr>
        <p:txBody>
          <a:bodyPr wrap="none" lIns="100794" tIns="50397" rIns="100794" bIns="50397">
            <a:spAutoFit/>
          </a:bodyPr>
          <a:p>
            <a:pPr algn="ctr"/>
            <a:r>
              <a:rPr lang="en-US" altLang="en-US" dirty="0">
                <a:solidFill>
                  <a:schemeClr val="tx1"/>
                </a:solidFill>
                <a:latin typeface="Times New Roman" panose="02020603050405020304" pitchFamily="18" charset="0"/>
              </a:rPr>
              <a:t>BPSK </a:t>
            </a:r>
            <a:br>
              <a:rPr lang="en-US" altLang="en-US" dirty="0">
                <a:solidFill>
                  <a:schemeClr val="tx1"/>
                </a:solidFill>
                <a:latin typeface="Times New Roman" panose="02020603050405020304" pitchFamily="18" charset="0"/>
              </a:rPr>
            </a:br>
            <a:r>
              <a:rPr lang="en-US" altLang="en-US" dirty="0">
                <a:solidFill>
                  <a:schemeClr val="tx1"/>
                </a:solidFill>
                <a:latin typeface="Times New Roman" panose="02020603050405020304" pitchFamily="18" charset="0"/>
              </a:rPr>
              <a:t>modulated </a:t>
            </a:r>
            <a:endParaRPr lang="en-US" altLang="en-US" dirty="0">
              <a:solidFill>
                <a:schemeClr val="tx1"/>
              </a:solidFill>
              <a:latin typeface="Times New Roman" panose="02020603050405020304" pitchFamily="18" charset="0"/>
            </a:endParaRPr>
          </a:p>
          <a:p>
            <a:pPr algn="ctr"/>
            <a:r>
              <a:rPr lang="en-US" altLang="en-US" dirty="0">
                <a:solidFill>
                  <a:schemeClr val="tx1"/>
                </a:solidFill>
                <a:latin typeface="Times New Roman" panose="02020603050405020304" pitchFamily="18" charset="0"/>
              </a:rPr>
              <a:t>signal</a:t>
            </a:r>
            <a:endParaRPr lang="en-GB" altLang="en-US" dirty="0">
              <a:solidFill>
                <a:schemeClr val="tx1"/>
              </a:solidFill>
              <a:latin typeface="Times New Roman" panose="02020603050405020304" pitchFamily="18" charset="0"/>
            </a:endParaRPr>
          </a:p>
        </p:txBody>
      </p:sp>
      <p:sp>
        <p:nvSpPr>
          <p:cNvPr id="161798" name="Freeform 7"/>
          <p:cNvSpPr/>
          <p:nvPr/>
        </p:nvSpPr>
        <p:spPr>
          <a:xfrm>
            <a:off x="3651250" y="2084388"/>
            <a:ext cx="4465638" cy="742950"/>
          </a:xfrm>
          <a:custGeom>
            <a:avLst/>
            <a:gdLst>
              <a:gd name="txL" fmla="*/ 0 w 2552"/>
              <a:gd name="txT" fmla="*/ 0 h 425"/>
              <a:gd name="txR" fmla="*/ 2552 w 2552"/>
              <a:gd name="txB" fmla="*/ 425 h 425"/>
            </a:gdLst>
            <a:ahLst/>
            <a:cxnLst>
              <a:cxn ang="0">
                <a:pos x="0" y="2147483646"/>
              </a:cxn>
              <a:cxn ang="0">
                <a:pos x="0" y="0"/>
              </a:cxn>
              <a:cxn ang="0">
                <a:pos x="2147483646" y="0"/>
              </a:cxn>
              <a:cxn ang="0">
                <a:pos x="2147483646" y="2147483646"/>
              </a:cxn>
              <a:cxn ang="0">
                <a:pos x="2147483646" y="2147483646"/>
              </a:cxn>
              <a:cxn ang="0">
                <a:pos x="2147483646" y="0"/>
              </a:cxn>
              <a:cxn ang="0">
                <a:pos x="2147483646" y="0"/>
              </a:cxn>
              <a:cxn ang="0">
                <a:pos x="2147483646" y="2147483646"/>
              </a:cxn>
            </a:cxnLst>
            <a:rect l="txL" t="txT" r="txR" b="txB"/>
            <a:pathLst>
              <a:path w="2552" h="425">
                <a:moveTo>
                  <a:pt x="0" y="369"/>
                </a:moveTo>
                <a:lnTo>
                  <a:pt x="0" y="0"/>
                </a:lnTo>
                <a:lnTo>
                  <a:pt x="624" y="0"/>
                </a:lnTo>
                <a:lnTo>
                  <a:pt x="624" y="397"/>
                </a:lnTo>
                <a:lnTo>
                  <a:pt x="1900" y="397"/>
                </a:lnTo>
                <a:lnTo>
                  <a:pt x="1900" y="0"/>
                </a:lnTo>
                <a:lnTo>
                  <a:pt x="2552" y="0"/>
                </a:lnTo>
                <a:lnTo>
                  <a:pt x="2552" y="425"/>
                </a:lnTo>
              </a:path>
            </a:pathLst>
          </a:custGeom>
          <a:noFill/>
          <a:ln w="9525" cap="flat" cmpd="sng">
            <a:solidFill>
              <a:schemeClr val="tx1">
                <a:alpha val="100000"/>
              </a:schemeClr>
            </a:solidFill>
            <a:prstDash val="solid"/>
            <a:round/>
            <a:headEnd type="none" w="med" len="med"/>
            <a:tailEnd type="none" w="med" len="med"/>
          </a:ln>
        </p:spPr>
        <p:txBody>
          <a:bodyPr/>
          <a:p>
            <a:endParaRPr lang="en-US"/>
          </a:p>
        </p:txBody>
      </p:sp>
      <p:sp>
        <p:nvSpPr>
          <p:cNvPr id="161799" name="Freeform 8"/>
          <p:cNvSpPr/>
          <p:nvPr/>
        </p:nvSpPr>
        <p:spPr>
          <a:xfrm>
            <a:off x="3643313" y="3327400"/>
            <a:ext cx="1073150" cy="1062038"/>
          </a:xfrm>
          <a:custGeom>
            <a:avLst/>
            <a:gdLst>
              <a:gd name="txL" fmla="*/ 0 w 613"/>
              <a:gd name="txT" fmla="*/ 0 h 607"/>
              <a:gd name="txR" fmla="*/ 613 w 613"/>
              <a:gd name="txB" fmla="*/ 607 h 607"/>
            </a:gdLst>
            <a:ahLst/>
            <a:cxnLst>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txL" t="txT" r="txR" b="txB"/>
            <a:pathLst>
              <a:path w="613" h="607">
                <a:moveTo>
                  <a:pt x="0" y="367"/>
                </a:moveTo>
                <a:cubicBezTo>
                  <a:pt x="5" y="314"/>
                  <a:pt x="18" y="0"/>
                  <a:pt x="33" y="40"/>
                </a:cubicBezTo>
                <a:cubicBezTo>
                  <a:pt x="48" y="80"/>
                  <a:pt x="70" y="607"/>
                  <a:pt x="89" y="607"/>
                </a:cubicBezTo>
                <a:cubicBezTo>
                  <a:pt x="108" y="607"/>
                  <a:pt x="127" y="40"/>
                  <a:pt x="146" y="40"/>
                </a:cubicBezTo>
                <a:cubicBezTo>
                  <a:pt x="165" y="40"/>
                  <a:pt x="189" y="607"/>
                  <a:pt x="203" y="607"/>
                </a:cubicBezTo>
                <a:cubicBezTo>
                  <a:pt x="217" y="607"/>
                  <a:pt x="217" y="40"/>
                  <a:pt x="231" y="40"/>
                </a:cubicBezTo>
                <a:cubicBezTo>
                  <a:pt x="245" y="40"/>
                  <a:pt x="274" y="607"/>
                  <a:pt x="288" y="607"/>
                </a:cubicBezTo>
                <a:cubicBezTo>
                  <a:pt x="302" y="607"/>
                  <a:pt x="302" y="40"/>
                  <a:pt x="316" y="40"/>
                </a:cubicBezTo>
                <a:cubicBezTo>
                  <a:pt x="330" y="40"/>
                  <a:pt x="359" y="607"/>
                  <a:pt x="373" y="607"/>
                </a:cubicBezTo>
                <a:cubicBezTo>
                  <a:pt x="387" y="607"/>
                  <a:pt x="387" y="40"/>
                  <a:pt x="401" y="40"/>
                </a:cubicBezTo>
                <a:cubicBezTo>
                  <a:pt x="415" y="40"/>
                  <a:pt x="444" y="607"/>
                  <a:pt x="458" y="607"/>
                </a:cubicBezTo>
                <a:cubicBezTo>
                  <a:pt x="472" y="607"/>
                  <a:pt x="472" y="40"/>
                  <a:pt x="486" y="40"/>
                </a:cubicBezTo>
                <a:cubicBezTo>
                  <a:pt x="500" y="40"/>
                  <a:pt x="529" y="607"/>
                  <a:pt x="543" y="607"/>
                </a:cubicBezTo>
                <a:cubicBezTo>
                  <a:pt x="557" y="607"/>
                  <a:pt x="559" y="41"/>
                  <a:pt x="571" y="40"/>
                </a:cubicBezTo>
                <a:cubicBezTo>
                  <a:pt x="583" y="39"/>
                  <a:pt x="604" y="485"/>
                  <a:pt x="613" y="602"/>
                </a:cubicBezTo>
              </a:path>
            </a:pathLst>
          </a:custGeom>
          <a:noFill/>
          <a:ln w="9525" cap="flat" cmpd="sng">
            <a:solidFill>
              <a:schemeClr val="tx1">
                <a:alpha val="100000"/>
              </a:schemeClr>
            </a:solidFill>
            <a:prstDash val="solid"/>
            <a:round/>
            <a:headEnd type="none" w="med" len="med"/>
            <a:tailEnd type="none" w="med" len="med"/>
          </a:ln>
        </p:spPr>
        <p:txBody>
          <a:bodyPr/>
          <a:p>
            <a:endParaRPr lang="en-US"/>
          </a:p>
        </p:txBody>
      </p:sp>
      <p:sp>
        <p:nvSpPr>
          <p:cNvPr id="161800" name="Freeform 9"/>
          <p:cNvSpPr/>
          <p:nvPr/>
        </p:nvSpPr>
        <p:spPr>
          <a:xfrm>
            <a:off x="7034213" y="3298825"/>
            <a:ext cx="1001712" cy="1066800"/>
          </a:xfrm>
          <a:custGeom>
            <a:avLst/>
            <a:gdLst>
              <a:gd name="txL" fmla="*/ 0 w 573"/>
              <a:gd name="txT" fmla="*/ 0 h 610"/>
              <a:gd name="txR" fmla="*/ 573 w 573"/>
              <a:gd name="txB" fmla="*/ 610 h 610"/>
            </a:gdLst>
            <a:ahLst/>
            <a:cxnLst>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txL" t="txT" r="txR" b="txB"/>
            <a:pathLst>
              <a:path w="573" h="610">
                <a:moveTo>
                  <a:pt x="0" y="43"/>
                </a:moveTo>
                <a:cubicBezTo>
                  <a:pt x="9" y="137"/>
                  <a:pt x="37" y="610"/>
                  <a:pt x="56" y="610"/>
                </a:cubicBezTo>
                <a:cubicBezTo>
                  <a:pt x="75" y="610"/>
                  <a:pt x="94" y="43"/>
                  <a:pt x="113" y="43"/>
                </a:cubicBezTo>
                <a:cubicBezTo>
                  <a:pt x="132" y="43"/>
                  <a:pt x="156" y="610"/>
                  <a:pt x="170" y="610"/>
                </a:cubicBezTo>
                <a:cubicBezTo>
                  <a:pt x="184" y="610"/>
                  <a:pt x="184" y="43"/>
                  <a:pt x="198" y="43"/>
                </a:cubicBezTo>
                <a:cubicBezTo>
                  <a:pt x="212" y="43"/>
                  <a:pt x="241" y="610"/>
                  <a:pt x="255" y="610"/>
                </a:cubicBezTo>
                <a:cubicBezTo>
                  <a:pt x="269" y="610"/>
                  <a:pt x="269" y="43"/>
                  <a:pt x="283" y="43"/>
                </a:cubicBezTo>
                <a:cubicBezTo>
                  <a:pt x="297" y="43"/>
                  <a:pt x="326" y="610"/>
                  <a:pt x="340" y="610"/>
                </a:cubicBezTo>
                <a:cubicBezTo>
                  <a:pt x="354" y="610"/>
                  <a:pt x="354" y="43"/>
                  <a:pt x="368" y="43"/>
                </a:cubicBezTo>
                <a:cubicBezTo>
                  <a:pt x="382" y="43"/>
                  <a:pt x="411" y="610"/>
                  <a:pt x="425" y="610"/>
                </a:cubicBezTo>
                <a:cubicBezTo>
                  <a:pt x="439" y="610"/>
                  <a:pt x="439" y="43"/>
                  <a:pt x="453" y="43"/>
                </a:cubicBezTo>
                <a:cubicBezTo>
                  <a:pt x="467" y="43"/>
                  <a:pt x="496" y="610"/>
                  <a:pt x="510" y="610"/>
                </a:cubicBezTo>
                <a:cubicBezTo>
                  <a:pt x="524" y="610"/>
                  <a:pt x="527" y="86"/>
                  <a:pt x="538" y="43"/>
                </a:cubicBezTo>
                <a:cubicBezTo>
                  <a:pt x="549" y="0"/>
                  <a:pt x="566" y="290"/>
                  <a:pt x="573" y="355"/>
                </a:cubicBezTo>
              </a:path>
            </a:pathLst>
          </a:custGeom>
          <a:noFill/>
          <a:ln w="9525" cap="flat" cmpd="sng">
            <a:solidFill>
              <a:schemeClr val="tx1">
                <a:alpha val="100000"/>
              </a:schemeClr>
            </a:solidFill>
            <a:prstDash val="solid"/>
            <a:round/>
            <a:headEnd type="none" w="med" len="med"/>
            <a:tailEnd type="none" w="med" len="med"/>
          </a:ln>
        </p:spPr>
        <p:txBody>
          <a:bodyPr/>
          <a:p>
            <a:endParaRPr lang="en-US"/>
          </a:p>
        </p:txBody>
      </p:sp>
      <p:sp>
        <p:nvSpPr>
          <p:cNvPr id="161801" name="Text Box 10"/>
          <p:cNvSpPr txBox="1"/>
          <p:nvPr/>
        </p:nvSpPr>
        <p:spPr>
          <a:xfrm>
            <a:off x="3995738" y="2746375"/>
            <a:ext cx="401637" cy="577850"/>
          </a:xfrm>
          <a:prstGeom prst="rect">
            <a:avLst/>
          </a:prstGeom>
          <a:noFill/>
          <a:ln w="9525">
            <a:noFill/>
          </a:ln>
        </p:spPr>
        <p:txBody>
          <a:bodyPr wrap="none" lIns="100794" tIns="50397" rIns="100794" bIns="50397">
            <a:spAutoFit/>
          </a:bodyPr>
          <a:p>
            <a:r>
              <a:rPr lang="en-US" altLang="en-US" sz="3100" dirty="0">
                <a:solidFill>
                  <a:schemeClr val="tx1"/>
                </a:solidFill>
                <a:latin typeface="Times New Roman" panose="02020603050405020304" pitchFamily="18" charset="0"/>
              </a:rPr>
              <a:t>1</a:t>
            </a:r>
            <a:endParaRPr lang="en-GB" altLang="en-US" sz="3100" dirty="0">
              <a:solidFill>
                <a:schemeClr val="tx1"/>
              </a:solidFill>
              <a:latin typeface="Times New Roman" panose="02020603050405020304" pitchFamily="18" charset="0"/>
            </a:endParaRPr>
          </a:p>
        </p:txBody>
      </p:sp>
      <p:sp>
        <p:nvSpPr>
          <p:cNvPr id="161802" name="Text Box 11"/>
          <p:cNvSpPr txBox="1"/>
          <p:nvPr/>
        </p:nvSpPr>
        <p:spPr>
          <a:xfrm>
            <a:off x="7370763" y="2767013"/>
            <a:ext cx="403225" cy="577850"/>
          </a:xfrm>
          <a:prstGeom prst="rect">
            <a:avLst/>
          </a:prstGeom>
          <a:noFill/>
          <a:ln w="9525">
            <a:noFill/>
          </a:ln>
        </p:spPr>
        <p:txBody>
          <a:bodyPr wrap="none" lIns="100794" tIns="50397" rIns="100794" bIns="50397">
            <a:spAutoFit/>
          </a:bodyPr>
          <a:p>
            <a:r>
              <a:rPr lang="en-US" altLang="en-US" sz="3100" dirty="0">
                <a:solidFill>
                  <a:schemeClr val="tx1"/>
                </a:solidFill>
                <a:latin typeface="Times New Roman" panose="02020603050405020304" pitchFamily="18" charset="0"/>
              </a:rPr>
              <a:t>1</a:t>
            </a:r>
            <a:endParaRPr lang="en-GB" altLang="en-US" sz="3100" dirty="0">
              <a:solidFill>
                <a:schemeClr val="tx1"/>
              </a:solidFill>
              <a:latin typeface="Times New Roman" panose="02020603050405020304" pitchFamily="18" charset="0"/>
            </a:endParaRPr>
          </a:p>
        </p:txBody>
      </p:sp>
      <p:sp>
        <p:nvSpPr>
          <p:cNvPr id="161803" name="Text Box 12"/>
          <p:cNvSpPr txBox="1"/>
          <p:nvPr/>
        </p:nvSpPr>
        <p:spPr>
          <a:xfrm>
            <a:off x="5040313" y="2746375"/>
            <a:ext cx="401637" cy="577850"/>
          </a:xfrm>
          <a:prstGeom prst="rect">
            <a:avLst/>
          </a:prstGeom>
          <a:noFill/>
          <a:ln w="9525">
            <a:noFill/>
          </a:ln>
        </p:spPr>
        <p:txBody>
          <a:bodyPr wrap="none" lIns="100794" tIns="50397" rIns="100794" bIns="50397">
            <a:spAutoFit/>
          </a:bodyPr>
          <a:p>
            <a:r>
              <a:rPr lang="en-US" altLang="en-US" sz="3100" dirty="0">
                <a:solidFill>
                  <a:schemeClr val="tx1"/>
                </a:solidFill>
                <a:latin typeface="Times New Roman" panose="02020603050405020304" pitchFamily="18" charset="0"/>
              </a:rPr>
              <a:t>0</a:t>
            </a:r>
            <a:endParaRPr lang="en-GB" altLang="en-US" sz="3100" dirty="0">
              <a:solidFill>
                <a:schemeClr val="tx1"/>
              </a:solidFill>
              <a:latin typeface="Times New Roman" panose="02020603050405020304" pitchFamily="18" charset="0"/>
            </a:endParaRPr>
          </a:p>
        </p:txBody>
      </p:sp>
      <p:sp>
        <p:nvSpPr>
          <p:cNvPr id="161804" name="Text Box 13"/>
          <p:cNvSpPr txBox="1"/>
          <p:nvPr/>
        </p:nvSpPr>
        <p:spPr>
          <a:xfrm>
            <a:off x="6230938" y="2767013"/>
            <a:ext cx="401637" cy="577850"/>
          </a:xfrm>
          <a:prstGeom prst="rect">
            <a:avLst/>
          </a:prstGeom>
          <a:noFill/>
          <a:ln w="9525">
            <a:noFill/>
          </a:ln>
        </p:spPr>
        <p:txBody>
          <a:bodyPr wrap="none" lIns="100794" tIns="50397" rIns="100794" bIns="50397">
            <a:spAutoFit/>
          </a:bodyPr>
          <a:p>
            <a:r>
              <a:rPr lang="en-US" altLang="en-US" sz="3100" dirty="0">
                <a:solidFill>
                  <a:schemeClr val="tx1"/>
                </a:solidFill>
                <a:latin typeface="Times New Roman" panose="02020603050405020304" pitchFamily="18" charset="0"/>
              </a:rPr>
              <a:t>0</a:t>
            </a:r>
            <a:endParaRPr lang="en-GB" altLang="en-US" sz="3100" dirty="0">
              <a:solidFill>
                <a:schemeClr val="tx1"/>
              </a:solidFill>
              <a:latin typeface="Times New Roman" panose="02020603050405020304" pitchFamily="18" charset="0"/>
            </a:endParaRPr>
          </a:p>
        </p:txBody>
      </p:sp>
      <p:sp>
        <p:nvSpPr>
          <p:cNvPr id="161805" name="Text Box 14"/>
          <p:cNvSpPr txBox="1"/>
          <p:nvPr/>
        </p:nvSpPr>
        <p:spPr>
          <a:xfrm>
            <a:off x="2851150" y="4878388"/>
            <a:ext cx="3995738" cy="379412"/>
          </a:xfrm>
          <a:prstGeom prst="rect">
            <a:avLst/>
          </a:prstGeom>
          <a:noFill/>
          <a:ln w="9525">
            <a:noFill/>
          </a:ln>
        </p:spPr>
        <p:txBody>
          <a:bodyPr wrap="none" lIns="100794" tIns="50397" rIns="100794" bIns="50397">
            <a:spAutoFit/>
          </a:bodyPr>
          <a:p>
            <a:r>
              <a:rPr lang="en-US" altLang="en-US" dirty="0">
                <a:solidFill>
                  <a:schemeClr val="tx1"/>
                </a:solidFill>
                <a:latin typeface="Times New Roman" panose="02020603050405020304" pitchFamily="18" charset="0"/>
              </a:rPr>
              <a:t> where s</a:t>
            </a:r>
            <a:r>
              <a:rPr lang="en-US" altLang="en-US" baseline="-25000" dirty="0">
                <a:solidFill>
                  <a:schemeClr val="tx1"/>
                </a:solidFill>
                <a:latin typeface="Times New Roman" panose="02020603050405020304" pitchFamily="18" charset="0"/>
              </a:rPr>
              <a:t>0 </a:t>
            </a:r>
            <a:r>
              <a:rPr lang="en-US" altLang="en-US" dirty="0">
                <a:solidFill>
                  <a:schemeClr val="tx1"/>
                </a:solidFill>
                <a:latin typeface="Times New Roman" panose="02020603050405020304" pitchFamily="18" charset="0"/>
              </a:rPr>
              <a:t>=-Acos(</a:t>
            </a:r>
            <a:r>
              <a:rPr lang="en-US" altLang="en-US" dirty="0">
                <a:solidFill>
                  <a:schemeClr val="tx1"/>
                </a:solidFill>
                <a:latin typeface="Times New Roman" panose="02020603050405020304" pitchFamily="18" charset="0"/>
                <a:sym typeface="Symbol" panose="05050102010706020507" pitchFamily="18" charset="2"/>
              </a:rPr>
              <a:t></a:t>
            </a:r>
            <a:r>
              <a:rPr lang="en-US" altLang="en-US" baseline="-25000" dirty="0">
                <a:solidFill>
                  <a:schemeClr val="tx1"/>
                </a:solidFill>
                <a:latin typeface="Times New Roman" panose="02020603050405020304" pitchFamily="18" charset="0"/>
                <a:sym typeface="Symbol" panose="05050102010706020507" pitchFamily="18" charset="2"/>
              </a:rPr>
              <a:t>c</a:t>
            </a:r>
            <a:r>
              <a:rPr lang="en-US" altLang="en-US" dirty="0">
                <a:solidFill>
                  <a:schemeClr val="tx1"/>
                </a:solidFill>
                <a:latin typeface="Times New Roman" panose="02020603050405020304" pitchFamily="18" charset="0"/>
                <a:sym typeface="Symbol" panose="05050102010706020507" pitchFamily="18" charset="2"/>
              </a:rPr>
              <a:t>t) and </a:t>
            </a:r>
            <a:r>
              <a:rPr lang="en-US" altLang="en-US" dirty="0">
                <a:solidFill>
                  <a:schemeClr val="tx1"/>
                </a:solidFill>
                <a:latin typeface="Times New Roman" panose="02020603050405020304" pitchFamily="18" charset="0"/>
              </a:rPr>
              <a:t>s</a:t>
            </a:r>
            <a:r>
              <a:rPr lang="en-US" altLang="en-US" baseline="-25000" dirty="0">
                <a:solidFill>
                  <a:schemeClr val="tx1"/>
                </a:solidFill>
                <a:latin typeface="Times New Roman" panose="02020603050405020304" pitchFamily="18" charset="0"/>
              </a:rPr>
              <a:t>1</a:t>
            </a:r>
            <a:r>
              <a:rPr lang="en-US" altLang="en-US" dirty="0">
                <a:solidFill>
                  <a:schemeClr val="tx1"/>
                </a:solidFill>
                <a:latin typeface="Times New Roman" panose="02020603050405020304" pitchFamily="18" charset="0"/>
              </a:rPr>
              <a:t> =Acos(</a:t>
            </a:r>
            <a:r>
              <a:rPr lang="en-US" altLang="en-US" dirty="0">
                <a:solidFill>
                  <a:schemeClr val="tx1"/>
                </a:solidFill>
                <a:latin typeface="Times New Roman" panose="02020603050405020304" pitchFamily="18" charset="0"/>
                <a:sym typeface="Symbol" panose="05050102010706020507" pitchFamily="18" charset="2"/>
              </a:rPr>
              <a:t></a:t>
            </a:r>
            <a:r>
              <a:rPr lang="en-US" altLang="en-US" baseline="-25000" dirty="0">
                <a:solidFill>
                  <a:schemeClr val="tx1"/>
                </a:solidFill>
                <a:latin typeface="Times New Roman" panose="02020603050405020304" pitchFamily="18" charset="0"/>
                <a:sym typeface="Symbol" panose="05050102010706020507" pitchFamily="18" charset="2"/>
              </a:rPr>
              <a:t>c</a:t>
            </a:r>
            <a:r>
              <a:rPr lang="en-US" altLang="en-US" dirty="0">
                <a:solidFill>
                  <a:schemeClr val="tx1"/>
                </a:solidFill>
                <a:latin typeface="Times New Roman" panose="02020603050405020304" pitchFamily="18" charset="0"/>
                <a:sym typeface="Symbol" panose="05050102010706020507" pitchFamily="18" charset="2"/>
              </a:rPr>
              <a:t>t) </a:t>
            </a:r>
            <a:endParaRPr lang="en-US" altLang="en-US" dirty="0">
              <a:solidFill>
                <a:schemeClr val="tx1"/>
              </a:solidFill>
              <a:latin typeface="Times New Roman" panose="02020603050405020304" pitchFamily="18" charset="0"/>
              <a:sym typeface="Symbol" panose="05050102010706020507" pitchFamily="18" charset="2"/>
            </a:endParaRPr>
          </a:p>
        </p:txBody>
      </p:sp>
      <p:sp>
        <p:nvSpPr>
          <p:cNvPr id="161806" name="Rectangle 16"/>
          <p:cNvSpPr/>
          <p:nvPr/>
        </p:nvSpPr>
        <p:spPr>
          <a:xfrm>
            <a:off x="4872038" y="4365625"/>
            <a:ext cx="428625" cy="379413"/>
          </a:xfrm>
          <a:prstGeom prst="rect">
            <a:avLst/>
          </a:prstGeom>
          <a:noFill/>
          <a:ln w="9525">
            <a:noFill/>
          </a:ln>
        </p:spPr>
        <p:txBody>
          <a:bodyPr wrap="none" lIns="100794" tIns="50397" rIns="100794" bIns="50397">
            <a:spAutoFit/>
          </a:bodyPr>
          <a:p>
            <a:r>
              <a:rPr lang="en-US" altLang="en-US" dirty="0">
                <a:solidFill>
                  <a:schemeClr val="tx1"/>
                </a:solidFill>
                <a:latin typeface="Times New Roman" panose="02020603050405020304" pitchFamily="18" charset="0"/>
              </a:rPr>
              <a:t>s</a:t>
            </a:r>
            <a:r>
              <a:rPr lang="en-US" altLang="en-US" baseline="-25000" dirty="0">
                <a:solidFill>
                  <a:schemeClr val="tx1"/>
                </a:solidFill>
                <a:latin typeface="Times New Roman" panose="02020603050405020304" pitchFamily="18" charset="0"/>
              </a:rPr>
              <a:t>0</a:t>
            </a:r>
            <a:r>
              <a:rPr lang="en-US" altLang="en-US" dirty="0">
                <a:solidFill>
                  <a:schemeClr val="tx1"/>
                </a:solidFill>
                <a:latin typeface="Times New Roman" panose="02020603050405020304" pitchFamily="18" charset="0"/>
              </a:rPr>
              <a:t> </a:t>
            </a:r>
            <a:endParaRPr lang="en-GB" altLang="en-US" dirty="0">
              <a:solidFill>
                <a:schemeClr val="tx1"/>
              </a:solidFill>
              <a:latin typeface="Times New Roman" panose="02020603050405020304" pitchFamily="18" charset="0"/>
            </a:endParaRPr>
          </a:p>
        </p:txBody>
      </p:sp>
      <p:sp>
        <p:nvSpPr>
          <p:cNvPr id="161807" name="Rectangle 17"/>
          <p:cNvSpPr/>
          <p:nvPr/>
        </p:nvSpPr>
        <p:spPr>
          <a:xfrm>
            <a:off x="6230938" y="4365625"/>
            <a:ext cx="427037" cy="379413"/>
          </a:xfrm>
          <a:prstGeom prst="rect">
            <a:avLst/>
          </a:prstGeom>
          <a:noFill/>
          <a:ln w="9525">
            <a:noFill/>
          </a:ln>
        </p:spPr>
        <p:txBody>
          <a:bodyPr wrap="none" lIns="100794" tIns="50397" rIns="100794" bIns="50397">
            <a:spAutoFit/>
          </a:bodyPr>
          <a:p>
            <a:r>
              <a:rPr lang="en-US" altLang="en-US" dirty="0">
                <a:solidFill>
                  <a:schemeClr val="tx1"/>
                </a:solidFill>
                <a:latin typeface="Times New Roman" panose="02020603050405020304" pitchFamily="18" charset="0"/>
              </a:rPr>
              <a:t>s</a:t>
            </a:r>
            <a:r>
              <a:rPr lang="en-US" altLang="en-US" baseline="-25000" dirty="0">
                <a:solidFill>
                  <a:schemeClr val="tx1"/>
                </a:solidFill>
                <a:latin typeface="Times New Roman" panose="02020603050405020304" pitchFamily="18" charset="0"/>
              </a:rPr>
              <a:t>0</a:t>
            </a:r>
            <a:r>
              <a:rPr lang="en-US" altLang="en-US" dirty="0">
                <a:solidFill>
                  <a:schemeClr val="tx1"/>
                </a:solidFill>
                <a:latin typeface="Times New Roman" panose="02020603050405020304" pitchFamily="18" charset="0"/>
              </a:rPr>
              <a:t> </a:t>
            </a:r>
            <a:endParaRPr lang="en-GB" altLang="en-US" dirty="0">
              <a:solidFill>
                <a:schemeClr val="tx1"/>
              </a:solidFill>
              <a:latin typeface="Times New Roman" panose="02020603050405020304" pitchFamily="18" charset="0"/>
            </a:endParaRPr>
          </a:p>
        </p:txBody>
      </p:sp>
      <p:sp>
        <p:nvSpPr>
          <p:cNvPr id="161808" name="Rectangle 18"/>
          <p:cNvSpPr/>
          <p:nvPr/>
        </p:nvSpPr>
        <p:spPr>
          <a:xfrm>
            <a:off x="3883025" y="4375150"/>
            <a:ext cx="428625" cy="377825"/>
          </a:xfrm>
          <a:prstGeom prst="rect">
            <a:avLst/>
          </a:prstGeom>
          <a:noFill/>
          <a:ln w="9525">
            <a:noFill/>
          </a:ln>
        </p:spPr>
        <p:txBody>
          <a:bodyPr wrap="none" lIns="100794" tIns="50397" rIns="100794" bIns="50397">
            <a:spAutoFit/>
          </a:bodyPr>
          <a:p>
            <a:r>
              <a:rPr lang="en-US" altLang="en-US" dirty="0">
                <a:solidFill>
                  <a:schemeClr val="tx1"/>
                </a:solidFill>
                <a:latin typeface="Times New Roman" panose="02020603050405020304" pitchFamily="18" charset="0"/>
              </a:rPr>
              <a:t>s</a:t>
            </a:r>
            <a:r>
              <a:rPr lang="en-US" altLang="en-US" baseline="-25000" dirty="0">
                <a:solidFill>
                  <a:schemeClr val="tx1"/>
                </a:solidFill>
                <a:latin typeface="Times New Roman" panose="02020603050405020304" pitchFamily="18" charset="0"/>
              </a:rPr>
              <a:t>1</a:t>
            </a:r>
            <a:r>
              <a:rPr lang="en-US" altLang="en-US" dirty="0">
                <a:solidFill>
                  <a:schemeClr val="tx1"/>
                </a:solidFill>
                <a:latin typeface="Times New Roman" panose="02020603050405020304" pitchFamily="18" charset="0"/>
              </a:rPr>
              <a:t> </a:t>
            </a:r>
            <a:endParaRPr lang="en-GB" altLang="en-US" dirty="0">
              <a:solidFill>
                <a:schemeClr val="tx1"/>
              </a:solidFill>
              <a:latin typeface="Times New Roman" panose="02020603050405020304" pitchFamily="18" charset="0"/>
            </a:endParaRPr>
          </a:p>
        </p:txBody>
      </p:sp>
      <p:sp>
        <p:nvSpPr>
          <p:cNvPr id="161809" name="Rectangle 19"/>
          <p:cNvSpPr/>
          <p:nvPr/>
        </p:nvSpPr>
        <p:spPr>
          <a:xfrm>
            <a:off x="7259638" y="4365625"/>
            <a:ext cx="427037" cy="379413"/>
          </a:xfrm>
          <a:prstGeom prst="rect">
            <a:avLst/>
          </a:prstGeom>
          <a:noFill/>
          <a:ln w="9525">
            <a:noFill/>
          </a:ln>
        </p:spPr>
        <p:txBody>
          <a:bodyPr wrap="none" lIns="100794" tIns="50397" rIns="100794" bIns="50397">
            <a:spAutoFit/>
          </a:bodyPr>
          <a:p>
            <a:r>
              <a:rPr lang="en-US" altLang="en-US" dirty="0">
                <a:solidFill>
                  <a:schemeClr val="tx1"/>
                </a:solidFill>
                <a:latin typeface="Times New Roman" panose="02020603050405020304" pitchFamily="18" charset="0"/>
              </a:rPr>
              <a:t>s</a:t>
            </a:r>
            <a:r>
              <a:rPr lang="en-US" altLang="en-US" baseline="-25000" dirty="0">
                <a:solidFill>
                  <a:schemeClr val="tx1"/>
                </a:solidFill>
                <a:latin typeface="Times New Roman" panose="02020603050405020304" pitchFamily="18" charset="0"/>
              </a:rPr>
              <a:t>1</a:t>
            </a:r>
            <a:r>
              <a:rPr lang="en-US" altLang="en-US" dirty="0">
                <a:solidFill>
                  <a:schemeClr val="tx1"/>
                </a:solidFill>
                <a:latin typeface="Times New Roman" panose="02020603050405020304" pitchFamily="18" charset="0"/>
              </a:rPr>
              <a:t> </a:t>
            </a:r>
            <a:endParaRPr lang="en-GB" altLang="en-US" dirty="0">
              <a:solidFill>
                <a:schemeClr val="tx1"/>
              </a:solidFill>
              <a:latin typeface="Times New Roman" panose="02020603050405020304" pitchFamily="18" charset="0"/>
            </a:endParaRPr>
          </a:p>
        </p:txBody>
      </p:sp>
      <p:sp>
        <p:nvSpPr>
          <p:cNvPr id="161810" name="Freeform 20"/>
          <p:cNvSpPr/>
          <p:nvPr/>
        </p:nvSpPr>
        <p:spPr>
          <a:xfrm>
            <a:off x="4762500" y="3408363"/>
            <a:ext cx="941388" cy="992187"/>
          </a:xfrm>
          <a:custGeom>
            <a:avLst/>
            <a:gdLst>
              <a:gd name="txL" fmla="*/ 0 w 538"/>
              <a:gd name="txT" fmla="*/ 0 h 567"/>
              <a:gd name="txR" fmla="*/ 538 w 538"/>
              <a:gd name="txB" fmla="*/ 567 h 567"/>
            </a:gdLst>
            <a:ahLst/>
            <a:cxnLst>
              <a:cxn ang="0">
                <a:pos x="0" y="0"/>
              </a:cxn>
              <a:cxn ang="0">
                <a:pos x="2147483646" y="2147483646"/>
              </a:cxn>
              <a:cxn ang="0">
                <a:pos x="2147483646" y="0"/>
              </a:cxn>
              <a:cxn ang="0">
                <a:pos x="2147483646" y="2147483646"/>
              </a:cxn>
              <a:cxn ang="0">
                <a:pos x="2147483646" y="0"/>
              </a:cxn>
              <a:cxn ang="0">
                <a:pos x="2147483646" y="2147483646"/>
              </a:cxn>
              <a:cxn ang="0">
                <a:pos x="2147483646" y="0"/>
              </a:cxn>
              <a:cxn ang="0">
                <a:pos x="2147483646" y="2147483646"/>
              </a:cxn>
              <a:cxn ang="0">
                <a:pos x="2147483646" y="0"/>
              </a:cxn>
              <a:cxn ang="0">
                <a:pos x="2147483646" y="2147483646"/>
              </a:cxn>
              <a:cxn ang="0">
                <a:pos x="2147483646" y="0"/>
              </a:cxn>
              <a:cxn ang="0">
                <a:pos x="2147483646" y="2147483646"/>
              </a:cxn>
              <a:cxn ang="0">
                <a:pos x="2147483646" y="0"/>
              </a:cxn>
            </a:cxnLst>
            <a:rect l="txL" t="txT" r="txR" b="txB"/>
            <a:pathLst>
              <a:path w="538" h="567">
                <a:moveTo>
                  <a:pt x="0" y="0"/>
                </a:moveTo>
                <a:cubicBezTo>
                  <a:pt x="9" y="94"/>
                  <a:pt x="37" y="567"/>
                  <a:pt x="56" y="567"/>
                </a:cubicBezTo>
                <a:cubicBezTo>
                  <a:pt x="75" y="567"/>
                  <a:pt x="94" y="0"/>
                  <a:pt x="113" y="0"/>
                </a:cubicBezTo>
                <a:cubicBezTo>
                  <a:pt x="132" y="0"/>
                  <a:pt x="156" y="567"/>
                  <a:pt x="170" y="567"/>
                </a:cubicBezTo>
                <a:cubicBezTo>
                  <a:pt x="184" y="567"/>
                  <a:pt x="184" y="0"/>
                  <a:pt x="198" y="0"/>
                </a:cubicBezTo>
                <a:cubicBezTo>
                  <a:pt x="212" y="0"/>
                  <a:pt x="241" y="567"/>
                  <a:pt x="255" y="567"/>
                </a:cubicBezTo>
                <a:cubicBezTo>
                  <a:pt x="269" y="567"/>
                  <a:pt x="269" y="0"/>
                  <a:pt x="283" y="0"/>
                </a:cubicBezTo>
                <a:cubicBezTo>
                  <a:pt x="297" y="0"/>
                  <a:pt x="326" y="567"/>
                  <a:pt x="340" y="567"/>
                </a:cubicBezTo>
                <a:cubicBezTo>
                  <a:pt x="354" y="567"/>
                  <a:pt x="354" y="0"/>
                  <a:pt x="368" y="0"/>
                </a:cubicBezTo>
                <a:cubicBezTo>
                  <a:pt x="382" y="0"/>
                  <a:pt x="411" y="567"/>
                  <a:pt x="425" y="567"/>
                </a:cubicBezTo>
                <a:cubicBezTo>
                  <a:pt x="439" y="567"/>
                  <a:pt x="439" y="0"/>
                  <a:pt x="453" y="0"/>
                </a:cubicBezTo>
                <a:cubicBezTo>
                  <a:pt x="467" y="0"/>
                  <a:pt x="496" y="567"/>
                  <a:pt x="510" y="567"/>
                </a:cubicBezTo>
                <a:cubicBezTo>
                  <a:pt x="524" y="567"/>
                  <a:pt x="533" y="94"/>
                  <a:pt x="538" y="0"/>
                </a:cubicBezTo>
              </a:path>
            </a:pathLst>
          </a:custGeom>
          <a:noFill/>
          <a:ln w="9525" cap="flat" cmpd="sng">
            <a:solidFill>
              <a:schemeClr val="tx1">
                <a:alpha val="100000"/>
              </a:schemeClr>
            </a:solidFill>
            <a:prstDash val="solid"/>
            <a:round/>
            <a:headEnd type="none" w="med" len="med"/>
            <a:tailEnd type="none" w="med" len="med"/>
          </a:ln>
        </p:spPr>
        <p:txBody>
          <a:bodyPr/>
          <a:p>
            <a:endParaRPr lang="en-US"/>
          </a:p>
        </p:txBody>
      </p:sp>
      <p:sp>
        <p:nvSpPr>
          <p:cNvPr id="161811" name="Freeform 21"/>
          <p:cNvSpPr/>
          <p:nvPr/>
        </p:nvSpPr>
        <p:spPr>
          <a:xfrm>
            <a:off x="5711825" y="3371850"/>
            <a:ext cx="1292225" cy="1017588"/>
          </a:xfrm>
          <a:custGeom>
            <a:avLst/>
            <a:gdLst>
              <a:gd name="txL" fmla="*/ 0 w 738"/>
              <a:gd name="txT" fmla="*/ 0 h 581"/>
              <a:gd name="txR" fmla="*/ 738 w 738"/>
              <a:gd name="txB" fmla="*/ 581 h 581"/>
            </a:gdLst>
            <a:ahLst/>
            <a:cxnLst>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txL" t="txT" r="txR" b="txB"/>
            <a:pathLst>
              <a:path w="738" h="581">
                <a:moveTo>
                  <a:pt x="0" y="30"/>
                </a:moveTo>
                <a:cubicBezTo>
                  <a:pt x="6" y="117"/>
                  <a:pt x="26" y="554"/>
                  <a:pt x="37" y="554"/>
                </a:cubicBezTo>
                <a:cubicBezTo>
                  <a:pt x="48" y="554"/>
                  <a:pt x="53" y="26"/>
                  <a:pt x="66" y="30"/>
                </a:cubicBezTo>
                <a:cubicBezTo>
                  <a:pt x="79" y="34"/>
                  <a:pt x="104" y="581"/>
                  <a:pt x="118" y="576"/>
                </a:cubicBezTo>
                <a:cubicBezTo>
                  <a:pt x="132" y="571"/>
                  <a:pt x="135" y="2"/>
                  <a:pt x="149" y="1"/>
                </a:cubicBezTo>
                <a:cubicBezTo>
                  <a:pt x="163" y="0"/>
                  <a:pt x="186" y="568"/>
                  <a:pt x="205" y="568"/>
                </a:cubicBezTo>
                <a:cubicBezTo>
                  <a:pt x="224" y="568"/>
                  <a:pt x="243" y="1"/>
                  <a:pt x="262" y="1"/>
                </a:cubicBezTo>
                <a:cubicBezTo>
                  <a:pt x="281" y="1"/>
                  <a:pt x="305" y="568"/>
                  <a:pt x="319" y="568"/>
                </a:cubicBezTo>
                <a:cubicBezTo>
                  <a:pt x="333" y="568"/>
                  <a:pt x="333" y="1"/>
                  <a:pt x="347" y="1"/>
                </a:cubicBezTo>
                <a:cubicBezTo>
                  <a:pt x="361" y="1"/>
                  <a:pt x="390" y="568"/>
                  <a:pt x="404" y="568"/>
                </a:cubicBezTo>
                <a:cubicBezTo>
                  <a:pt x="418" y="568"/>
                  <a:pt x="418" y="1"/>
                  <a:pt x="432" y="1"/>
                </a:cubicBezTo>
                <a:cubicBezTo>
                  <a:pt x="446" y="1"/>
                  <a:pt x="475" y="568"/>
                  <a:pt x="489" y="568"/>
                </a:cubicBezTo>
                <a:cubicBezTo>
                  <a:pt x="503" y="568"/>
                  <a:pt x="503" y="1"/>
                  <a:pt x="517" y="1"/>
                </a:cubicBezTo>
                <a:cubicBezTo>
                  <a:pt x="531" y="1"/>
                  <a:pt x="560" y="568"/>
                  <a:pt x="574" y="568"/>
                </a:cubicBezTo>
                <a:cubicBezTo>
                  <a:pt x="588" y="568"/>
                  <a:pt x="588" y="1"/>
                  <a:pt x="602" y="1"/>
                </a:cubicBezTo>
                <a:cubicBezTo>
                  <a:pt x="616" y="1"/>
                  <a:pt x="645" y="568"/>
                  <a:pt x="659" y="568"/>
                </a:cubicBezTo>
                <a:cubicBezTo>
                  <a:pt x="673" y="568"/>
                  <a:pt x="674" y="1"/>
                  <a:pt x="687" y="1"/>
                </a:cubicBezTo>
                <a:cubicBezTo>
                  <a:pt x="700" y="1"/>
                  <a:pt x="728" y="451"/>
                  <a:pt x="738" y="569"/>
                </a:cubicBezTo>
              </a:path>
            </a:pathLst>
          </a:custGeom>
          <a:noFill/>
          <a:ln w="9525" cap="flat" cmpd="sng">
            <a:solidFill>
              <a:schemeClr val="tx1">
                <a:alpha val="100000"/>
              </a:schemeClr>
            </a:solidFill>
            <a:prstDash val="solid"/>
            <a:round/>
            <a:headEnd type="none" w="med" len="med"/>
            <a:tailEnd type="none" w="med" len="med"/>
          </a:ln>
        </p:spPr>
        <p:txBody>
          <a:bodyPr/>
          <a:p>
            <a:endParaRPr lang="en-US"/>
          </a:p>
        </p:txBody>
      </p:sp>
      <p:sp>
        <p:nvSpPr>
          <p:cNvPr id="161812" name="Oval 22"/>
          <p:cNvSpPr/>
          <p:nvPr/>
        </p:nvSpPr>
        <p:spPr>
          <a:xfrm>
            <a:off x="4494213" y="3133725"/>
            <a:ext cx="496887" cy="1538288"/>
          </a:xfrm>
          <a:prstGeom prst="ellipse">
            <a:avLst/>
          </a:prstGeom>
          <a:noFill/>
          <a:ln w="28575" cap="flat" cmpd="sng">
            <a:solidFill>
              <a:srgbClr val="FF3300"/>
            </a:solidFill>
            <a:prstDash val="solid"/>
            <a:headEnd type="none" w="med" len="med"/>
            <a:tailEnd type="none" w="med" len="med"/>
          </a:ln>
        </p:spPr>
        <p:txBody>
          <a:bodyPr wrap="none" lIns="100794" tIns="50397" rIns="100794" bIns="50397" anchor="ctr"/>
          <a:p>
            <a:endParaRPr lang="en-US" altLang="en-US" dirty="0">
              <a:latin typeface="Arial" panose="020B0604020202020204" pitchFamily="34" charset="0"/>
            </a:endParaRPr>
          </a:p>
        </p:txBody>
      </p:sp>
      <p:sp>
        <p:nvSpPr>
          <p:cNvPr id="161813"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161814"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2818" name="Text Box 2"/>
          <p:cNvSpPr txBox="1"/>
          <p:nvPr/>
        </p:nvSpPr>
        <p:spPr>
          <a:xfrm>
            <a:off x="2087563" y="582613"/>
            <a:ext cx="9156700" cy="1625600"/>
          </a:xfrm>
          <a:prstGeom prst="rect">
            <a:avLst/>
          </a:prstGeom>
          <a:noFill/>
          <a:ln w="9525">
            <a:noFill/>
          </a:ln>
        </p:spPr>
        <p:txBody>
          <a:bodyPr lIns="100794" tIns="50397" rIns="100794" bIns="50397">
            <a:spAutoFit/>
          </a:bodyPr>
          <a:p>
            <a:pPr>
              <a:spcBef>
                <a:spcPct val="50000"/>
              </a:spcBef>
            </a:pPr>
            <a:r>
              <a:rPr lang="en-US" altLang="en-US" b="1" i="1" u="sng" dirty="0">
                <a:solidFill>
                  <a:schemeClr val="tx1"/>
                </a:solidFill>
                <a:latin typeface="Arial" panose="020B0604020202020204" pitchFamily="34" charset="0"/>
              </a:rPr>
              <a:t>Binary Phase Shift Keying (BPSK)</a:t>
            </a:r>
            <a:endParaRPr lang="en-US" altLang="en-US" b="1" i="1" u="sng" dirty="0">
              <a:solidFill>
                <a:schemeClr val="tx1"/>
              </a:solidFill>
              <a:latin typeface="Arial" panose="020B0604020202020204" pitchFamily="34" charset="0"/>
            </a:endParaRPr>
          </a:p>
          <a:p>
            <a:pPr>
              <a:spcBef>
                <a:spcPct val="50000"/>
              </a:spcBef>
            </a:pPr>
            <a:r>
              <a:rPr lang="en-US" altLang="en-US" dirty="0">
                <a:solidFill>
                  <a:schemeClr val="tx1"/>
                </a:solidFill>
                <a:latin typeface="Arial" panose="020B0604020202020204" pitchFamily="34" charset="0"/>
              </a:rPr>
              <a:t>If the sinusoidal carrier has an amplitude A</a:t>
            </a:r>
            <a:r>
              <a:rPr lang="en-US" altLang="en-US" baseline="-25000" dirty="0">
                <a:solidFill>
                  <a:schemeClr val="tx1"/>
                </a:solidFill>
                <a:latin typeface="Arial" panose="020B0604020202020204" pitchFamily="34" charset="0"/>
              </a:rPr>
              <a:t>c</a:t>
            </a:r>
            <a:r>
              <a:rPr lang="en-US" altLang="en-US" dirty="0">
                <a:solidFill>
                  <a:schemeClr val="tx1"/>
                </a:solidFill>
                <a:latin typeface="Arial" panose="020B0604020202020204" pitchFamily="34" charset="0"/>
              </a:rPr>
              <a:t> and energy per bit E</a:t>
            </a:r>
            <a:r>
              <a:rPr lang="en-US" altLang="en-US" baseline="-25000" dirty="0">
                <a:solidFill>
                  <a:schemeClr val="tx1"/>
                </a:solidFill>
                <a:latin typeface="Arial" panose="020B0604020202020204" pitchFamily="34" charset="0"/>
              </a:rPr>
              <a:t>b</a:t>
            </a:r>
            <a:endParaRPr lang="en-US" altLang="en-US" dirty="0">
              <a:solidFill>
                <a:schemeClr val="tx1"/>
              </a:solidFill>
              <a:latin typeface="Arial" panose="020B0604020202020204" pitchFamily="34" charset="0"/>
            </a:endParaRPr>
          </a:p>
          <a:p>
            <a:pPr>
              <a:spcBef>
                <a:spcPct val="50000"/>
              </a:spcBef>
            </a:pPr>
            <a:r>
              <a:rPr lang="en-US" altLang="en-US" dirty="0">
                <a:solidFill>
                  <a:schemeClr val="tx1"/>
                </a:solidFill>
                <a:latin typeface="Arial" panose="020B0604020202020204" pitchFamily="34" charset="0"/>
              </a:rPr>
              <a:t> Then the transmitted BPSK signal is either:</a:t>
            </a:r>
            <a:endParaRPr lang="en-US" altLang="en-US" dirty="0">
              <a:solidFill>
                <a:schemeClr val="tx1"/>
              </a:solidFill>
              <a:latin typeface="Arial" panose="020B0604020202020204" pitchFamily="34" charset="0"/>
            </a:endParaRPr>
          </a:p>
          <a:p>
            <a:pPr>
              <a:spcBef>
                <a:spcPct val="50000"/>
              </a:spcBef>
            </a:pPr>
            <a:endParaRPr lang="en-US" altLang="en-US" dirty="0">
              <a:latin typeface="Arial" panose="020B0604020202020204" pitchFamily="34" charset="0"/>
            </a:endParaRPr>
          </a:p>
        </p:txBody>
      </p:sp>
      <p:graphicFrame>
        <p:nvGraphicFramePr>
          <p:cNvPr id="162819" name="Object 2"/>
          <p:cNvGraphicFramePr>
            <a:graphicFrameLocks noChangeAspect="1"/>
          </p:cNvGraphicFramePr>
          <p:nvPr/>
        </p:nvGraphicFramePr>
        <p:xfrm>
          <a:off x="1871663" y="2843213"/>
          <a:ext cx="7604125" cy="1271587"/>
        </p:xfrm>
        <a:graphic>
          <a:graphicData uri="http://schemas.openxmlformats.org/presentationml/2006/ole">
            <mc:AlternateContent xmlns:mc="http://schemas.openxmlformats.org/markup-compatibility/2006">
              <mc:Choice xmlns:v="urn:schemas-microsoft-com:vml" Requires="v">
                <p:oleObj spid="_x0000_s3110" name="" r:id="rId1" imgW="6896100" imgH="1152525" progId="PBrush">
                  <p:embed/>
                </p:oleObj>
              </mc:Choice>
              <mc:Fallback>
                <p:oleObj name="" r:id="rId1" imgW="6896100" imgH="1152525" progId="PBrush">
                  <p:embed/>
                  <p:pic>
                    <p:nvPicPr>
                      <p:cNvPr id="0" name="Picture 3109"/>
                      <p:cNvPicPr/>
                      <p:nvPr/>
                    </p:nvPicPr>
                    <p:blipFill>
                      <a:blip r:embed="rId2">
                        <a:lum bright="-23999" contrast="20000"/>
                      </a:blip>
                      <a:stretch>
                        <a:fillRect/>
                      </a:stretch>
                    </p:blipFill>
                    <p:spPr>
                      <a:xfrm>
                        <a:off x="1871663" y="2843213"/>
                        <a:ext cx="7604125" cy="1271587"/>
                      </a:xfrm>
                      <a:prstGeom prst="rect">
                        <a:avLst/>
                      </a:prstGeom>
                      <a:noFill/>
                      <a:ln w="38100">
                        <a:noFill/>
                        <a:miter/>
                      </a:ln>
                    </p:spPr>
                  </p:pic>
                </p:oleObj>
              </mc:Fallback>
            </mc:AlternateContent>
          </a:graphicData>
        </a:graphic>
      </p:graphicFrame>
      <p:graphicFrame>
        <p:nvGraphicFramePr>
          <p:cNvPr id="162820" name="Object 3"/>
          <p:cNvGraphicFramePr>
            <a:graphicFrameLocks noChangeAspect="1"/>
          </p:cNvGraphicFramePr>
          <p:nvPr/>
        </p:nvGraphicFramePr>
        <p:xfrm>
          <a:off x="1944688" y="4500563"/>
          <a:ext cx="7559675" cy="2278062"/>
        </p:xfrm>
        <a:graphic>
          <a:graphicData uri="http://schemas.openxmlformats.org/presentationml/2006/ole">
            <mc:AlternateContent xmlns:mc="http://schemas.openxmlformats.org/markup-compatibility/2006">
              <mc:Choice xmlns:v="urn:schemas-microsoft-com:vml" Requires="v">
                <p:oleObj spid="_x0000_s3111" name="" r:id="rId3" imgW="6667500" imgH="2066925" progId="PBrush">
                  <p:embed/>
                </p:oleObj>
              </mc:Choice>
              <mc:Fallback>
                <p:oleObj name="" r:id="rId3" imgW="6667500" imgH="2066925" progId="PBrush">
                  <p:embed/>
                  <p:pic>
                    <p:nvPicPr>
                      <p:cNvPr id="0" name="Picture 3110"/>
                      <p:cNvPicPr/>
                      <p:nvPr/>
                    </p:nvPicPr>
                    <p:blipFill>
                      <a:blip r:embed="rId4">
                        <a:lum bright="-26001" contrast="20000"/>
                      </a:blip>
                      <a:stretch>
                        <a:fillRect/>
                      </a:stretch>
                    </p:blipFill>
                    <p:spPr>
                      <a:xfrm>
                        <a:off x="1944688" y="4500563"/>
                        <a:ext cx="7559675" cy="2278062"/>
                      </a:xfrm>
                      <a:prstGeom prst="rect">
                        <a:avLst/>
                      </a:prstGeom>
                      <a:noFill/>
                      <a:ln w="38100">
                        <a:noFill/>
                        <a:miter/>
                      </a:ln>
                    </p:spPr>
                  </p:pic>
                </p:oleObj>
              </mc:Fallback>
            </mc:AlternateContent>
          </a:graphicData>
        </a:graphic>
      </p:graphicFrame>
      <p:sp>
        <p:nvSpPr>
          <p:cNvPr id="162821"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162822"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42" name="Text Box 2"/>
          <p:cNvSpPr txBox="1"/>
          <p:nvPr/>
        </p:nvSpPr>
        <p:spPr>
          <a:xfrm>
            <a:off x="2232025" y="615950"/>
            <a:ext cx="7200900" cy="4672013"/>
          </a:xfrm>
          <a:prstGeom prst="rect">
            <a:avLst/>
          </a:prstGeom>
          <a:noFill/>
          <a:ln w="9525">
            <a:noFill/>
          </a:ln>
        </p:spPr>
        <p:txBody>
          <a:bodyPr lIns="100794" tIns="50397" rIns="100794" bIns="50397">
            <a:spAutoFit/>
          </a:bodyPr>
          <a:p>
            <a:pPr marL="503555" indent="-503555">
              <a:spcBef>
                <a:spcPct val="50000"/>
              </a:spcBef>
            </a:pPr>
            <a:r>
              <a:rPr lang="en-US" altLang="en-US" b="1" i="1" u="sng" dirty="0">
                <a:solidFill>
                  <a:schemeClr val="tx1"/>
                </a:solidFill>
                <a:latin typeface="Arial" panose="020B0604020202020204" pitchFamily="34" charset="0"/>
              </a:rPr>
              <a:t>Linear Modulation Techniques:</a:t>
            </a:r>
            <a:endParaRPr lang="en-US" altLang="en-US" b="1" i="1" u="sng" dirty="0">
              <a:solidFill>
                <a:schemeClr val="tx1"/>
              </a:solidFill>
              <a:latin typeface="Arial" panose="020B0604020202020204" pitchFamily="34" charset="0"/>
            </a:endParaRPr>
          </a:p>
          <a:p>
            <a:pPr marL="503555" indent="-503555">
              <a:spcBef>
                <a:spcPct val="50000"/>
              </a:spcBef>
            </a:pPr>
            <a:r>
              <a:rPr lang="en-US" altLang="en-US" dirty="0">
                <a:solidFill>
                  <a:schemeClr val="tx1"/>
                </a:solidFill>
                <a:latin typeface="Arial" panose="020B0604020202020204" pitchFamily="34" charset="0"/>
              </a:rPr>
              <a:t>Digital modulation can be broadly classified as:</a:t>
            </a:r>
            <a:endParaRPr lang="en-US" altLang="en-US" dirty="0">
              <a:solidFill>
                <a:schemeClr val="tx1"/>
              </a:solidFill>
              <a:latin typeface="Arial" panose="020B0604020202020204" pitchFamily="34" charset="0"/>
            </a:endParaRPr>
          </a:p>
          <a:p>
            <a:pPr marL="503555" indent="-503555">
              <a:spcBef>
                <a:spcPct val="50000"/>
              </a:spcBef>
              <a:buAutoNum type="arabicPeriod"/>
            </a:pPr>
            <a:r>
              <a:rPr lang="en-US" altLang="en-US" dirty="0">
                <a:solidFill>
                  <a:schemeClr val="tx1"/>
                </a:solidFill>
                <a:latin typeface="Arial" panose="020B0604020202020204" pitchFamily="34" charset="0"/>
              </a:rPr>
              <a:t>Linear (change Amplitude or phase)</a:t>
            </a:r>
            <a:endParaRPr lang="en-US" altLang="en-US" dirty="0">
              <a:solidFill>
                <a:schemeClr val="tx1"/>
              </a:solidFill>
              <a:latin typeface="Arial" panose="020B0604020202020204" pitchFamily="34" charset="0"/>
            </a:endParaRPr>
          </a:p>
          <a:p>
            <a:pPr marL="503555" indent="-503555">
              <a:spcBef>
                <a:spcPct val="50000"/>
              </a:spcBef>
              <a:buAutoNum type="arabicPeriod"/>
            </a:pPr>
            <a:r>
              <a:rPr lang="en-US" altLang="en-US" dirty="0">
                <a:solidFill>
                  <a:schemeClr val="tx1"/>
                </a:solidFill>
                <a:latin typeface="Arial" panose="020B0604020202020204" pitchFamily="34" charset="0"/>
              </a:rPr>
              <a:t>Non linear modulation techniques (change frequency).</a:t>
            </a:r>
            <a:endParaRPr lang="en-US" altLang="en-US" dirty="0">
              <a:solidFill>
                <a:schemeClr val="tx1"/>
              </a:solidFill>
              <a:latin typeface="Arial" panose="020B0604020202020204" pitchFamily="34" charset="0"/>
            </a:endParaRPr>
          </a:p>
          <a:p>
            <a:pPr marL="503555" indent="-503555">
              <a:spcBef>
                <a:spcPct val="50000"/>
              </a:spcBef>
            </a:pPr>
            <a:r>
              <a:rPr lang="en-US" altLang="en-US" dirty="0">
                <a:solidFill>
                  <a:schemeClr val="tx1"/>
                </a:solidFill>
                <a:latin typeface="Arial" panose="020B0604020202020204" pitchFamily="34" charset="0"/>
              </a:rPr>
              <a:t>Linear Modulation Techniques:</a:t>
            </a:r>
            <a:endParaRPr lang="en-US" altLang="en-US" dirty="0">
              <a:solidFill>
                <a:schemeClr val="tx1"/>
              </a:solidFill>
              <a:latin typeface="Arial" panose="020B0604020202020204" pitchFamily="34" charset="0"/>
            </a:endParaRPr>
          </a:p>
          <a:p>
            <a:pPr marL="503555" indent="-503555">
              <a:spcBef>
                <a:spcPct val="50000"/>
              </a:spcBef>
              <a:buChar char="•"/>
            </a:pPr>
            <a:r>
              <a:rPr lang="en-US" altLang="en-US" dirty="0">
                <a:solidFill>
                  <a:schemeClr val="tx1"/>
                </a:solidFill>
                <a:latin typeface="Arial" panose="020B0604020202020204" pitchFamily="34" charset="0"/>
              </a:rPr>
              <a:t>The amplitude /phase of the transmitted signal s(t), varies linearly with the modulating digital signal, m(t).</a:t>
            </a:r>
            <a:endParaRPr lang="en-US" altLang="en-US" dirty="0">
              <a:solidFill>
                <a:schemeClr val="tx1"/>
              </a:solidFill>
              <a:latin typeface="Arial" panose="020B0604020202020204" pitchFamily="34" charset="0"/>
            </a:endParaRPr>
          </a:p>
          <a:p>
            <a:pPr marL="503555" indent="-503555">
              <a:spcBef>
                <a:spcPct val="50000"/>
              </a:spcBef>
              <a:buChar char="•"/>
            </a:pPr>
            <a:r>
              <a:rPr lang="en-US" altLang="en-US" dirty="0">
                <a:solidFill>
                  <a:schemeClr val="tx1"/>
                </a:solidFill>
                <a:latin typeface="Arial" panose="020B0604020202020204" pitchFamily="34" charset="0"/>
              </a:rPr>
              <a:t>These are bandwidth efficient (because it doesn’t change frequency) and hence are very attractive for use in wireless communication systems where there is an increasing demand to accommodate more and more users within a limited spectrum. </a:t>
            </a:r>
            <a:endParaRPr lang="en-US" altLang="en-US" dirty="0">
              <a:solidFill>
                <a:schemeClr val="tx1"/>
              </a:solidFill>
              <a:latin typeface="Arial" panose="020B0604020202020204" pitchFamily="34" charset="0"/>
            </a:endParaRPr>
          </a:p>
          <a:p>
            <a:pPr marL="503555" indent="-503555">
              <a:spcBef>
                <a:spcPct val="50000"/>
              </a:spcBef>
            </a:pPr>
            <a:endParaRPr lang="en-US" altLang="en-US" dirty="0">
              <a:latin typeface="Arial" panose="020B0604020202020204" pitchFamily="34" charset="0"/>
            </a:endParaRPr>
          </a:p>
        </p:txBody>
      </p:sp>
      <p:sp>
        <p:nvSpPr>
          <p:cNvPr id="163843"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163844"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4866" name="Text Box 2"/>
          <p:cNvSpPr txBox="1"/>
          <p:nvPr/>
        </p:nvSpPr>
        <p:spPr>
          <a:xfrm>
            <a:off x="2160588" y="2268538"/>
            <a:ext cx="7367587" cy="1763712"/>
          </a:xfrm>
          <a:prstGeom prst="rect">
            <a:avLst/>
          </a:prstGeom>
          <a:noFill/>
          <a:ln w="9525">
            <a:noFill/>
          </a:ln>
        </p:spPr>
        <p:txBody>
          <a:bodyPr lIns="100794" tIns="50397" rIns="100794" bIns="50397">
            <a:spAutoFit/>
          </a:bodyPr>
          <a:p>
            <a:pPr>
              <a:spcBef>
                <a:spcPct val="50000"/>
              </a:spcBef>
              <a:buChar char="•"/>
            </a:pPr>
            <a:r>
              <a:rPr lang="en-US" altLang="en-US" sz="2400" dirty="0">
                <a:solidFill>
                  <a:schemeClr val="tx1"/>
                </a:solidFill>
                <a:latin typeface="Times New Roman" panose="02020603050405020304" pitchFamily="18" charset="0"/>
                <a:cs typeface="Times New Roman" panose="02020603050405020304" pitchFamily="18" charset="0"/>
              </a:rPr>
              <a:t> Linear Modulation schemes have very good spectral efficiency, </a:t>
            </a:r>
            <a:endParaRPr lang="en-US" altLang="en-US" sz="2400" dirty="0">
              <a:solidFill>
                <a:schemeClr val="tx1"/>
              </a:solidFill>
              <a:latin typeface="Times New Roman" panose="02020603050405020304" pitchFamily="18" charset="0"/>
              <a:cs typeface="Times New Roman" panose="02020603050405020304" pitchFamily="18" charset="0"/>
            </a:endParaRPr>
          </a:p>
          <a:p>
            <a:pPr>
              <a:spcBef>
                <a:spcPct val="50000"/>
              </a:spcBef>
              <a:buChar char="•"/>
            </a:pPr>
            <a:r>
              <a:rPr lang="en-US" altLang="en-US" sz="2400" dirty="0">
                <a:solidFill>
                  <a:schemeClr val="tx1"/>
                </a:solidFill>
                <a:latin typeface="Times New Roman" panose="02020603050405020304" pitchFamily="18" charset="0"/>
                <a:cs typeface="Times New Roman" panose="02020603050405020304" pitchFamily="18" charset="0"/>
              </a:rPr>
              <a:t>However, they must be transmitted using linear RF amplifiers which have poor power efficiency.</a:t>
            </a:r>
            <a:endParaRPr lang="en-US" altLang="en-US" sz="2400" dirty="0">
              <a:solidFill>
                <a:schemeClr val="tx1"/>
              </a:solidFill>
              <a:latin typeface="Times New Roman" panose="02020603050405020304" pitchFamily="18" charset="0"/>
              <a:ea typeface="Times New Roman" panose="02020603050405020304" pitchFamily="18" charset="0"/>
            </a:endParaRPr>
          </a:p>
        </p:txBody>
      </p:sp>
      <p:sp>
        <p:nvSpPr>
          <p:cNvPr id="164867"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164868"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5890" name="Rectangle 2"/>
          <p:cNvSpPr>
            <a:spLocks noGrp="1"/>
          </p:cNvSpPr>
          <p:nvPr>
            <p:ph type="title"/>
          </p:nvPr>
        </p:nvSpPr>
        <p:spPr>
          <a:ln/>
        </p:spPr>
        <p:txBody>
          <a:bodyPr vert="horz" wrap="square" lIns="0" tIns="0" rIns="0" bIns="0" anchor="ctr"/>
          <a:p>
            <a:pPr eaLnBrk="1" hangingPunct="1"/>
            <a:r>
              <a:rPr lang="en-US" altLang="en-US" dirty="0"/>
              <a:t>Note</a:t>
            </a:r>
            <a:endParaRPr lang="en-US" altLang="en-US" dirty="0"/>
          </a:p>
        </p:txBody>
      </p:sp>
      <p:sp>
        <p:nvSpPr>
          <p:cNvPr id="165891" name="Rectangle 3" descr="Rectangle: Click to edit Master text styles&#10;Second level&#10;Third level&#10;Fourth level&#10;Fifth level"/>
          <p:cNvSpPr>
            <a:spLocks noGrp="1"/>
          </p:cNvSpPr>
          <p:nvPr>
            <p:ph idx="1"/>
          </p:nvPr>
        </p:nvSpPr>
        <p:spPr>
          <a:xfrm>
            <a:off x="2087563" y="1763713"/>
            <a:ext cx="7410450" cy="4379912"/>
          </a:xfrm>
          <a:ln/>
        </p:spPr>
        <p:txBody>
          <a:bodyPr vert="horz" wrap="square" lIns="0" tIns="28440" rIns="0" bIns="0" anchor="t"/>
          <a:p>
            <a:pPr eaLnBrk="1" hangingPunct="1"/>
            <a:r>
              <a:rPr lang="en-US" altLang="en-US" dirty="0">
                <a:solidFill>
                  <a:srgbClr val="FF0000"/>
                </a:solidFill>
              </a:rPr>
              <a:t>“Phase modulation” can be regarded as “amplitude” modulation because it can really change “envelope”;</a:t>
            </a:r>
            <a:endParaRPr lang="en-US" altLang="en-US" dirty="0">
              <a:solidFill>
                <a:srgbClr val="FF0000"/>
              </a:solidFill>
            </a:endParaRPr>
          </a:p>
          <a:p>
            <a:pPr eaLnBrk="1" hangingPunct="1"/>
            <a:endParaRPr lang="en-US" altLang="en-US" dirty="0"/>
          </a:p>
          <a:p>
            <a:pPr eaLnBrk="1" hangingPunct="1"/>
            <a:r>
              <a:rPr lang="en-US" altLang="en-US" dirty="0"/>
              <a:t>Thus both of them belong to “linear modulation”! </a:t>
            </a:r>
            <a:endParaRPr lang="en-US" altLang="en-US" dirty="0"/>
          </a:p>
        </p:txBody>
      </p:sp>
      <p:sp>
        <p:nvSpPr>
          <p:cNvPr id="165892"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165893"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6914" name="Rectangle 2"/>
          <p:cNvSpPr>
            <a:spLocks noGrp="1"/>
          </p:cNvSpPr>
          <p:nvPr>
            <p:ph type="title"/>
          </p:nvPr>
        </p:nvSpPr>
        <p:spPr>
          <a:ln/>
        </p:spPr>
        <p:txBody>
          <a:bodyPr vert="horz" wrap="square" lIns="0" tIns="0" rIns="0" bIns="0" anchor="ctr"/>
          <a:p>
            <a:pPr eaLnBrk="1" hangingPunct="1"/>
            <a:r>
              <a:rPr lang="en-GB" altLang="en-US" dirty="0"/>
              <a:t>Differential Modulation</a:t>
            </a:r>
            <a:endParaRPr lang="en-GB" altLang="en-US" dirty="0"/>
          </a:p>
        </p:txBody>
      </p:sp>
      <p:sp>
        <p:nvSpPr>
          <p:cNvPr id="166915" name="Rectangle 3" descr="Rectangle: Click to edit Master text styles&#10;Second level&#10;Third level&#10;Fourth level&#10;Fifth level"/>
          <p:cNvSpPr>
            <a:spLocks noGrp="1"/>
          </p:cNvSpPr>
          <p:nvPr>
            <p:ph idx="1"/>
          </p:nvPr>
        </p:nvSpPr>
        <p:spPr>
          <a:xfrm>
            <a:off x="2016125" y="2192338"/>
            <a:ext cx="7375525" cy="4535487"/>
          </a:xfrm>
          <a:ln/>
        </p:spPr>
        <p:txBody>
          <a:bodyPr vert="horz" wrap="square" lIns="0" tIns="28440" rIns="0" bIns="0" anchor="t"/>
          <a:p>
            <a:pPr eaLnBrk="1" hangingPunct="1">
              <a:lnSpc>
                <a:spcPct val="90000"/>
              </a:lnSpc>
              <a:buClr>
                <a:srgbClr val="000000"/>
              </a:buClr>
              <a:buSzPct val="100000"/>
              <a:buFont typeface="Arial" panose="020B0604020202020204" pitchFamily="34" charset="0"/>
              <a:buChar char="•"/>
            </a:pPr>
            <a:r>
              <a:rPr lang="en-GB" altLang="en-US" sz="2400" dirty="0">
                <a:solidFill>
                  <a:schemeClr val="tx2"/>
                </a:solidFill>
                <a:latin typeface="Times New Roman" panose="02020603050405020304" pitchFamily="18" charset="0"/>
                <a:cs typeface="Times New Roman" panose="02020603050405020304" pitchFamily="18" charset="0"/>
              </a:rPr>
              <a:t>In the transmitter</a:t>
            </a:r>
            <a:r>
              <a:rPr lang="en-GB" altLang="en-US" sz="2400" dirty="0">
                <a:solidFill>
                  <a:srgbClr val="FF0000"/>
                </a:solidFill>
                <a:latin typeface="Times New Roman" panose="02020603050405020304" pitchFamily="18" charset="0"/>
                <a:cs typeface="Times New Roman" panose="02020603050405020304" pitchFamily="18" charset="0"/>
              </a:rPr>
              <a:t>, each symbol is modulated relative to the previous symbol and modulating signal,</a:t>
            </a:r>
            <a:r>
              <a:rPr lang="en-GB" altLang="en-US" sz="2400" dirty="0">
                <a:solidFill>
                  <a:schemeClr val="tx2"/>
                </a:solidFill>
                <a:latin typeface="Times New Roman" panose="02020603050405020304" pitchFamily="18" charset="0"/>
                <a:cs typeface="Times New Roman" panose="02020603050405020304" pitchFamily="18" charset="0"/>
              </a:rPr>
              <a:t> for instance in BPSK 	</a:t>
            </a:r>
            <a:r>
              <a:rPr lang="en-US" altLang="en-US" sz="2400" dirty="0">
                <a:solidFill>
                  <a:schemeClr val="tx2"/>
                </a:solidFill>
                <a:latin typeface="Times New Roman" panose="02020603050405020304" pitchFamily="18" charset="0"/>
                <a:cs typeface="Times New Roman" panose="02020603050405020304" pitchFamily="18" charset="0"/>
              </a:rPr>
              <a:t>0 = no change,		1 = +180</a:t>
            </a:r>
            <a:r>
              <a:rPr lang="en-US" altLang="en-US" sz="2400" baseline="30000" dirty="0">
                <a:solidFill>
                  <a:schemeClr val="tx2"/>
                </a:solidFill>
                <a:latin typeface="Times New Roman" panose="02020603050405020304" pitchFamily="18" charset="0"/>
                <a:cs typeface="Times New Roman" panose="02020603050405020304" pitchFamily="18" charset="0"/>
              </a:rPr>
              <a:t>0</a:t>
            </a:r>
            <a:endParaRPr lang="en-GB" altLang="en-US" sz="2400" baseline="30000" dirty="0">
              <a:solidFill>
                <a:schemeClr val="tx2"/>
              </a:solidFill>
              <a:latin typeface="Times New Roman" panose="02020603050405020304" pitchFamily="18" charset="0"/>
              <a:cs typeface="Times New Roman" panose="02020603050405020304" pitchFamily="18" charset="0"/>
            </a:endParaRPr>
          </a:p>
          <a:p>
            <a:pPr eaLnBrk="1" hangingPunct="1">
              <a:lnSpc>
                <a:spcPct val="90000"/>
              </a:lnSpc>
              <a:buClr>
                <a:srgbClr val="000000"/>
              </a:buClr>
              <a:buSzPct val="100000"/>
              <a:buFont typeface="Arial" panose="020B0604020202020204" pitchFamily="34" charset="0"/>
              <a:buChar char="•"/>
            </a:pPr>
            <a:r>
              <a:rPr lang="en-GB" altLang="en-US" sz="2400" dirty="0">
                <a:solidFill>
                  <a:schemeClr val="tx2"/>
                </a:solidFill>
                <a:latin typeface="Times New Roman" panose="02020603050405020304" pitchFamily="18" charset="0"/>
                <a:cs typeface="Times New Roman" panose="02020603050405020304" pitchFamily="18" charset="0"/>
              </a:rPr>
              <a:t>In the receiver, the current symbol is demodulated </a:t>
            </a:r>
            <a:r>
              <a:rPr lang="en-GB" altLang="en-US" sz="2400" dirty="0">
                <a:solidFill>
                  <a:srgbClr val="FF0000"/>
                </a:solidFill>
                <a:latin typeface="Times New Roman" panose="02020603050405020304" pitchFamily="18" charset="0"/>
                <a:cs typeface="Times New Roman" panose="02020603050405020304" pitchFamily="18" charset="0"/>
              </a:rPr>
              <a:t>using the previous symbol as a reference. </a:t>
            </a:r>
            <a:r>
              <a:rPr lang="en-GB" altLang="en-US" sz="2400" dirty="0">
                <a:solidFill>
                  <a:schemeClr val="tx2"/>
                </a:solidFill>
                <a:latin typeface="Times New Roman" panose="02020603050405020304" pitchFamily="18" charset="0"/>
                <a:cs typeface="Times New Roman" panose="02020603050405020304" pitchFamily="18" charset="0"/>
              </a:rPr>
              <a:t>The previous symbol serves as an estimate of the channel. A no-change condition causes the modulated signal to remain at the same 0 or 1 state of the previous symbol.</a:t>
            </a:r>
            <a:endParaRPr lang="en-GB" altLang="en-US" sz="2400" dirty="0">
              <a:solidFill>
                <a:schemeClr val="tx2"/>
              </a:solidFill>
              <a:latin typeface="Times New Roman" panose="02020603050405020304" pitchFamily="18" charset="0"/>
              <a:ea typeface="Times New Roman" panose="02020603050405020304" pitchFamily="18" charset="0"/>
            </a:endParaRPr>
          </a:p>
        </p:txBody>
      </p:sp>
      <p:sp>
        <p:nvSpPr>
          <p:cNvPr id="166916" name="Slide Number Placeholder 3"/>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
        <p:nvSpPr>
          <p:cNvPr id="166917"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167938" name="Object 2"/>
          <p:cNvGraphicFramePr>
            <a:graphicFrameLocks noChangeAspect="1"/>
          </p:cNvGraphicFramePr>
          <p:nvPr/>
        </p:nvGraphicFramePr>
        <p:xfrm>
          <a:off x="923925" y="168275"/>
          <a:ext cx="8653463" cy="6719888"/>
        </p:xfrm>
        <a:graphic>
          <a:graphicData uri="http://schemas.openxmlformats.org/presentationml/2006/ole">
            <mc:AlternateContent xmlns:mc="http://schemas.openxmlformats.org/markup-compatibility/2006">
              <mc:Choice xmlns:v="urn:schemas-microsoft-com:vml" Requires="v">
                <p:oleObj spid="_x0000_s3113" name="" r:id="rId1" imgW="10687050" imgH="8467725" progId="PBrush">
                  <p:embed/>
                </p:oleObj>
              </mc:Choice>
              <mc:Fallback>
                <p:oleObj name="" r:id="rId1" imgW="10687050" imgH="8467725" progId="PBrush">
                  <p:embed/>
                  <p:pic>
                    <p:nvPicPr>
                      <p:cNvPr id="0" name="Picture 3112"/>
                      <p:cNvPicPr/>
                      <p:nvPr/>
                    </p:nvPicPr>
                    <p:blipFill>
                      <a:blip r:embed="rId2">
                        <a:lum bright="-23999" contrast="30000"/>
                      </a:blip>
                      <a:stretch>
                        <a:fillRect/>
                      </a:stretch>
                    </p:blipFill>
                    <p:spPr>
                      <a:xfrm>
                        <a:off x="923925" y="168275"/>
                        <a:ext cx="8653463" cy="6719888"/>
                      </a:xfrm>
                      <a:prstGeom prst="rect">
                        <a:avLst/>
                      </a:prstGeom>
                      <a:noFill/>
                      <a:ln w="9525" cap="flat" cmpd="sng">
                        <a:solidFill>
                          <a:srgbClr val="FFFFFF"/>
                        </a:solidFill>
                        <a:prstDash val="solid"/>
                        <a:miter/>
                        <a:headEnd type="none" w="med" len="med"/>
                        <a:tailEnd type="none" w="med" len="med"/>
                      </a:ln>
                    </p:spPr>
                  </p:pic>
                </p:oleObj>
              </mc:Fallback>
            </mc:AlternateContent>
          </a:graphicData>
        </a:graphic>
      </p:graphicFrame>
      <p:sp>
        <p:nvSpPr>
          <p:cNvPr id="167939" name="Oval 4"/>
          <p:cNvSpPr/>
          <p:nvPr/>
        </p:nvSpPr>
        <p:spPr>
          <a:xfrm>
            <a:off x="2771775" y="1763713"/>
            <a:ext cx="2352675" cy="1512887"/>
          </a:xfrm>
          <a:prstGeom prst="ellipse">
            <a:avLst/>
          </a:prstGeom>
          <a:noFill/>
          <a:ln w="9525" cap="flat" cmpd="sng">
            <a:solidFill>
              <a:srgbClr val="FF0000"/>
            </a:solidFill>
            <a:prstDash val="solid"/>
            <a:miter/>
            <a:headEnd type="none" w="med" len="med"/>
            <a:tailEnd type="none" w="med" len="med"/>
          </a:ln>
        </p:spPr>
        <p:txBody>
          <a:bodyPr wrap="none" lIns="100794" tIns="50397" rIns="100794" bIns="50397" anchor="ctr"/>
          <a:p>
            <a:endParaRPr lang="en-US" altLang="en-US" dirty="0">
              <a:latin typeface="Arial" panose="020B0604020202020204" pitchFamily="34" charset="0"/>
            </a:endParaRPr>
          </a:p>
        </p:txBody>
      </p:sp>
      <p:sp>
        <p:nvSpPr>
          <p:cNvPr id="167940" name="Oval 5"/>
          <p:cNvSpPr/>
          <p:nvPr/>
        </p:nvSpPr>
        <p:spPr>
          <a:xfrm>
            <a:off x="5040313" y="336550"/>
            <a:ext cx="755650" cy="755650"/>
          </a:xfrm>
          <a:prstGeom prst="ellipse">
            <a:avLst/>
          </a:prstGeom>
          <a:noFill/>
          <a:ln w="9525" cap="flat" cmpd="sng">
            <a:solidFill>
              <a:srgbClr val="FF0000"/>
            </a:solidFill>
            <a:prstDash val="solid"/>
            <a:miter/>
            <a:headEnd type="none" w="med" len="med"/>
            <a:tailEnd type="none" w="med" len="med"/>
          </a:ln>
        </p:spPr>
        <p:txBody>
          <a:bodyPr wrap="none" lIns="100794" tIns="50397" rIns="100794" bIns="50397" anchor="ctr"/>
          <a:p>
            <a:endParaRPr lang="en-US" altLang="en-US" dirty="0">
              <a:latin typeface="Arial" panose="020B0604020202020204" pitchFamily="34" charset="0"/>
            </a:endParaRPr>
          </a:p>
        </p:txBody>
      </p:sp>
      <p:sp>
        <p:nvSpPr>
          <p:cNvPr id="167941" name="Line 6"/>
          <p:cNvSpPr/>
          <p:nvPr/>
        </p:nvSpPr>
        <p:spPr>
          <a:xfrm>
            <a:off x="3108325" y="4032250"/>
            <a:ext cx="1176338" cy="0"/>
          </a:xfrm>
          <a:prstGeom prst="line">
            <a:avLst/>
          </a:prstGeom>
          <a:ln w="9525" cap="flat" cmpd="sng">
            <a:solidFill>
              <a:srgbClr val="FF0000"/>
            </a:solidFill>
            <a:prstDash val="solid"/>
            <a:miter/>
            <a:headEnd type="none" w="med" len="med"/>
            <a:tailEnd type="none" w="med" len="med"/>
          </a:ln>
        </p:spPr>
      </p:sp>
      <p:sp>
        <p:nvSpPr>
          <p:cNvPr id="167942"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167943"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168962" name="Object 2"/>
          <p:cNvGraphicFramePr>
            <a:graphicFrameLocks noChangeAspect="1"/>
          </p:cNvGraphicFramePr>
          <p:nvPr/>
        </p:nvGraphicFramePr>
        <p:xfrm>
          <a:off x="2160588" y="2195513"/>
          <a:ext cx="7343775" cy="4956175"/>
        </p:xfrm>
        <a:graphic>
          <a:graphicData uri="http://schemas.openxmlformats.org/presentationml/2006/ole">
            <mc:AlternateContent xmlns:mc="http://schemas.openxmlformats.org/markup-compatibility/2006">
              <mc:Choice xmlns:v="urn:schemas-microsoft-com:vml" Requires="v">
                <p:oleObj spid="_x0000_s3112" name="" r:id="rId1" imgW="9544050" imgH="2219325" progId="Paint.Picture">
                  <p:embed/>
                </p:oleObj>
              </mc:Choice>
              <mc:Fallback>
                <p:oleObj name="" r:id="rId1" imgW="9544050" imgH="2219325" progId="Paint.Picture">
                  <p:embed/>
                  <p:pic>
                    <p:nvPicPr>
                      <p:cNvPr id="0" name="Picture 3111"/>
                      <p:cNvPicPr/>
                      <p:nvPr/>
                    </p:nvPicPr>
                    <p:blipFill>
                      <a:blip r:embed="rId2">
                        <a:lum bright="-29999" contrast="20000"/>
                      </a:blip>
                      <a:stretch>
                        <a:fillRect/>
                      </a:stretch>
                    </p:blipFill>
                    <p:spPr>
                      <a:xfrm>
                        <a:off x="2160588" y="2195513"/>
                        <a:ext cx="7343775" cy="4956175"/>
                      </a:xfrm>
                      <a:prstGeom prst="rect">
                        <a:avLst/>
                      </a:prstGeom>
                      <a:noFill/>
                      <a:ln w="38100">
                        <a:noFill/>
                        <a:miter/>
                      </a:ln>
                    </p:spPr>
                  </p:pic>
                </p:oleObj>
              </mc:Fallback>
            </mc:AlternateContent>
          </a:graphicData>
        </a:graphic>
      </p:graphicFrame>
      <p:sp>
        <p:nvSpPr>
          <p:cNvPr id="168963"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168964"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9986" name="Text Box 2"/>
          <p:cNvSpPr txBox="1"/>
          <p:nvPr/>
        </p:nvSpPr>
        <p:spPr>
          <a:xfrm>
            <a:off x="2016125" y="1595438"/>
            <a:ext cx="7345363" cy="3517900"/>
          </a:xfrm>
          <a:prstGeom prst="rect">
            <a:avLst/>
          </a:prstGeom>
          <a:noFill/>
          <a:ln w="9525">
            <a:noFill/>
          </a:ln>
        </p:spPr>
        <p:txBody>
          <a:bodyPr lIns="100794" tIns="50397" rIns="100794" bIns="50397">
            <a:spAutoFit/>
          </a:bodyPr>
          <a:p>
            <a:pPr>
              <a:spcBef>
                <a:spcPct val="50000"/>
              </a:spcBef>
            </a:pPr>
            <a:endParaRPr lang="en-US" altLang="en-US" dirty="0">
              <a:latin typeface="Arial" panose="020B0604020202020204" pitchFamily="34" charset="0"/>
            </a:endParaRPr>
          </a:p>
          <a:p>
            <a:pPr>
              <a:spcBef>
                <a:spcPct val="50000"/>
              </a:spcBef>
            </a:pPr>
            <a:r>
              <a:rPr lang="en-US" altLang="en-US" dirty="0">
                <a:latin typeface="Arial" panose="020B0604020202020204" pitchFamily="34" charset="0"/>
              </a:rPr>
              <a:t> </a:t>
            </a:r>
            <a:r>
              <a:rPr lang="en-US" altLang="en-US" sz="2400" dirty="0">
                <a:solidFill>
                  <a:schemeClr val="tx1"/>
                </a:solidFill>
                <a:latin typeface="Times New Roman" panose="02020603050405020304" pitchFamily="18" charset="0"/>
                <a:cs typeface="Times New Roman" panose="02020603050405020304" pitchFamily="18" charset="0"/>
              </a:rPr>
              <a:t>Let {d</a:t>
            </a:r>
            <a:r>
              <a:rPr lang="en-US" altLang="en-US" sz="2400" baseline="-25000" dirty="0">
                <a:solidFill>
                  <a:schemeClr val="tx1"/>
                </a:solidFill>
                <a:latin typeface="Times New Roman" panose="02020603050405020304" pitchFamily="18" charset="0"/>
                <a:cs typeface="Times New Roman" panose="02020603050405020304" pitchFamily="18" charset="0"/>
              </a:rPr>
              <a:t>k</a:t>
            </a:r>
            <a:r>
              <a:rPr lang="en-US" altLang="en-US" sz="2400" dirty="0">
                <a:solidFill>
                  <a:schemeClr val="tx1"/>
                </a:solidFill>
                <a:latin typeface="Times New Roman" panose="02020603050405020304" pitchFamily="18" charset="0"/>
                <a:cs typeface="Times New Roman" panose="02020603050405020304" pitchFamily="18" charset="0"/>
              </a:rPr>
              <a:t>} denote the differentially encoded sequence with this added reference bit. We now introduce the following definitions in the generation of this sequence:</a:t>
            </a:r>
            <a:endParaRPr lang="en-US" altLang="en-US" sz="2400" dirty="0">
              <a:solidFill>
                <a:schemeClr val="tx1"/>
              </a:solidFill>
              <a:latin typeface="Times New Roman" panose="02020603050405020304" pitchFamily="18" charset="0"/>
              <a:cs typeface="Times New Roman" panose="02020603050405020304" pitchFamily="18" charset="0"/>
            </a:endParaRPr>
          </a:p>
          <a:p>
            <a:pPr>
              <a:spcBef>
                <a:spcPct val="50000"/>
              </a:spcBef>
              <a:buChar char="•"/>
            </a:pPr>
            <a:r>
              <a:rPr lang="en-US" altLang="en-US" sz="2400" dirty="0">
                <a:solidFill>
                  <a:schemeClr val="tx1"/>
                </a:solidFill>
                <a:latin typeface="Times New Roman" panose="02020603050405020304" pitchFamily="18" charset="0"/>
                <a:cs typeface="Times New Roman" panose="02020603050405020304" pitchFamily="18" charset="0"/>
              </a:rPr>
              <a:t> If the incoming binary symbol b</a:t>
            </a:r>
            <a:r>
              <a:rPr lang="en-US" altLang="en-US" sz="2400" baseline="-25000" dirty="0">
                <a:solidFill>
                  <a:schemeClr val="tx1"/>
                </a:solidFill>
                <a:latin typeface="Times New Roman" panose="02020603050405020304" pitchFamily="18" charset="0"/>
                <a:cs typeface="Times New Roman" panose="02020603050405020304" pitchFamily="18" charset="0"/>
              </a:rPr>
              <a:t>k</a:t>
            </a:r>
            <a:r>
              <a:rPr lang="en-US" altLang="en-US" sz="2400" dirty="0">
                <a:solidFill>
                  <a:schemeClr val="tx1"/>
                </a:solidFill>
                <a:latin typeface="Times New Roman" panose="02020603050405020304" pitchFamily="18" charset="0"/>
                <a:cs typeface="Times New Roman" panose="02020603050405020304" pitchFamily="18" charset="0"/>
              </a:rPr>
              <a:t> is 1, leave the symbol d</a:t>
            </a:r>
            <a:r>
              <a:rPr lang="en-US" altLang="en-US" sz="2400" baseline="-25000" dirty="0">
                <a:solidFill>
                  <a:schemeClr val="tx1"/>
                </a:solidFill>
                <a:latin typeface="Times New Roman" panose="02020603050405020304" pitchFamily="18" charset="0"/>
                <a:cs typeface="Times New Roman" panose="02020603050405020304" pitchFamily="18" charset="0"/>
              </a:rPr>
              <a:t>k</a:t>
            </a:r>
            <a:r>
              <a:rPr lang="en-US" altLang="en-US" sz="2400" dirty="0">
                <a:solidFill>
                  <a:schemeClr val="tx1"/>
                </a:solidFill>
                <a:latin typeface="Times New Roman" panose="02020603050405020304" pitchFamily="18" charset="0"/>
                <a:cs typeface="Times New Roman" panose="02020603050405020304" pitchFamily="18" charset="0"/>
              </a:rPr>
              <a:t> unchanged with respect to the previous bit.</a:t>
            </a:r>
            <a:endParaRPr lang="en-US" altLang="en-US" sz="2400" dirty="0">
              <a:solidFill>
                <a:schemeClr val="tx1"/>
              </a:solidFill>
              <a:latin typeface="Times New Roman" panose="02020603050405020304" pitchFamily="18" charset="0"/>
              <a:cs typeface="Times New Roman" panose="02020603050405020304" pitchFamily="18" charset="0"/>
            </a:endParaRPr>
          </a:p>
          <a:p>
            <a:pPr>
              <a:spcBef>
                <a:spcPct val="50000"/>
              </a:spcBef>
              <a:buChar char="•"/>
            </a:pPr>
            <a:r>
              <a:rPr lang="en-US" altLang="en-US" sz="2400" dirty="0">
                <a:solidFill>
                  <a:schemeClr val="tx1"/>
                </a:solidFill>
                <a:latin typeface="Times New Roman" panose="02020603050405020304" pitchFamily="18" charset="0"/>
                <a:cs typeface="Times New Roman" panose="02020603050405020304" pitchFamily="18" charset="0"/>
              </a:rPr>
              <a:t> If the incoming binary symbol b</a:t>
            </a:r>
            <a:r>
              <a:rPr lang="en-US" altLang="en-US" sz="2400" baseline="-25000" dirty="0">
                <a:solidFill>
                  <a:schemeClr val="tx1"/>
                </a:solidFill>
                <a:latin typeface="Times New Roman" panose="02020603050405020304" pitchFamily="18" charset="0"/>
                <a:cs typeface="Times New Roman" panose="02020603050405020304" pitchFamily="18" charset="0"/>
              </a:rPr>
              <a:t>k </a:t>
            </a:r>
            <a:r>
              <a:rPr lang="en-US" altLang="en-US" sz="2400" dirty="0">
                <a:solidFill>
                  <a:schemeClr val="tx1"/>
                </a:solidFill>
                <a:latin typeface="Times New Roman" panose="02020603050405020304" pitchFamily="18" charset="0"/>
                <a:cs typeface="Times New Roman" panose="02020603050405020304" pitchFamily="18" charset="0"/>
              </a:rPr>
              <a:t>is 0, change the symbol</a:t>
            </a:r>
            <a:r>
              <a:rPr lang="en-US" altLang="en-US" sz="2400" baseline="-25000" dirty="0">
                <a:solidFill>
                  <a:schemeClr val="tx1"/>
                </a:solidFill>
                <a:latin typeface="Times New Roman" panose="02020603050405020304" pitchFamily="18" charset="0"/>
                <a:cs typeface="Times New Roman" panose="02020603050405020304" pitchFamily="18" charset="0"/>
              </a:rPr>
              <a:t> </a:t>
            </a:r>
            <a:r>
              <a:rPr lang="en-US" altLang="en-US" sz="2400" dirty="0">
                <a:solidFill>
                  <a:schemeClr val="tx1"/>
                </a:solidFill>
                <a:latin typeface="Times New Roman" panose="02020603050405020304" pitchFamily="18" charset="0"/>
                <a:cs typeface="Times New Roman" panose="02020603050405020304" pitchFamily="18" charset="0"/>
              </a:rPr>
              <a:t>d</a:t>
            </a:r>
            <a:r>
              <a:rPr lang="en-US" altLang="en-US" sz="2400" baseline="-25000" dirty="0">
                <a:solidFill>
                  <a:schemeClr val="tx1"/>
                </a:solidFill>
                <a:latin typeface="Times New Roman" panose="02020603050405020304" pitchFamily="18" charset="0"/>
                <a:cs typeface="Times New Roman" panose="02020603050405020304" pitchFamily="18" charset="0"/>
              </a:rPr>
              <a:t>k </a:t>
            </a:r>
            <a:r>
              <a:rPr lang="en-US" altLang="en-US" sz="2400" dirty="0">
                <a:solidFill>
                  <a:schemeClr val="tx1"/>
                </a:solidFill>
                <a:latin typeface="Times New Roman" panose="02020603050405020304" pitchFamily="18" charset="0"/>
                <a:cs typeface="Times New Roman" panose="02020603050405020304" pitchFamily="18" charset="0"/>
              </a:rPr>
              <a:t>with respect to the previous bit.</a:t>
            </a:r>
            <a:endParaRPr lang="en-US" altLang="en-US" sz="2400" dirty="0">
              <a:solidFill>
                <a:schemeClr val="tx1"/>
              </a:solidFill>
              <a:latin typeface="Times New Roman" panose="02020603050405020304" pitchFamily="18" charset="0"/>
              <a:ea typeface="Times New Roman" panose="02020603050405020304" pitchFamily="18" charset="0"/>
            </a:endParaRPr>
          </a:p>
        </p:txBody>
      </p:sp>
      <p:sp>
        <p:nvSpPr>
          <p:cNvPr id="169987" name="Rectangle 4"/>
          <p:cNvSpPr>
            <a:spLocks noGrp="1"/>
          </p:cNvSpPr>
          <p:nvPr>
            <p:ph type="title"/>
          </p:nvPr>
        </p:nvSpPr>
        <p:spPr>
          <a:ln/>
        </p:spPr>
        <p:txBody>
          <a:bodyPr vert="horz" wrap="square" lIns="0" tIns="0" rIns="0" bIns="0" anchor="ctr"/>
          <a:p>
            <a:pPr eaLnBrk="1" hangingPunct="1"/>
            <a:r>
              <a:rPr lang="en-US" altLang="en-US" dirty="0"/>
              <a:t>DPSK</a:t>
            </a:r>
            <a:endParaRPr lang="en-US" altLang="en-US" dirty="0"/>
          </a:p>
        </p:txBody>
      </p:sp>
      <p:sp>
        <p:nvSpPr>
          <p:cNvPr id="169988"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169989"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1010" name="Text Box 2"/>
          <p:cNvSpPr txBox="1"/>
          <p:nvPr/>
        </p:nvSpPr>
        <p:spPr>
          <a:xfrm>
            <a:off x="2160588" y="1763713"/>
            <a:ext cx="7416800" cy="4625975"/>
          </a:xfrm>
          <a:prstGeom prst="rect">
            <a:avLst/>
          </a:prstGeom>
          <a:noFill/>
          <a:ln w="9525">
            <a:noFill/>
          </a:ln>
        </p:spPr>
        <p:txBody>
          <a:bodyPr lIns="100794" tIns="50397" rIns="100794" bIns="50397">
            <a:spAutoFit/>
          </a:bodyPr>
          <a:p>
            <a:pPr marL="503555" indent="-503555">
              <a:spcBef>
                <a:spcPct val="50000"/>
              </a:spcBef>
              <a:buChar char="•"/>
            </a:pPr>
            <a:endParaRPr lang="en-US" altLang="en-US" dirty="0">
              <a:latin typeface="Arial" panose="020B0604020202020204" pitchFamily="34" charset="0"/>
            </a:endParaRPr>
          </a:p>
          <a:p>
            <a:pPr marL="503555" indent="-503555">
              <a:spcBef>
                <a:spcPct val="50000"/>
              </a:spcBef>
              <a:buChar char="•"/>
            </a:pPr>
            <a:r>
              <a:rPr lang="en-US" altLang="en-US" sz="2400" dirty="0">
                <a:solidFill>
                  <a:schemeClr val="tx1"/>
                </a:solidFill>
                <a:latin typeface="Times New Roman" panose="02020603050405020304" pitchFamily="18" charset="0"/>
                <a:cs typeface="Times New Roman" panose="02020603050405020304" pitchFamily="18" charset="0"/>
              </a:rPr>
              <a:t>to send symbol 0, we advance the phase of the current signal waveform by 180 degrees, </a:t>
            </a:r>
            <a:endParaRPr lang="en-US" altLang="en-US" sz="2400" dirty="0">
              <a:solidFill>
                <a:schemeClr val="tx1"/>
              </a:solidFill>
              <a:latin typeface="Times New Roman" panose="02020603050405020304" pitchFamily="18" charset="0"/>
              <a:cs typeface="Times New Roman" panose="02020603050405020304" pitchFamily="18" charset="0"/>
            </a:endParaRPr>
          </a:p>
          <a:p>
            <a:pPr marL="503555" indent="-503555">
              <a:spcBef>
                <a:spcPct val="50000"/>
              </a:spcBef>
              <a:buChar char="•"/>
            </a:pPr>
            <a:r>
              <a:rPr lang="en-US" altLang="en-US" sz="2400" dirty="0">
                <a:solidFill>
                  <a:schemeClr val="tx1"/>
                </a:solidFill>
                <a:latin typeface="Times New Roman" panose="02020603050405020304" pitchFamily="18" charset="0"/>
                <a:cs typeface="Times New Roman" panose="02020603050405020304" pitchFamily="18" charset="0"/>
              </a:rPr>
              <a:t>to send symbol 1, we leave the phase of the current signal waveform unchanged.</a:t>
            </a:r>
            <a:endParaRPr lang="en-US" altLang="en-US" sz="2400" dirty="0">
              <a:solidFill>
                <a:schemeClr val="tx1"/>
              </a:solidFill>
              <a:latin typeface="Times New Roman" panose="02020603050405020304" pitchFamily="18" charset="0"/>
              <a:cs typeface="Times New Roman" panose="02020603050405020304" pitchFamily="18" charset="0"/>
            </a:endParaRPr>
          </a:p>
          <a:p>
            <a:pPr marL="503555" indent="-503555">
              <a:spcBef>
                <a:spcPct val="50000"/>
              </a:spcBef>
            </a:pPr>
            <a:endParaRPr lang="en-US" altLang="en-US" sz="2400" b="1" i="1" u="sng" dirty="0">
              <a:solidFill>
                <a:schemeClr val="tx1"/>
              </a:solidFill>
              <a:latin typeface="Times New Roman" panose="02020603050405020304" pitchFamily="18" charset="0"/>
              <a:cs typeface="Times New Roman" panose="02020603050405020304" pitchFamily="18" charset="0"/>
            </a:endParaRPr>
          </a:p>
          <a:p>
            <a:pPr marL="503555" indent="-503555">
              <a:spcBef>
                <a:spcPct val="50000"/>
              </a:spcBef>
            </a:pPr>
            <a:r>
              <a:rPr lang="en-US" altLang="en-US" sz="2400" b="1" i="1" u="sng" dirty="0">
                <a:solidFill>
                  <a:schemeClr val="tx1"/>
                </a:solidFill>
                <a:latin typeface="Times New Roman" panose="02020603050405020304" pitchFamily="18" charset="0"/>
                <a:cs typeface="Times New Roman" panose="02020603050405020304" pitchFamily="18" charset="0"/>
              </a:rPr>
              <a:t>  Generation of DPSK:</a:t>
            </a:r>
            <a:endParaRPr lang="en-US" altLang="en-US" sz="2400" b="1" i="1" u="sng" dirty="0">
              <a:solidFill>
                <a:schemeClr val="tx1"/>
              </a:solidFill>
              <a:latin typeface="Times New Roman" panose="02020603050405020304" pitchFamily="18" charset="0"/>
              <a:cs typeface="Times New Roman" panose="02020603050405020304" pitchFamily="18" charset="0"/>
            </a:endParaRPr>
          </a:p>
          <a:p>
            <a:pPr marL="503555" indent="-503555">
              <a:spcBef>
                <a:spcPct val="50000"/>
              </a:spcBef>
              <a:buChar char="•"/>
            </a:pPr>
            <a:r>
              <a:rPr lang="en-US" altLang="en-US" sz="2400" dirty="0">
                <a:solidFill>
                  <a:schemeClr val="tx1"/>
                </a:solidFill>
                <a:latin typeface="Times New Roman" panose="02020603050405020304" pitchFamily="18" charset="0"/>
                <a:cs typeface="Times New Roman" panose="02020603050405020304" pitchFamily="18" charset="0"/>
              </a:rPr>
              <a:t>The differential encoding process at the transmitter input starts with an arbitrary first bit, serving as reference</a:t>
            </a:r>
            <a:r>
              <a:rPr lang="en-US" altLang="en-US" dirty="0">
                <a:latin typeface="Arial" panose="020B0604020202020204" pitchFamily="34" charset="0"/>
              </a:rPr>
              <a:t>.</a:t>
            </a:r>
            <a:endParaRPr lang="en-US" altLang="en-US" dirty="0">
              <a:latin typeface="Arial" panose="020B0604020202020204" pitchFamily="34" charset="0"/>
            </a:endParaRPr>
          </a:p>
        </p:txBody>
      </p:sp>
      <p:sp>
        <p:nvSpPr>
          <p:cNvPr id="171011" name="Rectangle 3"/>
          <p:cNvSpPr>
            <a:spLocks noGrp="1"/>
          </p:cNvSpPr>
          <p:nvPr>
            <p:ph type="title"/>
          </p:nvPr>
        </p:nvSpPr>
        <p:spPr>
          <a:ln/>
        </p:spPr>
        <p:txBody>
          <a:bodyPr vert="horz" wrap="square" lIns="0" tIns="0" rIns="0" bIns="0" anchor="ctr"/>
          <a:p>
            <a:pPr eaLnBrk="1" hangingPunct="1"/>
            <a:r>
              <a:rPr lang="en-US" altLang="en-US" dirty="0"/>
              <a:t>DPSK</a:t>
            </a:r>
            <a:endParaRPr lang="en-US" altLang="en-US" dirty="0"/>
          </a:p>
        </p:txBody>
      </p:sp>
      <p:sp>
        <p:nvSpPr>
          <p:cNvPr id="171012"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171013"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482" name="Rectangle 2"/>
          <p:cNvSpPr>
            <a:spLocks noGrp="1"/>
          </p:cNvSpPr>
          <p:nvPr>
            <p:ph type="title"/>
          </p:nvPr>
        </p:nvSpPr>
        <p:spPr>
          <a:xfrm>
            <a:off x="1800225" y="0"/>
            <a:ext cx="7848600" cy="1257300"/>
          </a:xfrm>
          <a:ln/>
        </p:spPr>
        <p:txBody>
          <a:bodyPr vert="horz" wrap="square" lIns="0" tIns="0" rIns="0" bIns="0" anchor="ctr"/>
          <a:p>
            <a:r>
              <a:rPr lang="en-US" altLang="en-US" dirty="0"/>
              <a:t>Shannon Sampling Theorem</a:t>
            </a:r>
            <a:endParaRPr lang="en-US" altLang="en-US" dirty="0"/>
          </a:p>
        </p:txBody>
      </p:sp>
      <p:sp>
        <p:nvSpPr>
          <p:cNvPr id="20483" name="Rectangle 3"/>
          <p:cNvSpPr>
            <a:spLocks noGrp="1"/>
          </p:cNvSpPr>
          <p:nvPr>
            <p:ph idx="1"/>
          </p:nvPr>
        </p:nvSpPr>
        <p:spPr>
          <a:xfrm>
            <a:off x="2016125" y="1768475"/>
            <a:ext cx="7553325" cy="4379913"/>
          </a:xfrm>
          <a:ln/>
        </p:spPr>
        <p:txBody>
          <a:bodyPr vert="horz" wrap="square" lIns="0" tIns="28440" rIns="0" bIns="0" anchor="t"/>
          <a:p>
            <a:pPr algn="just">
              <a:lnSpc>
                <a:spcPct val="90000"/>
              </a:lnSpc>
              <a:buClr>
                <a:srgbClr val="000000"/>
              </a:buClr>
              <a:buSzPct val="100000"/>
              <a:buNone/>
            </a:pPr>
            <a:r>
              <a:rPr lang="en-US" altLang="en-US" sz="2400" dirty="0">
                <a:latin typeface="Times New Roman" panose="02020603050405020304" pitchFamily="18" charset="0"/>
                <a:cs typeface="Times New Roman" panose="02020603050405020304" pitchFamily="18" charset="0"/>
              </a:rPr>
              <a:t>A continuous-time signal </a:t>
            </a:r>
            <a:r>
              <a:rPr lang="en-US" altLang="en-US" sz="2400" i="1" dirty="0">
                <a:solidFill>
                  <a:schemeClr val="tx1"/>
                </a:solidFill>
                <a:latin typeface="Times New Roman" panose="02020603050405020304" pitchFamily="18" charset="0"/>
                <a:cs typeface="Times New Roman" panose="02020603050405020304" pitchFamily="18" charset="0"/>
              </a:rPr>
              <a:t>x</a:t>
            </a:r>
            <a:r>
              <a:rPr lang="en-US" altLang="en-US" sz="2400" dirty="0">
                <a:solidFill>
                  <a:schemeClr val="tx1"/>
                </a:solidFill>
                <a:latin typeface="Times New Roman" panose="02020603050405020304" pitchFamily="18" charset="0"/>
                <a:cs typeface="Times New Roman" panose="02020603050405020304" pitchFamily="18" charset="0"/>
              </a:rPr>
              <a:t>(</a:t>
            </a:r>
            <a:r>
              <a:rPr lang="en-US" altLang="en-US" sz="2400" i="1" dirty="0">
                <a:solidFill>
                  <a:schemeClr val="tx1"/>
                </a:solidFill>
                <a:latin typeface="Times New Roman" panose="02020603050405020304" pitchFamily="18" charset="0"/>
                <a:cs typeface="Times New Roman" panose="02020603050405020304" pitchFamily="18" charset="0"/>
              </a:rPr>
              <a:t>t</a:t>
            </a:r>
            <a:r>
              <a:rPr lang="en-US" altLang="en-US" sz="2400" dirty="0">
                <a:solidFill>
                  <a:schemeClr val="tx1"/>
                </a:solidFill>
                <a:latin typeface="Times New Roman" panose="02020603050405020304" pitchFamily="18" charset="0"/>
                <a:cs typeface="Times New Roman" panose="02020603050405020304" pitchFamily="18" charset="0"/>
              </a:rPr>
              <a:t>)</a:t>
            </a:r>
            <a:r>
              <a:rPr lang="en-US" altLang="en-US" sz="2400" dirty="0">
                <a:latin typeface="Times New Roman" panose="02020603050405020304" pitchFamily="18" charset="0"/>
                <a:cs typeface="Times New Roman" panose="02020603050405020304" pitchFamily="18" charset="0"/>
              </a:rPr>
              <a:t> with frequencies no higher than </a:t>
            </a:r>
            <a:r>
              <a:rPr lang="en-US" altLang="en-US" sz="2400" i="1" dirty="0">
                <a:solidFill>
                  <a:schemeClr val="tx1"/>
                </a:solidFill>
                <a:latin typeface="Times New Roman" panose="02020603050405020304" pitchFamily="18" charset="0"/>
                <a:cs typeface="Times New Roman" panose="02020603050405020304" pitchFamily="18" charset="0"/>
              </a:rPr>
              <a:t>f</a:t>
            </a:r>
            <a:r>
              <a:rPr lang="en-US" altLang="en-US" sz="2400" i="1" baseline="-25000" dirty="0">
                <a:solidFill>
                  <a:schemeClr val="tx1"/>
                </a:solidFill>
                <a:latin typeface="Times New Roman" panose="02020603050405020304" pitchFamily="18" charset="0"/>
                <a:cs typeface="Times New Roman" panose="02020603050405020304" pitchFamily="18" charset="0"/>
              </a:rPr>
              <a:t>max</a:t>
            </a:r>
            <a:r>
              <a:rPr lang="en-US" altLang="en-US" sz="2400" dirty="0">
                <a:latin typeface="Times New Roman" panose="02020603050405020304" pitchFamily="18" charset="0"/>
                <a:cs typeface="Times New Roman" panose="02020603050405020304" pitchFamily="18" charset="0"/>
              </a:rPr>
              <a:t> can be reconstructed from its samples </a:t>
            </a:r>
            <a:r>
              <a:rPr lang="en-US" altLang="en-US" sz="2400" i="1" dirty="0">
                <a:solidFill>
                  <a:schemeClr val="tx1"/>
                </a:solidFill>
                <a:latin typeface="Times New Roman" panose="02020603050405020304" pitchFamily="18" charset="0"/>
                <a:cs typeface="Times New Roman" panose="02020603050405020304" pitchFamily="18" charset="0"/>
              </a:rPr>
              <a:t>x</a:t>
            </a:r>
            <a:r>
              <a:rPr lang="en-US" altLang="en-US" sz="2400" dirty="0">
                <a:solidFill>
                  <a:schemeClr val="tx1"/>
                </a:solidFill>
                <a:latin typeface="Times New Roman" panose="02020603050405020304" pitchFamily="18" charset="0"/>
                <a:cs typeface="Times New Roman" panose="02020603050405020304" pitchFamily="18" charset="0"/>
              </a:rPr>
              <a:t>[</a:t>
            </a:r>
            <a:r>
              <a:rPr lang="en-US" altLang="en-US" sz="2400" i="1" dirty="0">
                <a:solidFill>
                  <a:schemeClr val="tx1"/>
                </a:solidFill>
                <a:latin typeface="Times New Roman" panose="02020603050405020304" pitchFamily="18" charset="0"/>
                <a:cs typeface="Times New Roman" panose="02020603050405020304" pitchFamily="18" charset="0"/>
              </a:rPr>
              <a:t>n</a:t>
            </a:r>
            <a:r>
              <a:rPr lang="en-US" altLang="en-US" sz="2400" dirty="0">
                <a:solidFill>
                  <a:schemeClr val="tx1"/>
                </a:solidFill>
                <a:latin typeface="Times New Roman" panose="02020603050405020304" pitchFamily="18" charset="0"/>
                <a:cs typeface="Times New Roman" panose="02020603050405020304" pitchFamily="18" charset="0"/>
              </a:rPr>
              <a:t>] = </a:t>
            </a:r>
            <a:r>
              <a:rPr lang="en-US" altLang="en-US" sz="2400" i="1" dirty="0">
                <a:solidFill>
                  <a:schemeClr val="tx1"/>
                </a:solidFill>
                <a:latin typeface="Times New Roman" panose="02020603050405020304" pitchFamily="18" charset="0"/>
                <a:cs typeface="Times New Roman" panose="02020603050405020304" pitchFamily="18" charset="0"/>
              </a:rPr>
              <a:t>x</a:t>
            </a:r>
            <a:r>
              <a:rPr lang="en-US" altLang="en-US" sz="2400" dirty="0">
                <a:solidFill>
                  <a:schemeClr val="tx1"/>
                </a:solidFill>
                <a:latin typeface="Times New Roman" panose="02020603050405020304" pitchFamily="18" charset="0"/>
                <a:cs typeface="Times New Roman" panose="02020603050405020304" pitchFamily="18" charset="0"/>
              </a:rPr>
              <a:t>(</a:t>
            </a:r>
            <a:r>
              <a:rPr lang="en-US" altLang="en-US" sz="2400" i="1" dirty="0">
                <a:solidFill>
                  <a:schemeClr val="tx1"/>
                </a:solidFill>
                <a:latin typeface="Times New Roman" panose="02020603050405020304" pitchFamily="18" charset="0"/>
                <a:cs typeface="Times New Roman" panose="02020603050405020304" pitchFamily="18" charset="0"/>
              </a:rPr>
              <a:t>n T</a:t>
            </a:r>
            <a:r>
              <a:rPr lang="en-US" altLang="en-US" sz="2400" i="1" baseline="-25000" dirty="0">
                <a:solidFill>
                  <a:schemeClr val="tx1"/>
                </a:solidFill>
                <a:latin typeface="Times New Roman" panose="02020603050405020304" pitchFamily="18" charset="0"/>
                <a:cs typeface="Times New Roman" panose="02020603050405020304" pitchFamily="18" charset="0"/>
              </a:rPr>
              <a:t>s</a:t>
            </a:r>
            <a:r>
              <a:rPr lang="en-US" altLang="en-US" sz="2400" dirty="0">
                <a:solidFill>
                  <a:schemeClr val="tx1"/>
                </a:solidFill>
                <a:latin typeface="Times New Roman" panose="02020603050405020304" pitchFamily="18" charset="0"/>
                <a:cs typeface="Times New Roman" panose="02020603050405020304" pitchFamily="18" charset="0"/>
              </a:rPr>
              <a:t>)</a:t>
            </a:r>
            <a:r>
              <a:rPr lang="en-US" altLang="en-US" sz="2400" dirty="0">
                <a:latin typeface="Times New Roman" panose="02020603050405020304" pitchFamily="18" charset="0"/>
                <a:cs typeface="Times New Roman" panose="02020603050405020304" pitchFamily="18" charset="0"/>
              </a:rPr>
              <a:t> if the samples are taken at a rate </a:t>
            </a:r>
            <a:r>
              <a:rPr lang="en-US" altLang="en-US" sz="2400" i="1" dirty="0">
                <a:solidFill>
                  <a:schemeClr val="tx1"/>
                </a:solidFill>
                <a:latin typeface="Times New Roman" panose="02020603050405020304" pitchFamily="18" charset="0"/>
                <a:cs typeface="Times New Roman" panose="02020603050405020304" pitchFamily="18" charset="0"/>
              </a:rPr>
              <a:t>f</a:t>
            </a:r>
            <a:r>
              <a:rPr lang="en-US" altLang="en-US" sz="2400" i="1" baseline="-25000" dirty="0">
                <a:solidFill>
                  <a:schemeClr val="tx1"/>
                </a:solidFill>
                <a:latin typeface="Times New Roman" panose="02020603050405020304" pitchFamily="18" charset="0"/>
                <a:cs typeface="Times New Roman" panose="02020603050405020304" pitchFamily="18" charset="0"/>
              </a:rPr>
              <a:t>s</a:t>
            </a:r>
            <a:r>
              <a:rPr lang="en-US" altLang="en-US" sz="2400" dirty="0">
                <a:solidFill>
                  <a:schemeClr val="tx1"/>
                </a:solidFill>
                <a:latin typeface="Times New Roman" panose="02020603050405020304" pitchFamily="18" charset="0"/>
                <a:cs typeface="Times New Roman" panose="02020603050405020304" pitchFamily="18" charset="0"/>
              </a:rPr>
              <a:t> </a:t>
            </a:r>
            <a:r>
              <a:rPr lang="en-US" altLang="en-US" sz="2400" dirty="0">
                <a:latin typeface="Times New Roman" panose="02020603050405020304" pitchFamily="18" charset="0"/>
                <a:cs typeface="Times New Roman" panose="02020603050405020304" pitchFamily="18" charset="0"/>
              </a:rPr>
              <a:t>which is greater than </a:t>
            </a:r>
            <a:r>
              <a:rPr lang="en-US" altLang="en-US" sz="2400" dirty="0">
                <a:solidFill>
                  <a:schemeClr val="tx1"/>
                </a:solidFill>
                <a:latin typeface="Times New Roman" panose="02020603050405020304" pitchFamily="18" charset="0"/>
                <a:cs typeface="Times New Roman" panose="02020603050405020304" pitchFamily="18" charset="0"/>
              </a:rPr>
              <a:t>2 </a:t>
            </a:r>
            <a:r>
              <a:rPr lang="en-US" altLang="en-US" sz="2400" i="1" dirty="0">
                <a:solidFill>
                  <a:schemeClr val="tx1"/>
                </a:solidFill>
                <a:latin typeface="Times New Roman" panose="02020603050405020304" pitchFamily="18" charset="0"/>
                <a:cs typeface="Times New Roman" panose="02020603050405020304" pitchFamily="18" charset="0"/>
              </a:rPr>
              <a:t>f</a:t>
            </a:r>
            <a:r>
              <a:rPr lang="en-US" altLang="en-US" sz="2400" i="1" baseline="-25000" dirty="0">
                <a:solidFill>
                  <a:schemeClr val="tx1"/>
                </a:solidFill>
                <a:latin typeface="Times New Roman" panose="02020603050405020304" pitchFamily="18" charset="0"/>
                <a:cs typeface="Times New Roman" panose="02020603050405020304" pitchFamily="18" charset="0"/>
              </a:rPr>
              <a:t>max</a:t>
            </a:r>
            <a:r>
              <a:rPr lang="en-US" altLang="en-US" sz="2400" dirty="0">
                <a:latin typeface="Times New Roman" panose="02020603050405020304" pitchFamily="18" charset="0"/>
                <a:cs typeface="Times New Roman" panose="02020603050405020304" pitchFamily="18" charset="0"/>
              </a:rPr>
              <a:t>.</a:t>
            </a:r>
            <a:endParaRPr lang="en-US" altLang="en-US" sz="2400" dirty="0">
              <a:latin typeface="Times New Roman" panose="02020603050405020304" pitchFamily="18" charset="0"/>
              <a:cs typeface="Times New Roman" panose="02020603050405020304" pitchFamily="18" charset="0"/>
            </a:endParaRPr>
          </a:p>
          <a:p>
            <a:pPr lvl="1">
              <a:lnSpc>
                <a:spcPct val="90000"/>
              </a:lnSpc>
              <a:buClr>
                <a:srgbClr val="000000"/>
              </a:buClr>
              <a:buSzPct val="100000"/>
              <a:buFontTx/>
              <a:buNone/>
            </a:pPr>
            <a:r>
              <a:rPr lang="en-US" altLang="en-US" sz="2400" dirty="0">
                <a:latin typeface="Times New Roman" panose="02020603050405020304" pitchFamily="18" charset="0"/>
                <a:cs typeface="Times New Roman" panose="02020603050405020304" pitchFamily="18" charset="0"/>
              </a:rPr>
              <a:t>Nyquist rate = 2 </a:t>
            </a:r>
            <a:r>
              <a:rPr lang="en-US" altLang="en-US" sz="2400" i="1" dirty="0">
                <a:latin typeface="Times New Roman" panose="02020603050405020304" pitchFamily="18" charset="0"/>
                <a:cs typeface="Times New Roman" panose="02020603050405020304" pitchFamily="18" charset="0"/>
              </a:rPr>
              <a:t>f</a:t>
            </a:r>
            <a:r>
              <a:rPr lang="en-US" altLang="en-US" sz="2400" i="1" baseline="-25000" dirty="0">
                <a:latin typeface="Times New Roman" panose="02020603050405020304" pitchFamily="18" charset="0"/>
                <a:cs typeface="Times New Roman" panose="02020603050405020304" pitchFamily="18" charset="0"/>
              </a:rPr>
              <a:t>max</a:t>
            </a:r>
            <a:endParaRPr lang="en-US" altLang="en-US" sz="2400" dirty="0">
              <a:latin typeface="Times New Roman" panose="02020603050405020304" pitchFamily="18" charset="0"/>
              <a:cs typeface="Times New Roman" panose="02020603050405020304" pitchFamily="18" charset="0"/>
            </a:endParaRPr>
          </a:p>
          <a:p>
            <a:pPr lvl="1">
              <a:lnSpc>
                <a:spcPct val="90000"/>
              </a:lnSpc>
              <a:buClr>
                <a:srgbClr val="000000"/>
              </a:buClr>
              <a:buSzPct val="100000"/>
              <a:buFontTx/>
              <a:buNone/>
            </a:pPr>
            <a:r>
              <a:rPr lang="en-US" altLang="en-US" sz="2400" dirty="0">
                <a:latin typeface="Times New Roman" panose="02020603050405020304" pitchFamily="18" charset="0"/>
                <a:cs typeface="Times New Roman" panose="02020603050405020304" pitchFamily="18" charset="0"/>
              </a:rPr>
              <a:t>Nyquist frequency =  </a:t>
            </a:r>
            <a:r>
              <a:rPr lang="en-US" altLang="en-US" sz="2400" i="1" dirty="0">
                <a:latin typeface="Times New Roman" panose="02020603050405020304" pitchFamily="18" charset="0"/>
                <a:cs typeface="Times New Roman" panose="02020603050405020304" pitchFamily="18" charset="0"/>
              </a:rPr>
              <a:t>f</a:t>
            </a:r>
            <a:r>
              <a:rPr lang="en-US" altLang="en-US" sz="2400" i="1" baseline="-25000" dirty="0">
                <a:latin typeface="Times New Roman" panose="02020603050405020304" pitchFamily="18" charset="0"/>
                <a:cs typeface="Times New Roman" panose="02020603050405020304" pitchFamily="18" charset="0"/>
              </a:rPr>
              <a:t>s</a:t>
            </a:r>
            <a:r>
              <a:rPr lang="en-US" altLang="en-US" sz="2400" dirty="0">
                <a:latin typeface="Times New Roman" panose="02020603050405020304" pitchFamily="18" charset="0"/>
                <a:cs typeface="Times New Roman" panose="02020603050405020304" pitchFamily="18" charset="0"/>
              </a:rPr>
              <a:t>/2.</a:t>
            </a:r>
            <a:endParaRPr lang="en-US" altLang="en-US" sz="2400" dirty="0">
              <a:latin typeface="Times New Roman" panose="02020603050405020304" pitchFamily="18" charset="0"/>
              <a:cs typeface="Times New Roman" panose="02020603050405020304" pitchFamily="18" charset="0"/>
            </a:endParaRPr>
          </a:p>
          <a:p>
            <a:pPr>
              <a:lnSpc>
                <a:spcPct val="90000"/>
              </a:lnSpc>
              <a:buClr>
                <a:srgbClr val="000000"/>
              </a:buClr>
              <a:buSzPct val="100000"/>
              <a:buNone/>
            </a:pPr>
            <a:r>
              <a:rPr lang="en-US" altLang="en-US" sz="2400" dirty="0">
                <a:latin typeface="Times New Roman" panose="02020603050405020304" pitchFamily="18" charset="0"/>
                <a:cs typeface="Times New Roman" panose="02020603050405020304" pitchFamily="18" charset="0"/>
              </a:rPr>
              <a:t>What happens if </a:t>
            </a:r>
            <a:r>
              <a:rPr lang="en-US" altLang="en-US" sz="2400" i="1" dirty="0">
                <a:solidFill>
                  <a:schemeClr val="tx1"/>
                </a:solidFill>
                <a:latin typeface="Times New Roman" panose="02020603050405020304" pitchFamily="18" charset="0"/>
                <a:cs typeface="Times New Roman" panose="02020603050405020304" pitchFamily="18" charset="0"/>
              </a:rPr>
              <a:t>f</a:t>
            </a:r>
            <a:r>
              <a:rPr lang="en-US" altLang="en-US" sz="2400" i="1" baseline="-25000" dirty="0">
                <a:solidFill>
                  <a:schemeClr val="tx1"/>
                </a:solidFill>
                <a:latin typeface="Times New Roman" panose="02020603050405020304" pitchFamily="18" charset="0"/>
                <a:cs typeface="Times New Roman" panose="02020603050405020304" pitchFamily="18" charset="0"/>
              </a:rPr>
              <a:t>s</a:t>
            </a:r>
            <a:r>
              <a:rPr lang="en-US" altLang="en-US" sz="2400" dirty="0">
                <a:solidFill>
                  <a:schemeClr val="tx1"/>
                </a:solidFill>
                <a:latin typeface="Times New Roman" panose="02020603050405020304" pitchFamily="18" charset="0"/>
                <a:cs typeface="Times New Roman" panose="02020603050405020304" pitchFamily="18" charset="0"/>
              </a:rPr>
              <a:t> = 2</a:t>
            </a:r>
            <a:r>
              <a:rPr lang="en-US" altLang="en-US" sz="2400" i="1" dirty="0">
                <a:solidFill>
                  <a:schemeClr val="tx1"/>
                </a:solidFill>
                <a:latin typeface="Times New Roman" panose="02020603050405020304" pitchFamily="18" charset="0"/>
                <a:cs typeface="Times New Roman" panose="02020603050405020304" pitchFamily="18" charset="0"/>
              </a:rPr>
              <a:t>f</a:t>
            </a:r>
            <a:r>
              <a:rPr lang="en-US" altLang="en-US" sz="2400" i="1" baseline="-25000" dirty="0">
                <a:solidFill>
                  <a:schemeClr val="tx1"/>
                </a:solidFill>
                <a:latin typeface="Times New Roman" panose="02020603050405020304" pitchFamily="18" charset="0"/>
                <a:cs typeface="Times New Roman" panose="02020603050405020304" pitchFamily="18" charset="0"/>
              </a:rPr>
              <a:t>max</a:t>
            </a:r>
            <a:r>
              <a:rPr lang="en-US" altLang="en-US" sz="2400" dirty="0">
                <a:latin typeface="Times New Roman" panose="02020603050405020304" pitchFamily="18" charset="0"/>
                <a:cs typeface="Times New Roman" panose="02020603050405020304" pitchFamily="18" charset="0"/>
              </a:rPr>
              <a:t>?</a:t>
            </a:r>
            <a:endParaRPr lang="en-US" altLang="en-US" sz="2400" dirty="0">
              <a:latin typeface="Times New Roman" panose="02020603050405020304" pitchFamily="18" charset="0"/>
              <a:cs typeface="Times New Roman" panose="02020603050405020304" pitchFamily="18" charset="0"/>
            </a:endParaRPr>
          </a:p>
          <a:p>
            <a:pPr>
              <a:lnSpc>
                <a:spcPct val="90000"/>
              </a:lnSpc>
              <a:buClr>
                <a:srgbClr val="000000"/>
              </a:buClr>
              <a:buSzPct val="100000"/>
              <a:buNone/>
            </a:pPr>
            <a:r>
              <a:rPr lang="en-US" altLang="en-US" sz="2400" dirty="0">
                <a:latin typeface="Times New Roman" panose="02020603050405020304" pitchFamily="18" charset="0"/>
                <a:cs typeface="Times New Roman" panose="02020603050405020304" pitchFamily="18" charset="0"/>
              </a:rPr>
              <a:t>Consider a sinusoid </a:t>
            </a:r>
            <a:r>
              <a:rPr lang="en-US" altLang="en-US" sz="2400" dirty="0">
                <a:solidFill>
                  <a:schemeClr val="tx1"/>
                </a:solidFill>
                <a:latin typeface="Times New Roman" panose="02020603050405020304" pitchFamily="18" charset="0"/>
                <a:cs typeface="Times New Roman" panose="02020603050405020304" pitchFamily="18" charset="0"/>
              </a:rPr>
              <a:t>sin(2 p </a:t>
            </a:r>
            <a:r>
              <a:rPr lang="en-US" altLang="en-US" sz="2400" i="1" dirty="0">
                <a:solidFill>
                  <a:schemeClr val="tx1"/>
                </a:solidFill>
                <a:latin typeface="Times New Roman" panose="02020603050405020304" pitchFamily="18" charset="0"/>
                <a:cs typeface="Times New Roman" panose="02020603050405020304" pitchFamily="18" charset="0"/>
              </a:rPr>
              <a:t>f</a:t>
            </a:r>
            <a:r>
              <a:rPr lang="en-US" altLang="en-US" sz="2400" i="1" baseline="-25000" dirty="0">
                <a:solidFill>
                  <a:schemeClr val="tx1"/>
                </a:solidFill>
                <a:latin typeface="Times New Roman" panose="02020603050405020304" pitchFamily="18" charset="0"/>
                <a:cs typeface="Times New Roman" panose="02020603050405020304" pitchFamily="18" charset="0"/>
              </a:rPr>
              <a:t>max </a:t>
            </a:r>
            <a:r>
              <a:rPr lang="en-US" altLang="en-US" sz="2400" i="1" dirty="0">
                <a:solidFill>
                  <a:schemeClr val="tx1"/>
                </a:solidFill>
                <a:latin typeface="Times New Roman" panose="02020603050405020304" pitchFamily="18" charset="0"/>
                <a:cs typeface="Times New Roman" panose="02020603050405020304" pitchFamily="18" charset="0"/>
              </a:rPr>
              <a:t>t</a:t>
            </a:r>
            <a:r>
              <a:rPr lang="en-US" altLang="en-US" sz="2400" dirty="0">
                <a:solidFill>
                  <a:schemeClr val="tx1"/>
                </a:solidFill>
                <a:latin typeface="Times New Roman" panose="02020603050405020304" pitchFamily="18" charset="0"/>
                <a:cs typeface="Times New Roman" panose="02020603050405020304" pitchFamily="18" charset="0"/>
              </a:rPr>
              <a:t>)</a:t>
            </a:r>
            <a:endParaRPr lang="en-US" altLang="en-US" sz="2400" dirty="0">
              <a:solidFill>
                <a:schemeClr val="tx1"/>
              </a:solidFill>
              <a:latin typeface="Times New Roman" panose="02020603050405020304" pitchFamily="18" charset="0"/>
              <a:cs typeface="Times New Roman" panose="02020603050405020304" pitchFamily="18" charset="0"/>
            </a:endParaRPr>
          </a:p>
          <a:p>
            <a:pPr lvl="1">
              <a:lnSpc>
                <a:spcPct val="90000"/>
              </a:lnSpc>
              <a:buClr>
                <a:srgbClr val="000000"/>
              </a:buClr>
              <a:buSzPct val="100000"/>
              <a:buFontTx/>
              <a:buNone/>
            </a:pPr>
            <a:r>
              <a:rPr lang="en-US" altLang="en-US" sz="2400" dirty="0">
                <a:latin typeface="Times New Roman" panose="02020603050405020304" pitchFamily="18" charset="0"/>
                <a:cs typeface="Times New Roman" panose="02020603050405020304" pitchFamily="18" charset="0"/>
              </a:rPr>
              <a:t>Use a sampling period of </a:t>
            </a:r>
            <a:r>
              <a:rPr lang="en-US" altLang="en-US" sz="2400" i="1" dirty="0">
                <a:latin typeface="Times New Roman" panose="02020603050405020304" pitchFamily="18" charset="0"/>
                <a:cs typeface="Times New Roman" panose="02020603050405020304" pitchFamily="18" charset="0"/>
              </a:rPr>
              <a:t>T</a:t>
            </a:r>
            <a:r>
              <a:rPr lang="en-US" altLang="en-US" sz="2400" i="1" baseline="-25000" dirty="0">
                <a:latin typeface="Times New Roman" panose="02020603050405020304" pitchFamily="18" charset="0"/>
                <a:cs typeface="Times New Roman" panose="02020603050405020304" pitchFamily="18" charset="0"/>
              </a:rPr>
              <a:t>s</a:t>
            </a:r>
            <a:r>
              <a:rPr lang="en-US" altLang="en-US" sz="2400" dirty="0">
                <a:latin typeface="Times New Roman" panose="02020603050405020304" pitchFamily="18" charset="0"/>
                <a:cs typeface="Times New Roman" panose="02020603050405020304" pitchFamily="18" charset="0"/>
              </a:rPr>
              <a:t> = 1/</a:t>
            </a:r>
            <a:r>
              <a:rPr lang="en-US" altLang="en-US" sz="2400" i="1" dirty="0">
                <a:latin typeface="Times New Roman" panose="02020603050405020304" pitchFamily="18" charset="0"/>
                <a:cs typeface="Times New Roman" panose="02020603050405020304" pitchFamily="18" charset="0"/>
              </a:rPr>
              <a:t>f</a:t>
            </a:r>
            <a:r>
              <a:rPr lang="en-US" altLang="en-US" sz="2400" i="1" baseline="-25000" dirty="0">
                <a:latin typeface="Times New Roman" panose="02020603050405020304" pitchFamily="18" charset="0"/>
                <a:cs typeface="Times New Roman" panose="02020603050405020304" pitchFamily="18" charset="0"/>
              </a:rPr>
              <a:t>s</a:t>
            </a:r>
            <a:r>
              <a:rPr lang="en-US" altLang="en-US" sz="2400" dirty="0">
                <a:latin typeface="Times New Roman" panose="02020603050405020304" pitchFamily="18" charset="0"/>
                <a:cs typeface="Times New Roman" panose="02020603050405020304" pitchFamily="18" charset="0"/>
              </a:rPr>
              <a:t> = 1/2</a:t>
            </a:r>
            <a:r>
              <a:rPr lang="en-US" altLang="en-US" sz="2400" i="1" dirty="0">
                <a:latin typeface="Times New Roman" panose="02020603050405020304" pitchFamily="18" charset="0"/>
                <a:cs typeface="Times New Roman" panose="02020603050405020304" pitchFamily="18" charset="0"/>
              </a:rPr>
              <a:t>f</a:t>
            </a:r>
            <a:r>
              <a:rPr lang="en-US" altLang="en-US" sz="2400" i="1" baseline="-25000" dirty="0">
                <a:latin typeface="Times New Roman" panose="02020603050405020304" pitchFamily="18" charset="0"/>
                <a:cs typeface="Times New Roman" panose="02020603050405020304" pitchFamily="18" charset="0"/>
              </a:rPr>
              <a:t>max</a:t>
            </a:r>
            <a:r>
              <a:rPr lang="en-US" altLang="en-US" sz="2400" dirty="0">
                <a:latin typeface="Times New Roman" panose="02020603050405020304" pitchFamily="18" charset="0"/>
                <a:cs typeface="Times New Roman" panose="02020603050405020304" pitchFamily="18" charset="0"/>
              </a:rPr>
              <a:t>.</a:t>
            </a:r>
            <a:endParaRPr lang="en-US" altLang="en-US" sz="2400" dirty="0">
              <a:latin typeface="Times New Roman" panose="02020603050405020304" pitchFamily="18" charset="0"/>
              <a:cs typeface="Times New Roman" panose="02020603050405020304" pitchFamily="18" charset="0"/>
            </a:endParaRPr>
          </a:p>
          <a:p>
            <a:pPr lvl="1">
              <a:lnSpc>
                <a:spcPct val="90000"/>
              </a:lnSpc>
              <a:buClr>
                <a:srgbClr val="000000"/>
              </a:buClr>
              <a:buSzPct val="100000"/>
              <a:buFontTx/>
              <a:buNone/>
            </a:pPr>
            <a:r>
              <a:rPr lang="en-US" altLang="en-US" sz="2400" dirty="0">
                <a:latin typeface="Times New Roman" panose="02020603050405020304" pitchFamily="18" charset="0"/>
                <a:cs typeface="Times New Roman" panose="02020603050405020304" pitchFamily="18" charset="0"/>
              </a:rPr>
              <a:t>Sketch: sinusoid with zeros at </a:t>
            </a:r>
            <a:r>
              <a:rPr lang="en-US" altLang="en-US" sz="2400" i="1" dirty="0">
                <a:latin typeface="Times New Roman" panose="02020603050405020304" pitchFamily="18" charset="0"/>
                <a:cs typeface="Times New Roman" panose="02020603050405020304" pitchFamily="18" charset="0"/>
              </a:rPr>
              <a:t>t</a:t>
            </a:r>
            <a:r>
              <a:rPr lang="en-US" altLang="en-US" sz="2400" dirty="0">
                <a:latin typeface="Times New Roman" panose="02020603050405020304" pitchFamily="18" charset="0"/>
                <a:cs typeface="Times New Roman" panose="02020603050405020304" pitchFamily="18" charset="0"/>
              </a:rPr>
              <a:t> = 0, 1/2</a:t>
            </a:r>
            <a:r>
              <a:rPr lang="en-US" altLang="en-US" sz="2400" i="1" dirty="0">
                <a:latin typeface="Times New Roman" panose="02020603050405020304" pitchFamily="18" charset="0"/>
                <a:cs typeface="Times New Roman" panose="02020603050405020304" pitchFamily="18" charset="0"/>
              </a:rPr>
              <a:t>f</a:t>
            </a:r>
            <a:r>
              <a:rPr lang="en-US" altLang="en-US" sz="2400" i="1" baseline="-25000" dirty="0">
                <a:latin typeface="Times New Roman" panose="02020603050405020304" pitchFamily="18" charset="0"/>
                <a:cs typeface="Times New Roman" panose="02020603050405020304" pitchFamily="18" charset="0"/>
              </a:rPr>
              <a:t>max</a:t>
            </a:r>
            <a:r>
              <a:rPr lang="en-US" altLang="en-US" sz="2400" dirty="0">
                <a:latin typeface="Times New Roman" panose="02020603050405020304" pitchFamily="18" charset="0"/>
                <a:cs typeface="Times New Roman" panose="02020603050405020304" pitchFamily="18" charset="0"/>
              </a:rPr>
              <a:t>, 1/f</a:t>
            </a:r>
            <a:r>
              <a:rPr lang="en-US" altLang="en-US" sz="2400" i="1" baseline="-25000" dirty="0">
                <a:latin typeface="Times New Roman" panose="02020603050405020304" pitchFamily="18" charset="0"/>
                <a:cs typeface="Times New Roman" panose="02020603050405020304" pitchFamily="18" charset="0"/>
              </a:rPr>
              <a:t>max</a:t>
            </a:r>
            <a:r>
              <a:rPr lang="en-US" altLang="en-US" sz="2400" dirty="0">
                <a:latin typeface="Times New Roman" panose="02020603050405020304" pitchFamily="18" charset="0"/>
                <a:cs typeface="Times New Roman" panose="02020603050405020304" pitchFamily="18" charset="0"/>
              </a:rPr>
              <a:t>, </a:t>
            </a:r>
            <a:r>
              <a:rPr lang="en-US" altLang="en-US" sz="2400" dirty="0">
                <a:latin typeface="Times New Roman" panose="02020603050405020304" pitchFamily="18" charset="0"/>
                <a:ea typeface="Times New Roman" panose="02020603050405020304" pitchFamily="18" charset="0"/>
              </a:rPr>
              <a:t>…</a:t>
            </a:r>
            <a:endParaRPr lang="en-US" altLang="en-US" sz="2400" dirty="0">
              <a:latin typeface="Times New Roman" panose="02020603050405020304" pitchFamily="18" charset="0"/>
              <a:ea typeface="Times New Roman" panose="02020603050405020304" pitchFamily="18" charset="0"/>
            </a:endParaRPr>
          </a:p>
        </p:txBody>
      </p:sp>
      <p:sp>
        <p:nvSpPr>
          <p:cNvPr id="20484"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20485"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2034" name="Text Box 2"/>
          <p:cNvSpPr txBox="1"/>
          <p:nvPr/>
        </p:nvSpPr>
        <p:spPr>
          <a:xfrm>
            <a:off x="2160588" y="1176338"/>
            <a:ext cx="7488237" cy="4718050"/>
          </a:xfrm>
          <a:prstGeom prst="rect">
            <a:avLst/>
          </a:prstGeom>
          <a:noFill/>
          <a:ln w="9525">
            <a:noFill/>
          </a:ln>
        </p:spPr>
        <p:txBody>
          <a:bodyPr lIns="100794" tIns="50397" rIns="100794" bIns="50397">
            <a:spAutoFit/>
          </a:bodyPr>
          <a:p>
            <a:pPr>
              <a:spcBef>
                <a:spcPct val="50000"/>
              </a:spcBef>
            </a:pPr>
            <a:r>
              <a:rPr lang="en-US" altLang="en-US" sz="2400" b="1" i="1" u="sng" dirty="0">
                <a:solidFill>
                  <a:schemeClr val="tx1"/>
                </a:solidFill>
                <a:latin typeface="Times New Roman" panose="02020603050405020304" pitchFamily="18" charset="0"/>
                <a:cs typeface="Times New Roman" panose="02020603050405020304" pitchFamily="18" charset="0"/>
              </a:rPr>
              <a:t>Differential Phase Shift Keying (DPSK):</a:t>
            </a:r>
            <a:endParaRPr lang="en-US" altLang="en-US" sz="2400" b="1" i="1" u="sng" dirty="0">
              <a:solidFill>
                <a:schemeClr val="tx1"/>
              </a:solidFill>
              <a:latin typeface="Times New Roman" panose="02020603050405020304" pitchFamily="18" charset="0"/>
              <a:cs typeface="Times New Roman" panose="02020603050405020304" pitchFamily="18" charset="0"/>
            </a:endParaRPr>
          </a:p>
          <a:p>
            <a:pPr>
              <a:spcBef>
                <a:spcPct val="50000"/>
              </a:spcBef>
              <a:buChar char="•"/>
            </a:pPr>
            <a:r>
              <a:rPr lang="en-US" altLang="en-US" sz="2400" dirty="0">
                <a:solidFill>
                  <a:schemeClr val="tx1"/>
                </a:solidFill>
                <a:latin typeface="Times New Roman" panose="02020603050405020304" pitchFamily="18" charset="0"/>
                <a:cs typeface="Times New Roman" panose="02020603050405020304" pitchFamily="18" charset="0"/>
              </a:rPr>
              <a:t> DPSK is a non coherent form of phase shift keying which avoids the need for a coherent reference signal at the receiver.</a:t>
            </a:r>
            <a:endParaRPr lang="en-US" altLang="en-US" sz="2400" dirty="0">
              <a:solidFill>
                <a:schemeClr val="tx1"/>
              </a:solidFill>
              <a:latin typeface="Times New Roman" panose="02020603050405020304" pitchFamily="18" charset="0"/>
              <a:cs typeface="Times New Roman" panose="02020603050405020304" pitchFamily="18" charset="0"/>
            </a:endParaRPr>
          </a:p>
          <a:p>
            <a:pPr>
              <a:spcBef>
                <a:spcPct val="50000"/>
              </a:spcBef>
            </a:pPr>
            <a:endParaRPr lang="en-US" altLang="en-US" sz="2400" dirty="0">
              <a:solidFill>
                <a:schemeClr val="tx1"/>
              </a:solidFill>
              <a:latin typeface="Times New Roman" panose="02020603050405020304" pitchFamily="18" charset="0"/>
              <a:cs typeface="Times New Roman" panose="02020603050405020304" pitchFamily="18" charset="0"/>
            </a:endParaRPr>
          </a:p>
          <a:p>
            <a:pPr>
              <a:spcBef>
                <a:spcPct val="50000"/>
              </a:spcBef>
            </a:pPr>
            <a:r>
              <a:rPr lang="en-US" altLang="en-US" sz="2400" dirty="0">
                <a:solidFill>
                  <a:schemeClr val="tx1"/>
                </a:solidFill>
                <a:latin typeface="Times New Roman" panose="02020603050405020304" pitchFamily="18" charset="0"/>
                <a:cs typeface="Times New Roman" panose="02020603050405020304" pitchFamily="18" charset="0"/>
              </a:rPr>
              <a:t>Advantage:</a:t>
            </a:r>
            <a:endParaRPr lang="en-US" altLang="en-US" sz="2400" dirty="0">
              <a:solidFill>
                <a:schemeClr val="tx1"/>
              </a:solidFill>
              <a:latin typeface="Times New Roman" panose="02020603050405020304" pitchFamily="18" charset="0"/>
              <a:cs typeface="Times New Roman" panose="02020603050405020304" pitchFamily="18" charset="0"/>
            </a:endParaRPr>
          </a:p>
          <a:p>
            <a:pPr>
              <a:spcBef>
                <a:spcPct val="50000"/>
              </a:spcBef>
              <a:buChar char="•"/>
            </a:pPr>
            <a:r>
              <a:rPr lang="en-US" altLang="en-US" sz="2400" dirty="0">
                <a:solidFill>
                  <a:schemeClr val="tx1"/>
                </a:solidFill>
                <a:latin typeface="Times New Roman" panose="02020603050405020304" pitchFamily="18" charset="0"/>
                <a:cs typeface="Times New Roman" panose="02020603050405020304" pitchFamily="18" charset="0"/>
              </a:rPr>
              <a:t> Non coherent receivers are easy and cheap to build, hence widely used in wireless communications.</a:t>
            </a:r>
            <a:endParaRPr lang="en-US" altLang="en-US" sz="2400" dirty="0">
              <a:solidFill>
                <a:schemeClr val="tx1"/>
              </a:solidFill>
              <a:latin typeface="Times New Roman" panose="02020603050405020304" pitchFamily="18" charset="0"/>
              <a:cs typeface="Times New Roman" panose="02020603050405020304" pitchFamily="18" charset="0"/>
            </a:endParaRPr>
          </a:p>
          <a:p>
            <a:pPr>
              <a:spcBef>
                <a:spcPct val="50000"/>
              </a:spcBef>
              <a:buChar char="•"/>
            </a:pPr>
            <a:r>
              <a:rPr lang="en-US" altLang="en-US" sz="2400" dirty="0">
                <a:solidFill>
                  <a:schemeClr val="tx1"/>
                </a:solidFill>
                <a:latin typeface="Times New Roman" panose="02020603050405020304" pitchFamily="18" charset="0"/>
                <a:cs typeface="Times New Roman" panose="02020603050405020304" pitchFamily="18" charset="0"/>
              </a:rPr>
              <a:t>DPSK eliminates the need for a coherent reference signal at the </a:t>
            </a:r>
            <a:r>
              <a:rPr lang="en-US" altLang="en-US" dirty="0">
                <a:latin typeface="Arial" panose="020B0604020202020204" pitchFamily="34" charset="0"/>
              </a:rPr>
              <a:t>receiver by combining two basic operations at the transmitter:</a:t>
            </a:r>
            <a:endParaRPr lang="en-US" altLang="en-US" dirty="0">
              <a:latin typeface="Arial" panose="020B0604020202020204" pitchFamily="34" charset="0"/>
            </a:endParaRPr>
          </a:p>
        </p:txBody>
      </p:sp>
      <p:sp>
        <p:nvSpPr>
          <p:cNvPr id="172035"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172036"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3058" name="Rectangle 2"/>
          <p:cNvSpPr>
            <a:spLocks noGrp="1"/>
          </p:cNvSpPr>
          <p:nvPr>
            <p:ph type="title"/>
          </p:nvPr>
        </p:nvSpPr>
        <p:spPr>
          <a:ln/>
        </p:spPr>
        <p:txBody>
          <a:bodyPr vert="horz" wrap="square" lIns="0" tIns="0" rIns="0" bIns="0" anchor="ctr"/>
          <a:p>
            <a:pPr eaLnBrk="1" hangingPunct="1"/>
            <a:r>
              <a:rPr lang="en-US" altLang="en-US" dirty="0"/>
              <a:t>Pulse Carrier</a:t>
            </a:r>
            <a:endParaRPr lang="en-US" altLang="en-US" dirty="0"/>
          </a:p>
        </p:txBody>
      </p:sp>
      <p:grpSp>
        <p:nvGrpSpPr>
          <p:cNvPr id="173059" name="Group 35"/>
          <p:cNvGrpSpPr/>
          <p:nvPr/>
        </p:nvGrpSpPr>
        <p:grpSpPr>
          <a:xfrm>
            <a:off x="2020888" y="2252663"/>
            <a:ext cx="3860800" cy="3225800"/>
            <a:chOff x="697" y="1224"/>
            <a:chExt cx="1559" cy="964"/>
          </a:xfrm>
        </p:grpSpPr>
        <p:sp>
          <p:nvSpPr>
            <p:cNvPr id="173063" name="Line 4"/>
            <p:cNvSpPr/>
            <p:nvPr/>
          </p:nvSpPr>
          <p:spPr>
            <a:xfrm>
              <a:off x="697" y="1224"/>
              <a:ext cx="0" cy="964"/>
            </a:xfrm>
            <a:prstGeom prst="line">
              <a:avLst/>
            </a:prstGeom>
            <a:ln w="9525" cap="flat" cmpd="sng">
              <a:solidFill>
                <a:schemeClr val="tx1"/>
              </a:solidFill>
              <a:prstDash val="solid"/>
              <a:headEnd type="none" w="med" len="med"/>
              <a:tailEnd type="none" w="med" len="med"/>
            </a:ln>
          </p:spPr>
        </p:sp>
        <p:sp>
          <p:nvSpPr>
            <p:cNvPr id="173064" name="Line 5"/>
            <p:cNvSpPr/>
            <p:nvPr/>
          </p:nvSpPr>
          <p:spPr>
            <a:xfrm>
              <a:off x="697" y="2188"/>
              <a:ext cx="1559" cy="0"/>
            </a:xfrm>
            <a:prstGeom prst="line">
              <a:avLst/>
            </a:prstGeom>
            <a:ln w="9525" cap="flat" cmpd="sng">
              <a:solidFill>
                <a:schemeClr val="tx1"/>
              </a:solidFill>
              <a:prstDash val="solid"/>
              <a:headEnd type="none" w="med" len="med"/>
              <a:tailEnd type="none" w="med" len="med"/>
            </a:ln>
          </p:spPr>
        </p:sp>
        <p:sp>
          <p:nvSpPr>
            <p:cNvPr id="173065" name="Line 6"/>
            <p:cNvSpPr/>
            <p:nvPr/>
          </p:nvSpPr>
          <p:spPr>
            <a:xfrm>
              <a:off x="810" y="1366"/>
              <a:ext cx="0" cy="822"/>
            </a:xfrm>
            <a:prstGeom prst="line">
              <a:avLst/>
            </a:prstGeom>
            <a:ln w="28575" cap="flat" cmpd="sng">
              <a:solidFill>
                <a:schemeClr val="accent2"/>
              </a:solidFill>
              <a:prstDash val="solid"/>
              <a:headEnd type="none" w="med" len="med"/>
              <a:tailEnd type="none" w="med" len="med"/>
            </a:ln>
          </p:spPr>
        </p:sp>
        <p:sp>
          <p:nvSpPr>
            <p:cNvPr id="173066" name="Line 7"/>
            <p:cNvSpPr/>
            <p:nvPr/>
          </p:nvSpPr>
          <p:spPr>
            <a:xfrm>
              <a:off x="923" y="1359"/>
              <a:ext cx="0" cy="822"/>
            </a:xfrm>
            <a:prstGeom prst="line">
              <a:avLst/>
            </a:prstGeom>
            <a:ln w="28575" cap="flat" cmpd="sng">
              <a:solidFill>
                <a:schemeClr val="accent2"/>
              </a:solidFill>
              <a:prstDash val="solid"/>
              <a:headEnd type="none" w="med" len="med"/>
              <a:tailEnd type="none" w="med" len="med"/>
            </a:ln>
          </p:spPr>
        </p:sp>
        <p:sp>
          <p:nvSpPr>
            <p:cNvPr id="173067" name="Line 8"/>
            <p:cNvSpPr/>
            <p:nvPr/>
          </p:nvSpPr>
          <p:spPr>
            <a:xfrm>
              <a:off x="1036" y="1366"/>
              <a:ext cx="0" cy="822"/>
            </a:xfrm>
            <a:prstGeom prst="line">
              <a:avLst/>
            </a:prstGeom>
            <a:ln w="28575" cap="flat" cmpd="sng">
              <a:solidFill>
                <a:schemeClr val="accent2"/>
              </a:solidFill>
              <a:prstDash val="solid"/>
              <a:headEnd type="none" w="med" len="med"/>
              <a:tailEnd type="none" w="med" len="med"/>
            </a:ln>
          </p:spPr>
        </p:sp>
        <p:sp>
          <p:nvSpPr>
            <p:cNvPr id="173068" name="Line 9"/>
            <p:cNvSpPr/>
            <p:nvPr/>
          </p:nvSpPr>
          <p:spPr>
            <a:xfrm>
              <a:off x="1149" y="1366"/>
              <a:ext cx="0" cy="822"/>
            </a:xfrm>
            <a:prstGeom prst="line">
              <a:avLst/>
            </a:prstGeom>
            <a:ln w="28575" cap="flat" cmpd="sng">
              <a:solidFill>
                <a:schemeClr val="accent2"/>
              </a:solidFill>
              <a:prstDash val="solid"/>
              <a:headEnd type="none" w="med" len="med"/>
              <a:tailEnd type="none" w="med" len="med"/>
            </a:ln>
          </p:spPr>
        </p:sp>
        <p:sp>
          <p:nvSpPr>
            <p:cNvPr id="173069" name="Line 10"/>
            <p:cNvSpPr/>
            <p:nvPr/>
          </p:nvSpPr>
          <p:spPr>
            <a:xfrm>
              <a:off x="1261" y="1359"/>
              <a:ext cx="0" cy="822"/>
            </a:xfrm>
            <a:prstGeom prst="line">
              <a:avLst/>
            </a:prstGeom>
            <a:ln w="28575" cap="flat" cmpd="sng">
              <a:solidFill>
                <a:schemeClr val="accent2"/>
              </a:solidFill>
              <a:prstDash val="solid"/>
              <a:headEnd type="none" w="med" len="med"/>
              <a:tailEnd type="none" w="med" len="med"/>
            </a:ln>
          </p:spPr>
        </p:sp>
        <p:sp>
          <p:nvSpPr>
            <p:cNvPr id="173070" name="Line 11"/>
            <p:cNvSpPr/>
            <p:nvPr/>
          </p:nvSpPr>
          <p:spPr>
            <a:xfrm>
              <a:off x="1376" y="1366"/>
              <a:ext cx="0" cy="822"/>
            </a:xfrm>
            <a:prstGeom prst="line">
              <a:avLst/>
            </a:prstGeom>
            <a:ln w="28575" cap="flat" cmpd="sng">
              <a:solidFill>
                <a:schemeClr val="accent2"/>
              </a:solidFill>
              <a:prstDash val="solid"/>
              <a:headEnd type="none" w="med" len="med"/>
              <a:tailEnd type="none" w="med" len="med"/>
            </a:ln>
          </p:spPr>
        </p:sp>
        <p:sp>
          <p:nvSpPr>
            <p:cNvPr id="173071" name="Line 12"/>
            <p:cNvSpPr/>
            <p:nvPr/>
          </p:nvSpPr>
          <p:spPr>
            <a:xfrm>
              <a:off x="1492" y="1366"/>
              <a:ext cx="0" cy="822"/>
            </a:xfrm>
            <a:prstGeom prst="line">
              <a:avLst/>
            </a:prstGeom>
            <a:ln w="28575" cap="flat" cmpd="sng">
              <a:solidFill>
                <a:schemeClr val="accent2"/>
              </a:solidFill>
              <a:prstDash val="solid"/>
              <a:headEnd type="none" w="med" len="med"/>
              <a:tailEnd type="none" w="med" len="med"/>
            </a:ln>
          </p:spPr>
        </p:sp>
        <p:sp>
          <p:nvSpPr>
            <p:cNvPr id="173072" name="Line 13"/>
            <p:cNvSpPr/>
            <p:nvPr/>
          </p:nvSpPr>
          <p:spPr>
            <a:xfrm>
              <a:off x="1601" y="1366"/>
              <a:ext cx="0" cy="822"/>
            </a:xfrm>
            <a:prstGeom prst="line">
              <a:avLst/>
            </a:prstGeom>
            <a:ln w="28575" cap="flat" cmpd="sng">
              <a:solidFill>
                <a:schemeClr val="accent2"/>
              </a:solidFill>
              <a:prstDash val="solid"/>
              <a:headEnd type="none" w="med" len="med"/>
              <a:tailEnd type="none" w="med" len="med"/>
            </a:ln>
          </p:spPr>
        </p:sp>
        <p:sp>
          <p:nvSpPr>
            <p:cNvPr id="173073" name="Line 14"/>
            <p:cNvSpPr/>
            <p:nvPr/>
          </p:nvSpPr>
          <p:spPr>
            <a:xfrm>
              <a:off x="1714" y="1359"/>
              <a:ext cx="0" cy="822"/>
            </a:xfrm>
            <a:prstGeom prst="line">
              <a:avLst/>
            </a:prstGeom>
            <a:ln w="28575" cap="flat" cmpd="sng">
              <a:solidFill>
                <a:schemeClr val="accent2"/>
              </a:solidFill>
              <a:prstDash val="solid"/>
              <a:headEnd type="none" w="med" len="med"/>
              <a:tailEnd type="none" w="med" len="med"/>
            </a:ln>
          </p:spPr>
        </p:sp>
        <p:sp>
          <p:nvSpPr>
            <p:cNvPr id="173074" name="Line 15"/>
            <p:cNvSpPr/>
            <p:nvPr/>
          </p:nvSpPr>
          <p:spPr>
            <a:xfrm>
              <a:off x="1830" y="1366"/>
              <a:ext cx="0" cy="822"/>
            </a:xfrm>
            <a:prstGeom prst="line">
              <a:avLst/>
            </a:prstGeom>
            <a:ln w="28575" cap="flat" cmpd="sng">
              <a:solidFill>
                <a:schemeClr val="accent2"/>
              </a:solidFill>
              <a:prstDash val="solid"/>
              <a:headEnd type="none" w="med" len="med"/>
              <a:tailEnd type="none" w="med" len="med"/>
            </a:ln>
          </p:spPr>
        </p:sp>
        <p:sp>
          <p:nvSpPr>
            <p:cNvPr id="173075" name="Line 16"/>
            <p:cNvSpPr/>
            <p:nvPr/>
          </p:nvSpPr>
          <p:spPr>
            <a:xfrm>
              <a:off x="1940" y="1366"/>
              <a:ext cx="0" cy="822"/>
            </a:xfrm>
            <a:prstGeom prst="line">
              <a:avLst/>
            </a:prstGeom>
            <a:ln w="28575" cap="flat" cmpd="sng">
              <a:solidFill>
                <a:schemeClr val="accent2"/>
              </a:solidFill>
              <a:prstDash val="solid"/>
              <a:headEnd type="none" w="med" len="med"/>
              <a:tailEnd type="none" w="med" len="med"/>
            </a:ln>
          </p:spPr>
        </p:sp>
        <p:sp>
          <p:nvSpPr>
            <p:cNvPr id="173076" name="Line 17"/>
            <p:cNvSpPr/>
            <p:nvPr/>
          </p:nvSpPr>
          <p:spPr>
            <a:xfrm>
              <a:off x="2060" y="1366"/>
              <a:ext cx="0" cy="822"/>
            </a:xfrm>
            <a:prstGeom prst="line">
              <a:avLst/>
            </a:prstGeom>
            <a:ln w="28575" cap="flat" cmpd="sng">
              <a:solidFill>
                <a:schemeClr val="accent2"/>
              </a:solidFill>
              <a:prstDash val="solid"/>
              <a:headEnd type="none" w="med" len="med"/>
              <a:tailEnd type="none" w="med" len="med"/>
            </a:ln>
          </p:spPr>
        </p:sp>
      </p:grpSp>
      <p:sp>
        <p:nvSpPr>
          <p:cNvPr id="173060" name="Rectangle 33" descr="Rectangle: Click to edit Master text styles&#10;Second level&#10;Third level&#10;Fourth level&#10;Fifth level"/>
          <p:cNvSpPr>
            <a:spLocks noGrp="1"/>
          </p:cNvSpPr>
          <p:nvPr>
            <p:ph idx="1"/>
          </p:nvPr>
        </p:nvSpPr>
        <p:spPr>
          <a:xfrm>
            <a:off x="6408738" y="2687638"/>
            <a:ext cx="3195637" cy="3035300"/>
          </a:xfrm>
          <a:ln/>
        </p:spPr>
        <p:txBody>
          <a:bodyPr vert="horz" wrap="square" lIns="0" tIns="28440" rIns="0" bIns="0" anchor="t"/>
          <a:p>
            <a:pPr eaLnBrk="1" hangingPunct="1"/>
            <a:r>
              <a:rPr lang="en-US" altLang="en-US" dirty="0"/>
              <a:t>Carrier: </a:t>
            </a:r>
            <a:br>
              <a:rPr lang="en-US" altLang="en-US" dirty="0"/>
            </a:br>
            <a:r>
              <a:rPr lang="en-US" altLang="en-US" dirty="0"/>
              <a:t>A train of identical pulses </a:t>
            </a:r>
            <a:r>
              <a:rPr lang="en-GB" altLang="en-US" dirty="0"/>
              <a:t>regularly spaced in time</a:t>
            </a:r>
            <a:endParaRPr lang="en-GB" altLang="en-US" dirty="0"/>
          </a:p>
        </p:txBody>
      </p:sp>
      <p:sp>
        <p:nvSpPr>
          <p:cNvPr id="173061" name="Footer Placeholder 2"/>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173062" name="Slide Number Placeholder 3"/>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4082" name="Rectangle 2"/>
          <p:cNvSpPr>
            <a:spLocks noGrp="1"/>
          </p:cNvSpPr>
          <p:nvPr>
            <p:ph type="title"/>
          </p:nvPr>
        </p:nvSpPr>
        <p:spPr>
          <a:xfrm>
            <a:off x="2232025" y="301625"/>
            <a:ext cx="7337425" cy="1257300"/>
          </a:xfrm>
          <a:ln/>
        </p:spPr>
        <p:txBody>
          <a:bodyPr vert="horz" wrap="square" lIns="0" tIns="0" rIns="0" bIns="0" anchor="ctr"/>
          <a:p>
            <a:pPr eaLnBrk="1" hangingPunct="1"/>
            <a:r>
              <a:rPr lang="en-GB" altLang="en-US" dirty="0"/>
              <a:t>Pulse-Amplitude Modulation (PAM)</a:t>
            </a:r>
            <a:endParaRPr lang="en-GB" altLang="en-US" dirty="0"/>
          </a:p>
        </p:txBody>
      </p:sp>
      <p:sp>
        <p:nvSpPr>
          <p:cNvPr id="174083" name="Rectangle 3" descr="Rectangle: Click to edit Master text styles&#10;Second level&#10;Third level&#10;Fourth level&#10;Fifth level"/>
          <p:cNvSpPr>
            <a:spLocks noGrp="1"/>
          </p:cNvSpPr>
          <p:nvPr>
            <p:ph idx="1"/>
          </p:nvPr>
        </p:nvSpPr>
        <p:spPr>
          <a:xfrm>
            <a:off x="5159375" y="2100263"/>
            <a:ext cx="4333875" cy="4535487"/>
          </a:xfrm>
          <a:ln/>
        </p:spPr>
        <p:txBody>
          <a:bodyPr vert="horz" wrap="square" lIns="0" tIns="28440" rIns="0" bIns="0" anchor="t"/>
          <a:p>
            <a:pPr eaLnBrk="1" hangingPunct="1">
              <a:lnSpc>
                <a:spcPct val="90000"/>
              </a:lnSpc>
            </a:pPr>
            <a:r>
              <a:rPr lang="en-GB" altLang="en-US" sz="3100" dirty="0">
                <a:solidFill>
                  <a:schemeClr val="tx2"/>
                </a:solidFill>
              </a:rPr>
              <a:t>Modulation in which the amplitude of pulses is varied in accordance with the modulating</a:t>
            </a:r>
            <a:r>
              <a:rPr lang="en-GB" altLang="en-US" sz="3100" dirty="0"/>
              <a:t> signal. </a:t>
            </a:r>
            <a:endParaRPr lang="en-GB" altLang="en-US" sz="3100" dirty="0"/>
          </a:p>
          <a:p>
            <a:pPr eaLnBrk="1" hangingPunct="1">
              <a:lnSpc>
                <a:spcPct val="90000"/>
              </a:lnSpc>
            </a:pPr>
            <a:r>
              <a:rPr lang="en-GB" altLang="en-US" sz="3100" dirty="0"/>
              <a:t>Used e.g. in telephone switching equipment such as a private branch exchange (PBX)</a:t>
            </a:r>
            <a:endParaRPr lang="en-GB" altLang="en-US" sz="3100" dirty="0"/>
          </a:p>
        </p:txBody>
      </p:sp>
      <p:grpSp>
        <p:nvGrpSpPr>
          <p:cNvPr id="174084" name="Group 4"/>
          <p:cNvGrpSpPr/>
          <p:nvPr/>
        </p:nvGrpSpPr>
        <p:grpSpPr>
          <a:xfrm>
            <a:off x="2041525" y="2330450"/>
            <a:ext cx="2786063" cy="3422650"/>
            <a:chOff x="701" y="2585"/>
            <a:chExt cx="1559" cy="964"/>
          </a:xfrm>
        </p:grpSpPr>
        <p:sp>
          <p:nvSpPr>
            <p:cNvPr id="174087" name="Line 5"/>
            <p:cNvSpPr/>
            <p:nvPr/>
          </p:nvSpPr>
          <p:spPr>
            <a:xfrm>
              <a:off x="701" y="2585"/>
              <a:ext cx="0" cy="964"/>
            </a:xfrm>
            <a:prstGeom prst="line">
              <a:avLst/>
            </a:prstGeom>
            <a:ln w="9525" cap="flat" cmpd="sng">
              <a:solidFill>
                <a:schemeClr val="tx1"/>
              </a:solidFill>
              <a:prstDash val="solid"/>
              <a:headEnd type="none" w="med" len="med"/>
              <a:tailEnd type="none" w="med" len="med"/>
            </a:ln>
          </p:spPr>
        </p:sp>
        <p:sp>
          <p:nvSpPr>
            <p:cNvPr id="174088" name="Line 6"/>
            <p:cNvSpPr/>
            <p:nvPr/>
          </p:nvSpPr>
          <p:spPr>
            <a:xfrm>
              <a:off x="701" y="3549"/>
              <a:ext cx="1559" cy="0"/>
            </a:xfrm>
            <a:prstGeom prst="line">
              <a:avLst/>
            </a:prstGeom>
            <a:ln w="9525" cap="flat" cmpd="sng">
              <a:solidFill>
                <a:schemeClr val="tx1"/>
              </a:solidFill>
              <a:prstDash val="solid"/>
              <a:headEnd type="none" w="med" len="med"/>
              <a:tailEnd type="none" w="med" len="med"/>
            </a:ln>
          </p:spPr>
        </p:sp>
        <p:sp>
          <p:nvSpPr>
            <p:cNvPr id="174089" name="Line 7"/>
            <p:cNvSpPr/>
            <p:nvPr/>
          </p:nvSpPr>
          <p:spPr>
            <a:xfrm>
              <a:off x="814" y="2727"/>
              <a:ext cx="0" cy="822"/>
            </a:xfrm>
            <a:prstGeom prst="line">
              <a:avLst/>
            </a:prstGeom>
            <a:ln w="28575" cap="flat" cmpd="sng">
              <a:solidFill>
                <a:schemeClr val="accent2"/>
              </a:solidFill>
              <a:prstDash val="solid"/>
              <a:headEnd type="none" w="med" len="med"/>
              <a:tailEnd type="none" w="med" len="med"/>
            </a:ln>
          </p:spPr>
        </p:sp>
        <p:sp>
          <p:nvSpPr>
            <p:cNvPr id="174090" name="Line 8"/>
            <p:cNvSpPr/>
            <p:nvPr/>
          </p:nvSpPr>
          <p:spPr>
            <a:xfrm>
              <a:off x="924" y="2982"/>
              <a:ext cx="3" cy="560"/>
            </a:xfrm>
            <a:prstGeom prst="line">
              <a:avLst/>
            </a:prstGeom>
            <a:ln w="28575" cap="flat" cmpd="sng">
              <a:solidFill>
                <a:schemeClr val="accent2"/>
              </a:solidFill>
              <a:prstDash val="solid"/>
              <a:headEnd type="none" w="med" len="med"/>
              <a:tailEnd type="none" w="med" len="med"/>
            </a:ln>
          </p:spPr>
        </p:sp>
        <p:sp>
          <p:nvSpPr>
            <p:cNvPr id="174091" name="Line 9"/>
            <p:cNvSpPr/>
            <p:nvPr/>
          </p:nvSpPr>
          <p:spPr>
            <a:xfrm>
              <a:off x="1037" y="3181"/>
              <a:ext cx="3" cy="368"/>
            </a:xfrm>
            <a:prstGeom prst="line">
              <a:avLst/>
            </a:prstGeom>
            <a:ln w="28575" cap="flat" cmpd="sng">
              <a:solidFill>
                <a:schemeClr val="accent2"/>
              </a:solidFill>
              <a:prstDash val="solid"/>
              <a:headEnd type="none" w="med" len="med"/>
              <a:tailEnd type="none" w="med" len="med"/>
            </a:ln>
          </p:spPr>
        </p:sp>
        <p:sp>
          <p:nvSpPr>
            <p:cNvPr id="174092" name="Line 10"/>
            <p:cNvSpPr/>
            <p:nvPr/>
          </p:nvSpPr>
          <p:spPr>
            <a:xfrm>
              <a:off x="1151" y="3266"/>
              <a:ext cx="2" cy="283"/>
            </a:xfrm>
            <a:prstGeom prst="line">
              <a:avLst/>
            </a:prstGeom>
            <a:ln w="28575" cap="flat" cmpd="sng">
              <a:solidFill>
                <a:schemeClr val="accent2"/>
              </a:solidFill>
              <a:prstDash val="solid"/>
              <a:headEnd type="none" w="med" len="med"/>
              <a:tailEnd type="none" w="med" len="med"/>
            </a:ln>
          </p:spPr>
        </p:sp>
        <p:sp>
          <p:nvSpPr>
            <p:cNvPr id="174093" name="Line 11"/>
            <p:cNvSpPr/>
            <p:nvPr/>
          </p:nvSpPr>
          <p:spPr>
            <a:xfrm>
              <a:off x="1264" y="3181"/>
              <a:ext cx="1" cy="361"/>
            </a:xfrm>
            <a:prstGeom prst="line">
              <a:avLst/>
            </a:prstGeom>
            <a:ln w="28575" cap="flat" cmpd="sng">
              <a:solidFill>
                <a:schemeClr val="accent2"/>
              </a:solidFill>
              <a:prstDash val="solid"/>
              <a:headEnd type="none" w="med" len="med"/>
              <a:tailEnd type="none" w="med" len="med"/>
            </a:ln>
          </p:spPr>
        </p:sp>
        <p:sp>
          <p:nvSpPr>
            <p:cNvPr id="174094" name="Line 12"/>
            <p:cNvSpPr/>
            <p:nvPr/>
          </p:nvSpPr>
          <p:spPr>
            <a:xfrm>
              <a:off x="1377" y="2982"/>
              <a:ext cx="3" cy="567"/>
            </a:xfrm>
            <a:prstGeom prst="line">
              <a:avLst/>
            </a:prstGeom>
            <a:ln w="28575" cap="flat" cmpd="sng">
              <a:solidFill>
                <a:schemeClr val="accent2"/>
              </a:solidFill>
              <a:prstDash val="solid"/>
              <a:headEnd type="none" w="med" len="med"/>
              <a:tailEnd type="none" w="med" len="med"/>
            </a:ln>
          </p:spPr>
        </p:sp>
        <p:sp>
          <p:nvSpPr>
            <p:cNvPr id="174095" name="Line 13"/>
            <p:cNvSpPr/>
            <p:nvPr/>
          </p:nvSpPr>
          <p:spPr>
            <a:xfrm>
              <a:off x="1491" y="2812"/>
              <a:ext cx="5" cy="737"/>
            </a:xfrm>
            <a:prstGeom prst="line">
              <a:avLst/>
            </a:prstGeom>
            <a:ln w="28575" cap="flat" cmpd="sng">
              <a:solidFill>
                <a:schemeClr val="accent2"/>
              </a:solidFill>
              <a:prstDash val="solid"/>
              <a:headEnd type="none" w="med" len="med"/>
              <a:tailEnd type="none" w="med" len="med"/>
            </a:ln>
          </p:spPr>
        </p:sp>
        <p:sp>
          <p:nvSpPr>
            <p:cNvPr id="174096" name="Line 14"/>
            <p:cNvSpPr/>
            <p:nvPr/>
          </p:nvSpPr>
          <p:spPr>
            <a:xfrm>
              <a:off x="1605" y="2727"/>
              <a:ext cx="0" cy="822"/>
            </a:xfrm>
            <a:prstGeom prst="line">
              <a:avLst/>
            </a:prstGeom>
            <a:ln w="28575" cap="flat" cmpd="sng">
              <a:solidFill>
                <a:schemeClr val="accent2"/>
              </a:solidFill>
              <a:prstDash val="solid"/>
              <a:headEnd type="none" w="med" len="med"/>
              <a:tailEnd type="none" w="med" len="med"/>
            </a:ln>
          </p:spPr>
        </p:sp>
        <p:sp>
          <p:nvSpPr>
            <p:cNvPr id="174097" name="Line 15"/>
            <p:cNvSpPr/>
            <p:nvPr/>
          </p:nvSpPr>
          <p:spPr>
            <a:xfrm>
              <a:off x="1718" y="2784"/>
              <a:ext cx="0" cy="758"/>
            </a:xfrm>
            <a:prstGeom prst="line">
              <a:avLst/>
            </a:prstGeom>
            <a:ln w="28575" cap="flat" cmpd="sng">
              <a:solidFill>
                <a:schemeClr val="accent2"/>
              </a:solidFill>
              <a:prstDash val="solid"/>
              <a:headEnd type="none" w="med" len="med"/>
              <a:tailEnd type="none" w="med" len="med"/>
            </a:ln>
          </p:spPr>
        </p:sp>
        <p:sp>
          <p:nvSpPr>
            <p:cNvPr id="174098" name="Line 16"/>
            <p:cNvSpPr/>
            <p:nvPr/>
          </p:nvSpPr>
          <p:spPr>
            <a:xfrm>
              <a:off x="1831" y="2897"/>
              <a:ext cx="3" cy="652"/>
            </a:xfrm>
            <a:prstGeom prst="line">
              <a:avLst/>
            </a:prstGeom>
            <a:ln w="28575" cap="flat" cmpd="sng">
              <a:solidFill>
                <a:schemeClr val="accent2"/>
              </a:solidFill>
              <a:prstDash val="solid"/>
              <a:headEnd type="none" w="med" len="med"/>
              <a:tailEnd type="none" w="med" len="med"/>
            </a:ln>
          </p:spPr>
        </p:sp>
        <p:sp>
          <p:nvSpPr>
            <p:cNvPr id="174099" name="Line 17"/>
            <p:cNvSpPr/>
            <p:nvPr/>
          </p:nvSpPr>
          <p:spPr>
            <a:xfrm>
              <a:off x="1944" y="3039"/>
              <a:ext cx="0" cy="510"/>
            </a:xfrm>
            <a:prstGeom prst="line">
              <a:avLst/>
            </a:prstGeom>
            <a:ln w="28575" cap="flat" cmpd="sng">
              <a:solidFill>
                <a:schemeClr val="accent2"/>
              </a:solidFill>
              <a:prstDash val="solid"/>
              <a:headEnd type="none" w="med" len="med"/>
              <a:tailEnd type="none" w="med" len="med"/>
            </a:ln>
          </p:spPr>
        </p:sp>
        <p:sp>
          <p:nvSpPr>
            <p:cNvPr id="174100" name="Line 18"/>
            <p:cNvSpPr/>
            <p:nvPr/>
          </p:nvSpPr>
          <p:spPr>
            <a:xfrm>
              <a:off x="2058" y="3181"/>
              <a:ext cx="6" cy="368"/>
            </a:xfrm>
            <a:prstGeom prst="line">
              <a:avLst/>
            </a:prstGeom>
            <a:ln w="28575" cap="flat" cmpd="sng">
              <a:solidFill>
                <a:schemeClr val="accent2"/>
              </a:solidFill>
              <a:prstDash val="solid"/>
              <a:headEnd type="none" w="med" len="med"/>
              <a:tailEnd type="none" w="med" len="med"/>
            </a:ln>
          </p:spPr>
        </p:sp>
        <p:sp>
          <p:nvSpPr>
            <p:cNvPr id="174101" name="Freeform 19"/>
            <p:cNvSpPr/>
            <p:nvPr/>
          </p:nvSpPr>
          <p:spPr>
            <a:xfrm>
              <a:off x="810" y="2713"/>
              <a:ext cx="1248" cy="553"/>
            </a:xfrm>
            <a:custGeom>
              <a:avLst/>
              <a:gdLst>
                <a:gd name="txL" fmla="*/ 0 w 1248"/>
                <a:gd name="txT" fmla="*/ 0 h 553"/>
                <a:gd name="txR" fmla="*/ 1248 w 1248"/>
                <a:gd name="txB" fmla="*/ 553 h 553"/>
              </a:gdLst>
              <a:ahLst/>
              <a:cxnLst>
                <a:cxn ang="0">
                  <a:pos x="0" y="14"/>
                </a:cxn>
                <a:cxn ang="0">
                  <a:pos x="341" y="553"/>
                </a:cxn>
                <a:cxn ang="0">
                  <a:pos x="794" y="14"/>
                </a:cxn>
                <a:cxn ang="0">
                  <a:pos x="1248" y="468"/>
                </a:cxn>
              </a:cxnLst>
              <a:rect l="txL" t="txT" r="txR" b="txB"/>
              <a:pathLst>
                <a:path w="1248" h="553">
                  <a:moveTo>
                    <a:pt x="0" y="14"/>
                  </a:moveTo>
                  <a:cubicBezTo>
                    <a:pt x="104" y="283"/>
                    <a:pt x="209" y="553"/>
                    <a:pt x="341" y="553"/>
                  </a:cubicBezTo>
                  <a:cubicBezTo>
                    <a:pt x="473" y="553"/>
                    <a:pt x="643" y="28"/>
                    <a:pt x="794" y="14"/>
                  </a:cubicBezTo>
                  <a:cubicBezTo>
                    <a:pt x="945" y="0"/>
                    <a:pt x="1172" y="392"/>
                    <a:pt x="1248" y="468"/>
                  </a:cubicBezTo>
                </a:path>
              </a:pathLst>
            </a:custGeom>
            <a:noFill/>
            <a:ln w="9525" cap="flat" cmpd="sng">
              <a:solidFill>
                <a:schemeClr val="tx1">
                  <a:alpha val="100000"/>
                </a:schemeClr>
              </a:solidFill>
              <a:prstDash val="dash"/>
              <a:round/>
              <a:headEnd type="none" w="med" len="med"/>
              <a:tailEnd type="none" w="med" len="med"/>
            </a:ln>
          </p:spPr>
          <p:txBody>
            <a:bodyPr/>
            <a:p>
              <a:endParaRPr lang="en-US"/>
            </a:p>
          </p:txBody>
        </p:sp>
      </p:grpSp>
      <p:sp>
        <p:nvSpPr>
          <p:cNvPr id="174085" name="Footer Placeholder 2"/>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174086" name="Slide Number Placeholder 3"/>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5106" name="Rectangle 2"/>
          <p:cNvSpPr>
            <a:spLocks noGrp="1"/>
          </p:cNvSpPr>
          <p:nvPr>
            <p:ph type="title"/>
          </p:nvPr>
        </p:nvSpPr>
        <p:spPr>
          <a:xfrm>
            <a:off x="2281238" y="301625"/>
            <a:ext cx="7288212" cy="1257300"/>
          </a:xfrm>
          <a:ln/>
        </p:spPr>
        <p:txBody>
          <a:bodyPr vert="horz" wrap="square" lIns="0" tIns="0" rIns="0" bIns="0" anchor="ctr"/>
          <a:p>
            <a:pPr eaLnBrk="1" hangingPunct="1"/>
            <a:r>
              <a:rPr lang="en-GB" altLang="en-US" dirty="0"/>
              <a:t>Pulse-Duration Modulation (PDM)</a:t>
            </a:r>
            <a:endParaRPr lang="en-GB" altLang="en-US" dirty="0"/>
          </a:p>
        </p:txBody>
      </p:sp>
      <p:sp>
        <p:nvSpPr>
          <p:cNvPr id="175107" name="Rectangle 3" descr="Rectangle: Click to edit Master text styles&#10;Second level&#10;Third level&#10;Fourth level&#10;Fifth level"/>
          <p:cNvSpPr>
            <a:spLocks noGrp="1"/>
          </p:cNvSpPr>
          <p:nvPr>
            <p:ph idx="1"/>
          </p:nvPr>
        </p:nvSpPr>
        <p:spPr>
          <a:xfrm>
            <a:off x="5854700" y="2100263"/>
            <a:ext cx="3638550" cy="4535487"/>
          </a:xfrm>
          <a:ln/>
        </p:spPr>
        <p:txBody>
          <a:bodyPr vert="horz" wrap="square" lIns="0" tIns="28440" rIns="0" bIns="0" anchor="t"/>
          <a:p>
            <a:pPr marL="95250" indent="-95250" eaLnBrk="1" hangingPunct="1"/>
            <a:r>
              <a:rPr lang="en-GB" altLang="en-US" sz="3100" dirty="0">
                <a:solidFill>
                  <a:schemeClr val="tx2"/>
                </a:solidFill>
              </a:rPr>
              <a:t>Modulation in which </a:t>
            </a:r>
            <a:r>
              <a:rPr lang="en-GB" altLang="en-US" sz="3100" dirty="0">
                <a:solidFill>
                  <a:srgbClr val="FF0000"/>
                </a:solidFill>
              </a:rPr>
              <a:t>the duration of pulses </a:t>
            </a:r>
            <a:r>
              <a:rPr lang="en-GB" altLang="en-US" sz="3100" dirty="0">
                <a:solidFill>
                  <a:schemeClr val="tx2"/>
                </a:solidFill>
              </a:rPr>
              <a:t>is varied in accordance with  the modulating signal. </a:t>
            </a:r>
            <a:endParaRPr lang="en-GB" altLang="en-US" sz="3100" dirty="0">
              <a:solidFill>
                <a:schemeClr val="tx2"/>
              </a:solidFill>
            </a:endParaRPr>
          </a:p>
          <a:p>
            <a:pPr marL="95250" indent="-95250" eaLnBrk="1" hangingPunct="1"/>
            <a:endParaRPr lang="en-GB" altLang="en-US" sz="2200" i="1" dirty="0">
              <a:solidFill>
                <a:schemeClr val="tx2"/>
              </a:solidFill>
            </a:endParaRPr>
          </a:p>
          <a:p>
            <a:pPr marL="95250" indent="-95250" eaLnBrk="1" hangingPunct="1"/>
            <a:r>
              <a:rPr lang="en-GB" altLang="en-US" sz="2200" i="1" dirty="0">
                <a:solidFill>
                  <a:schemeClr val="tx2"/>
                </a:solidFill>
              </a:rPr>
              <a:t>Deprecated synonyms:</a:t>
            </a:r>
            <a:r>
              <a:rPr lang="en-GB" altLang="en-US" sz="2200" dirty="0">
                <a:solidFill>
                  <a:schemeClr val="tx2"/>
                </a:solidFill>
              </a:rPr>
              <a:t> pulse-length modulation, pulse-width modulation.</a:t>
            </a:r>
            <a:endParaRPr lang="en-GB" altLang="en-US" sz="2200" dirty="0">
              <a:solidFill>
                <a:schemeClr val="tx2"/>
              </a:solidFill>
            </a:endParaRPr>
          </a:p>
        </p:txBody>
      </p:sp>
      <p:grpSp>
        <p:nvGrpSpPr>
          <p:cNvPr id="175108" name="Group 29"/>
          <p:cNvGrpSpPr/>
          <p:nvPr/>
        </p:nvGrpSpPr>
        <p:grpSpPr>
          <a:xfrm>
            <a:off x="2281238" y="1944688"/>
            <a:ext cx="3105150" cy="3322637"/>
            <a:chOff x="669" y="1877"/>
            <a:chExt cx="1559" cy="964"/>
          </a:xfrm>
        </p:grpSpPr>
        <p:sp>
          <p:nvSpPr>
            <p:cNvPr id="175113" name="Line 5"/>
            <p:cNvSpPr/>
            <p:nvPr/>
          </p:nvSpPr>
          <p:spPr>
            <a:xfrm>
              <a:off x="669" y="1877"/>
              <a:ext cx="0" cy="964"/>
            </a:xfrm>
            <a:prstGeom prst="line">
              <a:avLst/>
            </a:prstGeom>
            <a:ln w="9525" cap="flat" cmpd="sng">
              <a:solidFill>
                <a:schemeClr val="tx1"/>
              </a:solidFill>
              <a:prstDash val="solid"/>
              <a:headEnd type="none" w="med" len="med"/>
              <a:tailEnd type="none" w="med" len="med"/>
            </a:ln>
          </p:spPr>
        </p:sp>
        <p:sp>
          <p:nvSpPr>
            <p:cNvPr id="175114" name="Line 6"/>
            <p:cNvSpPr/>
            <p:nvPr/>
          </p:nvSpPr>
          <p:spPr>
            <a:xfrm>
              <a:off x="669" y="2841"/>
              <a:ext cx="1559" cy="0"/>
            </a:xfrm>
            <a:prstGeom prst="line">
              <a:avLst/>
            </a:prstGeom>
            <a:ln w="9525" cap="flat" cmpd="sng">
              <a:solidFill>
                <a:schemeClr val="tx1"/>
              </a:solidFill>
              <a:prstDash val="solid"/>
              <a:headEnd type="none" w="med" len="med"/>
              <a:tailEnd type="none" w="med" len="med"/>
            </a:ln>
          </p:spPr>
        </p:sp>
        <p:sp>
          <p:nvSpPr>
            <p:cNvPr id="175115" name="Rectangle 20"/>
            <p:cNvSpPr/>
            <p:nvPr/>
          </p:nvSpPr>
          <p:spPr>
            <a:xfrm>
              <a:off x="839" y="2188"/>
              <a:ext cx="86" cy="653"/>
            </a:xfrm>
            <a:prstGeom prst="rect">
              <a:avLst/>
            </a:prstGeom>
            <a:solidFill>
              <a:schemeClr val="accent2"/>
            </a:solidFill>
            <a:ln w="9525" cap="flat" cmpd="sng">
              <a:solidFill>
                <a:schemeClr val="tx1"/>
              </a:solidFill>
              <a:prstDash val="solid"/>
              <a:miter/>
              <a:headEnd type="none" w="med" len="med"/>
              <a:tailEnd type="none" w="med" len="med"/>
            </a:ln>
          </p:spPr>
          <p:txBody>
            <a:bodyPr wrap="none" anchor="ctr"/>
            <a:p>
              <a:endParaRPr lang="en-US" altLang="en-US" dirty="0">
                <a:latin typeface="Arial" panose="020B0604020202020204" pitchFamily="34" charset="0"/>
              </a:endParaRPr>
            </a:p>
          </p:txBody>
        </p:sp>
        <p:sp>
          <p:nvSpPr>
            <p:cNvPr id="175116" name="Rectangle 21"/>
            <p:cNvSpPr/>
            <p:nvPr/>
          </p:nvSpPr>
          <p:spPr>
            <a:xfrm>
              <a:off x="981" y="2188"/>
              <a:ext cx="86" cy="653"/>
            </a:xfrm>
            <a:prstGeom prst="rect">
              <a:avLst/>
            </a:prstGeom>
            <a:solidFill>
              <a:schemeClr val="accent2"/>
            </a:solidFill>
            <a:ln w="9525" cap="flat" cmpd="sng">
              <a:solidFill>
                <a:schemeClr val="tx1"/>
              </a:solidFill>
              <a:prstDash val="solid"/>
              <a:miter/>
              <a:headEnd type="none" w="med" len="med"/>
              <a:tailEnd type="none" w="med" len="med"/>
            </a:ln>
          </p:spPr>
          <p:txBody>
            <a:bodyPr wrap="none" anchor="ctr"/>
            <a:p>
              <a:endParaRPr lang="en-US" altLang="en-US" dirty="0">
                <a:latin typeface="Arial" panose="020B0604020202020204" pitchFamily="34" charset="0"/>
              </a:endParaRPr>
            </a:p>
          </p:txBody>
        </p:sp>
        <p:sp>
          <p:nvSpPr>
            <p:cNvPr id="175117" name="Rectangle 23"/>
            <p:cNvSpPr/>
            <p:nvPr/>
          </p:nvSpPr>
          <p:spPr>
            <a:xfrm>
              <a:off x="1122" y="2188"/>
              <a:ext cx="199" cy="653"/>
            </a:xfrm>
            <a:prstGeom prst="rect">
              <a:avLst/>
            </a:prstGeom>
            <a:solidFill>
              <a:schemeClr val="accent2"/>
            </a:solidFill>
            <a:ln w="9525" cap="flat" cmpd="sng">
              <a:solidFill>
                <a:schemeClr val="tx1"/>
              </a:solidFill>
              <a:prstDash val="solid"/>
              <a:miter/>
              <a:headEnd type="none" w="med" len="med"/>
              <a:tailEnd type="none" w="med" len="med"/>
            </a:ln>
          </p:spPr>
          <p:txBody>
            <a:bodyPr wrap="none" anchor="ctr"/>
            <a:p>
              <a:endParaRPr lang="en-US" altLang="en-US" dirty="0">
                <a:latin typeface="Arial" panose="020B0604020202020204" pitchFamily="34" charset="0"/>
              </a:endParaRPr>
            </a:p>
          </p:txBody>
        </p:sp>
        <p:sp>
          <p:nvSpPr>
            <p:cNvPr id="175118" name="Rectangle 24"/>
            <p:cNvSpPr/>
            <p:nvPr/>
          </p:nvSpPr>
          <p:spPr>
            <a:xfrm>
              <a:off x="1377" y="2188"/>
              <a:ext cx="86" cy="653"/>
            </a:xfrm>
            <a:prstGeom prst="rect">
              <a:avLst/>
            </a:prstGeom>
            <a:solidFill>
              <a:schemeClr val="accent2"/>
            </a:solidFill>
            <a:ln w="9525" cap="flat" cmpd="sng">
              <a:solidFill>
                <a:schemeClr val="tx1"/>
              </a:solidFill>
              <a:prstDash val="solid"/>
              <a:miter/>
              <a:headEnd type="none" w="med" len="med"/>
              <a:tailEnd type="none" w="med" len="med"/>
            </a:ln>
          </p:spPr>
          <p:txBody>
            <a:bodyPr wrap="none" anchor="ctr"/>
            <a:p>
              <a:endParaRPr lang="en-US" altLang="en-US" dirty="0">
                <a:latin typeface="Arial" panose="020B0604020202020204" pitchFamily="34" charset="0"/>
              </a:endParaRPr>
            </a:p>
          </p:txBody>
        </p:sp>
        <p:sp>
          <p:nvSpPr>
            <p:cNvPr id="175119" name="Rectangle 25"/>
            <p:cNvSpPr/>
            <p:nvPr/>
          </p:nvSpPr>
          <p:spPr>
            <a:xfrm>
              <a:off x="1519" y="2188"/>
              <a:ext cx="340" cy="653"/>
            </a:xfrm>
            <a:prstGeom prst="rect">
              <a:avLst/>
            </a:prstGeom>
            <a:solidFill>
              <a:schemeClr val="accent2"/>
            </a:solidFill>
            <a:ln w="9525" cap="flat" cmpd="sng">
              <a:solidFill>
                <a:schemeClr val="tx1"/>
              </a:solidFill>
              <a:prstDash val="solid"/>
              <a:miter/>
              <a:headEnd type="none" w="med" len="med"/>
              <a:tailEnd type="none" w="med" len="med"/>
            </a:ln>
          </p:spPr>
          <p:txBody>
            <a:bodyPr wrap="none" anchor="ctr"/>
            <a:p>
              <a:endParaRPr lang="en-US" altLang="en-US" dirty="0">
                <a:latin typeface="Arial" panose="020B0604020202020204" pitchFamily="34" charset="0"/>
              </a:endParaRPr>
            </a:p>
          </p:txBody>
        </p:sp>
        <p:sp>
          <p:nvSpPr>
            <p:cNvPr id="175120" name="Rectangle 26"/>
            <p:cNvSpPr/>
            <p:nvPr/>
          </p:nvSpPr>
          <p:spPr>
            <a:xfrm>
              <a:off x="1916" y="2188"/>
              <a:ext cx="86" cy="653"/>
            </a:xfrm>
            <a:prstGeom prst="rect">
              <a:avLst/>
            </a:prstGeom>
            <a:solidFill>
              <a:schemeClr val="accent2"/>
            </a:solidFill>
            <a:ln w="9525" cap="flat" cmpd="sng">
              <a:solidFill>
                <a:schemeClr val="tx1"/>
              </a:solidFill>
              <a:prstDash val="solid"/>
              <a:miter/>
              <a:headEnd type="none" w="med" len="med"/>
              <a:tailEnd type="none" w="med" len="med"/>
            </a:ln>
          </p:spPr>
          <p:txBody>
            <a:bodyPr wrap="none" anchor="ctr"/>
            <a:p>
              <a:endParaRPr lang="en-US" altLang="en-US" dirty="0">
                <a:latin typeface="Arial" panose="020B0604020202020204" pitchFamily="34" charset="0"/>
              </a:endParaRPr>
            </a:p>
          </p:txBody>
        </p:sp>
      </p:grpSp>
      <p:sp>
        <p:nvSpPr>
          <p:cNvPr id="175109" name="Text Box 27"/>
          <p:cNvSpPr txBox="1"/>
          <p:nvPr/>
        </p:nvSpPr>
        <p:spPr>
          <a:xfrm>
            <a:off x="720725" y="5389563"/>
            <a:ext cx="3922713" cy="379412"/>
          </a:xfrm>
          <a:prstGeom prst="rect">
            <a:avLst/>
          </a:prstGeom>
          <a:noFill/>
          <a:ln w="9525">
            <a:noFill/>
          </a:ln>
        </p:spPr>
        <p:txBody>
          <a:bodyPr lIns="100794" tIns="50397" rIns="100794" bIns="50397">
            <a:spAutoFit/>
          </a:bodyPr>
          <a:p>
            <a:endParaRPr lang="en-US" altLang="en-US" dirty="0">
              <a:latin typeface="Times New Roman" panose="02020603050405020304" pitchFamily="18" charset="0"/>
            </a:endParaRPr>
          </a:p>
        </p:txBody>
      </p:sp>
      <p:sp>
        <p:nvSpPr>
          <p:cNvPr id="175110" name="Text Box 28"/>
          <p:cNvSpPr txBox="1"/>
          <p:nvPr/>
        </p:nvSpPr>
        <p:spPr>
          <a:xfrm>
            <a:off x="1319213" y="5715000"/>
            <a:ext cx="3671887" cy="933450"/>
          </a:xfrm>
          <a:prstGeom prst="rect">
            <a:avLst/>
          </a:prstGeom>
          <a:noFill/>
          <a:ln w="9525">
            <a:noFill/>
          </a:ln>
        </p:spPr>
        <p:txBody>
          <a:bodyPr lIns="100794" tIns="50397" rIns="100794" bIns="50397">
            <a:spAutoFit/>
          </a:bodyPr>
          <a:p>
            <a:pPr>
              <a:lnSpc>
                <a:spcPct val="90000"/>
              </a:lnSpc>
              <a:spcBef>
                <a:spcPct val="20000"/>
              </a:spcBef>
            </a:pPr>
            <a:r>
              <a:rPr lang="en-GB" altLang="en-US" sz="2000" dirty="0">
                <a:solidFill>
                  <a:schemeClr val="tx1"/>
                </a:solidFill>
                <a:latin typeface="Times New Roman" panose="02020603050405020304" pitchFamily="18" charset="0"/>
              </a:rPr>
              <a:t>Used e.g. in telephone switching equipment such as a private branch exchange (PBX)</a:t>
            </a:r>
            <a:endParaRPr lang="en-GB" altLang="en-US" sz="2000" dirty="0">
              <a:solidFill>
                <a:schemeClr val="tx1"/>
              </a:solidFill>
              <a:latin typeface="Times New Roman" panose="02020603050405020304" pitchFamily="18" charset="0"/>
            </a:endParaRPr>
          </a:p>
        </p:txBody>
      </p:sp>
      <p:sp>
        <p:nvSpPr>
          <p:cNvPr id="175111" name="Footer Placeholder 2"/>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175112" name="Slide Number Placeholder 3"/>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6130" name="Rectangle 2"/>
          <p:cNvSpPr>
            <a:spLocks noGrp="1"/>
          </p:cNvSpPr>
          <p:nvPr>
            <p:ph type="title"/>
          </p:nvPr>
        </p:nvSpPr>
        <p:spPr>
          <a:xfrm>
            <a:off x="2232025" y="250825"/>
            <a:ext cx="7416800" cy="1257300"/>
          </a:xfrm>
          <a:ln/>
        </p:spPr>
        <p:txBody>
          <a:bodyPr vert="horz" wrap="square" lIns="0" tIns="0" rIns="0" bIns="0" anchor="ctr"/>
          <a:p>
            <a:pPr eaLnBrk="1" hangingPunct="1"/>
            <a:r>
              <a:rPr lang="en-US" altLang="en-US" dirty="0"/>
              <a:t>Demodulation &amp; Detection</a:t>
            </a:r>
            <a:endParaRPr lang="en-GB" altLang="en-US" dirty="0"/>
          </a:p>
        </p:txBody>
      </p:sp>
      <p:sp>
        <p:nvSpPr>
          <p:cNvPr id="176131" name="Rectangle 3" descr="Rectangle: Click to edit Master text styles&#10;Second level&#10;Third level&#10;Fourth level&#10;Fifth level"/>
          <p:cNvSpPr>
            <a:spLocks noGrp="1"/>
          </p:cNvSpPr>
          <p:nvPr>
            <p:ph idx="1"/>
          </p:nvPr>
        </p:nvSpPr>
        <p:spPr>
          <a:xfrm>
            <a:off x="2303463" y="1768475"/>
            <a:ext cx="7265987" cy="4379913"/>
          </a:xfrm>
          <a:ln/>
        </p:spPr>
        <p:txBody>
          <a:bodyPr vert="horz" wrap="square" lIns="0" tIns="28440" rIns="0" bIns="0" anchor="t"/>
          <a:p>
            <a:pPr eaLnBrk="1" hangingPunct="1"/>
            <a:r>
              <a:rPr lang="en-US" altLang="en-US" dirty="0"/>
              <a:t>Demodulation</a:t>
            </a:r>
            <a:endParaRPr lang="en-US" altLang="en-US" dirty="0"/>
          </a:p>
          <a:p>
            <a:pPr lvl="1" eaLnBrk="1" hangingPunct="1"/>
            <a:r>
              <a:rPr lang="en-US" altLang="en-US" dirty="0"/>
              <a:t>Is process of removing the carrier signal to obtain the original signal waveform</a:t>
            </a:r>
            <a:endParaRPr lang="en-US" altLang="en-US" dirty="0"/>
          </a:p>
          <a:p>
            <a:pPr eaLnBrk="1" hangingPunct="1"/>
            <a:r>
              <a:rPr lang="en-US" altLang="en-US" dirty="0"/>
              <a:t>Detection – extracts the symbols from the waveform</a:t>
            </a:r>
            <a:endParaRPr lang="en-US" altLang="en-US" dirty="0"/>
          </a:p>
          <a:p>
            <a:pPr lvl="1" eaLnBrk="1" hangingPunct="1"/>
            <a:r>
              <a:rPr lang="en-US" altLang="en-US" dirty="0"/>
              <a:t>Coherent detection</a:t>
            </a:r>
            <a:endParaRPr lang="en-US" altLang="en-US" dirty="0"/>
          </a:p>
          <a:p>
            <a:pPr lvl="1" eaLnBrk="1" hangingPunct="1"/>
            <a:r>
              <a:rPr lang="en-US" altLang="en-US" dirty="0"/>
              <a:t>Non-coherent detection</a:t>
            </a:r>
            <a:endParaRPr lang="en-US" altLang="en-US" dirty="0"/>
          </a:p>
          <a:p>
            <a:pPr eaLnBrk="1" hangingPunct="1"/>
            <a:endParaRPr lang="en-GB" altLang="en-US" dirty="0"/>
          </a:p>
        </p:txBody>
      </p:sp>
      <p:sp>
        <p:nvSpPr>
          <p:cNvPr id="176132"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176133"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7154" name="Rectangle 2"/>
          <p:cNvSpPr>
            <a:spLocks noGrp="1"/>
          </p:cNvSpPr>
          <p:nvPr>
            <p:ph type="title"/>
          </p:nvPr>
        </p:nvSpPr>
        <p:spPr>
          <a:ln/>
        </p:spPr>
        <p:txBody>
          <a:bodyPr vert="horz" wrap="square" lIns="0" tIns="0" rIns="0" bIns="0" anchor="ctr"/>
          <a:p>
            <a:pPr eaLnBrk="1" hangingPunct="1"/>
            <a:r>
              <a:rPr lang="en-US" altLang="en-US" dirty="0"/>
              <a:t>Coherent Detection</a:t>
            </a:r>
            <a:endParaRPr lang="en-GB" altLang="en-US" dirty="0"/>
          </a:p>
        </p:txBody>
      </p:sp>
      <p:sp>
        <p:nvSpPr>
          <p:cNvPr id="177155" name="Rectangle 3" descr="Rectangle: Click to edit Master text styles&#10;Second level&#10;Third level&#10;Fourth level&#10;Fifth level"/>
          <p:cNvSpPr>
            <a:spLocks noGrp="1"/>
          </p:cNvSpPr>
          <p:nvPr>
            <p:ph idx="1"/>
          </p:nvPr>
        </p:nvSpPr>
        <p:spPr>
          <a:xfrm>
            <a:off x="2232025" y="1768475"/>
            <a:ext cx="7337425" cy="4379913"/>
          </a:xfrm>
          <a:ln/>
        </p:spPr>
        <p:txBody>
          <a:bodyPr vert="horz" wrap="square" lIns="0" tIns="28440" rIns="0" bIns="0" anchor="t"/>
          <a:p>
            <a:pPr eaLnBrk="1" hangingPunct="1">
              <a:lnSpc>
                <a:spcPct val="90000"/>
              </a:lnSpc>
            </a:pPr>
            <a:r>
              <a:rPr lang="en-US" altLang="en-US" sz="3100" dirty="0">
                <a:solidFill>
                  <a:schemeClr val="tx2"/>
                </a:solidFill>
              </a:rPr>
              <a:t>An estimate of the channel phase and attenuation is recovered. It is then possible to reproduce the transmitted signal and demodulate. </a:t>
            </a:r>
            <a:endParaRPr lang="en-US" altLang="en-US" sz="3100" dirty="0">
              <a:solidFill>
                <a:schemeClr val="tx2"/>
              </a:solidFill>
            </a:endParaRPr>
          </a:p>
          <a:p>
            <a:pPr eaLnBrk="1" hangingPunct="1">
              <a:lnSpc>
                <a:spcPct val="90000"/>
              </a:lnSpc>
            </a:pPr>
            <a:r>
              <a:rPr lang="en-US" altLang="en-US" sz="3100" dirty="0">
                <a:solidFill>
                  <a:schemeClr val="tx2"/>
                </a:solidFill>
              </a:rPr>
              <a:t>Requires a </a:t>
            </a:r>
            <a:r>
              <a:rPr lang="en-US" altLang="en-US" sz="3100" dirty="0">
                <a:solidFill>
                  <a:srgbClr val="FF0000"/>
                </a:solidFill>
              </a:rPr>
              <a:t>replica carrier wave </a:t>
            </a:r>
            <a:r>
              <a:rPr lang="en-US" altLang="en-US" sz="3100" dirty="0">
                <a:solidFill>
                  <a:schemeClr val="tx2"/>
                </a:solidFill>
              </a:rPr>
              <a:t>of the same frequency and phase at the receiver. </a:t>
            </a:r>
            <a:endParaRPr lang="en-US" altLang="en-US" sz="3100" dirty="0">
              <a:solidFill>
                <a:schemeClr val="tx2"/>
              </a:solidFill>
            </a:endParaRPr>
          </a:p>
          <a:p>
            <a:pPr eaLnBrk="1" hangingPunct="1">
              <a:lnSpc>
                <a:spcPct val="90000"/>
              </a:lnSpc>
            </a:pPr>
            <a:r>
              <a:rPr lang="en-US" altLang="en-US" sz="3100" dirty="0">
                <a:solidFill>
                  <a:schemeClr val="tx2"/>
                </a:solidFill>
              </a:rPr>
              <a:t>Also known as synchronous detection (I.e. carrier recovery)</a:t>
            </a:r>
            <a:endParaRPr lang="en-US" altLang="en-US" sz="3100" dirty="0">
              <a:solidFill>
                <a:schemeClr val="tx2"/>
              </a:solidFill>
            </a:endParaRPr>
          </a:p>
        </p:txBody>
      </p:sp>
      <p:sp>
        <p:nvSpPr>
          <p:cNvPr id="177156"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177157"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8178" name="Rectangle 2"/>
          <p:cNvSpPr>
            <a:spLocks noGrp="1"/>
          </p:cNvSpPr>
          <p:nvPr>
            <p:ph type="title"/>
          </p:nvPr>
        </p:nvSpPr>
        <p:spPr>
          <a:ln/>
        </p:spPr>
        <p:txBody>
          <a:bodyPr vert="horz" wrap="square" lIns="0" tIns="0" rIns="0" bIns="0" anchor="ctr"/>
          <a:p>
            <a:pPr eaLnBrk="1" hangingPunct="1"/>
            <a:r>
              <a:rPr lang="en-US" altLang="en-US" dirty="0"/>
              <a:t>Coherent Detection 2</a:t>
            </a:r>
            <a:endParaRPr lang="en-GB" altLang="en-US" dirty="0"/>
          </a:p>
        </p:txBody>
      </p:sp>
      <p:sp>
        <p:nvSpPr>
          <p:cNvPr id="178179" name="Rectangle 3" descr="Rectangle: Click to edit Master text styles&#10;Second level&#10;Third level&#10;Fourth level&#10;Fifth level"/>
          <p:cNvSpPr>
            <a:spLocks noGrp="1"/>
          </p:cNvSpPr>
          <p:nvPr>
            <p:ph idx="1"/>
          </p:nvPr>
        </p:nvSpPr>
        <p:spPr>
          <a:xfrm>
            <a:off x="2087563" y="1768475"/>
            <a:ext cx="7481887" cy="4379913"/>
          </a:xfrm>
          <a:ln/>
        </p:spPr>
        <p:txBody>
          <a:bodyPr vert="horz" wrap="square" lIns="0" tIns="28440" rIns="0" bIns="0" anchor="t"/>
          <a:p>
            <a:pPr eaLnBrk="1" hangingPunct="1">
              <a:lnSpc>
                <a:spcPct val="90000"/>
              </a:lnSpc>
            </a:pPr>
            <a:r>
              <a:rPr lang="en-US" altLang="en-US" sz="3100" dirty="0">
                <a:solidFill>
                  <a:schemeClr val="tx2"/>
                </a:solidFill>
              </a:rPr>
              <a:t>Carrier recovery methods include</a:t>
            </a:r>
            <a:endParaRPr lang="en-US" altLang="en-US" sz="3100" dirty="0">
              <a:solidFill>
                <a:schemeClr val="tx2"/>
              </a:solidFill>
            </a:endParaRPr>
          </a:p>
          <a:p>
            <a:pPr lvl="1" eaLnBrk="1" hangingPunct="1">
              <a:lnSpc>
                <a:spcPct val="90000"/>
              </a:lnSpc>
            </a:pPr>
            <a:r>
              <a:rPr lang="en-US" altLang="en-US" sz="2600" dirty="0">
                <a:solidFill>
                  <a:schemeClr val="tx2"/>
                </a:solidFill>
              </a:rPr>
              <a:t>Pilot Tone (such as Transparent Tone in Band)</a:t>
            </a:r>
            <a:endParaRPr lang="en-US" altLang="en-US" sz="2600" dirty="0">
              <a:solidFill>
                <a:schemeClr val="tx2"/>
              </a:solidFill>
            </a:endParaRPr>
          </a:p>
          <a:p>
            <a:pPr lvl="2" eaLnBrk="1" hangingPunct="1">
              <a:lnSpc>
                <a:spcPct val="90000"/>
              </a:lnSpc>
            </a:pPr>
            <a:r>
              <a:rPr lang="en-US" altLang="en-US" sz="2200" dirty="0">
                <a:solidFill>
                  <a:schemeClr val="tx2"/>
                </a:solidFill>
              </a:rPr>
              <a:t>Less power in the information bearing signal, High peak-to-mean power ratio</a:t>
            </a:r>
            <a:endParaRPr lang="en-US" altLang="en-US" sz="2200" dirty="0">
              <a:solidFill>
                <a:schemeClr val="tx2"/>
              </a:solidFill>
            </a:endParaRPr>
          </a:p>
          <a:p>
            <a:pPr lvl="1" eaLnBrk="1" hangingPunct="1">
              <a:lnSpc>
                <a:spcPct val="90000"/>
              </a:lnSpc>
            </a:pPr>
            <a:r>
              <a:rPr lang="en-US" altLang="en-US" sz="2600" dirty="0">
                <a:solidFill>
                  <a:schemeClr val="tx2"/>
                </a:solidFill>
              </a:rPr>
              <a:t>Carrier recovery from the information signal </a:t>
            </a:r>
            <a:endParaRPr lang="en-US" altLang="en-US" sz="2600" dirty="0">
              <a:solidFill>
                <a:schemeClr val="tx2"/>
              </a:solidFill>
            </a:endParaRPr>
          </a:p>
          <a:p>
            <a:pPr lvl="2" eaLnBrk="1" hangingPunct="1">
              <a:lnSpc>
                <a:spcPct val="90000"/>
              </a:lnSpc>
            </a:pPr>
            <a:r>
              <a:rPr lang="en-US" altLang="en-US" sz="2200" dirty="0">
                <a:solidFill>
                  <a:schemeClr val="tx2"/>
                </a:solidFill>
              </a:rPr>
              <a:t>E.g. Costas loop</a:t>
            </a:r>
            <a:endParaRPr lang="en-US" altLang="en-US" sz="2200" dirty="0">
              <a:solidFill>
                <a:schemeClr val="tx2"/>
              </a:solidFill>
            </a:endParaRPr>
          </a:p>
          <a:p>
            <a:pPr eaLnBrk="1" hangingPunct="1">
              <a:lnSpc>
                <a:spcPct val="90000"/>
              </a:lnSpc>
            </a:pPr>
            <a:r>
              <a:rPr lang="en-US" altLang="en-US" sz="3100" dirty="0">
                <a:solidFill>
                  <a:schemeClr val="tx2"/>
                </a:solidFill>
              </a:rPr>
              <a:t>Applicable to </a:t>
            </a:r>
            <a:endParaRPr lang="en-US" altLang="en-US" sz="3100" dirty="0">
              <a:solidFill>
                <a:schemeClr val="tx2"/>
              </a:solidFill>
            </a:endParaRPr>
          </a:p>
          <a:p>
            <a:pPr lvl="1" eaLnBrk="1" hangingPunct="1">
              <a:lnSpc>
                <a:spcPct val="90000"/>
              </a:lnSpc>
            </a:pPr>
            <a:r>
              <a:rPr lang="en-US" altLang="en-US" sz="2600" dirty="0">
                <a:solidFill>
                  <a:schemeClr val="tx2"/>
                </a:solidFill>
              </a:rPr>
              <a:t>Phase Shift Keying (PSK)</a:t>
            </a:r>
            <a:endParaRPr lang="en-US" altLang="en-US" sz="2600" dirty="0">
              <a:solidFill>
                <a:schemeClr val="tx1"/>
              </a:solidFill>
            </a:endParaRPr>
          </a:p>
          <a:p>
            <a:pPr lvl="1" eaLnBrk="1" hangingPunct="1">
              <a:lnSpc>
                <a:spcPct val="90000"/>
              </a:lnSpc>
            </a:pPr>
            <a:r>
              <a:rPr lang="en-US" altLang="en-US" sz="2600" dirty="0">
                <a:solidFill>
                  <a:schemeClr val="tx2"/>
                </a:solidFill>
              </a:rPr>
              <a:t>Frequency Shift Keying (FSK)</a:t>
            </a:r>
            <a:endParaRPr lang="en-US" altLang="en-US" sz="2600" dirty="0">
              <a:solidFill>
                <a:schemeClr val="tx2"/>
              </a:solidFill>
            </a:endParaRPr>
          </a:p>
          <a:p>
            <a:pPr lvl="1" eaLnBrk="1" hangingPunct="1">
              <a:lnSpc>
                <a:spcPct val="90000"/>
              </a:lnSpc>
            </a:pPr>
            <a:r>
              <a:rPr lang="en-US" altLang="en-US" sz="2600" dirty="0">
                <a:solidFill>
                  <a:schemeClr val="tx2"/>
                </a:solidFill>
              </a:rPr>
              <a:t>Amplitude Shift Keying (ASK)</a:t>
            </a:r>
            <a:endParaRPr lang="en-GB" altLang="en-US" sz="2600" dirty="0">
              <a:solidFill>
                <a:schemeClr val="tx2"/>
              </a:solidFill>
            </a:endParaRPr>
          </a:p>
        </p:txBody>
      </p:sp>
      <p:sp>
        <p:nvSpPr>
          <p:cNvPr id="178180"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178181"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9202" name="Rectangle 2"/>
          <p:cNvSpPr>
            <a:spLocks noGrp="1"/>
          </p:cNvSpPr>
          <p:nvPr>
            <p:ph type="title"/>
          </p:nvPr>
        </p:nvSpPr>
        <p:spPr>
          <a:ln/>
        </p:spPr>
        <p:txBody>
          <a:bodyPr vert="horz" wrap="square" lIns="0" tIns="0" rIns="0" bIns="0" anchor="ctr"/>
          <a:p>
            <a:pPr eaLnBrk="1" hangingPunct="1"/>
            <a:r>
              <a:rPr lang="en-US" altLang="en-US" dirty="0"/>
              <a:t>Non-Coherent Detection</a:t>
            </a:r>
            <a:endParaRPr lang="en-GB" altLang="en-US" dirty="0"/>
          </a:p>
        </p:txBody>
      </p:sp>
      <p:sp>
        <p:nvSpPr>
          <p:cNvPr id="179203" name="Rectangle 3" descr="Rectangle: Click to edit Master text styles&#10;Second level&#10;Third level&#10;Fourth level&#10;Fifth level"/>
          <p:cNvSpPr>
            <a:spLocks noGrp="1"/>
          </p:cNvSpPr>
          <p:nvPr>
            <p:ph idx="1"/>
          </p:nvPr>
        </p:nvSpPr>
        <p:spPr>
          <a:xfrm>
            <a:off x="2016125" y="1768475"/>
            <a:ext cx="7553325" cy="4379913"/>
          </a:xfrm>
          <a:ln/>
        </p:spPr>
        <p:txBody>
          <a:bodyPr vert="horz" wrap="square" lIns="0" tIns="28440" rIns="0" bIns="0" anchor="t"/>
          <a:p>
            <a:pPr marL="457200" indent="-457200" eaLnBrk="1" hangingPunct="1">
              <a:lnSpc>
                <a:spcPct val="90000"/>
              </a:lnSpc>
              <a:buClr>
                <a:srgbClr val="000000"/>
              </a:buClr>
              <a:buSzPct val="100000"/>
              <a:buFont typeface="Arial" panose="020B0604020202020204" pitchFamily="34" charset="0"/>
              <a:buChar char="•"/>
            </a:pPr>
            <a:r>
              <a:rPr lang="en-US" altLang="en-US" sz="3100" dirty="0">
                <a:solidFill>
                  <a:schemeClr val="tx2"/>
                </a:solidFill>
              </a:rPr>
              <a:t>Requires no reference wave; does not exploit phase reference information (envelope detection)</a:t>
            </a:r>
            <a:endParaRPr lang="en-US" altLang="en-US" sz="3100" dirty="0">
              <a:solidFill>
                <a:schemeClr val="tx2"/>
              </a:solidFill>
            </a:endParaRPr>
          </a:p>
          <a:p>
            <a:pPr marL="914400" lvl="1" indent="-457200" eaLnBrk="1" hangingPunct="1">
              <a:lnSpc>
                <a:spcPct val="90000"/>
              </a:lnSpc>
              <a:buClr>
                <a:srgbClr val="000000"/>
              </a:buClr>
              <a:buSzPct val="100000"/>
              <a:buFont typeface="Arial" panose="020B0604020202020204" pitchFamily="34" charset="0"/>
              <a:buChar char="•"/>
            </a:pPr>
            <a:r>
              <a:rPr lang="en-US" altLang="en-US" sz="2600" dirty="0">
                <a:solidFill>
                  <a:schemeClr val="tx2"/>
                </a:solidFill>
              </a:rPr>
              <a:t>Differential Phase Shift Keying (DPSK)</a:t>
            </a:r>
            <a:endParaRPr lang="en-US" altLang="en-US" sz="2600" dirty="0">
              <a:solidFill>
                <a:schemeClr val="tx2"/>
              </a:solidFill>
            </a:endParaRPr>
          </a:p>
          <a:p>
            <a:pPr marL="914400" lvl="1" indent="-457200" eaLnBrk="1" hangingPunct="1">
              <a:lnSpc>
                <a:spcPct val="90000"/>
              </a:lnSpc>
              <a:buClr>
                <a:srgbClr val="000000"/>
              </a:buClr>
              <a:buSzPct val="100000"/>
              <a:buFont typeface="Arial" panose="020B0604020202020204" pitchFamily="34" charset="0"/>
              <a:buChar char="•"/>
            </a:pPr>
            <a:r>
              <a:rPr lang="en-US" altLang="en-US" sz="2600" dirty="0">
                <a:solidFill>
                  <a:schemeClr val="tx2"/>
                </a:solidFill>
              </a:rPr>
              <a:t>Frequency Shift Keying (FSK)</a:t>
            </a:r>
            <a:endParaRPr lang="en-US" altLang="en-US" sz="2600" dirty="0">
              <a:solidFill>
                <a:schemeClr val="tx2"/>
              </a:solidFill>
            </a:endParaRPr>
          </a:p>
          <a:p>
            <a:pPr marL="914400" lvl="1" indent="-457200" eaLnBrk="1" hangingPunct="1">
              <a:lnSpc>
                <a:spcPct val="90000"/>
              </a:lnSpc>
              <a:buClr>
                <a:srgbClr val="000000"/>
              </a:buClr>
              <a:buSzPct val="100000"/>
              <a:buFont typeface="Arial" panose="020B0604020202020204" pitchFamily="34" charset="0"/>
              <a:buChar char="•"/>
            </a:pPr>
            <a:r>
              <a:rPr lang="en-US" altLang="en-US" sz="2600" dirty="0">
                <a:solidFill>
                  <a:schemeClr val="tx2"/>
                </a:solidFill>
              </a:rPr>
              <a:t>Amplitude Shift Keying (ASK)</a:t>
            </a:r>
            <a:endParaRPr lang="en-US" altLang="en-US" sz="2600" dirty="0">
              <a:solidFill>
                <a:schemeClr val="tx2"/>
              </a:solidFill>
            </a:endParaRPr>
          </a:p>
          <a:p>
            <a:pPr marL="914400" lvl="1" indent="-457200" eaLnBrk="1" hangingPunct="1">
              <a:lnSpc>
                <a:spcPct val="90000"/>
              </a:lnSpc>
              <a:buClr>
                <a:srgbClr val="000000"/>
              </a:buClr>
              <a:buSzPct val="100000"/>
              <a:buFont typeface="Arial" panose="020B0604020202020204" pitchFamily="34" charset="0"/>
              <a:buChar char="•"/>
            </a:pPr>
            <a:r>
              <a:rPr lang="en-GB" altLang="en-US" sz="2600" dirty="0">
                <a:solidFill>
                  <a:schemeClr val="tx2"/>
                </a:solidFill>
              </a:rPr>
              <a:t>Non coherent detection is less</a:t>
            </a:r>
            <a:r>
              <a:rPr lang="en-US" altLang="en-US" sz="2600" dirty="0">
                <a:solidFill>
                  <a:schemeClr val="tx2"/>
                </a:solidFill>
              </a:rPr>
              <a:t> complex than coherent detection (</a:t>
            </a:r>
            <a:r>
              <a:rPr lang="en-GB" altLang="en-US" sz="2600" dirty="0">
                <a:solidFill>
                  <a:schemeClr val="tx2"/>
                </a:solidFill>
              </a:rPr>
              <a:t>easier to implement), </a:t>
            </a:r>
            <a:r>
              <a:rPr lang="en-US" altLang="en-US" sz="2600" dirty="0">
                <a:solidFill>
                  <a:schemeClr val="tx2"/>
                </a:solidFill>
              </a:rPr>
              <a:t>but has worse performance</a:t>
            </a:r>
            <a:r>
              <a:rPr lang="en-GB" altLang="en-US" sz="2600" dirty="0">
                <a:solidFill>
                  <a:schemeClr val="tx2"/>
                </a:solidFill>
              </a:rPr>
              <a:t>.</a:t>
            </a:r>
            <a:endParaRPr lang="en-GB" altLang="en-US" sz="2600" dirty="0">
              <a:solidFill>
                <a:schemeClr val="tx2"/>
              </a:solidFill>
            </a:endParaRPr>
          </a:p>
        </p:txBody>
      </p:sp>
      <p:sp>
        <p:nvSpPr>
          <p:cNvPr id="179204"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179205"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80226" name="Rectangle 2"/>
          <p:cNvSpPr>
            <a:spLocks noGrp="1"/>
          </p:cNvSpPr>
          <p:nvPr>
            <p:ph type="title"/>
          </p:nvPr>
        </p:nvSpPr>
        <p:spPr>
          <a:ln/>
        </p:spPr>
        <p:txBody>
          <a:bodyPr vert="horz" wrap="square" lIns="0" tIns="0" rIns="0" bIns="0" anchor="ctr"/>
          <a:p>
            <a:pPr eaLnBrk="1" hangingPunct="1"/>
            <a:r>
              <a:rPr lang="en-US" altLang="en-US" dirty="0"/>
              <a:t>QPSK</a:t>
            </a:r>
            <a:endParaRPr lang="en-GB" altLang="en-US" dirty="0"/>
          </a:p>
        </p:txBody>
      </p:sp>
      <p:sp>
        <p:nvSpPr>
          <p:cNvPr id="51203" name="Rectangle 3" descr="Rectangle: Click to edit Master text styles&#10;Second level&#10;Third level&#10;Fourth level&#10;Fifth level"/>
          <p:cNvSpPr>
            <a:spLocks noGrp="1" noChangeArrowheads="1"/>
          </p:cNvSpPr>
          <p:nvPr>
            <p:ph idx="1"/>
          </p:nvPr>
        </p:nvSpPr>
        <p:spPr>
          <a:xfrm>
            <a:off x="2376488" y="2100263"/>
            <a:ext cx="7116763" cy="3590925"/>
          </a:xfrm>
        </p:spPr>
        <p:txBody>
          <a:bodyPr vert="horz" wrap="square" lIns="0" tIns="28440" rIns="0" bIns="0" numCol="1" anchor="t" anchorCtr="0" compatLnSpc="1"/>
          <a:lstStyle/>
          <a:p>
            <a:pPr marL="342900" marR="0" lvl="0" indent="-342900" algn="l" defTabSz="449580" rtl="0" eaLnBrk="1" fontAlgn="base" latinLnBrk="0" hangingPunct="1">
              <a:lnSpc>
                <a:spcPct val="93000"/>
              </a:lnSpc>
              <a:spcBef>
                <a:spcPts val="1425"/>
              </a:spcBef>
              <a:spcAft>
                <a:spcPct val="0"/>
              </a:spcAft>
              <a:buClr>
                <a:srgbClr val="000000"/>
              </a:buClr>
              <a:buSzPct val="100000"/>
              <a:buFont typeface="Times New Roman" panose="02020603050405020304" pitchFamily="18" charset="0"/>
              <a:buNone/>
              <a:defRPr/>
            </a:pPr>
            <a:r>
              <a:rPr kumimoji="0" lang="en-US" sz="3200" b="0" i="0" u="none" strike="noStrike" kern="1200" cap="none" spc="0" normalizeH="0" baseline="0" noProof="0" dirty="0">
                <a:ln>
                  <a:noFill/>
                </a:ln>
                <a:solidFill>
                  <a:srgbClr val="FF0000"/>
                </a:solidFill>
                <a:effectLst/>
                <a:uLnTx/>
                <a:uFillTx/>
                <a:latin typeface="+mn-lt"/>
                <a:ea typeface="+mn-ea"/>
                <a:cs typeface="+mn-cs"/>
              </a:rPr>
              <a:t>Quadrature Phase Shift Keying (QPSK) can be interpreted as two independent BPSK systems (one on the </a:t>
            </a:r>
            <a:r>
              <a:rPr kumimoji="0" lang="en-US" sz="3200" b="0" i="0" u="none" strike="noStrike" kern="1200" cap="none" spc="0" normalizeH="0" baseline="0" noProof="0" dirty="0">
                <a:ln>
                  <a:noFill/>
                </a:ln>
                <a:solidFill>
                  <a:schemeClr val="tx2">
                    <a:lumMod val="75000"/>
                  </a:schemeClr>
                </a:solidFill>
                <a:effectLst/>
                <a:uLnTx/>
                <a:uFillTx/>
                <a:latin typeface="+mn-lt"/>
                <a:ea typeface="+mn-ea"/>
                <a:cs typeface="+mn-cs"/>
              </a:rPr>
              <a:t>I-channel</a:t>
            </a:r>
            <a:r>
              <a:rPr kumimoji="0" lang="en-US" sz="3200" b="0" i="0" u="none" strike="noStrike" kern="1200" cap="none" spc="0" normalizeH="0" baseline="0" noProof="0" dirty="0">
                <a:ln>
                  <a:noFill/>
                </a:ln>
                <a:solidFill>
                  <a:srgbClr val="FF0000"/>
                </a:solidFill>
                <a:effectLst/>
                <a:uLnTx/>
                <a:uFillTx/>
                <a:latin typeface="+mn-lt"/>
                <a:ea typeface="+mn-ea"/>
                <a:cs typeface="+mn-cs"/>
              </a:rPr>
              <a:t> and one on </a:t>
            </a:r>
            <a:r>
              <a:rPr kumimoji="0" lang="en-US" sz="3200" b="0" i="0" u="none" strike="noStrike" kern="1200" cap="none" spc="0" normalizeH="0" baseline="0" noProof="0" dirty="0">
                <a:ln>
                  <a:noFill/>
                </a:ln>
                <a:solidFill>
                  <a:schemeClr val="tx2">
                    <a:lumMod val="75000"/>
                  </a:schemeClr>
                </a:solidFill>
                <a:effectLst/>
                <a:uLnTx/>
                <a:uFillTx/>
                <a:latin typeface="+mn-lt"/>
                <a:ea typeface="+mn-ea"/>
                <a:cs typeface="+mn-cs"/>
              </a:rPr>
              <a:t>Q-channel)</a:t>
            </a:r>
            <a:r>
              <a:rPr kumimoji="0" lang="en-US" sz="3200" b="0" i="0" u="none" strike="noStrike" kern="1200" cap="none" spc="0" normalizeH="0" baseline="0" noProof="0" dirty="0">
                <a:ln>
                  <a:noFill/>
                </a:ln>
                <a:solidFill>
                  <a:srgbClr val="FF0000"/>
                </a:solidFill>
                <a:effectLst/>
                <a:uLnTx/>
                <a:uFillTx/>
                <a:latin typeface="+mn-lt"/>
                <a:ea typeface="+mn-ea"/>
                <a:cs typeface="+mn-cs"/>
              </a:rPr>
              <a:t>, and thus the same performance but twice the bandwidth (spectrum) efficiency.</a:t>
            </a:r>
            <a:endParaRPr kumimoji="0" lang="en-US" sz="3200" b="0" i="0" u="none" strike="noStrike" kern="1200" cap="none" spc="0" normalizeH="0" baseline="0" noProof="0" dirty="0">
              <a:ln>
                <a:noFill/>
              </a:ln>
              <a:solidFill>
                <a:srgbClr val="FF0000"/>
              </a:solidFill>
              <a:effectLst/>
              <a:uLnTx/>
              <a:uFillTx/>
              <a:latin typeface="+mn-lt"/>
              <a:ea typeface="+mn-ea"/>
              <a:cs typeface="+mn-cs"/>
            </a:endParaRPr>
          </a:p>
        </p:txBody>
      </p:sp>
      <p:sp>
        <p:nvSpPr>
          <p:cNvPr id="180228"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180229"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81250" name="Rectangle 2"/>
          <p:cNvSpPr>
            <a:spLocks noGrp="1"/>
          </p:cNvSpPr>
          <p:nvPr>
            <p:ph type="title"/>
          </p:nvPr>
        </p:nvSpPr>
        <p:spPr>
          <a:xfrm>
            <a:off x="2303463" y="301625"/>
            <a:ext cx="7265987" cy="1257300"/>
          </a:xfrm>
          <a:ln/>
        </p:spPr>
        <p:txBody>
          <a:bodyPr vert="horz" wrap="square" lIns="0" tIns="0" rIns="0" bIns="0" anchor="ctr"/>
          <a:p>
            <a:pPr eaLnBrk="1" hangingPunct="1"/>
            <a:r>
              <a:rPr lang="en-US" altLang="en-US" dirty="0"/>
              <a:t>QPSK Constellation Diagram</a:t>
            </a:r>
            <a:endParaRPr lang="en-GB" altLang="en-US" dirty="0"/>
          </a:p>
        </p:txBody>
      </p:sp>
      <p:sp>
        <p:nvSpPr>
          <p:cNvPr id="181251" name="Rectangle 3" descr="Rectangle: Click to edit Master text styles&#10;Second level&#10;Third level&#10;Fourth level&#10;Fifth level"/>
          <p:cNvSpPr>
            <a:spLocks noGrp="1"/>
          </p:cNvSpPr>
          <p:nvPr>
            <p:ph idx="1"/>
          </p:nvPr>
        </p:nvSpPr>
        <p:spPr>
          <a:xfrm>
            <a:off x="1666875" y="5729288"/>
            <a:ext cx="7826375" cy="906462"/>
          </a:xfrm>
          <a:ln/>
        </p:spPr>
        <p:txBody>
          <a:bodyPr vert="horz" wrap="square" lIns="0" tIns="28440" rIns="0" bIns="0" anchor="t"/>
          <a:p>
            <a:pPr algn="just" eaLnBrk="1" hangingPunct="1">
              <a:lnSpc>
                <a:spcPct val="80000"/>
              </a:lnSpc>
            </a:pPr>
            <a:r>
              <a:rPr lang="en-US" altLang="en-US" sz="2400" dirty="0">
                <a:solidFill>
                  <a:srgbClr val="4D004D"/>
                </a:solidFill>
                <a:latin typeface="Times New Roman" panose="02020603050405020304" pitchFamily="18" charset="0"/>
                <a:cs typeface="Times New Roman" panose="02020603050405020304" pitchFamily="18" charset="0"/>
              </a:rPr>
              <a:t>Quadrature Phase Shift Keying has </a:t>
            </a:r>
            <a:r>
              <a:rPr lang="en-US" altLang="en-US" sz="2400" dirty="0">
                <a:solidFill>
                  <a:srgbClr val="FF0AFF"/>
                </a:solidFill>
                <a:latin typeface="Times New Roman" panose="02020603050405020304" pitchFamily="18" charset="0"/>
                <a:cs typeface="Times New Roman" panose="02020603050405020304" pitchFamily="18" charset="0"/>
              </a:rPr>
              <a:t>twice the bandwidth efficiency of BPSK </a:t>
            </a:r>
            <a:r>
              <a:rPr lang="en-US" altLang="en-US" sz="2400" dirty="0">
                <a:solidFill>
                  <a:srgbClr val="4D004D"/>
                </a:solidFill>
                <a:latin typeface="Times New Roman" panose="02020603050405020304" pitchFamily="18" charset="0"/>
                <a:cs typeface="Times New Roman" panose="02020603050405020304" pitchFamily="18" charset="0"/>
              </a:rPr>
              <a:t>since 2 bits are transmitted in a single modulation symbol </a:t>
            </a:r>
            <a:endParaRPr lang="en-GB" altLang="en-US" sz="2400" dirty="0">
              <a:solidFill>
                <a:srgbClr val="4D004D"/>
              </a:solidFill>
              <a:latin typeface="Times New Roman" panose="02020603050405020304" pitchFamily="18" charset="0"/>
              <a:ea typeface="Times New Roman" panose="02020603050405020304" pitchFamily="18" charset="0"/>
            </a:endParaRPr>
          </a:p>
        </p:txBody>
      </p:sp>
      <p:sp>
        <p:nvSpPr>
          <p:cNvPr id="181252" name="Line 4"/>
          <p:cNvSpPr/>
          <p:nvPr/>
        </p:nvSpPr>
        <p:spPr>
          <a:xfrm>
            <a:off x="2659063" y="1895475"/>
            <a:ext cx="0" cy="2678113"/>
          </a:xfrm>
          <a:prstGeom prst="line">
            <a:avLst/>
          </a:prstGeom>
          <a:ln w="9525" cap="flat" cmpd="sng">
            <a:solidFill>
              <a:schemeClr val="tx1"/>
            </a:solidFill>
            <a:prstDash val="solid"/>
            <a:headEnd type="none" w="med" len="med"/>
            <a:tailEnd type="none" w="med" len="med"/>
          </a:ln>
        </p:spPr>
      </p:sp>
      <p:sp>
        <p:nvSpPr>
          <p:cNvPr id="181253" name="Line 5"/>
          <p:cNvSpPr/>
          <p:nvPr/>
        </p:nvSpPr>
        <p:spPr>
          <a:xfrm>
            <a:off x="1268413" y="3332163"/>
            <a:ext cx="2730500" cy="0"/>
          </a:xfrm>
          <a:prstGeom prst="line">
            <a:avLst/>
          </a:prstGeom>
          <a:ln w="9525" cap="flat" cmpd="sng">
            <a:solidFill>
              <a:schemeClr val="tx1"/>
            </a:solidFill>
            <a:prstDash val="solid"/>
            <a:headEnd type="none" w="med" len="med"/>
            <a:tailEnd type="none" w="med" len="med"/>
          </a:ln>
        </p:spPr>
      </p:sp>
      <p:grpSp>
        <p:nvGrpSpPr>
          <p:cNvPr id="181254" name="Group 15"/>
          <p:cNvGrpSpPr/>
          <p:nvPr/>
        </p:nvGrpSpPr>
        <p:grpSpPr>
          <a:xfrm>
            <a:off x="1666875" y="2341563"/>
            <a:ext cx="1984375" cy="1984375"/>
            <a:chOff x="952" y="1338"/>
            <a:chExt cx="1134" cy="1134"/>
          </a:xfrm>
        </p:grpSpPr>
        <p:sp>
          <p:nvSpPr>
            <p:cNvPr id="181271" name="Oval 6"/>
            <p:cNvSpPr/>
            <p:nvPr/>
          </p:nvSpPr>
          <p:spPr>
            <a:xfrm>
              <a:off x="981" y="1380"/>
              <a:ext cx="1077" cy="1049"/>
            </a:xfrm>
            <a:prstGeom prst="ellipse">
              <a:avLst/>
            </a:prstGeom>
            <a:noFill/>
            <a:ln w="9525" cap="flat" cmpd="sng">
              <a:solidFill>
                <a:schemeClr val="tx1"/>
              </a:solidFill>
              <a:prstDash val="sysDot"/>
              <a:headEnd type="none" w="med" len="med"/>
              <a:tailEnd type="none" w="med" len="med"/>
            </a:ln>
          </p:spPr>
          <p:txBody>
            <a:bodyPr wrap="none" anchor="ctr"/>
            <a:p>
              <a:endParaRPr lang="en-US" altLang="en-US" dirty="0">
                <a:latin typeface="Arial" panose="020B0604020202020204" pitchFamily="34" charset="0"/>
              </a:endParaRPr>
            </a:p>
          </p:txBody>
        </p:sp>
        <p:sp>
          <p:nvSpPr>
            <p:cNvPr id="181272" name="Oval 11"/>
            <p:cNvSpPr/>
            <p:nvPr/>
          </p:nvSpPr>
          <p:spPr>
            <a:xfrm>
              <a:off x="952" y="1862"/>
              <a:ext cx="85" cy="85"/>
            </a:xfrm>
            <a:prstGeom prst="ellipse">
              <a:avLst/>
            </a:prstGeom>
            <a:solidFill>
              <a:srgbClr val="FF3300"/>
            </a:solidFill>
            <a:ln w="9525" cap="flat" cmpd="sng">
              <a:solidFill>
                <a:schemeClr val="tx1"/>
              </a:solidFill>
              <a:prstDash val="solid"/>
              <a:headEnd type="none" w="med" len="med"/>
              <a:tailEnd type="none" w="med" len="med"/>
            </a:ln>
          </p:spPr>
          <p:txBody>
            <a:bodyPr wrap="none" anchor="ctr"/>
            <a:p>
              <a:endParaRPr lang="en-US" altLang="en-US" dirty="0">
                <a:latin typeface="Arial" panose="020B0604020202020204" pitchFamily="34" charset="0"/>
              </a:endParaRPr>
            </a:p>
          </p:txBody>
        </p:sp>
        <p:sp>
          <p:nvSpPr>
            <p:cNvPr id="181273" name="Oval 12"/>
            <p:cNvSpPr/>
            <p:nvPr/>
          </p:nvSpPr>
          <p:spPr>
            <a:xfrm>
              <a:off x="2001" y="1862"/>
              <a:ext cx="85" cy="85"/>
            </a:xfrm>
            <a:prstGeom prst="ellipse">
              <a:avLst/>
            </a:prstGeom>
            <a:solidFill>
              <a:srgbClr val="FF3300"/>
            </a:solidFill>
            <a:ln w="9525" cap="flat" cmpd="sng">
              <a:solidFill>
                <a:schemeClr val="tx1"/>
              </a:solidFill>
              <a:prstDash val="solid"/>
              <a:headEnd type="none" w="med" len="med"/>
              <a:tailEnd type="none" w="med" len="med"/>
            </a:ln>
          </p:spPr>
          <p:txBody>
            <a:bodyPr wrap="none" anchor="ctr"/>
            <a:p>
              <a:endParaRPr lang="en-US" altLang="en-US" dirty="0">
                <a:latin typeface="Arial" panose="020B0604020202020204" pitchFamily="34" charset="0"/>
              </a:endParaRPr>
            </a:p>
          </p:txBody>
        </p:sp>
        <p:sp>
          <p:nvSpPr>
            <p:cNvPr id="181274" name="Oval 13"/>
            <p:cNvSpPr/>
            <p:nvPr/>
          </p:nvSpPr>
          <p:spPr>
            <a:xfrm>
              <a:off x="1463" y="1338"/>
              <a:ext cx="85" cy="85"/>
            </a:xfrm>
            <a:prstGeom prst="ellipse">
              <a:avLst/>
            </a:prstGeom>
            <a:solidFill>
              <a:srgbClr val="FF3300"/>
            </a:solidFill>
            <a:ln w="9525" cap="flat" cmpd="sng">
              <a:solidFill>
                <a:schemeClr val="tx1"/>
              </a:solidFill>
              <a:prstDash val="solid"/>
              <a:headEnd type="none" w="med" len="med"/>
              <a:tailEnd type="none" w="med" len="med"/>
            </a:ln>
          </p:spPr>
          <p:txBody>
            <a:bodyPr wrap="none" anchor="ctr"/>
            <a:p>
              <a:endParaRPr lang="en-US" altLang="en-US" dirty="0">
                <a:latin typeface="Arial" panose="020B0604020202020204" pitchFamily="34" charset="0"/>
              </a:endParaRPr>
            </a:p>
          </p:txBody>
        </p:sp>
        <p:sp>
          <p:nvSpPr>
            <p:cNvPr id="181275" name="Oval 14"/>
            <p:cNvSpPr/>
            <p:nvPr/>
          </p:nvSpPr>
          <p:spPr>
            <a:xfrm>
              <a:off x="1463" y="2387"/>
              <a:ext cx="85" cy="85"/>
            </a:xfrm>
            <a:prstGeom prst="ellipse">
              <a:avLst/>
            </a:prstGeom>
            <a:solidFill>
              <a:srgbClr val="FF3300"/>
            </a:solidFill>
            <a:ln w="9525" cap="flat" cmpd="sng">
              <a:solidFill>
                <a:schemeClr val="tx1"/>
              </a:solidFill>
              <a:prstDash val="solid"/>
              <a:headEnd type="none" w="med" len="med"/>
              <a:tailEnd type="none" w="med" len="med"/>
            </a:ln>
          </p:spPr>
          <p:txBody>
            <a:bodyPr wrap="none" anchor="ctr"/>
            <a:p>
              <a:endParaRPr lang="en-US" altLang="en-US" dirty="0">
                <a:latin typeface="Arial" panose="020B0604020202020204" pitchFamily="34" charset="0"/>
              </a:endParaRPr>
            </a:p>
          </p:txBody>
        </p:sp>
      </p:grpSp>
      <p:grpSp>
        <p:nvGrpSpPr>
          <p:cNvPr id="181255" name="Group 16"/>
          <p:cNvGrpSpPr/>
          <p:nvPr/>
        </p:nvGrpSpPr>
        <p:grpSpPr>
          <a:xfrm rot="-2884372">
            <a:off x="6429375" y="2341563"/>
            <a:ext cx="1984375" cy="1984375"/>
            <a:chOff x="952" y="1338"/>
            <a:chExt cx="1134" cy="1134"/>
          </a:xfrm>
        </p:grpSpPr>
        <p:sp>
          <p:nvSpPr>
            <p:cNvPr id="181266" name="Oval 17"/>
            <p:cNvSpPr/>
            <p:nvPr/>
          </p:nvSpPr>
          <p:spPr>
            <a:xfrm>
              <a:off x="981" y="1380"/>
              <a:ext cx="1077" cy="1049"/>
            </a:xfrm>
            <a:prstGeom prst="ellipse">
              <a:avLst/>
            </a:prstGeom>
            <a:noFill/>
            <a:ln w="9525" cap="flat" cmpd="sng">
              <a:solidFill>
                <a:schemeClr val="tx1"/>
              </a:solidFill>
              <a:prstDash val="sysDot"/>
              <a:headEnd type="none" w="med" len="med"/>
              <a:tailEnd type="none" w="med" len="med"/>
            </a:ln>
          </p:spPr>
          <p:txBody>
            <a:bodyPr wrap="none" anchor="ctr"/>
            <a:p>
              <a:endParaRPr lang="en-US" altLang="en-US" dirty="0">
                <a:latin typeface="Arial" panose="020B0604020202020204" pitchFamily="34" charset="0"/>
              </a:endParaRPr>
            </a:p>
          </p:txBody>
        </p:sp>
        <p:sp>
          <p:nvSpPr>
            <p:cNvPr id="181267" name="Oval 18"/>
            <p:cNvSpPr/>
            <p:nvPr/>
          </p:nvSpPr>
          <p:spPr>
            <a:xfrm>
              <a:off x="952" y="1862"/>
              <a:ext cx="85" cy="85"/>
            </a:xfrm>
            <a:prstGeom prst="ellipse">
              <a:avLst/>
            </a:prstGeom>
            <a:solidFill>
              <a:srgbClr val="FF3300"/>
            </a:solidFill>
            <a:ln w="9525" cap="flat" cmpd="sng">
              <a:solidFill>
                <a:schemeClr val="tx1"/>
              </a:solidFill>
              <a:prstDash val="solid"/>
              <a:headEnd type="none" w="med" len="med"/>
              <a:tailEnd type="none" w="med" len="med"/>
            </a:ln>
          </p:spPr>
          <p:txBody>
            <a:bodyPr wrap="none" anchor="ctr"/>
            <a:p>
              <a:endParaRPr lang="en-US" altLang="en-US" dirty="0">
                <a:latin typeface="Arial" panose="020B0604020202020204" pitchFamily="34" charset="0"/>
              </a:endParaRPr>
            </a:p>
          </p:txBody>
        </p:sp>
        <p:sp>
          <p:nvSpPr>
            <p:cNvPr id="181268" name="Oval 19"/>
            <p:cNvSpPr/>
            <p:nvPr/>
          </p:nvSpPr>
          <p:spPr>
            <a:xfrm>
              <a:off x="2001" y="1862"/>
              <a:ext cx="85" cy="85"/>
            </a:xfrm>
            <a:prstGeom prst="ellipse">
              <a:avLst/>
            </a:prstGeom>
            <a:solidFill>
              <a:srgbClr val="FF3300"/>
            </a:solidFill>
            <a:ln w="9525" cap="flat" cmpd="sng">
              <a:solidFill>
                <a:schemeClr val="tx1"/>
              </a:solidFill>
              <a:prstDash val="solid"/>
              <a:headEnd type="none" w="med" len="med"/>
              <a:tailEnd type="none" w="med" len="med"/>
            </a:ln>
          </p:spPr>
          <p:txBody>
            <a:bodyPr wrap="none" anchor="ctr"/>
            <a:p>
              <a:endParaRPr lang="en-US" altLang="en-US" dirty="0">
                <a:latin typeface="Arial" panose="020B0604020202020204" pitchFamily="34" charset="0"/>
              </a:endParaRPr>
            </a:p>
          </p:txBody>
        </p:sp>
        <p:sp>
          <p:nvSpPr>
            <p:cNvPr id="181269" name="Oval 20"/>
            <p:cNvSpPr/>
            <p:nvPr/>
          </p:nvSpPr>
          <p:spPr>
            <a:xfrm>
              <a:off x="1463" y="1338"/>
              <a:ext cx="85" cy="85"/>
            </a:xfrm>
            <a:prstGeom prst="ellipse">
              <a:avLst/>
            </a:prstGeom>
            <a:solidFill>
              <a:srgbClr val="FF3300"/>
            </a:solidFill>
            <a:ln w="9525" cap="flat" cmpd="sng">
              <a:solidFill>
                <a:schemeClr val="tx1"/>
              </a:solidFill>
              <a:prstDash val="solid"/>
              <a:headEnd type="none" w="med" len="med"/>
              <a:tailEnd type="none" w="med" len="med"/>
            </a:ln>
          </p:spPr>
          <p:txBody>
            <a:bodyPr wrap="none" anchor="ctr"/>
            <a:p>
              <a:endParaRPr lang="en-US" altLang="en-US" dirty="0">
                <a:latin typeface="Arial" panose="020B0604020202020204" pitchFamily="34" charset="0"/>
              </a:endParaRPr>
            </a:p>
          </p:txBody>
        </p:sp>
        <p:sp>
          <p:nvSpPr>
            <p:cNvPr id="181270" name="Oval 21"/>
            <p:cNvSpPr/>
            <p:nvPr/>
          </p:nvSpPr>
          <p:spPr>
            <a:xfrm>
              <a:off x="1463" y="2387"/>
              <a:ext cx="85" cy="85"/>
            </a:xfrm>
            <a:prstGeom prst="ellipse">
              <a:avLst/>
            </a:prstGeom>
            <a:solidFill>
              <a:srgbClr val="FF3300"/>
            </a:solidFill>
            <a:ln w="9525" cap="flat" cmpd="sng">
              <a:solidFill>
                <a:schemeClr val="tx1"/>
              </a:solidFill>
              <a:prstDash val="solid"/>
              <a:headEnd type="none" w="med" len="med"/>
              <a:tailEnd type="none" w="med" len="med"/>
            </a:ln>
          </p:spPr>
          <p:txBody>
            <a:bodyPr wrap="none" anchor="ctr"/>
            <a:p>
              <a:endParaRPr lang="en-US" altLang="en-US" dirty="0">
                <a:latin typeface="Arial" panose="020B0604020202020204" pitchFamily="34" charset="0"/>
              </a:endParaRPr>
            </a:p>
          </p:txBody>
        </p:sp>
      </p:grpSp>
      <p:sp>
        <p:nvSpPr>
          <p:cNvPr id="181256" name="Line 22"/>
          <p:cNvSpPr/>
          <p:nvPr/>
        </p:nvSpPr>
        <p:spPr>
          <a:xfrm>
            <a:off x="7421563" y="1993900"/>
            <a:ext cx="0" cy="2678113"/>
          </a:xfrm>
          <a:prstGeom prst="line">
            <a:avLst/>
          </a:prstGeom>
          <a:ln w="9525" cap="flat" cmpd="sng">
            <a:solidFill>
              <a:schemeClr val="tx1"/>
            </a:solidFill>
            <a:prstDash val="solid"/>
            <a:headEnd type="none" w="med" len="med"/>
            <a:tailEnd type="none" w="med" len="med"/>
          </a:ln>
        </p:spPr>
      </p:sp>
      <p:sp>
        <p:nvSpPr>
          <p:cNvPr id="181257" name="Line 23"/>
          <p:cNvSpPr/>
          <p:nvPr/>
        </p:nvSpPr>
        <p:spPr>
          <a:xfrm>
            <a:off x="6032500" y="3327400"/>
            <a:ext cx="2730500" cy="0"/>
          </a:xfrm>
          <a:prstGeom prst="line">
            <a:avLst/>
          </a:prstGeom>
          <a:ln w="9525" cap="flat" cmpd="sng">
            <a:solidFill>
              <a:schemeClr val="tx1"/>
            </a:solidFill>
            <a:prstDash val="solid"/>
            <a:headEnd type="none" w="med" len="med"/>
            <a:tailEnd type="none" w="med" len="med"/>
          </a:ln>
        </p:spPr>
      </p:sp>
      <p:sp>
        <p:nvSpPr>
          <p:cNvPr id="181258" name="Text Box 24"/>
          <p:cNvSpPr txBox="1"/>
          <p:nvPr/>
        </p:nvSpPr>
        <p:spPr>
          <a:xfrm>
            <a:off x="1681163" y="4475163"/>
            <a:ext cx="1798637" cy="655637"/>
          </a:xfrm>
          <a:prstGeom prst="rect">
            <a:avLst/>
          </a:prstGeom>
          <a:noFill/>
          <a:ln w="9525">
            <a:noFill/>
          </a:ln>
        </p:spPr>
        <p:txBody>
          <a:bodyPr wrap="none" lIns="100794" tIns="50397" rIns="100794" bIns="50397">
            <a:spAutoFit/>
          </a:bodyPr>
          <a:p>
            <a:pPr algn="ctr"/>
            <a:r>
              <a:rPr lang="en-US" altLang="en-US" dirty="0">
                <a:solidFill>
                  <a:schemeClr val="tx1"/>
                </a:solidFill>
                <a:latin typeface="Times New Roman" panose="02020603050405020304" pitchFamily="18" charset="0"/>
              </a:rPr>
              <a:t>Carrier phases </a:t>
            </a:r>
            <a:br>
              <a:rPr lang="en-US" altLang="en-US" dirty="0">
                <a:solidFill>
                  <a:schemeClr val="tx1"/>
                </a:solidFill>
                <a:latin typeface="Times New Roman" panose="02020603050405020304" pitchFamily="18" charset="0"/>
              </a:rPr>
            </a:br>
            <a:r>
              <a:rPr lang="en-US" altLang="en-US" dirty="0">
                <a:solidFill>
                  <a:schemeClr val="tx1"/>
                </a:solidFill>
                <a:latin typeface="Times New Roman" panose="02020603050405020304" pitchFamily="18" charset="0"/>
              </a:rPr>
              <a:t>{0, </a:t>
            </a:r>
            <a:r>
              <a:rPr lang="en-US" altLang="en-US" dirty="0">
                <a:solidFill>
                  <a:schemeClr val="tx1"/>
                </a:solidFill>
                <a:latin typeface="Times New Roman" panose="02020603050405020304" pitchFamily="18" charset="0"/>
                <a:sym typeface="Symbol" panose="05050102010706020507" pitchFamily="18" charset="2"/>
              </a:rPr>
              <a:t>/2, , 3/2} </a:t>
            </a:r>
            <a:endParaRPr lang="en-US" altLang="en-US" dirty="0">
              <a:solidFill>
                <a:schemeClr val="tx1"/>
              </a:solidFill>
              <a:latin typeface="Times New Roman" panose="02020603050405020304" pitchFamily="18" charset="0"/>
              <a:sym typeface="Symbol" panose="05050102010706020507" pitchFamily="18" charset="2"/>
            </a:endParaRPr>
          </a:p>
        </p:txBody>
      </p:sp>
      <p:sp>
        <p:nvSpPr>
          <p:cNvPr id="181259" name="Text Box 26"/>
          <p:cNvSpPr txBox="1"/>
          <p:nvPr/>
        </p:nvSpPr>
        <p:spPr>
          <a:xfrm>
            <a:off x="6580188" y="4622800"/>
            <a:ext cx="2398712" cy="655638"/>
          </a:xfrm>
          <a:prstGeom prst="rect">
            <a:avLst/>
          </a:prstGeom>
          <a:noFill/>
          <a:ln w="9525">
            <a:noFill/>
          </a:ln>
        </p:spPr>
        <p:txBody>
          <a:bodyPr wrap="none" lIns="100794" tIns="50397" rIns="100794" bIns="50397">
            <a:spAutoFit/>
          </a:bodyPr>
          <a:p>
            <a:pPr algn="ctr"/>
            <a:r>
              <a:rPr lang="en-US" altLang="en-US" dirty="0">
                <a:solidFill>
                  <a:schemeClr val="tx1"/>
                </a:solidFill>
                <a:latin typeface="Times New Roman" panose="02020603050405020304" pitchFamily="18" charset="0"/>
              </a:rPr>
              <a:t>Carrier phases </a:t>
            </a:r>
            <a:br>
              <a:rPr lang="en-US" altLang="en-US" dirty="0">
                <a:solidFill>
                  <a:schemeClr val="tx1"/>
                </a:solidFill>
                <a:latin typeface="Times New Roman" panose="02020603050405020304" pitchFamily="18" charset="0"/>
              </a:rPr>
            </a:br>
            <a:r>
              <a:rPr lang="en-US" altLang="en-US" dirty="0">
                <a:solidFill>
                  <a:schemeClr val="tx1"/>
                </a:solidFill>
                <a:latin typeface="Times New Roman" panose="02020603050405020304" pitchFamily="18" charset="0"/>
              </a:rPr>
              <a:t>{</a:t>
            </a:r>
            <a:r>
              <a:rPr lang="en-US" altLang="en-US" dirty="0">
                <a:solidFill>
                  <a:schemeClr val="tx1"/>
                </a:solidFill>
                <a:latin typeface="Times New Roman" panose="02020603050405020304" pitchFamily="18" charset="0"/>
                <a:sym typeface="Symbol" panose="05050102010706020507" pitchFamily="18" charset="2"/>
              </a:rPr>
              <a:t>/4</a:t>
            </a:r>
            <a:r>
              <a:rPr lang="en-US" altLang="en-US" dirty="0">
                <a:solidFill>
                  <a:schemeClr val="tx1"/>
                </a:solidFill>
                <a:latin typeface="Times New Roman" panose="02020603050405020304" pitchFamily="18" charset="0"/>
              </a:rPr>
              <a:t>, 3</a:t>
            </a:r>
            <a:r>
              <a:rPr lang="en-US" altLang="en-US" dirty="0">
                <a:solidFill>
                  <a:schemeClr val="tx1"/>
                </a:solidFill>
                <a:latin typeface="Times New Roman" panose="02020603050405020304" pitchFamily="18" charset="0"/>
                <a:sym typeface="Symbol" panose="05050102010706020507" pitchFamily="18" charset="2"/>
              </a:rPr>
              <a:t>/4, 5/4, 7/4} </a:t>
            </a:r>
            <a:endParaRPr lang="en-US" altLang="en-US" dirty="0">
              <a:solidFill>
                <a:schemeClr val="tx1"/>
              </a:solidFill>
              <a:latin typeface="Times New Roman" panose="02020603050405020304" pitchFamily="18" charset="0"/>
              <a:sym typeface="Symbol" panose="05050102010706020507" pitchFamily="18" charset="2"/>
            </a:endParaRPr>
          </a:p>
        </p:txBody>
      </p:sp>
      <p:sp>
        <p:nvSpPr>
          <p:cNvPr id="181260" name="Text Box 28"/>
          <p:cNvSpPr txBox="1"/>
          <p:nvPr/>
        </p:nvSpPr>
        <p:spPr>
          <a:xfrm>
            <a:off x="2659063" y="1795463"/>
            <a:ext cx="369887" cy="379412"/>
          </a:xfrm>
          <a:prstGeom prst="rect">
            <a:avLst/>
          </a:prstGeom>
          <a:noFill/>
          <a:ln w="9525">
            <a:noFill/>
          </a:ln>
        </p:spPr>
        <p:txBody>
          <a:bodyPr wrap="none" lIns="100794" tIns="50397" rIns="100794" bIns="50397">
            <a:spAutoFit/>
          </a:bodyPr>
          <a:p>
            <a:r>
              <a:rPr lang="en-US" altLang="en-US" dirty="0">
                <a:solidFill>
                  <a:schemeClr val="tx1"/>
                </a:solidFill>
                <a:latin typeface="Times New Roman" panose="02020603050405020304" pitchFamily="18" charset="0"/>
              </a:rPr>
              <a:t>Q</a:t>
            </a:r>
            <a:endParaRPr lang="en-GB" altLang="en-US" dirty="0">
              <a:solidFill>
                <a:schemeClr val="tx1"/>
              </a:solidFill>
              <a:latin typeface="Times New Roman" panose="02020603050405020304" pitchFamily="18" charset="0"/>
            </a:endParaRPr>
          </a:p>
        </p:txBody>
      </p:sp>
      <p:sp>
        <p:nvSpPr>
          <p:cNvPr id="181261" name="Text Box 29"/>
          <p:cNvSpPr txBox="1"/>
          <p:nvPr/>
        </p:nvSpPr>
        <p:spPr>
          <a:xfrm>
            <a:off x="4048125" y="3084513"/>
            <a:ext cx="280988" cy="379412"/>
          </a:xfrm>
          <a:prstGeom prst="rect">
            <a:avLst/>
          </a:prstGeom>
          <a:noFill/>
          <a:ln w="9525">
            <a:noFill/>
          </a:ln>
        </p:spPr>
        <p:txBody>
          <a:bodyPr wrap="none" lIns="100794" tIns="50397" rIns="100794" bIns="50397">
            <a:spAutoFit/>
          </a:bodyPr>
          <a:p>
            <a:r>
              <a:rPr lang="en-US" altLang="en-US" dirty="0">
                <a:solidFill>
                  <a:schemeClr val="tx1"/>
                </a:solidFill>
                <a:latin typeface="Times New Roman" panose="02020603050405020304" pitchFamily="18" charset="0"/>
              </a:rPr>
              <a:t>I</a:t>
            </a:r>
            <a:endParaRPr lang="en-GB" altLang="en-US" dirty="0">
              <a:solidFill>
                <a:schemeClr val="tx1"/>
              </a:solidFill>
              <a:latin typeface="Times New Roman" panose="02020603050405020304" pitchFamily="18" charset="0"/>
            </a:endParaRPr>
          </a:p>
        </p:txBody>
      </p:sp>
      <p:sp>
        <p:nvSpPr>
          <p:cNvPr id="181262" name="Text Box 30"/>
          <p:cNvSpPr txBox="1"/>
          <p:nvPr/>
        </p:nvSpPr>
        <p:spPr>
          <a:xfrm>
            <a:off x="8812213" y="3036888"/>
            <a:ext cx="279400" cy="377825"/>
          </a:xfrm>
          <a:prstGeom prst="rect">
            <a:avLst/>
          </a:prstGeom>
          <a:noFill/>
          <a:ln w="9525">
            <a:noFill/>
          </a:ln>
        </p:spPr>
        <p:txBody>
          <a:bodyPr wrap="none" lIns="100794" tIns="50397" rIns="100794" bIns="50397">
            <a:spAutoFit/>
          </a:bodyPr>
          <a:p>
            <a:r>
              <a:rPr lang="en-US" altLang="en-US" dirty="0">
                <a:latin typeface="Times New Roman" panose="02020603050405020304" pitchFamily="18" charset="0"/>
              </a:rPr>
              <a:t>I</a:t>
            </a:r>
            <a:endParaRPr lang="en-GB" altLang="en-US" dirty="0">
              <a:latin typeface="Times New Roman" panose="02020603050405020304" pitchFamily="18" charset="0"/>
            </a:endParaRPr>
          </a:p>
        </p:txBody>
      </p:sp>
      <p:sp>
        <p:nvSpPr>
          <p:cNvPr id="181263" name="Text Box 31"/>
          <p:cNvSpPr txBox="1"/>
          <p:nvPr/>
        </p:nvSpPr>
        <p:spPr>
          <a:xfrm>
            <a:off x="7421563" y="1944688"/>
            <a:ext cx="371475" cy="377825"/>
          </a:xfrm>
          <a:prstGeom prst="rect">
            <a:avLst/>
          </a:prstGeom>
          <a:noFill/>
          <a:ln w="9525">
            <a:noFill/>
          </a:ln>
        </p:spPr>
        <p:txBody>
          <a:bodyPr wrap="none" lIns="100794" tIns="50397" rIns="100794" bIns="50397">
            <a:spAutoFit/>
          </a:bodyPr>
          <a:p>
            <a:r>
              <a:rPr lang="en-US" altLang="en-US" dirty="0">
                <a:solidFill>
                  <a:schemeClr val="tx1"/>
                </a:solidFill>
                <a:latin typeface="Times New Roman" panose="02020603050405020304" pitchFamily="18" charset="0"/>
              </a:rPr>
              <a:t>Q</a:t>
            </a:r>
            <a:endParaRPr lang="en-GB" altLang="en-US" dirty="0">
              <a:solidFill>
                <a:schemeClr val="tx1"/>
              </a:solidFill>
              <a:latin typeface="Times New Roman" panose="02020603050405020304" pitchFamily="18" charset="0"/>
            </a:endParaRPr>
          </a:p>
        </p:txBody>
      </p:sp>
      <p:sp>
        <p:nvSpPr>
          <p:cNvPr id="181264" name="Footer Placeholder 3"/>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181265" name="Slide Number Placeholder 4"/>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1506" name="Rectangle 2"/>
          <p:cNvSpPr>
            <a:spLocks noGrp="1"/>
          </p:cNvSpPr>
          <p:nvPr>
            <p:ph type="title"/>
          </p:nvPr>
        </p:nvSpPr>
        <p:spPr>
          <a:xfrm>
            <a:off x="1584325" y="0"/>
            <a:ext cx="9066213" cy="1257300"/>
          </a:xfrm>
          <a:ln/>
        </p:spPr>
        <p:txBody>
          <a:bodyPr vert="horz" wrap="square" lIns="0" tIns="0" rIns="0" bIns="0" anchor="ctr"/>
          <a:p>
            <a:r>
              <a:rPr lang="en-US" altLang="en-US" dirty="0"/>
              <a:t>Shannon Sampling Theorem</a:t>
            </a:r>
            <a:endParaRPr lang="en-US" altLang="en-US" dirty="0"/>
          </a:p>
        </p:txBody>
      </p:sp>
      <p:sp>
        <p:nvSpPr>
          <p:cNvPr id="21507" name="Rectangle 3"/>
          <p:cNvSpPr>
            <a:spLocks noGrp="1"/>
          </p:cNvSpPr>
          <p:nvPr>
            <p:ph sz="half" idx="1"/>
          </p:nvPr>
        </p:nvSpPr>
        <p:spPr>
          <a:xfrm>
            <a:off x="2087563" y="1619250"/>
            <a:ext cx="3960812" cy="5208588"/>
          </a:xfrm>
          <a:ln/>
        </p:spPr>
        <p:txBody>
          <a:bodyPr vert="horz" wrap="square" lIns="0" tIns="28440" rIns="0" bIns="0" anchor="t"/>
          <a:p>
            <a:pPr marL="0" indent="0" algn="ctr">
              <a:lnSpc>
                <a:spcPct val="90000"/>
              </a:lnSpc>
              <a:buClr>
                <a:srgbClr val="000000"/>
              </a:buClr>
              <a:buSzPct val="100000"/>
              <a:buFontTx/>
              <a:buNone/>
            </a:pPr>
            <a:r>
              <a:rPr lang="en-US" altLang="en-US" sz="2600" u="sng" dirty="0">
                <a:solidFill>
                  <a:schemeClr val="tx1"/>
                </a:solidFill>
              </a:rPr>
              <a:t>Assumption</a:t>
            </a:r>
            <a:endParaRPr lang="en-US" altLang="en-US" sz="2600" u="sng" dirty="0">
              <a:solidFill>
                <a:schemeClr val="tx1"/>
              </a:solidFill>
            </a:endParaRPr>
          </a:p>
          <a:p>
            <a:pPr marL="0" indent="0">
              <a:lnSpc>
                <a:spcPct val="90000"/>
              </a:lnSpc>
              <a:buClr>
                <a:srgbClr val="000000"/>
              </a:buClr>
              <a:buSzPct val="100000"/>
              <a:buFont typeface="Times New Roman" panose="02020603050405020304" pitchFamily="18" charset="0"/>
              <a:buNone/>
            </a:pPr>
            <a:r>
              <a:rPr lang="en-US" altLang="en-US" sz="2400" dirty="0"/>
              <a:t>Continuous-time signal has no frequency content above </a:t>
            </a:r>
            <a:r>
              <a:rPr lang="en-US" altLang="en-US" sz="2400" i="1" dirty="0">
                <a:solidFill>
                  <a:schemeClr val="tx1"/>
                </a:solidFill>
              </a:rPr>
              <a:t>f</a:t>
            </a:r>
            <a:r>
              <a:rPr lang="en-US" altLang="en-US" sz="2400" baseline="-25000" dirty="0">
                <a:solidFill>
                  <a:schemeClr val="tx1"/>
                </a:solidFill>
              </a:rPr>
              <a:t>max</a:t>
            </a:r>
            <a:endParaRPr lang="en-US" altLang="en-US" sz="2400" baseline="-25000" dirty="0">
              <a:solidFill>
                <a:schemeClr val="tx1"/>
              </a:solidFill>
            </a:endParaRPr>
          </a:p>
          <a:p>
            <a:pPr marL="0" indent="0">
              <a:lnSpc>
                <a:spcPct val="90000"/>
              </a:lnSpc>
              <a:buClr>
                <a:srgbClr val="000000"/>
              </a:buClr>
              <a:buSzPct val="100000"/>
              <a:buFont typeface="Times New Roman" panose="02020603050405020304" pitchFamily="18" charset="0"/>
              <a:buNone/>
            </a:pPr>
            <a:r>
              <a:rPr lang="en-US" altLang="en-US" sz="2400" dirty="0"/>
              <a:t>Sampling time is exactly the same between any two samples</a:t>
            </a:r>
            <a:endParaRPr lang="en-US" altLang="en-US" sz="2400" dirty="0"/>
          </a:p>
          <a:p>
            <a:pPr marL="0" indent="0">
              <a:lnSpc>
                <a:spcPct val="90000"/>
              </a:lnSpc>
              <a:buClr>
                <a:srgbClr val="000000"/>
              </a:buClr>
              <a:buSzPct val="100000"/>
              <a:buFont typeface="Times New Roman" panose="02020603050405020304" pitchFamily="18" charset="0"/>
              <a:buNone/>
            </a:pPr>
            <a:r>
              <a:rPr lang="en-US" altLang="en-US" sz="2400" dirty="0"/>
              <a:t>Sequence of numbers obtained by sampling is represented in exact precision</a:t>
            </a:r>
            <a:endParaRPr lang="en-US" altLang="en-US" sz="2400" dirty="0"/>
          </a:p>
          <a:p>
            <a:pPr marL="0" indent="0">
              <a:lnSpc>
                <a:spcPct val="90000"/>
              </a:lnSpc>
              <a:buClr>
                <a:srgbClr val="000000"/>
              </a:buClr>
              <a:buSzPct val="100000"/>
              <a:buFont typeface="Times New Roman" panose="02020603050405020304" pitchFamily="18" charset="0"/>
              <a:buNone/>
            </a:pPr>
            <a:r>
              <a:rPr lang="en-US" altLang="en-US" sz="2400" dirty="0"/>
              <a:t>Conversion of sequence to continuous time is ideal</a:t>
            </a:r>
            <a:endParaRPr lang="en-US" altLang="en-US" sz="2400" dirty="0"/>
          </a:p>
        </p:txBody>
      </p:sp>
      <p:sp>
        <p:nvSpPr>
          <p:cNvPr id="21508" name="Rectangle 4"/>
          <p:cNvSpPr>
            <a:spLocks noGrp="1"/>
          </p:cNvSpPr>
          <p:nvPr>
            <p:ph sz="half" idx="2"/>
          </p:nvPr>
        </p:nvSpPr>
        <p:spPr>
          <a:xfrm>
            <a:off x="6119813" y="1835150"/>
            <a:ext cx="3384550" cy="4956175"/>
          </a:xfrm>
          <a:ln/>
        </p:spPr>
        <p:txBody>
          <a:bodyPr vert="horz" wrap="square" lIns="0" tIns="28440" rIns="0" bIns="0" anchor="t"/>
          <a:p>
            <a:pPr marL="0" indent="0" algn="ctr">
              <a:buClr>
                <a:srgbClr val="000000"/>
              </a:buClr>
              <a:buSzPct val="100000"/>
              <a:buFontTx/>
              <a:buNone/>
            </a:pPr>
            <a:r>
              <a:rPr lang="en-US" altLang="en-US" sz="2600" u="sng" dirty="0">
                <a:solidFill>
                  <a:schemeClr val="tx1"/>
                </a:solidFill>
              </a:rPr>
              <a:t>In Practice</a:t>
            </a:r>
            <a:endParaRPr lang="en-US" altLang="en-US" sz="2600" u="sng" dirty="0">
              <a:solidFill>
                <a:schemeClr val="tx1"/>
              </a:solidFill>
            </a:endParaRPr>
          </a:p>
        </p:txBody>
      </p:sp>
      <p:sp>
        <p:nvSpPr>
          <p:cNvPr id="21509"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21510"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82274" name="Rectangle 2"/>
          <p:cNvSpPr>
            <a:spLocks noGrp="1"/>
          </p:cNvSpPr>
          <p:nvPr>
            <p:ph type="title"/>
          </p:nvPr>
        </p:nvSpPr>
        <p:spPr>
          <a:ln/>
        </p:spPr>
        <p:txBody>
          <a:bodyPr vert="horz" wrap="square" lIns="0" tIns="0" rIns="0" bIns="0" anchor="ctr"/>
          <a:p>
            <a:pPr eaLnBrk="1" hangingPunct="1"/>
            <a:r>
              <a:rPr lang="en-US" altLang="en-US" dirty="0"/>
              <a:t>Types of QPSK</a:t>
            </a:r>
            <a:endParaRPr lang="en-GB" altLang="en-US" dirty="0"/>
          </a:p>
        </p:txBody>
      </p:sp>
      <p:sp>
        <p:nvSpPr>
          <p:cNvPr id="54275" name="Rectangle 3" descr="Rectangle: Click to edit Master text styles&#10;Second level&#10;Third level&#10;Fourth level&#10;Fifth level"/>
          <p:cNvSpPr>
            <a:spLocks noGrp="1" noChangeArrowheads="1"/>
          </p:cNvSpPr>
          <p:nvPr>
            <p:ph idx="1"/>
          </p:nvPr>
        </p:nvSpPr>
        <p:spPr>
          <a:xfrm>
            <a:off x="1368425" y="5124450"/>
            <a:ext cx="8089900" cy="1968500"/>
          </a:xfrm>
        </p:spPr>
        <p:txBody>
          <a:bodyPr vert="horz" wrap="square" lIns="0" tIns="28440" rIns="0" bIns="0" numCol="1" anchor="t" anchorCtr="0" compatLnSpc="1">
            <a:normAutofit fontScale="85000" lnSpcReduction="20000"/>
          </a:bodyPr>
          <a:lstStyle/>
          <a:p>
            <a:pPr marL="342900" marR="0" lvl="0" indent="-342900" algn="l" defTabSz="449580" rtl="0" eaLnBrk="1" fontAlgn="base" latinLnBrk="0" hangingPunct="1">
              <a:lnSpc>
                <a:spcPct val="80000"/>
              </a:lnSpc>
              <a:spcBef>
                <a:spcPts val="1425"/>
              </a:spcBef>
              <a:spcAft>
                <a:spcPct val="0"/>
              </a:spcAft>
              <a:buClr>
                <a:srgbClr val="000000"/>
              </a:buClr>
              <a:buSzPct val="100000"/>
              <a:buFont typeface="Times New Roman" panose="02020603050405020304" pitchFamily="18" charset="0"/>
              <a:buNone/>
              <a:defRPr/>
            </a:pPr>
            <a:r>
              <a:rPr kumimoji="0" lang="en-US" sz="2200" b="0" i="0" u="none" strike="noStrike" kern="1200" cap="none" spc="0" normalizeH="0" baseline="0" noProof="0" dirty="0">
                <a:ln>
                  <a:noFill/>
                </a:ln>
                <a:solidFill>
                  <a:srgbClr val="FF0AFF"/>
                </a:solidFill>
                <a:effectLst/>
                <a:uLnTx/>
                <a:uFillTx/>
                <a:latin typeface="+mn-lt"/>
                <a:ea typeface="+mn-ea"/>
                <a:cs typeface="+mn-cs"/>
              </a:rPr>
              <a:t>Conventional QPSK </a:t>
            </a:r>
            <a:r>
              <a:rPr kumimoji="0" lang="en-US" sz="2200" b="0" i="0" u="none" strike="noStrike" kern="1200" cap="none" spc="0" normalizeH="0" baseline="0" noProof="0" dirty="0">
                <a:ln>
                  <a:noFill/>
                </a:ln>
                <a:solidFill>
                  <a:srgbClr val="000000"/>
                </a:solidFill>
                <a:effectLst/>
                <a:uLnTx/>
                <a:uFillTx/>
                <a:latin typeface="+mn-lt"/>
                <a:ea typeface="+mn-ea"/>
                <a:cs typeface="+mn-cs"/>
              </a:rPr>
              <a:t>has transitions </a:t>
            </a:r>
            <a:r>
              <a:rPr kumimoji="0" lang="en-US" sz="2200" b="0" i="0" u="none" strike="noStrike" kern="1200" cap="none" spc="0" normalizeH="0" baseline="0" noProof="0" dirty="0">
                <a:ln>
                  <a:noFill/>
                </a:ln>
                <a:solidFill>
                  <a:srgbClr val="FF0AFF"/>
                </a:solidFill>
                <a:effectLst/>
                <a:uLnTx/>
                <a:uFillTx/>
                <a:latin typeface="+mn-lt"/>
                <a:ea typeface="+mn-ea"/>
                <a:cs typeface="+mn-cs"/>
              </a:rPr>
              <a:t>through zero </a:t>
            </a:r>
            <a:r>
              <a:rPr kumimoji="0" lang="en-US" sz="2200" b="0" i="0" u="none" strike="noStrike" kern="1200" cap="none" spc="0" normalizeH="0" baseline="0" noProof="0" dirty="0">
                <a:ln>
                  <a:noFill/>
                </a:ln>
                <a:solidFill>
                  <a:srgbClr val="000000"/>
                </a:solidFill>
                <a:effectLst/>
                <a:uLnTx/>
                <a:uFillTx/>
                <a:latin typeface="+mn-lt"/>
                <a:ea typeface="+mn-ea"/>
                <a:cs typeface="+mn-cs"/>
              </a:rPr>
              <a:t>(i.e. 180</a:t>
            </a:r>
            <a:r>
              <a:rPr kumimoji="0" lang="en-US" sz="2200" b="0" i="0" u="none" strike="noStrike" kern="1200" cap="none" spc="0" normalizeH="0" baseline="30000" noProof="0" dirty="0">
                <a:ln>
                  <a:noFill/>
                </a:ln>
                <a:solidFill>
                  <a:srgbClr val="000000"/>
                </a:solidFill>
                <a:effectLst/>
                <a:uLnTx/>
                <a:uFillTx/>
                <a:latin typeface="+mn-lt"/>
                <a:ea typeface="+mn-ea"/>
                <a:cs typeface="+mn-cs"/>
              </a:rPr>
              <a:t>0</a:t>
            </a:r>
            <a:r>
              <a:rPr kumimoji="0" lang="en-US" sz="2200" b="0" i="0" u="none" strike="noStrike" kern="1200" cap="none" spc="0" normalizeH="0" baseline="0" noProof="0" dirty="0">
                <a:ln>
                  <a:noFill/>
                </a:ln>
                <a:solidFill>
                  <a:srgbClr val="000000"/>
                </a:solidFill>
                <a:effectLst/>
                <a:uLnTx/>
                <a:uFillTx/>
                <a:latin typeface="+mn-lt"/>
                <a:ea typeface="+mn-ea"/>
                <a:cs typeface="+mn-cs"/>
              </a:rPr>
              <a:t> phase transition). Highly linear amplifiers required.</a:t>
            </a:r>
            <a:endParaRPr kumimoji="0" lang="en-US" sz="2200" b="0" i="0" u="none" strike="noStrike" kern="1200" cap="none" spc="0" normalizeH="0" baseline="0" noProof="0" dirty="0">
              <a:ln>
                <a:noFill/>
              </a:ln>
              <a:solidFill>
                <a:srgbClr val="000000"/>
              </a:solidFill>
              <a:effectLst/>
              <a:uLnTx/>
              <a:uFillTx/>
              <a:latin typeface="+mn-lt"/>
              <a:ea typeface="+mn-ea"/>
              <a:cs typeface="+mn-cs"/>
            </a:endParaRPr>
          </a:p>
          <a:p>
            <a:pPr marL="342900" marR="0" lvl="0" indent="-342900" algn="l" defTabSz="449580" rtl="0" eaLnBrk="1" fontAlgn="base" latinLnBrk="0" hangingPunct="1">
              <a:lnSpc>
                <a:spcPct val="80000"/>
              </a:lnSpc>
              <a:spcBef>
                <a:spcPts val="1425"/>
              </a:spcBef>
              <a:spcAft>
                <a:spcPct val="0"/>
              </a:spcAft>
              <a:buClr>
                <a:srgbClr val="000000"/>
              </a:buClr>
              <a:buSzPct val="100000"/>
              <a:buFont typeface="Times New Roman" panose="02020603050405020304" pitchFamily="18" charset="0"/>
              <a:buNone/>
              <a:defRPr/>
            </a:pPr>
            <a:r>
              <a:rPr kumimoji="0" lang="en-US" sz="2200" b="0" i="0" u="none" strike="noStrike" kern="1200" cap="none" spc="0" normalizeH="0" baseline="0" noProof="0" dirty="0">
                <a:ln>
                  <a:noFill/>
                </a:ln>
                <a:solidFill>
                  <a:srgbClr val="FF0AFF"/>
                </a:solidFill>
                <a:effectLst/>
                <a:uLnTx/>
                <a:uFillTx/>
                <a:latin typeface="+mn-lt"/>
                <a:ea typeface="+mn-ea"/>
                <a:cs typeface="+mn-cs"/>
              </a:rPr>
              <a:t>In Offset QPSK, </a:t>
            </a:r>
            <a:r>
              <a:rPr kumimoji="0" lang="en-US" sz="2200" b="0" i="0" u="none" strike="noStrike" kern="1200" cap="none" spc="0" normalizeH="0" baseline="0" noProof="0" dirty="0">
                <a:ln>
                  <a:noFill/>
                </a:ln>
                <a:solidFill>
                  <a:srgbClr val="000000"/>
                </a:solidFill>
                <a:effectLst/>
                <a:uLnTx/>
                <a:uFillTx/>
                <a:latin typeface="+mn-lt"/>
                <a:ea typeface="+mn-ea"/>
                <a:cs typeface="+mn-cs"/>
              </a:rPr>
              <a:t>the phase transitions are limited to 90</a:t>
            </a:r>
            <a:r>
              <a:rPr kumimoji="0" lang="en-US" sz="2200" b="0" i="0" u="none" strike="noStrike" kern="1200" cap="none" spc="0" normalizeH="0" baseline="30000" noProof="0" dirty="0">
                <a:ln>
                  <a:noFill/>
                </a:ln>
                <a:solidFill>
                  <a:srgbClr val="000000"/>
                </a:solidFill>
                <a:effectLst/>
                <a:uLnTx/>
                <a:uFillTx/>
                <a:latin typeface="+mn-lt"/>
                <a:ea typeface="+mn-ea"/>
                <a:cs typeface="+mn-cs"/>
              </a:rPr>
              <a:t>0</a:t>
            </a:r>
            <a:r>
              <a:rPr kumimoji="0" lang="en-US" sz="2200" b="0" i="0" u="none" strike="noStrike" kern="1200" cap="none" spc="0" normalizeH="0" baseline="0" noProof="0" dirty="0">
                <a:ln>
                  <a:noFill/>
                </a:ln>
                <a:solidFill>
                  <a:srgbClr val="000000"/>
                </a:solidFill>
                <a:effectLst/>
                <a:uLnTx/>
                <a:uFillTx/>
                <a:latin typeface="+mn-lt"/>
                <a:ea typeface="+mn-ea"/>
                <a:cs typeface="+mn-cs"/>
              </a:rPr>
              <a:t>, the</a:t>
            </a:r>
            <a:r>
              <a:rPr kumimoji="0" lang="en-US" sz="2200" b="0" i="0" u="none" strike="noStrike" kern="1200" cap="none" spc="0" normalizeH="0" baseline="30000" noProof="0" dirty="0">
                <a:ln>
                  <a:noFill/>
                </a:ln>
                <a:solidFill>
                  <a:srgbClr val="000000"/>
                </a:solidFill>
                <a:effectLst/>
                <a:uLnTx/>
                <a:uFillTx/>
                <a:latin typeface="+mn-lt"/>
                <a:ea typeface="+mn-ea"/>
                <a:cs typeface="+mn-cs"/>
              </a:rPr>
              <a:t> </a:t>
            </a:r>
            <a:r>
              <a:rPr kumimoji="0" lang="en-US" sz="2200" b="0" i="0" u="none" strike="noStrike" kern="1200" cap="none" spc="0" normalizeH="0" baseline="0" noProof="0" dirty="0">
                <a:ln>
                  <a:noFill/>
                </a:ln>
                <a:solidFill>
                  <a:srgbClr val="000000"/>
                </a:solidFill>
                <a:effectLst/>
                <a:uLnTx/>
                <a:uFillTx/>
                <a:latin typeface="+mn-lt"/>
                <a:ea typeface="+mn-ea"/>
                <a:cs typeface="+mn-cs"/>
              </a:rPr>
              <a:t> transitions on the I and Q channels are staggered.</a:t>
            </a:r>
            <a:endParaRPr kumimoji="0" lang="en-US" sz="2200" b="0" i="0" u="none" strike="noStrike" kern="1200" cap="none" spc="0" normalizeH="0" baseline="0" noProof="0" dirty="0">
              <a:ln>
                <a:noFill/>
              </a:ln>
              <a:solidFill>
                <a:srgbClr val="000000"/>
              </a:solidFill>
              <a:effectLst/>
              <a:uLnTx/>
              <a:uFillTx/>
              <a:latin typeface="+mn-lt"/>
              <a:ea typeface="+mn-ea"/>
              <a:cs typeface="+mn-cs"/>
            </a:endParaRPr>
          </a:p>
          <a:p>
            <a:pPr marL="342900" marR="0" lvl="0" indent="-342900" algn="l" defTabSz="449580" rtl="0" eaLnBrk="1" fontAlgn="base" latinLnBrk="0" hangingPunct="1">
              <a:lnSpc>
                <a:spcPct val="80000"/>
              </a:lnSpc>
              <a:spcBef>
                <a:spcPts val="1425"/>
              </a:spcBef>
              <a:spcAft>
                <a:spcPct val="0"/>
              </a:spcAft>
              <a:buClr>
                <a:srgbClr val="000000"/>
              </a:buClr>
              <a:buSzPct val="100000"/>
              <a:buFont typeface="Times New Roman" panose="02020603050405020304" pitchFamily="18" charset="0"/>
              <a:buNone/>
              <a:defRPr/>
            </a:pPr>
            <a:r>
              <a:rPr kumimoji="0" lang="en-US" sz="2200" b="0" i="0" u="none" strike="noStrike" kern="1200" cap="none" spc="0" normalizeH="0" baseline="0" noProof="0" dirty="0">
                <a:ln>
                  <a:noFill/>
                </a:ln>
                <a:solidFill>
                  <a:srgbClr val="FF0AFF"/>
                </a:solidFill>
                <a:effectLst/>
                <a:uLnTx/>
                <a:uFillTx/>
                <a:latin typeface="+mn-lt"/>
                <a:ea typeface="+mn-ea"/>
                <a:cs typeface="+mn-cs"/>
              </a:rPr>
              <a:t>In </a:t>
            </a:r>
            <a:r>
              <a:rPr kumimoji="0" lang="en-US" sz="2200" b="0" i="0" u="none" strike="noStrike" kern="1200" cap="none" spc="0" normalizeH="0" baseline="0" noProof="0" dirty="0">
                <a:ln>
                  <a:noFill/>
                </a:ln>
                <a:solidFill>
                  <a:srgbClr val="FF0AFF"/>
                </a:solidFill>
                <a:effectLst/>
                <a:uLnTx/>
                <a:uFillTx/>
                <a:latin typeface="+mn-lt"/>
                <a:ea typeface="+mn-ea"/>
                <a:cs typeface="+mn-cs"/>
                <a:sym typeface="Symbol" panose="05050102010706020507" pitchFamily="18" charset="2"/>
              </a:rPr>
              <a:t>/4 </a:t>
            </a:r>
            <a:r>
              <a:rPr kumimoji="0" lang="en-US" sz="2200" b="0" i="0" u="none" strike="noStrike" kern="1200" cap="none" spc="0" normalizeH="0" baseline="0" noProof="0" dirty="0">
                <a:ln>
                  <a:noFill/>
                </a:ln>
                <a:solidFill>
                  <a:srgbClr val="FF0AFF"/>
                </a:solidFill>
                <a:effectLst/>
                <a:uLnTx/>
                <a:uFillTx/>
                <a:latin typeface="+mn-lt"/>
                <a:ea typeface="+mn-ea"/>
                <a:cs typeface="+mn-cs"/>
              </a:rPr>
              <a:t>QPSK </a:t>
            </a:r>
            <a:r>
              <a:rPr kumimoji="0" lang="en-US" sz="2200" b="0" i="0" u="none" strike="noStrike" kern="1200" cap="none" spc="0" normalizeH="0" baseline="0" noProof="0" dirty="0">
                <a:ln>
                  <a:noFill/>
                </a:ln>
                <a:solidFill>
                  <a:srgbClr val="000000"/>
                </a:solidFill>
                <a:effectLst/>
                <a:uLnTx/>
                <a:uFillTx/>
                <a:latin typeface="+mn-lt"/>
                <a:ea typeface="+mn-ea"/>
                <a:cs typeface="+mn-cs"/>
              </a:rPr>
              <a:t>the set of constellation points are toggled each symbol, so transitions through zero cannot occur. This scheme produces </a:t>
            </a:r>
            <a:r>
              <a:rPr kumimoji="0" lang="en-US" sz="2200" b="0" i="0" u="none" strike="noStrike" kern="1200" cap="none" spc="0" normalizeH="0" baseline="0" noProof="0" dirty="0">
                <a:ln>
                  <a:noFill/>
                </a:ln>
                <a:solidFill>
                  <a:srgbClr val="FF0000"/>
                </a:solidFill>
                <a:effectLst/>
                <a:uLnTx/>
                <a:uFillTx/>
                <a:latin typeface="+mn-lt"/>
                <a:ea typeface="+mn-ea"/>
                <a:cs typeface="+mn-cs"/>
              </a:rPr>
              <a:t>the lowest envelope variations.</a:t>
            </a:r>
            <a:endParaRPr kumimoji="0" lang="en-US" sz="2200" b="0" i="0" u="none" strike="noStrike" kern="1200" cap="none" spc="0" normalizeH="0" baseline="0" noProof="0" dirty="0">
              <a:ln>
                <a:noFill/>
              </a:ln>
              <a:solidFill>
                <a:srgbClr val="FF0000"/>
              </a:solidFill>
              <a:effectLst/>
              <a:uLnTx/>
              <a:uFillTx/>
              <a:latin typeface="+mn-lt"/>
              <a:ea typeface="+mn-ea"/>
              <a:cs typeface="+mn-cs"/>
            </a:endParaRPr>
          </a:p>
          <a:p>
            <a:pPr marL="342900" marR="0" lvl="0" indent="-342900" algn="l" defTabSz="449580" rtl="0" eaLnBrk="1" fontAlgn="base" latinLnBrk="0" hangingPunct="1">
              <a:lnSpc>
                <a:spcPct val="80000"/>
              </a:lnSpc>
              <a:spcBef>
                <a:spcPts val="1425"/>
              </a:spcBef>
              <a:spcAft>
                <a:spcPct val="0"/>
              </a:spcAft>
              <a:buClr>
                <a:srgbClr val="000000"/>
              </a:buClr>
              <a:buSzPct val="100000"/>
              <a:buFont typeface="Times New Roman" panose="02020603050405020304" pitchFamily="18" charset="0"/>
              <a:buNone/>
              <a:defRPr/>
            </a:pPr>
            <a:r>
              <a:rPr kumimoji="0" lang="en-US" sz="2200" b="0" i="0" u="none" strike="noStrike" kern="1200" cap="none" spc="0" normalizeH="0" baseline="0" noProof="0" dirty="0">
                <a:ln>
                  <a:noFill/>
                </a:ln>
                <a:solidFill>
                  <a:srgbClr val="FF0AFF"/>
                </a:solidFill>
                <a:effectLst/>
                <a:uLnTx/>
                <a:uFillTx/>
                <a:latin typeface="+mn-lt"/>
                <a:ea typeface="+mn-ea"/>
                <a:cs typeface="+mn-cs"/>
              </a:rPr>
              <a:t>All QPSK schemes </a:t>
            </a:r>
            <a:r>
              <a:rPr kumimoji="0" lang="en-US" sz="2200" b="0" i="0" u="none" strike="noStrike" kern="1200" cap="none" spc="0" normalizeH="0" baseline="0" noProof="0" dirty="0">
                <a:ln>
                  <a:noFill/>
                </a:ln>
                <a:solidFill>
                  <a:srgbClr val="000000"/>
                </a:solidFill>
                <a:effectLst/>
                <a:uLnTx/>
                <a:uFillTx/>
                <a:latin typeface="+mn-lt"/>
                <a:ea typeface="+mn-ea"/>
                <a:cs typeface="+mn-cs"/>
              </a:rPr>
              <a:t>require linear power amplifiers   </a:t>
            </a:r>
            <a:endParaRPr kumimoji="0" lang="en-GB" sz="2200" b="0" i="0" u="none" strike="noStrike" kern="1200" cap="none" spc="0" normalizeH="0" baseline="0" noProof="0" dirty="0">
              <a:ln>
                <a:noFill/>
              </a:ln>
              <a:solidFill>
                <a:srgbClr val="000000"/>
              </a:solidFill>
              <a:effectLst/>
              <a:uLnTx/>
              <a:uFillTx/>
              <a:latin typeface="+mn-lt"/>
              <a:ea typeface="+mn-ea"/>
              <a:cs typeface="+mn-cs"/>
            </a:endParaRPr>
          </a:p>
        </p:txBody>
      </p:sp>
      <p:grpSp>
        <p:nvGrpSpPr>
          <p:cNvPr id="182276" name="Group 6"/>
          <p:cNvGrpSpPr/>
          <p:nvPr/>
        </p:nvGrpSpPr>
        <p:grpSpPr>
          <a:xfrm>
            <a:off x="7073900" y="2241550"/>
            <a:ext cx="1984375" cy="1984375"/>
            <a:chOff x="952" y="1338"/>
            <a:chExt cx="1134" cy="1134"/>
          </a:xfrm>
        </p:grpSpPr>
        <p:sp>
          <p:nvSpPr>
            <p:cNvPr id="182322" name="Oval 7"/>
            <p:cNvSpPr/>
            <p:nvPr/>
          </p:nvSpPr>
          <p:spPr>
            <a:xfrm>
              <a:off x="981" y="1380"/>
              <a:ext cx="1077" cy="1049"/>
            </a:xfrm>
            <a:prstGeom prst="ellipse">
              <a:avLst/>
            </a:prstGeom>
            <a:noFill/>
            <a:ln w="9525" cap="flat" cmpd="sng">
              <a:solidFill>
                <a:schemeClr val="tx1"/>
              </a:solidFill>
              <a:prstDash val="sysDot"/>
              <a:headEnd type="none" w="med" len="med"/>
              <a:tailEnd type="none" w="med" len="med"/>
            </a:ln>
          </p:spPr>
          <p:txBody>
            <a:bodyPr wrap="none" anchor="ctr"/>
            <a:p>
              <a:endParaRPr lang="en-US" altLang="en-US" dirty="0">
                <a:latin typeface="Arial" panose="020B0604020202020204" pitchFamily="34" charset="0"/>
              </a:endParaRPr>
            </a:p>
          </p:txBody>
        </p:sp>
        <p:sp>
          <p:nvSpPr>
            <p:cNvPr id="182323" name="Oval 8"/>
            <p:cNvSpPr/>
            <p:nvPr/>
          </p:nvSpPr>
          <p:spPr>
            <a:xfrm>
              <a:off x="952" y="1862"/>
              <a:ext cx="85" cy="85"/>
            </a:xfrm>
            <a:prstGeom prst="ellipse">
              <a:avLst/>
            </a:prstGeom>
            <a:solidFill>
              <a:srgbClr val="FF3300"/>
            </a:solidFill>
            <a:ln w="9525" cap="flat" cmpd="sng">
              <a:solidFill>
                <a:schemeClr val="tx1"/>
              </a:solidFill>
              <a:prstDash val="solid"/>
              <a:headEnd type="none" w="med" len="med"/>
              <a:tailEnd type="none" w="med" len="med"/>
            </a:ln>
          </p:spPr>
          <p:txBody>
            <a:bodyPr wrap="none" anchor="ctr"/>
            <a:p>
              <a:endParaRPr lang="en-US" altLang="en-US" dirty="0">
                <a:latin typeface="Arial" panose="020B0604020202020204" pitchFamily="34" charset="0"/>
              </a:endParaRPr>
            </a:p>
          </p:txBody>
        </p:sp>
        <p:sp>
          <p:nvSpPr>
            <p:cNvPr id="182324" name="Oval 9"/>
            <p:cNvSpPr/>
            <p:nvPr/>
          </p:nvSpPr>
          <p:spPr>
            <a:xfrm>
              <a:off x="2001" y="1862"/>
              <a:ext cx="85" cy="85"/>
            </a:xfrm>
            <a:prstGeom prst="ellipse">
              <a:avLst/>
            </a:prstGeom>
            <a:solidFill>
              <a:srgbClr val="FF3300"/>
            </a:solidFill>
            <a:ln w="9525" cap="flat" cmpd="sng">
              <a:solidFill>
                <a:schemeClr val="tx1"/>
              </a:solidFill>
              <a:prstDash val="solid"/>
              <a:headEnd type="none" w="med" len="med"/>
              <a:tailEnd type="none" w="med" len="med"/>
            </a:ln>
          </p:spPr>
          <p:txBody>
            <a:bodyPr wrap="none" anchor="ctr"/>
            <a:p>
              <a:endParaRPr lang="en-US" altLang="en-US" dirty="0">
                <a:latin typeface="Arial" panose="020B0604020202020204" pitchFamily="34" charset="0"/>
              </a:endParaRPr>
            </a:p>
          </p:txBody>
        </p:sp>
        <p:sp>
          <p:nvSpPr>
            <p:cNvPr id="182325" name="Oval 10"/>
            <p:cNvSpPr/>
            <p:nvPr/>
          </p:nvSpPr>
          <p:spPr>
            <a:xfrm>
              <a:off x="1463" y="1338"/>
              <a:ext cx="85" cy="85"/>
            </a:xfrm>
            <a:prstGeom prst="ellipse">
              <a:avLst/>
            </a:prstGeom>
            <a:solidFill>
              <a:srgbClr val="FF3300"/>
            </a:solidFill>
            <a:ln w="9525" cap="flat" cmpd="sng">
              <a:solidFill>
                <a:schemeClr val="tx1"/>
              </a:solidFill>
              <a:prstDash val="solid"/>
              <a:headEnd type="none" w="med" len="med"/>
              <a:tailEnd type="none" w="med" len="med"/>
            </a:ln>
          </p:spPr>
          <p:txBody>
            <a:bodyPr wrap="none" anchor="ctr"/>
            <a:p>
              <a:endParaRPr lang="en-US" altLang="en-US" dirty="0">
                <a:latin typeface="Arial" panose="020B0604020202020204" pitchFamily="34" charset="0"/>
              </a:endParaRPr>
            </a:p>
          </p:txBody>
        </p:sp>
        <p:sp>
          <p:nvSpPr>
            <p:cNvPr id="182326" name="Oval 11"/>
            <p:cNvSpPr/>
            <p:nvPr/>
          </p:nvSpPr>
          <p:spPr>
            <a:xfrm>
              <a:off x="1463" y="2387"/>
              <a:ext cx="85" cy="85"/>
            </a:xfrm>
            <a:prstGeom prst="ellipse">
              <a:avLst/>
            </a:prstGeom>
            <a:solidFill>
              <a:srgbClr val="FF3300"/>
            </a:solidFill>
            <a:ln w="9525" cap="flat" cmpd="sng">
              <a:solidFill>
                <a:schemeClr val="tx1"/>
              </a:solidFill>
              <a:prstDash val="solid"/>
              <a:headEnd type="none" w="med" len="med"/>
              <a:tailEnd type="none" w="med" len="med"/>
            </a:ln>
          </p:spPr>
          <p:txBody>
            <a:bodyPr wrap="none" anchor="ctr"/>
            <a:p>
              <a:endParaRPr lang="en-US" altLang="en-US" dirty="0">
                <a:latin typeface="Arial" panose="020B0604020202020204" pitchFamily="34" charset="0"/>
              </a:endParaRPr>
            </a:p>
          </p:txBody>
        </p:sp>
      </p:grpSp>
      <p:grpSp>
        <p:nvGrpSpPr>
          <p:cNvPr id="182277" name="Group 24"/>
          <p:cNvGrpSpPr/>
          <p:nvPr/>
        </p:nvGrpSpPr>
        <p:grpSpPr>
          <a:xfrm>
            <a:off x="3552825" y="1844675"/>
            <a:ext cx="3040063" cy="2727325"/>
            <a:chOff x="3447" y="1111"/>
            <a:chExt cx="1737" cy="1559"/>
          </a:xfrm>
        </p:grpSpPr>
        <p:grpSp>
          <p:nvGrpSpPr>
            <p:cNvPr id="182312" name="Group 12"/>
            <p:cNvGrpSpPr/>
            <p:nvPr/>
          </p:nvGrpSpPr>
          <p:grpSpPr>
            <a:xfrm rot="-2884372">
              <a:off x="3674" y="1338"/>
              <a:ext cx="1134" cy="1134"/>
              <a:chOff x="952" y="1338"/>
              <a:chExt cx="1134" cy="1134"/>
            </a:xfrm>
          </p:grpSpPr>
          <p:sp>
            <p:nvSpPr>
              <p:cNvPr id="182317" name="Oval 13"/>
              <p:cNvSpPr/>
              <p:nvPr/>
            </p:nvSpPr>
            <p:spPr>
              <a:xfrm>
                <a:off x="981" y="1380"/>
                <a:ext cx="1077" cy="1049"/>
              </a:xfrm>
              <a:prstGeom prst="ellipse">
                <a:avLst/>
              </a:prstGeom>
              <a:noFill/>
              <a:ln w="9525" cap="flat" cmpd="sng">
                <a:solidFill>
                  <a:schemeClr val="tx1"/>
                </a:solidFill>
                <a:prstDash val="sysDot"/>
                <a:headEnd type="none" w="med" len="med"/>
                <a:tailEnd type="none" w="med" len="med"/>
              </a:ln>
            </p:spPr>
            <p:txBody>
              <a:bodyPr wrap="none" anchor="ctr"/>
              <a:p>
                <a:endParaRPr lang="en-US" altLang="en-US" dirty="0">
                  <a:latin typeface="Arial" panose="020B0604020202020204" pitchFamily="34" charset="0"/>
                </a:endParaRPr>
              </a:p>
            </p:txBody>
          </p:sp>
          <p:sp>
            <p:nvSpPr>
              <p:cNvPr id="182318" name="Oval 14"/>
              <p:cNvSpPr/>
              <p:nvPr/>
            </p:nvSpPr>
            <p:spPr>
              <a:xfrm>
                <a:off x="952" y="1862"/>
                <a:ext cx="85" cy="85"/>
              </a:xfrm>
              <a:prstGeom prst="ellipse">
                <a:avLst/>
              </a:prstGeom>
              <a:solidFill>
                <a:srgbClr val="FF3300"/>
              </a:solidFill>
              <a:ln w="9525" cap="flat" cmpd="sng">
                <a:solidFill>
                  <a:schemeClr val="tx1"/>
                </a:solidFill>
                <a:prstDash val="solid"/>
                <a:headEnd type="none" w="med" len="med"/>
                <a:tailEnd type="none" w="med" len="med"/>
              </a:ln>
            </p:spPr>
            <p:txBody>
              <a:bodyPr wrap="none" anchor="ctr"/>
              <a:p>
                <a:endParaRPr lang="en-US" altLang="en-US" dirty="0">
                  <a:latin typeface="Arial" panose="020B0604020202020204" pitchFamily="34" charset="0"/>
                </a:endParaRPr>
              </a:p>
            </p:txBody>
          </p:sp>
          <p:sp>
            <p:nvSpPr>
              <p:cNvPr id="182319" name="Oval 15"/>
              <p:cNvSpPr/>
              <p:nvPr/>
            </p:nvSpPr>
            <p:spPr>
              <a:xfrm>
                <a:off x="2001" y="1862"/>
                <a:ext cx="85" cy="85"/>
              </a:xfrm>
              <a:prstGeom prst="ellipse">
                <a:avLst/>
              </a:prstGeom>
              <a:solidFill>
                <a:srgbClr val="FF3300"/>
              </a:solidFill>
              <a:ln w="9525" cap="flat" cmpd="sng">
                <a:solidFill>
                  <a:schemeClr val="tx1"/>
                </a:solidFill>
                <a:prstDash val="solid"/>
                <a:headEnd type="none" w="med" len="med"/>
                <a:tailEnd type="none" w="med" len="med"/>
              </a:ln>
            </p:spPr>
            <p:txBody>
              <a:bodyPr wrap="none" anchor="ctr"/>
              <a:p>
                <a:endParaRPr lang="en-US" altLang="en-US" dirty="0">
                  <a:latin typeface="Arial" panose="020B0604020202020204" pitchFamily="34" charset="0"/>
                </a:endParaRPr>
              </a:p>
            </p:txBody>
          </p:sp>
          <p:sp>
            <p:nvSpPr>
              <p:cNvPr id="182320" name="Oval 16"/>
              <p:cNvSpPr/>
              <p:nvPr/>
            </p:nvSpPr>
            <p:spPr>
              <a:xfrm>
                <a:off x="1463" y="1338"/>
                <a:ext cx="85" cy="85"/>
              </a:xfrm>
              <a:prstGeom prst="ellipse">
                <a:avLst/>
              </a:prstGeom>
              <a:solidFill>
                <a:srgbClr val="FF3300"/>
              </a:solidFill>
              <a:ln w="9525" cap="flat" cmpd="sng">
                <a:solidFill>
                  <a:schemeClr val="tx1"/>
                </a:solidFill>
                <a:prstDash val="solid"/>
                <a:headEnd type="none" w="med" len="med"/>
                <a:tailEnd type="none" w="med" len="med"/>
              </a:ln>
            </p:spPr>
            <p:txBody>
              <a:bodyPr wrap="none" anchor="ctr"/>
              <a:p>
                <a:endParaRPr lang="en-US" altLang="en-US" dirty="0">
                  <a:latin typeface="Arial" panose="020B0604020202020204" pitchFamily="34" charset="0"/>
                </a:endParaRPr>
              </a:p>
            </p:txBody>
          </p:sp>
          <p:sp>
            <p:nvSpPr>
              <p:cNvPr id="182321" name="Oval 17"/>
              <p:cNvSpPr/>
              <p:nvPr/>
            </p:nvSpPr>
            <p:spPr>
              <a:xfrm>
                <a:off x="1463" y="2387"/>
                <a:ext cx="85" cy="85"/>
              </a:xfrm>
              <a:prstGeom prst="ellipse">
                <a:avLst/>
              </a:prstGeom>
              <a:solidFill>
                <a:srgbClr val="FF3300"/>
              </a:solidFill>
              <a:ln w="9525" cap="flat" cmpd="sng">
                <a:solidFill>
                  <a:schemeClr val="tx1"/>
                </a:solidFill>
                <a:prstDash val="solid"/>
                <a:headEnd type="none" w="med" len="med"/>
                <a:tailEnd type="none" w="med" len="med"/>
              </a:ln>
            </p:spPr>
            <p:txBody>
              <a:bodyPr wrap="none" anchor="ctr"/>
              <a:p>
                <a:endParaRPr lang="en-US" altLang="en-US" dirty="0">
                  <a:latin typeface="Arial" panose="020B0604020202020204" pitchFamily="34" charset="0"/>
                </a:endParaRPr>
              </a:p>
            </p:txBody>
          </p:sp>
        </p:grpSp>
        <p:sp>
          <p:nvSpPr>
            <p:cNvPr id="182313" name="Line 18"/>
            <p:cNvSpPr/>
            <p:nvPr/>
          </p:nvSpPr>
          <p:spPr>
            <a:xfrm>
              <a:off x="4241" y="1139"/>
              <a:ext cx="0" cy="1531"/>
            </a:xfrm>
            <a:prstGeom prst="line">
              <a:avLst/>
            </a:prstGeom>
            <a:ln w="9525" cap="flat" cmpd="sng">
              <a:solidFill>
                <a:schemeClr val="tx1"/>
              </a:solidFill>
              <a:prstDash val="solid"/>
              <a:headEnd type="none" w="med" len="med"/>
              <a:tailEnd type="none" w="med" len="med"/>
            </a:ln>
          </p:spPr>
        </p:sp>
        <p:sp>
          <p:nvSpPr>
            <p:cNvPr id="182314" name="Line 19"/>
            <p:cNvSpPr/>
            <p:nvPr/>
          </p:nvSpPr>
          <p:spPr>
            <a:xfrm>
              <a:off x="3447" y="1901"/>
              <a:ext cx="1560" cy="0"/>
            </a:xfrm>
            <a:prstGeom prst="line">
              <a:avLst/>
            </a:prstGeom>
            <a:ln w="9525" cap="flat" cmpd="sng">
              <a:solidFill>
                <a:schemeClr val="tx1"/>
              </a:solidFill>
              <a:prstDash val="solid"/>
              <a:headEnd type="none" w="med" len="med"/>
              <a:tailEnd type="none" w="med" len="med"/>
            </a:ln>
          </p:spPr>
        </p:sp>
        <p:sp>
          <p:nvSpPr>
            <p:cNvPr id="182315" name="Text Box 22"/>
            <p:cNvSpPr txBox="1"/>
            <p:nvPr/>
          </p:nvSpPr>
          <p:spPr>
            <a:xfrm>
              <a:off x="5035" y="1735"/>
              <a:ext cx="149" cy="211"/>
            </a:xfrm>
            <a:prstGeom prst="rect">
              <a:avLst/>
            </a:prstGeom>
            <a:noFill/>
            <a:ln w="9525">
              <a:noFill/>
            </a:ln>
          </p:spPr>
          <p:txBody>
            <a:bodyPr wrap="none">
              <a:spAutoFit/>
            </a:bodyPr>
            <a:p>
              <a:r>
                <a:rPr lang="en-US" altLang="en-US" dirty="0">
                  <a:solidFill>
                    <a:schemeClr val="tx1"/>
                  </a:solidFill>
                  <a:latin typeface="Times New Roman" panose="02020603050405020304" pitchFamily="18" charset="0"/>
                </a:rPr>
                <a:t>I</a:t>
              </a:r>
              <a:endParaRPr lang="en-GB" altLang="en-US" dirty="0">
                <a:solidFill>
                  <a:schemeClr val="tx1"/>
                </a:solidFill>
                <a:latin typeface="Times New Roman" panose="02020603050405020304" pitchFamily="18" charset="0"/>
              </a:endParaRPr>
            </a:p>
          </p:txBody>
        </p:sp>
        <p:sp>
          <p:nvSpPr>
            <p:cNvPr id="182316" name="Text Box 23"/>
            <p:cNvSpPr txBox="1"/>
            <p:nvPr/>
          </p:nvSpPr>
          <p:spPr>
            <a:xfrm>
              <a:off x="4241" y="1111"/>
              <a:ext cx="201" cy="211"/>
            </a:xfrm>
            <a:prstGeom prst="rect">
              <a:avLst/>
            </a:prstGeom>
            <a:noFill/>
            <a:ln w="9525">
              <a:noFill/>
            </a:ln>
          </p:spPr>
          <p:txBody>
            <a:bodyPr wrap="none">
              <a:spAutoFit/>
            </a:bodyPr>
            <a:p>
              <a:r>
                <a:rPr lang="en-US" altLang="en-US" dirty="0">
                  <a:solidFill>
                    <a:schemeClr val="tx1"/>
                  </a:solidFill>
                  <a:latin typeface="Times New Roman" panose="02020603050405020304" pitchFamily="18" charset="0"/>
                </a:rPr>
                <a:t>Q</a:t>
              </a:r>
              <a:endParaRPr lang="en-GB" altLang="en-US" dirty="0">
                <a:solidFill>
                  <a:schemeClr val="tx1"/>
                </a:solidFill>
                <a:latin typeface="Times New Roman" panose="02020603050405020304" pitchFamily="18" charset="0"/>
              </a:endParaRPr>
            </a:p>
          </p:txBody>
        </p:sp>
      </p:grpSp>
      <p:grpSp>
        <p:nvGrpSpPr>
          <p:cNvPr id="182278" name="Group 25"/>
          <p:cNvGrpSpPr/>
          <p:nvPr/>
        </p:nvGrpSpPr>
        <p:grpSpPr>
          <a:xfrm>
            <a:off x="6678613" y="1844675"/>
            <a:ext cx="3040062" cy="2727325"/>
            <a:chOff x="3447" y="1111"/>
            <a:chExt cx="1737" cy="1559"/>
          </a:xfrm>
        </p:grpSpPr>
        <p:grpSp>
          <p:nvGrpSpPr>
            <p:cNvPr id="182302" name="Group 26"/>
            <p:cNvGrpSpPr/>
            <p:nvPr/>
          </p:nvGrpSpPr>
          <p:grpSpPr>
            <a:xfrm rot="-2884372">
              <a:off x="3674" y="1338"/>
              <a:ext cx="1134" cy="1134"/>
              <a:chOff x="952" y="1338"/>
              <a:chExt cx="1134" cy="1134"/>
            </a:xfrm>
          </p:grpSpPr>
          <p:sp>
            <p:nvSpPr>
              <p:cNvPr id="182307" name="Oval 27"/>
              <p:cNvSpPr/>
              <p:nvPr/>
            </p:nvSpPr>
            <p:spPr>
              <a:xfrm>
                <a:off x="981" y="1380"/>
                <a:ext cx="1077" cy="1049"/>
              </a:xfrm>
              <a:prstGeom prst="ellipse">
                <a:avLst/>
              </a:prstGeom>
              <a:noFill/>
              <a:ln w="9525" cap="flat" cmpd="sng">
                <a:solidFill>
                  <a:schemeClr val="tx1"/>
                </a:solidFill>
                <a:prstDash val="sysDot"/>
                <a:headEnd type="none" w="med" len="med"/>
                <a:tailEnd type="none" w="med" len="med"/>
              </a:ln>
            </p:spPr>
            <p:txBody>
              <a:bodyPr wrap="none" anchor="ctr"/>
              <a:p>
                <a:endParaRPr lang="en-US" altLang="en-US" dirty="0">
                  <a:latin typeface="Arial" panose="020B0604020202020204" pitchFamily="34" charset="0"/>
                </a:endParaRPr>
              </a:p>
            </p:txBody>
          </p:sp>
          <p:sp>
            <p:nvSpPr>
              <p:cNvPr id="182308" name="Oval 28"/>
              <p:cNvSpPr/>
              <p:nvPr/>
            </p:nvSpPr>
            <p:spPr>
              <a:xfrm>
                <a:off x="952" y="1862"/>
                <a:ext cx="85" cy="85"/>
              </a:xfrm>
              <a:prstGeom prst="ellipse">
                <a:avLst/>
              </a:prstGeom>
              <a:solidFill>
                <a:srgbClr val="FF3300"/>
              </a:solidFill>
              <a:ln w="9525" cap="flat" cmpd="sng">
                <a:solidFill>
                  <a:schemeClr val="tx1"/>
                </a:solidFill>
                <a:prstDash val="solid"/>
                <a:headEnd type="none" w="med" len="med"/>
                <a:tailEnd type="none" w="med" len="med"/>
              </a:ln>
            </p:spPr>
            <p:txBody>
              <a:bodyPr wrap="none" anchor="ctr"/>
              <a:p>
                <a:endParaRPr lang="en-US" altLang="en-US" dirty="0">
                  <a:latin typeface="Arial" panose="020B0604020202020204" pitchFamily="34" charset="0"/>
                </a:endParaRPr>
              </a:p>
            </p:txBody>
          </p:sp>
          <p:sp>
            <p:nvSpPr>
              <p:cNvPr id="182309" name="Oval 29"/>
              <p:cNvSpPr/>
              <p:nvPr/>
            </p:nvSpPr>
            <p:spPr>
              <a:xfrm>
                <a:off x="2001" y="1862"/>
                <a:ext cx="85" cy="85"/>
              </a:xfrm>
              <a:prstGeom prst="ellipse">
                <a:avLst/>
              </a:prstGeom>
              <a:solidFill>
                <a:srgbClr val="FF3300"/>
              </a:solidFill>
              <a:ln w="9525" cap="flat" cmpd="sng">
                <a:solidFill>
                  <a:schemeClr val="tx1"/>
                </a:solidFill>
                <a:prstDash val="solid"/>
                <a:headEnd type="none" w="med" len="med"/>
                <a:tailEnd type="none" w="med" len="med"/>
              </a:ln>
            </p:spPr>
            <p:txBody>
              <a:bodyPr wrap="none" anchor="ctr"/>
              <a:p>
                <a:endParaRPr lang="en-US" altLang="en-US" dirty="0">
                  <a:latin typeface="Arial" panose="020B0604020202020204" pitchFamily="34" charset="0"/>
                </a:endParaRPr>
              </a:p>
            </p:txBody>
          </p:sp>
          <p:sp>
            <p:nvSpPr>
              <p:cNvPr id="182310" name="Oval 30"/>
              <p:cNvSpPr/>
              <p:nvPr/>
            </p:nvSpPr>
            <p:spPr>
              <a:xfrm>
                <a:off x="1463" y="1338"/>
                <a:ext cx="85" cy="85"/>
              </a:xfrm>
              <a:prstGeom prst="ellipse">
                <a:avLst/>
              </a:prstGeom>
              <a:solidFill>
                <a:srgbClr val="FF3300"/>
              </a:solidFill>
              <a:ln w="9525" cap="flat" cmpd="sng">
                <a:solidFill>
                  <a:schemeClr val="tx1"/>
                </a:solidFill>
                <a:prstDash val="solid"/>
                <a:headEnd type="none" w="med" len="med"/>
                <a:tailEnd type="none" w="med" len="med"/>
              </a:ln>
            </p:spPr>
            <p:txBody>
              <a:bodyPr wrap="none" anchor="ctr"/>
              <a:p>
                <a:endParaRPr lang="en-US" altLang="en-US" dirty="0">
                  <a:latin typeface="Arial" panose="020B0604020202020204" pitchFamily="34" charset="0"/>
                </a:endParaRPr>
              </a:p>
            </p:txBody>
          </p:sp>
          <p:sp>
            <p:nvSpPr>
              <p:cNvPr id="182311" name="Oval 31"/>
              <p:cNvSpPr/>
              <p:nvPr/>
            </p:nvSpPr>
            <p:spPr>
              <a:xfrm>
                <a:off x="1463" y="2387"/>
                <a:ext cx="85" cy="85"/>
              </a:xfrm>
              <a:prstGeom prst="ellipse">
                <a:avLst/>
              </a:prstGeom>
              <a:solidFill>
                <a:srgbClr val="FF3300"/>
              </a:solidFill>
              <a:ln w="9525" cap="flat" cmpd="sng">
                <a:solidFill>
                  <a:schemeClr val="tx1"/>
                </a:solidFill>
                <a:prstDash val="solid"/>
                <a:headEnd type="none" w="med" len="med"/>
                <a:tailEnd type="none" w="med" len="med"/>
              </a:ln>
            </p:spPr>
            <p:txBody>
              <a:bodyPr wrap="none" anchor="ctr"/>
              <a:p>
                <a:endParaRPr lang="en-US" altLang="en-US" dirty="0">
                  <a:latin typeface="Arial" panose="020B0604020202020204" pitchFamily="34" charset="0"/>
                </a:endParaRPr>
              </a:p>
            </p:txBody>
          </p:sp>
        </p:grpSp>
        <p:sp>
          <p:nvSpPr>
            <p:cNvPr id="182303" name="Line 32"/>
            <p:cNvSpPr/>
            <p:nvPr/>
          </p:nvSpPr>
          <p:spPr>
            <a:xfrm>
              <a:off x="4241" y="1139"/>
              <a:ext cx="0" cy="1531"/>
            </a:xfrm>
            <a:prstGeom prst="line">
              <a:avLst/>
            </a:prstGeom>
            <a:ln w="9525" cap="flat" cmpd="sng">
              <a:solidFill>
                <a:schemeClr val="tx1"/>
              </a:solidFill>
              <a:prstDash val="solid"/>
              <a:headEnd type="none" w="med" len="med"/>
              <a:tailEnd type="none" w="med" len="med"/>
            </a:ln>
          </p:spPr>
        </p:sp>
        <p:sp>
          <p:nvSpPr>
            <p:cNvPr id="182304" name="Line 33"/>
            <p:cNvSpPr/>
            <p:nvPr/>
          </p:nvSpPr>
          <p:spPr>
            <a:xfrm>
              <a:off x="3447" y="1901"/>
              <a:ext cx="1560" cy="0"/>
            </a:xfrm>
            <a:prstGeom prst="line">
              <a:avLst/>
            </a:prstGeom>
            <a:ln w="9525" cap="flat" cmpd="sng">
              <a:solidFill>
                <a:schemeClr val="tx1"/>
              </a:solidFill>
              <a:prstDash val="solid"/>
              <a:headEnd type="none" w="med" len="med"/>
              <a:tailEnd type="none" w="med" len="med"/>
            </a:ln>
          </p:spPr>
        </p:sp>
        <p:sp>
          <p:nvSpPr>
            <p:cNvPr id="182305" name="Text Box 34"/>
            <p:cNvSpPr txBox="1"/>
            <p:nvPr/>
          </p:nvSpPr>
          <p:spPr>
            <a:xfrm>
              <a:off x="5035" y="1735"/>
              <a:ext cx="149" cy="211"/>
            </a:xfrm>
            <a:prstGeom prst="rect">
              <a:avLst/>
            </a:prstGeom>
            <a:noFill/>
            <a:ln w="9525">
              <a:noFill/>
            </a:ln>
          </p:spPr>
          <p:txBody>
            <a:bodyPr wrap="none">
              <a:spAutoFit/>
            </a:bodyPr>
            <a:p>
              <a:r>
                <a:rPr lang="en-US" altLang="en-US" dirty="0">
                  <a:latin typeface="Times New Roman" panose="02020603050405020304" pitchFamily="18" charset="0"/>
                </a:rPr>
                <a:t>I</a:t>
              </a:r>
              <a:endParaRPr lang="en-GB" altLang="en-US" dirty="0">
                <a:latin typeface="Times New Roman" panose="02020603050405020304" pitchFamily="18" charset="0"/>
              </a:endParaRPr>
            </a:p>
          </p:txBody>
        </p:sp>
        <p:sp>
          <p:nvSpPr>
            <p:cNvPr id="182306" name="Text Box 35"/>
            <p:cNvSpPr txBox="1"/>
            <p:nvPr/>
          </p:nvSpPr>
          <p:spPr>
            <a:xfrm>
              <a:off x="4241" y="1111"/>
              <a:ext cx="201" cy="211"/>
            </a:xfrm>
            <a:prstGeom prst="rect">
              <a:avLst/>
            </a:prstGeom>
            <a:noFill/>
            <a:ln w="9525">
              <a:noFill/>
            </a:ln>
          </p:spPr>
          <p:txBody>
            <a:bodyPr wrap="none">
              <a:spAutoFit/>
            </a:bodyPr>
            <a:p>
              <a:r>
                <a:rPr lang="en-US" altLang="en-US" dirty="0">
                  <a:latin typeface="Times New Roman" panose="02020603050405020304" pitchFamily="18" charset="0"/>
                </a:rPr>
                <a:t>Q</a:t>
              </a:r>
              <a:endParaRPr lang="en-GB" altLang="en-US" dirty="0">
                <a:latin typeface="Times New Roman" panose="02020603050405020304" pitchFamily="18" charset="0"/>
              </a:endParaRPr>
            </a:p>
          </p:txBody>
        </p:sp>
      </p:grpSp>
      <p:sp>
        <p:nvSpPr>
          <p:cNvPr id="182279" name="Oval 38"/>
          <p:cNvSpPr/>
          <p:nvPr/>
        </p:nvSpPr>
        <p:spPr>
          <a:xfrm rot="-2884372">
            <a:off x="765175" y="2363788"/>
            <a:ext cx="1884363" cy="1836737"/>
          </a:xfrm>
          <a:prstGeom prst="ellipse">
            <a:avLst/>
          </a:prstGeom>
          <a:noFill/>
          <a:ln w="9525" cap="flat" cmpd="sng">
            <a:solidFill>
              <a:schemeClr val="tx1"/>
            </a:solidFill>
            <a:prstDash val="sysDot"/>
            <a:headEnd type="none" w="med" len="med"/>
            <a:tailEnd type="none" w="med" len="med"/>
          </a:ln>
        </p:spPr>
        <p:txBody>
          <a:bodyPr wrap="none" lIns="100794" tIns="50397" rIns="100794" bIns="50397" anchor="ctr"/>
          <a:p>
            <a:endParaRPr lang="en-US" altLang="en-US" dirty="0">
              <a:latin typeface="Arial" panose="020B0604020202020204" pitchFamily="34" charset="0"/>
            </a:endParaRPr>
          </a:p>
        </p:txBody>
      </p:sp>
      <p:sp>
        <p:nvSpPr>
          <p:cNvPr id="182280" name="Oval 39"/>
          <p:cNvSpPr/>
          <p:nvPr/>
        </p:nvSpPr>
        <p:spPr>
          <a:xfrm rot="-2884372">
            <a:off x="922338" y="3829050"/>
            <a:ext cx="149225" cy="149225"/>
          </a:xfrm>
          <a:prstGeom prst="ellipse">
            <a:avLst/>
          </a:prstGeom>
          <a:solidFill>
            <a:srgbClr val="FF3300"/>
          </a:solidFill>
          <a:ln w="9525" cap="flat" cmpd="sng">
            <a:solidFill>
              <a:schemeClr val="tx1"/>
            </a:solidFill>
            <a:prstDash val="solid"/>
            <a:headEnd type="none" w="med" len="med"/>
            <a:tailEnd type="none" w="med" len="med"/>
          </a:ln>
        </p:spPr>
        <p:txBody>
          <a:bodyPr wrap="none" lIns="100794" tIns="50397" rIns="100794" bIns="50397" anchor="ctr"/>
          <a:p>
            <a:endParaRPr lang="en-US" altLang="en-US" dirty="0">
              <a:latin typeface="Arial" panose="020B0604020202020204" pitchFamily="34" charset="0"/>
            </a:endParaRPr>
          </a:p>
        </p:txBody>
      </p:sp>
      <p:sp>
        <p:nvSpPr>
          <p:cNvPr id="182281" name="Oval 40"/>
          <p:cNvSpPr/>
          <p:nvPr/>
        </p:nvSpPr>
        <p:spPr>
          <a:xfrm rot="-2884372">
            <a:off x="2311400" y="2589213"/>
            <a:ext cx="149225" cy="149225"/>
          </a:xfrm>
          <a:prstGeom prst="ellipse">
            <a:avLst/>
          </a:prstGeom>
          <a:solidFill>
            <a:srgbClr val="FF3300"/>
          </a:solidFill>
          <a:ln w="9525" cap="flat" cmpd="sng">
            <a:solidFill>
              <a:schemeClr val="tx1"/>
            </a:solidFill>
            <a:prstDash val="solid"/>
            <a:headEnd type="none" w="med" len="med"/>
            <a:tailEnd type="none" w="med" len="med"/>
          </a:ln>
        </p:spPr>
        <p:txBody>
          <a:bodyPr wrap="none" lIns="100794" tIns="50397" rIns="100794" bIns="50397" anchor="ctr"/>
          <a:p>
            <a:endParaRPr lang="en-US" altLang="en-US" dirty="0">
              <a:latin typeface="Arial" panose="020B0604020202020204" pitchFamily="34" charset="0"/>
            </a:endParaRPr>
          </a:p>
        </p:txBody>
      </p:sp>
      <p:sp>
        <p:nvSpPr>
          <p:cNvPr id="182282" name="Oval 41"/>
          <p:cNvSpPr/>
          <p:nvPr/>
        </p:nvSpPr>
        <p:spPr>
          <a:xfrm rot="-2884372">
            <a:off x="935038" y="2613025"/>
            <a:ext cx="147637" cy="147638"/>
          </a:xfrm>
          <a:prstGeom prst="ellipse">
            <a:avLst/>
          </a:prstGeom>
          <a:solidFill>
            <a:srgbClr val="FF3300"/>
          </a:solidFill>
          <a:ln w="9525" cap="flat" cmpd="sng">
            <a:solidFill>
              <a:schemeClr val="tx1"/>
            </a:solidFill>
            <a:prstDash val="solid"/>
            <a:headEnd type="none" w="med" len="med"/>
            <a:tailEnd type="none" w="med" len="med"/>
          </a:ln>
        </p:spPr>
        <p:txBody>
          <a:bodyPr wrap="none" lIns="100794" tIns="50397" rIns="100794" bIns="50397" anchor="ctr"/>
          <a:p>
            <a:endParaRPr lang="en-US" altLang="en-US" dirty="0">
              <a:latin typeface="Arial" panose="020B0604020202020204" pitchFamily="34" charset="0"/>
            </a:endParaRPr>
          </a:p>
        </p:txBody>
      </p:sp>
      <p:sp>
        <p:nvSpPr>
          <p:cNvPr id="182283" name="Oval 42"/>
          <p:cNvSpPr/>
          <p:nvPr/>
        </p:nvSpPr>
        <p:spPr>
          <a:xfrm rot="-2884372">
            <a:off x="2360613" y="3752850"/>
            <a:ext cx="149225" cy="149225"/>
          </a:xfrm>
          <a:prstGeom prst="ellipse">
            <a:avLst/>
          </a:prstGeom>
          <a:solidFill>
            <a:srgbClr val="FF3300"/>
          </a:solidFill>
          <a:ln w="9525" cap="flat" cmpd="sng">
            <a:solidFill>
              <a:schemeClr val="tx1"/>
            </a:solidFill>
            <a:prstDash val="solid"/>
            <a:headEnd type="none" w="med" len="med"/>
            <a:tailEnd type="none" w="med" len="med"/>
          </a:ln>
        </p:spPr>
        <p:txBody>
          <a:bodyPr wrap="none" lIns="100794" tIns="50397" rIns="100794" bIns="50397" anchor="ctr"/>
          <a:p>
            <a:endParaRPr lang="en-US" altLang="en-US" dirty="0">
              <a:latin typeface="Arial" panose="020B0604020202020204" pitchFamily="34" charset="0"/>
            </a:endParaRPr>
          </a:p>
        </p:txBody>
      </p:sp>
      <p:sp>
        <p:nvSpPr>
          <p:cNvPr id="182284" name="Line 43"/>
          <p:cNvSpPr/>
          <p:nvPr/>
        </p:nvSpPr>
        <p:spPr>
          <a:xfrm>
            <a:off x="1708150" y="1944688"/>
            <a:ext cx="0" cy="2678112"/>
          </a:xfrm>
          <a:prstGeom prst="line">
            <a:avLst/>
          </a:prstGeom>
          <a:ln w="9525" cap="flat" cmpd="sng">
            <a:solidFill>
              <a:schemeClr val="tx1"/>
            </a:solidFill>
            <a:prstDash val="solid"/>
            <a:headEnd type="none" w="med" len="med"/>
            <a:tailEnd type="none" w="med" len="med"/>
          </a:ln>
        </p:spPr>
      </p:sp>
      <p:sp>
        <p:nvSpPr>
          <p:cNvPr id="182285" name="Line 44"/>
          <p:cNvSpPr/>
          <p:nvPr/>
        </p:nvSpPr>
        <p:spPr>
          <a:xfrm>
            <a:off x="319088" y="3278188"/>
            <a:ext cx="2728912" cy="0"/>
          </a:xfrm>
          <a:prstGeom prst="line">
            <a:avLst/>
          </a:prstGeom>
          <a:ln w="9525" cap="flat" cmpd="sng">
            <a:solidFill>
              <a:schemeClr val="tx1"/>
            </a:solidFill>
            <a:prstDash val="solid"/>
            <a:headEnd type="none" w="med" len="med"/>
            <a:tailEnd type="none" w="med" len="med"/>
          </a:ln>
        </p:spPr>
      </p:sp>
      <p:sp>
        <p:nvSpPr>
          <p:cNvPr id="182286" name="Text Box 45"/>
          <p:cNvSpPr txBox="1"/>
          <p:nvPr/>
        </p:nvSpPr>
        <p:spPr>
          <a:xfrm>
            <a:off x="3097213" y="2987675"/>
            <a:ext cx="280987" cy="377825"/>
          </a:xfrm>
          <a:prstGeom prst="rect">
            <a:avLst/>
          </a:prstGeom>
          <a:noFill/>
          <a:ln w="9525">
            <a:noFill/>
          </a:ln>
        </p:spPr>
        <p:txBody>
          <a:bodyPr wrap="none" lIns="100794" tIns="50397" rIns="100794" bIns="50397">
            <a:spAutoFit/>
          </a:bodyPr>
          <a:p>
            <a:r>
              <a:rPr lang="en-US" altLang="en-US" dirty="0">
                <a:solidFill>
                  <a:schemeClr val="tx1"/>
                </a:solidFill>
                <a:latin typeface="Times New Roman" panose="02020603050405020304" pitchFamily="18" charset="0"/>
              </a:rPr>
              <a:t>I</a:t>
            </a:r>
            <a:endParaRPr lang="en-GB" altLang="en-US" dirty="0">
              <a:solidFill>
                <a:schemeClr val="tx1"/>
              </a:solidFill>
              <a:latin typeface="Times New Roman" panose="02020603050405020304" pitchFamily="18" charset="0"/>
            </a:endParaRPr>
          </a:p>
        </p:txBody>
      </p:sp>
      <p:sp>
        <p:nvSpPr>
          <p:cNvPr id="182287" name="Text Box 46"/>
          <p:cNvSpPr txBox="1"/>
          <p:nvPr/>
        </p:nvSpPr>
        <p:spPr>
          <a:xfrm>
            <a:off x="1708150" y="1895475"/>
            <a:ext cx="369888" cy="377825"/>
          </a:xfrm>
          <a:prstGeom prst="rect">
            <a:avLst/>
          </a:prstGeom>
          <a:noFill/>
          <a:ln w="9525">
            <a:noFill/>
          </a:ln>
        </p:spPr>
        <p:txBody>
          <a:bodyPr wrap="none" lIns="100794" tIns="50397" rIns="100794" bIns="50397">
            <a:spAutoFit/>
          </a:bodyPr>
          <a:p>
            <a:r>
              <a:rPr lang="en-US" altLang="en-US" dirty="0">
                <a:solidFill>
                  <a:schemeClr val="tx1"/>
                </a:solidFill>
                <a:latin typeface="Times New Roman" panose="02020603050405020304" pitchFamily="18" charset="0"/>
              </a:rPr>
              <a:t>Q</a:t>
            </a:r>
            <a:endParaRPr lang="en-GB" altLang="en-US" dirty="0">
              <a:solidFill>
                <a:schemeClr val="tx1"/>
              </a:solidFill>
              <a:latin typeface="Times New Roman" panose="02020603050405020304" pitchFamily="18" charset="0"/>
            </a:endParaRPr>
          </a:p>
        </p:txBody>
      </p:sp>
      <p:sp>
        <p:nvSpPr>
          <p:cNvPr id="182288" name="Line 47"/>
          <p:cNvSpPr/>
          <p:nvPr/>
        </p:nvSpPr>
        <p:spPr>
          <a:xfrm>
            <a:off x="1071563" y="2687638"/>
            <a:ext cx="1239837" cy="0"/>
          </a:xfrm>
          <a:prstGeom prst="line">
            <a:avLst/>
          </a:prstGeom>
          <a:ln w="28575" cap="flat" cmpd="sng">
            <a:solidFill>
              <a:schemeClr val="tx1"/>
            </a:solidFill>
            <a:prstDash val="dash"/>
            <a:headEnd type="none" w="med" len="med"/>
            <a:tailEnd type="none" w="med" len="med"/>
          </a:ln>
        </p:spPr>
      </p:sp>
      <p:sp>
        <p:nvSpPr>
          <p:cNvPr id="182289" name="Line 48"/>
          <p:cNvSpPr/>
          <p:nvPr/>
        </p:nvSpPr>
        <p:spPr>
          <a:xfrm>
            <a:off x="1071563" y="3879850"/>
            <a:ext cx="1289050" cy="0"/>
          </a:xfrm>
          <a:prstGeom prst="line">
            <a:avLst/>
          </a:prstGeom>
          <a:ln w="28575" cap="flat" cmpd="sng">
            <a:solidFill>
              <a:schemeClr val="tx1"/>
            </a:solidFill>
            <a:prstDash val="dash"/>
            <a:headEnd type="none" w="med" len="med"/>
            <a:tailEnd type="none" w="med" len="med"/>
          </a:ln>
        </p:spPr>
      </p:sp>
      <p:sp>
        <p:nvSpPr>
          <p:cNvPr id="182290" name="Line 49"/>
          <p:cNvSpPr/>
          <p:nvPr/>
        </p:nvSpPr>
        <p:spPr>
          <a:xfrm flipH="1">
            <a:off x="1071563" y="2738438"/>
            <a:ext cx="1239837" cy="1090612"/>
          </a:xfrm>
          <a:prstGeom prst="line">
            <a:avLst/>
          </a:prstGeom>
          <a:ln w="28575" cap="flat" cmpd="sng">
            <a:solidFill>
              <a:schemeClr val="tx1"/>
            </a:solidFill>
            <a:prstDash val="dash"/>
            <a:headEnd type="none" w="med" len="med"/>
            <a:tailEnd type="none" w="med" len="med"/>
          </a:ln>
        </p:spPr>
      </p:sp>
      <p:sp>
        <p:nvSpPr>
          <p:cNvPr id="182291" name="Line 50"/>
          <p:cNvSpPr/>
          <p:nvPr/>
        </p:nvSpPr>
        <p:spPr>
          <a:xfrm>
            <a:off x="1071563" y="2738438"/>
            <a:ext cx="1289050" cy="1090612"/>
          </a:xfrm>
          <a:prstGeom prst="line">
            <a:avLst/>
          </a:prstGeom>
          <a:ln w="28575" cap="flat" cmpd="sng">
            <a:solidFill>
              <a:schemeClr val="tx1"/>
            </a:solidFill>
            <a:prstDash val="dash"/>
            <a:headEnd type="none" w="med" len="med"/>
            <a:tailEnd type="none" w="med" len="med"/>
          </a:ln>
        </p:spPr>
      </p:sp>
      <p:sp>
        <p:nvSpPr>
          <p:cNvPr id="182292" name="Line 51"/>
          <p:cNvSpPr/>
          <p:nvPr/>
        </p:nvSpPr>
        <p:spPr>
          <a:xfrm>
            <a:off x="1022350" y="2787650"/>
            <a:ext cx="0" cy="1041400"/>
          </a:xfrm>
          <a:prstGeom prst="line">
            <a:avLst/>
          </a:prstGeom>
          <a:ln w="28575" cap="flat" cmpd="sng">
            <a:solidFill>
              <a:schemeClr val="tx1"/>
            </a:solidFill>
            <a:prstDash val="dash"/>
            <a:headEnd type="none" w="med" len="med"/>
            <a:tailEnd type="none" w="med" len="med"/>
          </a:ln>
        </p:spPr>
      </p:sp>
      <p:sp>
        <p:nvSpPr>
          <p:cNvPr id="182293" name="Line 52"/>
          <p:cNvSpPr/>
          <p:nvPr/>
        </p:nvSpPr>
        <p:spPr>
          <a:xfrm>
            <a:off x="2409825" y="2738438"/>
            <a:ext cx="0" cy="1090612"/>
          </a:xfrm>
          <a:prstGeom prst="line">
            <a:avLst/>
          </a:prstGeom>
          <a:ln w="28575" cap="flat" cmpd="sng">
            <a:solidFill>
              <a:schemeClr val="tx1"/>
            </a:solidFill>
            <a:prstDash val="dash"/>
            <a:headEnd type="none" w="med" len="med"/>
            <a:tailEnd type="none" w="med" len="med"/>
          </a:ln>
        </p:spPr>
      </p:sp>
      <p:sp>
        <p:nvSpPr>
          <p:cNvPr id="182294" name="Freeform 54"/>
          <p:cNvSpPr/>
          <p:nvPr/>
        </p:nvSpPr>
        <p:spPr>
          <a:xfrm>
            <a:off x="4244975" y="2589213"/>
            <a:ext cx="1390650" cy="1239837"/>
          </a:xfrm>
          <a:custGeom>
            <a:avLst/>
            <a:gdLst>
              <a:gd name="txL" fmla="*/ 0 w 794"/>
              <a:gd name="txT" fmla="*/ 0 h 708"/>
              <a:gd name="txR" fmla="*/ 794 w 794"/>
              <a:gd name="txB" fmla="*/ 708 h 708"/>
            </a:gdLst>
            <a:ahLst/>
            <a:cxnLst>
              <a:cxn ang="0">
                <a:pos x="0" y="2147483646"/>
              </a:cxn>
              <a:cxn ang="0">
                <a:pos x="0" y="2147483646"/>
              </a:cxn>
              <a:cxn ang="0">
                <a:pos x="2147483646" y="2147483646"/>
              </a:cxn>
              <a:cxn ang="0">
                <a:pos x="2147483646" y="0"/>
              </a:cxn>
              <a:cxn ang="0">
                <a:pos x="0" y="2147483646"/>
              </a:cxn>
            </a:cxnLst>
            <a:rect l="txL" t="txT" r="txR" b="txB"/>
            <a:pathLst>
              <a:path w="794" h="708">
                <a:moveTo>
                  <a:pt x="0" y="28"/>
                </a:moveTo>
                <a:lnTo>
                  <a:pt x="0" y="708"/>
                </a:lnTo>
                <a:lnTo>
                  <a:pt x="794" y="708"/>
                </a:lnTo>
                <a:lnTo>
                  <a:pt x="794" y="0"/>
                </a:lnTo>
                <a:lnTo>
                  <a:pt x="0" y="28"/>
                </a:lnTo>
                <a:close/>
              </a:path>
            </a:pathLst>
          </a:custGeom>
          <a:noFill/>
          <a:ln w="28575" cap="flat" cmpd="sng">
            <a:solidFill>
              <a:schemeClr val="tx1">
                <a:alpha val="100000"/>
              </a:schemeClr>
            </a:solidFill>
            <a:prstDash val="dash"/>
            <a:round/>
            <a:headEnd type="none" w="med" len="med"/>
            <a:tailEnd type="none" w="med" len="med"/>
          </a:ln>
        </p:spPr>
        <p:txBody>
          <a:bodyPr/>
          <a:p>
            <a:endParaRPr lang="en-US"/>
          </a:p>
        </p:txBody>
      </p:sp>
      <p:sp>
        <p:nvSpPr>
          <p:cNvPr id="182295" name="Freeform 55"/>
          <p:cNvSpPr/>
          <p:nvPr/>
        </p:nvSpPr>
        <p:spPr>
          <a:xfrm>
            <a:off x="7124700" y="2292350"/>
            <a:ext cx="1884363" cy="1833563"/>
          </a:xfrm>
          <a:custGeom>
            <a:avLst/>
            <a:gdLst>
              <a:gd name="txL" fmla="*/ 0 w 1077"/>
              <a:gd name="txT" fmla="*/ 0 h 1048"/>
              <a:gd name="txR" fmla="*/ 1077 w 1077"/>
              <a:gd name="txB" fmla="*/ 1048 h 1048"/>
            </a:gdLst>
            <a:ahLst/>
            <a:cxnLst>
              <a:cxn ang="0">
                <a:pos x="2147483646" y="2147483646"/>
              </a:cxn>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2147483646"/>
              </a:cxn>
            </a:cxnLst>
            <a:rect l="txL" t="txT" r="txR" b="txB"/>
            <a:pathLst>
              <a:path w="1077" h="1048">
                <a:moveTo>
                  <a:pt x="141" y="198"/>
                </a:moveTo>
                <a:lnTo>
                  <a:pt x="0" y="538"/>
                </a:lnTo>
                <a:lnTo>
                  <a:pt x="170" y="935"/>
                </a:lnTo>
                <a:lnTo>
                  <a:pt x="538" y="1048"/>
                </a:lnTo>
                <a:lnTo>
                  <a:pt x="907" y="907"/>
                </a:lnTo>
                <a:lnTo>
                  <a:pt x="1077" y="510"/>
                </a:lnTo>
                <a:lnTo>
                  <a:pt x="907" y="141"/>
                </a:lnTo>
                <a:lnTo>
                  <a:pt x="538" y="0"/>
                </a:lnTo>
                <a:lnTo>
                  <a:pt x="141" y="198"/>
                </a:lnTo>
                <a:close/>
              </a:path>
            </a:pathLst>
          </a:custGeom>
          <a:noFill/>
          <a:ln w="28575" cap="flat" cmpd="sng">
            <a:solidFill>
              <a:schemeClr val="tx1">
                <a:alpha val="100000"/>
              </a:schemeClr>
            </a:solidFill>
            <a:prstDash val="dash"/>
            <a:round/>
            <a:headEnd type="none" w="med" len="med"/>
            <a:tailEnd type="none" w="med" len="med"/>
          </a:ln>
        </p:spPr>
        <p:txBody>
          <a:bodyPr/>
          <a:p>
            <a:endParaRPr lang="en-US"/>
          </a:p>
        </p:txBody>
      </p:sp>
      <p:sp>
        <p:nvSpPr>
          <p:cNvPr id="182296" name="Freeform 56"/>
          <p:cNvSpPr/>
          <p:nvPr/>
        </p:nvSpPr>
        <p:spPr>
          <a:xfrm>
            <a:off x="7173913" y="2341563"/>
            <a:ext cx="1835150" cy="1784350"/>
          </a:xfrm>
          <a:custGeom>
            <a:avLst/>
            <a:gdLst>
              <a:gd name="txL" fmla="*/ 0 w 1049"/>
              <a:gd name="txT" fmla="*/ 0 h 1020"/>
              <a:gd name="txR" fmla="*/ 1049 w 1049"/>
              <a:gd name="txB" fmla="*/ 1020 h 1020"/>
            </a:gdLst>
            <a:ahLst/>
            <a:cxnLst>
              <a:cxn ang="0">
                <a:pos x="2147483646" y="2147483646"/>
              </a:cxn>
              <a:cxn ang="0">
                <a:pos x="2147483646" y="2147483646"/>
              </a:cxn>
              <a:cxn ang="0">
                <a:pos x="2147483646" y="2147483646"/>
              </a:cxn>
              <a:cxn ang="0">
                <a:pos x="0" y="2147483646"/>
              </a:cxn>
              <a:cxn ang="0">
                <a:pos x="2147483646" y="2147483646"/>
              </a:cxn>
              <a:cxn ang="0">
                <a:pos x="2147483646" y="0"/>
              </a:cxn>
              <a:cxn ang="0">
                <a:pos x="2147483646" y="2147483646"/>
              </a:cxn>
              <a:cxn ang="0">
                <a:pos x="2147483646" y="2147483646"/>
              </a:cxn>
              <a:cxn ang="0">
                <a:pos x="2147483646" y="2147483646"/>
              </a:cxn>
            </a:cxnLst>
            <a:rect l="txL" t="txT" r="txR" b="txB"/>
            <a:pathLst>
              <a:path w="1049" h="1020">
                <a:moveTo>
                  <a:pt x="113" y="170"/>
                </a:moveTo>
                <a:lnTo>
                  <a:pt x="482" y="1020"/>
                </a:lnTo>
                <a:lnTo>
                  <a:pt x="851" y="113"/>
                </a:lnTo>
                <a:lnTo>
                  <a:pt x="0" y="510"/>
                </a:lnTo>
                <a:lnTo>
                  <a:pt x="907" y="879"/>
                </a:lnTo>
                <a:lnTo>
                  <a:pt x="510" y="0"/>
                </a:lnTo>
                <a:lnTo>
                  <a:pt x="170" y="907"/>
                </a:lnTo>
                <a:lnTo>
                  <a:pt x="1049" y="510"/>
                </a:lnTo>
                <a:lnTo>
                  <a:pt x="113" y="170"/>
                </a:lnTo>
                <a:close/>
              </a:path>
            </a:pathLst>
          </a:custGeom>
          <a:noFill/>
          <a:ln w="28575" cap="flat" cmpd="sng">
            <a:solidFill>
              <a:schemeClr val="tx1">
                <a:alpha val="100000"/>
              </a:schemeClr>
            </a:solidFill>
            <a:prstDash val="dash"/>
            <a:round/>
            <a:headEnd type="none" w="med" len="med"/>
            <a:tailEnd type="none" w="med" len="med"/>
          </a:ln>
        </p:spPr>
        <p:txBody>
          <a:bodyPr/>
          <a:p>
            <a:endParaRPr lang="en-US"/>
          </a:p>
        </p:txBody>
      </p:sp>
      <p:sp>
        <p:nvSpPr>
          <p:cNvPr id="182297" name="Text Box 57"/>
          <p:cNvSpPr txBox="1"/>
          <p:nvPr/>
        </p:nvSpPr>
        <p:spPr>
          <a:xfrm>
            <a:off x="773113" y="4375150"/>
            <a:ext cx="2305050" cy="409575"/>
          </a:xfrm>
          <a:prstGeom prst="rect">
            <a:avLst/>
          </a:prstGeom>
          <a:noFill/>
          <a:ln w="9525">
            <a:noFill/>
          </a:ln>
        </p:spPr>
        <p:txBody>
          <a:bodyPr wrap="none" lIns="100794" tIns="50397" rIns="100794" bIns="50397">
            <a:spAutoFit/>
          </a:bodyPr>
          <a:p>
            <a:r>
              <a:rPr lang="en-US" altLang="en-US" sz="2000" dirty="0">
                <a:solidFill>
                  <a:schemeClr val="tx1"/>
                </a:solidFill>
                <a:latin typeface="Times New Roman" panose="02020603050405020304" pitchFamily="18" charset="0"/>
              </a:rPr>
              <a:t>Conventional QPSK</a:t>
            </a:r>
            <a:endParaRPr lang="en-GB" altLang="en-US" sz="2000" dirty="0">
              <a:solidFill>
                <a:schemeClr val="tx1"/>
              </a:solidFill>
              <a:latin typeface="Times New Roman" panose="02020603050405020304" pitchFamily="18" charset="0"/>
            </a:endParaRPr>
          </a:p>
        </p:txBody>
      </p:sp>
      <p:sp>
        <p:nvSpPr>
          <p:cNvPr id="182298" name="Text Box 59"/>
          <p:cNvSpPr txBox="1"/>
          <p:nvPr/>
        </p:nvSpPr>
        <p:spPr>
          <a:xfrm>
            <a:off x="7073900" y="4425950"/>
            <a:ext cx="1265238" cy="409575"/>
          </a:xfrm>
          <a:prstGeom prst="rect">
            <a:avLst/>
          </a:prstGeom>
          <a:noFill/>
          <a:ln w="9525">
            <a:noFill/>
          </a:ln>
        </p:spPr>
        <p:txBody>
          <a:bodyPr wrap="none" lIns="100794" tIns="50397" rIns="100794" bIns="50397">
            <a:spAutoFit/>
          </a:bodyPr>
          <a:p>
            <a:r>
              <a:rPr lang="en-US" altLang="en-US" sz="2000" dirty="0">
                <a:solidFill>
                  <a:schemeClr val="tx1"/>
                </a:solidFill>
                <a:latin typeface="Times New Roman" panose="02020603050405020304" pitchFamily="18" charset="0"/>
                <a:sym typeface="Symbol" panose="05050102010706020507" pitchFamily="18" charset="2"/>
              </a:rPr>
              <a:t>/4 </a:t>
            </a:r>
            <a:r>
              <a:rPr lang="en-US" altLang="en-US" sz="2000" dirty="0">
                <a:solidFill>
                  <a:schemeClr val="tx1"/>
                </a:solidFill>
                <a:latin typeface="Times New Roman" panose="02020603050405020304" pitchFamily="18" charset="0"/>
              </a:rPr>
              <a:t>QPSK</a:t>
            </a:r>
            <a:endParaRPr lang="en-GB" altLang="en-US" sz="2000" dirty="0">
              <a:solidFill>
                <a:schemeClr val="tx1"/>
              </a:solidFill>
              <a:latin typeface="Times New Roman" panose="02020603050405020304" pitchFamily="18" charset="0"/>
            </a:endParaRPr>
          </a:p>
        </p:txBody>
      </p:sp>
      <p:sp>
        <p:nvSpPr>
          <p:cNvPr id="182299" name="Text Box 60"/>
          <p:cNvSpPr txBox="1"/>
          <p:nvPr/>
        </p:nvSpPr>
        <p:spPr>
          <a:xfrm>
            <a:off x="4148138" y="4425950"/>
            <a:ext cx="1558925" cy="409575"/>
          </a:xfrm>
          <a:prstGeom prst="rect">
            <a:avLst/>
          </a:prstGeom>
          <a:noFill/>
          <a:ln w="9525">
            <a:noFill/>
          </a:ln>
        </p:spPr>
        <p:txBody>
          <a:bodyPr wrap="none" lIns="100794" tIns="50397" rIns="100794" bIns="50397">
            <a:spAutoFit/>
          </a:bodyPr>
          <a:p>
            <a:r>
              <a:rPr lang="en-US" altLang="en-US" sz="2000" dirty="0">
                <a:solidFill>
                  <a:schemeClr val="tx1"/>
                </a:solidFill>
                <a:latin typeface="Times New Roman" panose="02020603050405020304" pitchFamily="18" charset="0"/>
              </a:rPr>
              <a:t>Offset QPSK</a:t>
            </a:r>
            <a:endParaRPr lang="en-GB" altLang="en-US" sz="2000" dirty="0">
              <a:solidFill>
                <a:schemeClr val="tx1"/>
              </a:solidFill>
              <a:latin typeface="Times New Roman" panose="02020603050405020304" pitchFamily="18" charset="0"/>
            </a:endParaRPr>
          </a:p>
        </p:txBody>
      </p:sp>
      <p:sp>
        <p:nvSpPr>
          <p:cNvPr id="182300" name="Footer Placeholder 6"/>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182301" name="Slide Number Placeholder 7"/>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83298" name="Text Box 2"/>
          <p:cNvSpPr txBox="1"/>
          <p:nvPr/>
        </p:nvSpPr>
        <p:spPr>
          <a:xfrm>
            <a:off x="2232025" y="755650"/>
            <a:ext cx="7261225" cy="3563938"/>
          </a:xfrm>
          <a:prstGeom prst="rect">
            <a:avLst/>
          </a:prstGeom>
          <a:noFill/>
          <a:ln w="9525">
            <a:noFill/>
          </a:ln>
        </p:spPr>
        <p:txBody>
          <a:bodyPr lIns="100794" tIns="50397" rIns="100794" bIns="50397">
            <a:spAutoFit/>
          </a:bodyPr>
          <a:p>
            <a:pPr>
              <a:spcBef>
                <a:spcPct val="50000"/>
              </a:spcBef>
            </a:pPr>
            <a:r>
              <a:rPr lang="en-US" altLang="en-US" b="1" i="1" u="sng" dirty="0">
                <a:solidFill>
                  <a:schemeClr val="tx1"/>
                </a:solidFill>
                <a:latin typeface="Arial" panose="020B0604020202020204" pitchFamily="34" charset="0"/>
              </a:rPr>
              <a:t>Quadrature Phase Shift Keying (QPSK):</a:t>
            </a:r>
            <a:endParaRPr lang="en-US" altLang="en-US" b="1" i="1" u="sng" dirty="0">
              <a:solidFill>
                <a:schemeClr val="tx1"/>
              </a:solidFill>
              <a:latin typeface="Arial" panose="020B0604020202020204" pitchFamily="34" charset="0"/>
            </a:endParaRPr>
          </a:p>
          <a:p>
            <a:pPr>
              <a:spcBef>
                <a:spcPct val="50000"/>
              </a:spcBef>
              <a:buChar char="•"/>
            </a:pPr>
            <a:r>
              <a:rPr lang="en-US" altLang="en-US" dirty="0">
                <a:solidFill>
                  <a:schemeClr val="tx1"/>
                </a:solidFill>
                <a:latin typeface="Arial" panose="020B0604020202020204" pitchFamily="34" charset="0"/>
              </a:rPr>
              <a:t>Also a type of linear modulation scheme </a:t>
            </a:r>
            <a:endParaRPr lang="en-US" altLang="en-US" dirty="0">
              <a:solidFill>
                <a:schemeClr val="tx1"/>
              </a:solidFill>
              <a:latin typeface="Arial" panose="020B0604020202020204" pitchFamily="34" charset="0"/>
            </a:endParaRPr>
          </a:p>
          <a:p>
            <a:pPr>
              <a:spcBef>
                <a:spcPct val="50000"/>
              </a:spcBef>
              <a:buChar char="•"/>
            </a:pPr>
            <a:r>
              <a:rPr lang="en-US" altLang="en-US" dirty="0">
                <a:solidFill>
                  <a:schemeClr val="tx1"/>
                </a:solidFill>
                <a:latin typeface="Arial" panose="020B0604020202020204" pitchFamily="34" charset="0"/>
              </a:rPr>
              <a:t>Quadrature Phase Shift Keying (QPSK) has twice the bandwidth efficiency of BPSK, since 2 bits are transmitted in a single modulation symbol.</a:t>
            </a:r>
            <a:endParaRPr lang="en-US" altLang="en-US" dirty="0">
              <a:solidFill>
                <a:schemeClr val="tx1"/>
              </a:solidFill>
              <a:latin typeface="Arial" panose="020B0604020202020204" pitchFamily="34" charset="0"/>
            </a:endParaRPr>
          </a:p>
          <a:p>
            <a:pPr>
              <a:spcBef>
                <a:spcPct val="50000"/>
              </a:spcBef>
              <a:buChar char="•"/>
            </a:pPr>
            <a:r>
              <a:rPr lang="en-US" altLang="en-US" dirty="0">
                <a:solidFill>
                  <a:schemeClr val="tx1"/>
                </a:solidFill>
                <a:latin typeface="Arial" panose="020B0604020202020204" pitchFamily="34" charset="0"/>
              </a:rPr>
              <a:t> The phase of the carrier takes on 1 of 4 equally spaced values, such as                                  where each value of phase corresponds to a unique pair of message bits.</a:t>
            </a:r>
            <a:endParaRPr lang="en-US" altLang="en-US" dirty="0">
              <a:solidFill>
                <a:schemeClr val="tx1"/>
              </a:solidFill>
              <a:latin typeface="Arial" panose="020B0604020202020204" pitchFamily="34" charset="0"/>
            </a:endParaRPr>
          </a:p>
          <a:p>
            <a:pPr>
              <a:spcBef>
                <a:spcPct val="50000"/>
              </a:spcBef>
              <a:buChar char="•"/>
            </a:pPr>
            <a:r>
              <a:rPr lang="en-US" altLang="en-US" dirty="0">
                <a:solidFill>
                  <a:schemeClr val="tx1"/>
                </a:solidFill>
                <a:latin typeface="Arial" panose="020B0604020202020204" pitchFamily="34" charset="0"/>
              </a:rPr>
              <a:t> The QPSK signal for this set of symbol states may be defined as:</a:t>
            </a:r>
            <a:endParaRPr lang="en-US" altLang="en-US" dirty="0">
              <a:solidFill>
                <a:schemeClr val="tx1"/>
              </a:solidFill>
              <a:latin typeface="Arial" panose="020B0604020202020204" pitchFamily="34" charset="0"/>
            </a:endParaRPr>
          </a:p>
          <a:p>
            <a:pPr>
              <a:spcBef>
                <a:spcPct val="50000"/>
              </a:spcBef>
            </a:pPr>
            <a:endParaRPr lang="en-US" altLang="en-US" dirty="0">
              <a:latin typeface="Arial" panose="020B0604020202020204" pitchFamily="34" charset="0"/>
            </a:endParaRPr>
          </a:p>
        </p:txBody>
      </p:sp>
      <p:graphicFrame>
        <p:nvGraphicFramePr>
          <p:cNvPr id="183299" name="Object 2"/>
          <p:cNvGraphicFramePr>
            <a:graphicFrameLocks noChangeAspect="1"/>
          </p:cNvGraphicFramePr>
          <p:nvPr/>
        </p:nvGraphicFramePr>
        <p:xfrm>
          <a:off x="1439863" y="5291138"/>
          <a:ext cx="7632700" cy="1428750"/>
        </p:xfrm>
        <a:graphic>
          <a:graphicData uri="http://schemas.openxmlformats.org/presentationml/2006/ole">
            <mc:AlternateContent xmlns:mc="http://schemas.openxmlformats.org/markup-compatibility/2006">
              <mc:Choice xmlns:v="urn:schemas-microsoft-com:vml" Requires="v">
                <p:oleObj spid="_x0000_s3114" name="" r:id="rId1" imgW="8372475" imgH="942975" progId="PBrush">
                  <p:embed/>
                </p:oleObj>
              </mc:Choice>
              <mc:Fallback>
                <p:oleObj name="" r:id="rId1" imgW="8372475" imgH="942975" progId="PBrush">
                  <p:embed/>
                  <p:pic>
                    <p:nvPicPr>
                      <p:cNvPr id="0" name="Picture 3113"/>
                      <p:cNvPicPr/>
                      <p:nvPr/>
                    </p:nvPicPr>
                    <p:blipFill>
                      <a:blip r:embed="rId2"/>
                      <a:stretch>
                        <a:fillRect/>
                      </a:stretch>
                    </p:blipFill>
                    <p:spPr>
                      <a:xfrm>
                        <a:off x="1439863" y="5291138"/>
                        <a:ext cx="7632700" cy="1428750"/>
                      </a:xfrm>
                      <a:prstGeom prst="rect">
                        <a:avLst/>
                      </a:prstGeom>
                      <a:solidFill>
                        <a:srgbClr val="FF3300"/>
                      </a:solidFill>
                      <a:ln w="9525" cap="flat" cmpd="sng">
                        <a:solidFill>
                          <a:srgbClr val="FF0000"/>
                        </a:solidFill>
                        <a:prstDash val="solid"/>
                        <a:miter/>
                        <a:headEnd type="none" w="med" len="med"/>
                        <a:tailEnd type="none" w="med" len="med"/>
                      </a:ln>
                    </p:spPr>
                  </p:pic>
                </p:oleObj>
              </mc:Fallback>
            </mc:AlternateContent>
          </a:graphicData>
        </a:graphic>
      </p:graphicFrame>
      <p:graphicFrame>
        <p:nvGraphicFramePr>
          <p:cNvPr id="183300" name="Object 3"/>
          <p:cNvGraphicFramePr>
            <a:graphicFrameLocks noChangeAspect="1"/>
          </p:cNvGraphicFramePr>
          <p:nvPr/>
        </p:nvGraphicFramePr>
        <p:xfrm>
          <a:off x="3600450" y="4146550"/>
          <a:ext cx="2719388" cy="347663"/>
        </p:xfrm>
        <a:graphic>
          <a:graphicData uri="http://schemas.openxmlformats.org/presentationml/2006/ole">
            <mc:AlternateContent xmlns:mc="http://schemas.openxmlformats.org/markup-compatibility/2006">
              <mc:Choice xmlns:v="urn:schemas-microsoft-com:vml" Requires="v">
                <p:oleObj spid="_x0000_s3115" name="" r:id="rId3" imgW="2466975" imgH="314325" progId="PBrush">
                  <p:embed/>
                </p:oleObj>
              </mc:Choice>
              <mc:Fallback>
                <p:oleObj name="" r:id="rId3" imgW="2466975" imgH="314325" progId="PBrush">
                  <p:embed/>
                  <p:pic>
                    <p:nvPicPr>
                      <p:cNvPr id="0" name="Picture 3114"/>
                      <p:cNvPicPr/>
                      <p:nvPr/>
                    </p:nvPicPr>
                    <p:blipFill>
                      <a:blip r:embed="rId4"/>
                      <a:stretch>
                        <a:fillRect/>
                      </a:stretch>
                    </p:blipFill>
                    <p:spPr>
                      <a:xfrm>
                        <a:off x="3600450" y="4146550"/>
                        <a:ext cx="2719388" cy="347663"/>
                      </a:xfrm>
                      <a:prstGeom prst="rect">
                        <a:avLst/>
                      </a:prstGeom>
                      <a:noFill/>
                      <a:ln w="38100">
                        <a:noFill/>
                        <a:miter/>
                      </a:ln>
                    </p:spPr>
                  </p:pic>
                </p:oleObj>
              </mc:Fallback>
            </mc:AlternateContent>
          </a:graphicData>
        </a:graphic>
      </p:graphicFrame>
      <p:sp>
        <p:nvSpPr>
          <p:cNvPr id="183301"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183302"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84322" name="Text Box 3"/>
          <p:cNvSpPr txBox="1"/>
          <p:nvPr/>
        </p:nvSpPr>
        <p:spPr>
          <a:xfrm>
            <a:off x="2217738" y="2484438"/>
            <a:ext cx="7200900" cy="4164012"/>
          </a:xfrm>
          <a:prstGeom prst="rect">
            <a:avLst/>
          </a:prstGeom>
          <a:noFill/>
          <a:ln w="9525">
            <a:noFill/>
          </a:ln>
        </p:spPr>
        <p:txBody>
          <a:bodyPr lIns="100794" tIns="50397" rIns="100794" bIns="50397">
            <a:spAutoFit/>
          </a:bodyPr>
          <a:p>
            <a:pPr>
              <a:spcBef>
                <a:spcPct val="50000"/>
              </a:spcBef>
            </a:pPr>
            <a:endParaRPr lang="en-US" altLang="en-US" dirty="0">
              <a:latin typeface="Arial" panose="020B0604020202020204" pitchFamily="34" charset="0"/>
            </a:endParaRPr>
          </a:p>
          <a:p>
            <a:pPr>
              <a:spcBef>
                <a:spcPct val="50000"/>
              </a:spcBef>
            </a:pPr>
            <a:endParaRPr lang="en-US" altLang="en-US" dirty="0">
              <a:latin typeface="Arial" panose="020B0604020202020204" pitchFamily="34" charset="0"/>
            </a:endParaRPr>
          </a:p>
          <a:p>
            <a:pPr>
              <a:spcBef>
                <a:spcPct val="50000"/>
              </a:spcBef>
            </a:pPr>
            <a:endParaRPr lang="en-US" altLang="en-US" dirty="0">
              <a:solidFill>
                <a:schemeClr val="tx1"/>
              </a:solidFill>
              <a:latin typeface="Arial" panose="020B0604020202020204" pitchFamily="34" charset="0"/>
            </a:endParaRPr>
          </a:p>
          <a:p>
            <a:pPr algn="just">
              <a:spcBef>
                <a:spcPct val="50000"/>
              </a:spcBef>
              <a:buChar char="•"/>
            </a:pPr>
            <a:r>
              <a:rPr lang="en-US" altLang="en-US" dirty="0">
                <a:solidFill>
                  <a:schemeClr val="tx1"/>
                </a:solidFill>
                <a:latin typeface="Arial" panose="020B0604020202020204" pitchFamily="34" charset="0"/>
              </a:rPr>
              <a:t> </a:t>
            </a:r>
            <a:r>
              <a:rPr lang="en-US" altLang="en-US" sz="2400" dirty="0">
                <a:solidFill>
                  <a:schemeClr val="tx1"/>
                </a:solidFill>
                <a:latin typeface="Times New Roman" panose="02020603050405020304" pitchFamily="18" charset="0"/>
                <a:cs typeface="Times New Roman" panose="02020603050405020304" pitchFamily="18" charset="0"/>
              </a:rPr>
              <a:t>The striking result is that the bit error probability of QPSK is identical to BPSK, but twice as much data can be sent in the same bandwidth. Thus, when compared to BPSK, QPSK provides </a:t>
            </a:r>
            <a:r>
              <a:rPr lang="en-US" altLang="en-US" sz="2400" b="1" u="sng" dirty="0">
                <a:solidFill>
                  <a:schemeClr val="tx1"/>
                </a:solidFill>
                <a:latin typeface="Times New Roman" panose="02020603050405020304" pitchFamily="18" charset="0"/>
                <a:cs typeface="Times New Roman" panose="02020603050405020304" pitchFamily="18" charset="0"/>
              </a:rPr>
              <a:t>twice the spectral efficiency</a:t>
            </a:r>
            <a:r>
              <a:rPr lang="en-US" altLang="en-US" sz="2400" dirty="0">
                <a:solidFill>
                  <a:schemeClr val="tx1"/>
                </a:solidFill>
                <a:latin typeface="Times New Roman" panose="02020603050405020304" pitchFamily="18" charset="0"/>
                <a:cs typeface="Times New Roman" panose="02020603050405020304" pitchFamily="18" charset="0"/>
              </a:rPr>
              <a:t> with exactly the same energy efficiency. </a:t>
            </a:r>
            <a:endParaRPr lang="en-US" altLang="en-US" sz="2400" dirty="0">
              <a:solidFill>
                <a:schemeClr val="tx1"/>
              </a:solidFill>
              <a:latin typeface="Times New Roman" panose="02020603050405020304" pitchFamily="18" charset="0"/>
              <a:cs typeface="Times New Roman" panose="02020603050405020304" pitchFamily="18" charset="0"/>
            </a:endParaRPr>
          </a:p>
          <a:p>
            <a:pPr algn="just">
              <a:spcBef>
                <a:spcPct val="50000"/>
              </a:spcBef>
              <a:buChar char="•"/>
            </a:pPr>
            <a:r>
              <a:rPr lang="en-US" altLang="en-US" sz="2400" dirty="0">
                <a:solidFill>
                  <a:schemeClr val="tx1"/>
                </a:solidFill>
                <a:latin typeface="Times New Roman" panose="02020603050405020304" pitchFamily="18" charset="0"/>
                <a:cs typeface="Times New Roman" panose="02020603050405020304" pitchFamily="18" charset="0"/>
              </a:rPr>
              <a:t> Similar to BPSK, QPSK can also be differentially encoded to allow non-coherent detection.</a:t>
            </a:r>
            <a:endParaRPr lang="en-US" altLang="en-US" sz="2400" dirty="0">
              <a:solidFill>
                <a:schemeClr val="tx1"/>
              </a:solidFill>
              <a:latin typeface="Times New Roman" panose="02020603050405020304" pitchFamily="18" charset="0"/>
              <a:ea typeface="Times New Roman" panose="02020603050405020304" pitchFamily="18" charset="0"/>
            </a:endParaRPr>
          </a:p>
        </p:txBody>
      </p:sp>
      <p:graphicFrame>
        <p:nvGraphicFramePr>
          <p:cNvPr id="184323" name="Object 2"/>
          <p:cNvGraphicFramePr>
            <a:graphicFrameLocks noChangeAspect="1"/>
          </p:cNvGraphicFramePr>
          <p:nvPr/>
        </p:nvGraphicFramePr>
        <p:xfrm>
          <a:off x="2649538" y="1643063"/>
          <a:ext cx="6337300" cy="1681162"/>
        </p:xfrm>
        <a:graphic>
          <a:graphicData uri="http://schemas.openxmlformats.org/presentationml/2006/ole">
            <mc:AlternateContent xmlns:mc="http://schemas.openxmlformats.org/markup-compatibility/2006">
              <mc:Choice xmlns:v="urn:schemas-microsoft-com:vml" Requires="v">
                <p:oleObj spid="_x0000_s3116" name="" r:id="rId1" imgW="9182100" imgH="971550" progId="PBrush">
                  <p:embed/>
                </p:oleObj>
              </mc:Choice>
              <mc:Fallback>
                <p:oleObj name="" r:id="rId1" imgW="9182100" imgH="971550" progId="PBrush">
                  <p:embed/>
                  <p:pic>
                    <p:nvPicPr>
                      <p:cNvPr id="0" name="Picture 3115"/>
                      <p:cNvPicPr/>
                      <p:nvPr/>
                    </p:nvPicPr>
                    <p:blipFill>
                      <a:blip r:embed="rId2">
                        <a:lum bright="-23999" contrast="20000"/>
                      </a:blip>
                      <a:stretch>
                        <a:fillRect/>
                      </a:stretch>
                    </p:blipFill>
                    <p:spPr>
                      <a:xfrm>
                        <a:off x="2649538" y="1643063"/>
                        <a:ext cx="6337300" cy="1681162"/>
                      </a:xfrm>
                      <a:prstGeom prst="rect">
                        <a:avLst/>
                      </a:prstGeom>
                      <a:noFill/>
                      <a:ln w="38100">
                        <a:noFill/>
                        <a:miter/>
                      </a:ln>
                    </p:spPr>
                  </p:pic>
                </p:oleObj>
              </mc:Fallback>
            </mc:AlternateContent>
          </a:graphicData>
        </a:graphic>
      </p:graphicFrame>
      <p:sp>
        <p:nvSpPr>
          <p:cNvPr id="184324" name="Rectangle 5"/>
          <p:cNvSpPr>
            <a:spLocks noGrp="1"/>
          </p:cNvSpPr>
          <p:nvPr>
            <p:ph type="title"/>
          </p:nvPr>
        </p:nvSpPr>
        <p:spPr>
          <a:ln/>
        </p:spPr>
        <p:txBody>
          <a:bodyPr vert="horz" wrap="square" lIns="0" tIns="0" rIns="0" bIns="0" anchor="ctr"/>
          <a:p>
            <a:pPr eaLnBrk="1" hangingPunct="1"/>
            <a:r>
              <a:rPr lang="en-US" altLang="en-US" dirty="0"/>
              <a:t>QPSK</a:t>
            </a:r>
            <a:endParaRPr lang="en-US" altLang="en-US" dirty="0"/>
          </a:p>
        </p:txBody>
      </p:sp>
      <p:sp>
        <p:nvSpPr>
          <p:cNvPr id="184325"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184326"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185346" name="Object 2"/>
          <p:cNvGraphicFramePr>
            <a:graphicFrameLocks noChangeAspect="1"/>
          </p:cNvGraphicFramePr>
          <p:nvPr/>
        </p:nvGraphicFramePr>
        <p:xfrm>
          <a:off x="2087563" y="1331913"/>
          <a:ext cx="6951662" cy="5364162"/>
        </p:xfrm>
        <a:graphic>
          <a:graphicData uri="http://schemas.openxmlformats.org/presentationml/2006/ole">
            <mc:AlternateContent xmlns:mc="http://schemas.openxmlformats.org/markup-compatibility/2006">
              <mc:Choice xmlns:v="urn:schemas-microsoft-com:vml" Requires="v">
                <p:oleObj spid="_x0000_s3117" name="" r:id="rId1" imgW="8934450" imgH="4867275" progId="PBrush">
                  <p:embed/>
                </p:oleObj>
              </mc:Choice>
              <mc:Fallback>
                <p:oleObj name="" r:id="rId1" imgW="8934450" imgH="4867275" progId="PBrush">
                  <p:embed/>
                  <p:pic>
                    <p:nvPicPr>
                      <p:cNvPr id="0" name="Picture 3116"/>
                      <p:cNvPicPr/>
                      <p:nvPr/>
                    </p:nvPicPr>
                    <p:blipFill>
                      <a:blip r:embed="rId2"/>
                      <a:stretch>
                        <a:fillRect/>
                      </a:stretch>
                    </p:blipFill>
                    <p:spPr>
                      <a:xfrm>
                        <a:off x="2087563" y="1331913"/>
                        <a:ext cx="6951662" cy="5364162"/>
                      </a:xfrm>
                      <a:prstGeom prst="rect">
                        <a:avLst/>
                      </a:prstGeom>
                      <a:noFill/>
                      <a:ln w="38100">
                        <a:noFill/>
                        <a:miter/>
                      </a:ln>
                    </p:spPr>
                  </p:pic>
                </p:oleObj>
              </mc:Fallback>
            </mc:AlternateContent>
          </a:graphicData>
        </a:graphic>
      </p:graphicFrame>
      <p:sp>
        <p:nvSpPr>
          <p:cNvPr id="185347"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185348"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86370" name="Rectangle 2"/>
          <p:cNvSpPr>
            <a:spLocks noGrp="1"/>
          </p:cNvSpPr>
          <p:nvPr>
            <p:ph type="title"/>
          </p:nvPr>
        </p:nvSpPr>
        <p:spPr>
          <a:xfrm>
            <a:off x="2089150" y="301625"/>
            <a:ext cx="7480300" cy="1257300"/>
          </a:xfrm>
          <a:ln/>
        </p:spPr>
        <p:txBody>
          <a:bodyPr vert="horz" wrap="square" lIns="0" tIns="0" rIns="0" bIns="0" anchor="ctr"/>
          <a:p>
            <a:pPr eaLnBrk="1" hangingPunct="1"/>
            <a:r>
              <a:rPr lang="en-US" altLang="en-US" dirty="0"/>
              <a:t>Multi-level (M-ary) Phase and Amplitude Modulation</a:t>
            </a:r>
            <a:endParaRPr lang="en-GB" altLang="en-US" dirty="0"/>
          </a:p>
        </p:txBody>
      </p:sp>
      <p:sp>
        <p:nvSpPr>
          <p:cNvPr id="186371" name="Rectangle 3" descr="Rectangle: Click to edit Master text styles&#10;Second level&#10;Third level&#10;Fourth level&#10;Fifth level"/>
          <p:cNvSpPr>
            <a:spLocks noGrp="1"/>
          </p:cNvSpPr>
          <p:nvPr>
            <p:ph idx="1"/>
          </p:nvPr>
        </p:nvSpPr>
        <p:spPr>
          <a:xfrm>
            <a:off x="1716088" y="4622800"/>
            <a:ext cx="7861300" cy="2233613"/>
          </a:xfrm>
          <a:ln/>
        </p:spPr>
        <p:txBody>
          <a:bodyPr vert="horz" wrap="square" lIns="0" tIns="28440" rIns="0" bIns="0" anchor="t"/>
          <a:p>
            <a:pPr eaLnBrk="1" hangingPunct="1">
              <a:lnSpc>
                <a:spcPct val="80000"/>
              </a:lnSpc>
            </a:pPr>
            <a:r>
              <a:rPr lang="en-US" altLang="en-US" sz="2000" dirty="0">
                <a:solidFill>
                  <a:srgbClr val="FF0000"/>
                </a:solidFill>
              </a:rPr>
              <a:t>Amplitude and phase shift keying </a:t>
            </a:r>
            <a:r>
              <a:rPr lang="en-US" altLang="en-US" sz="2000" dirty="0"/>
              <a:t>can be combined to transmit several bits per symbol. </a:t>
            </a:r>
            <a:endParaRPr lang="en-US" altLang="en-US" sz="2000" dirty="0"/>
          </a:p>
          <a:p>
            <a:pPr lvl="1" eaLnBrk="1" hangingPunct="1">
              <a:lnSpc>
                <a:spcPct val="80000"/>
              </a:lnSpc>
            </a:pPr>
            <a:r>
              <a:rPr lang="en-US" altLang="en-US" sz="1800" dirty="0"/>
              <a:t>Often referred to as </a:t>
            </a:r>
            <a:r>
              <a:rPr lang="en-US" altLang="en-US" sz="1800" i="1" dirty="0"/>
              <a:t>linear</a:t>
            </a:r>
            <a:r>
              <a:rPr lang="en-US" altLang="en-US" sz="1800" dirty="0"/>
              <a:t> as they require linear amplification. </a:t>
            </a:r>
            <a:endParaRPr lang="en-US" altLang="en-US" sz="1800" dirty="0"/>
          </a:p>
          <a:p>
            <a:pPr lvl="1" eaLnBrk="1" hangingPunct="1">
              <a:lnSpc>
                <a:spcPct val="80000"/>
              </a:lnSpc>
            </a:pPr>
            <a:r>
              <a:rPr lang="en-US" altLang="en-US" sz="1800" dirty="0"/>
              <a:t>More bandwidth-efficient, but more susceptible to noise.</a:t>
            </a:r>
            <a:endParaRPr lang="en-US" altLang="en-US" sz="1800" dirty="0"/>
          </a:p>
          <a:p>
            <a:pPr eaLnBrk="1" hangingPunct="1">
              <a:lnSpc>
                <a:spcPct val="80000"/>
              </a:lnSpc>
            </a:pPr>
            <a:r>
              <a:rPr lang="en-US" altLang="en-US" sz="2000" dirty="0"/>
              <a:t>For M=4, </a:t>
            </a:r>
            <a:r>
              <a:rPr lang="en-US" altLang="en-US" sz="2000" dirty="0">
                <a:solidFill>
                  <a:srgbClr val="FF0000"/>
                </a:solidFill>
              </a:rPr>
              <a:t>16QAM has the largest distance between points</a:t>
            </a:r>
            <a:r>
              <a:rPr lang="en-US" altLang="en-US" sz="2000" dirty="0"/>
              <a:t>, but requires </a:t>
            </a:r>
            <a:r>
              <a:rPr lang="en-US" altLang="en-US" sz="2000" dirty="0">
                <a:solidFill>
                  <a:srgbClr val="FF0000"/>
                </a:solidFill>
              </a:rPr>
              <a:t>very linear amplification</a:t>
            </a:r>
            <a:r>
              <a:rPr lang="en-US" altLang="en-US" sz="2000" dirty="0"/>
              <a:t>. </a:t>
            </a:r>
            <a:r>
              <a:rPr lang="en-US" altLang="en-US" sz="2000" dirty="0">
                <a:solidFill>
                  <a:srgbClr val="00B050"/>
                </a:solidFill>
              </a:rPr>
              <a:t>16PSK </a:t>
            </a:r>
            <a:r>
              <a:rPr lang="en-US" altLang="en-US" sz="2000" dirty="0"/>
              <a:t>has less stringent linearity requirements, but has </a:t>
            </a:r>
            <a:r>
              <a:rPr lang="en-US" altLang="en-US" sz="2000" dirty="0">
                <a:solidFill>
                  <a:srgbClr val="00B050"/>
                </a:solidFill>
              </a:rPr>
              <a:t>less spacing between constellation points</a:t>
            </a:r>
            <a:r>
              <a:rPr lang="en-US" altLang="en-US" sz="2000" dirty="0"/>
              <a:t>, and is therefore more affected by noise.</a:t>
            </a:r>
            <a:endParaRPr lang="en-GB" altLang="en-US" sz="2000" dirty="0"/>
          </a:p>
        </p:txBody>
      </p:sp>
      <p:grpSp>
        <p:nvGrpSpPr>
          <p:cNvPr id="186372" name="Group 28"/>
          <p:cNvGrpSpPr/>
          <p:nvPr/>
        </p:nvGrpSpPr>
        <p:grpSpPr>
          <a:xfrm>
            <a:off x="1071563" y="2192338"/>
            <a:ext cx="1587500" cy="1587500"/>
            <a:chOff x="612" y="1253"/>
            <a:chExt cx="907" cy="907"/>
          </a:xfrm>
        </p:grpSpPr>
        <p:grpSp>
          <p:nvGrpSpPr>
            <p:cNvPr id="186422" name="Group 6"/>
            <p:cNvGrpSpPr/>
            <p:nvPr/>
          </p:nvGrpSpPr>
          <p:grpSpPr>
            <a:xfrm>
              <a:off x="612" y="1253"/>
              <a:ext cx="907" cy="907"/>
              <a:chOff x="612" y="1253"/>
              <a:chExt cx="907" cy="907"/>
            </a:xfrm>
          </p:grpSpPr>
          <p:sp>
            <p:nvSpPr>
              <p:cNvPr id="186443" name="Line 4"/>
              <p:cNvSpPr/>
              <p:nvPr/>
            </p:nvSpPr>
            <p:spPr>
              <a:xfrm>
                <a:off x="1066" y="1253"/>
                <a:ext cx="0" cy="907"/>
              </a:xfrm>
              <a:prstGeom prst="line">
                <a:avLst/>
              </a:prstGeom>
              <a:ln w="19050" cap="flat" cmpd="sng">
                <a:solidFill>
                  <a:schemeClr val="tx1"/>
                </a:solidFill>
                <a:prstDash val="solid"/>
                <a:headEnd type="none" w="med" len="med"/>
                <a:tailEnd type="none" w="med" len="med"/>
              </a:ln>
            </p:spPr>
          </p:sp>
          <p:sp>
            <p:nvSpPr>
              <p:cNvPr id="186444" name="Line 5"/>
              <p:cNvSpPr/>
              <p:nvPr/>
            </p:nvSpPr>
            <p:spPr>
              <a:xfrm>
                <a:off x="612" y="1706"/>
                <a:ext cx="907" cy="0"/>
              </a:xfrm>
              <a:prstGeom prst="line">
                <a:avLst/>
              </a:prstGeom>
              <a:ln w="19050" cap="flat" cmpd="sng">
                <a:solidFill>
                  <a:schemeClr val="tx1"/>
                </a:solidFill>
                <a:prstDash val="solid"/>
                <a:headEnd type="none" w="med" len="med"/>
                <a:tailEnd type="none" w="med" len="med"/>
              </a:ln>
            </p:spPr>
          </p:sp>
        </p:grpSp>
        <p:grpSp>
          <p:nvGrpSpPr>
            <p:cNvPr id="186423" name="Group 12"/>
            <p:cNvGrpSpPr/>
            <p:nvPr/>
          </p:nvGrpSpPr>
          <p:grpSpPr>
            <a:xfrm>
              <a:off x="669" y="1763"/>
              <a:ext cx="312" cy="340"/>
              <a:chOff x="640" y="1281"/>
              <a:chExt cx="312" cy="340"/>
            </a:xfrm>
          </p:grpSpPr>
          <p:sp>
            <p:nvSpPr>
              <p:cNvPr id="186439" name="Oval 8"/>
              <p:cNvSpPr/>
              <p:nvPr/>
            </p:nvSpPr>
            <p:spPr>
              <a:xfrm>
                <a:off x="867" y="1536"/>
                <a:ext cx="85" cy="85"/>
              </a:xfrm>
              <a:prstGeom prst="ellipse">
                <a:avLst/>
              </a:prstGeom>
              <a:solidFill>
                <a:schemeClr val="tx1"/>
              </a:solidFill>
              <a:ln w="9525" cap="flat" cmpd="sng">
                <a:solidFill>
                  <a:schemeClr val="tx1"/>
                </a:solidFill>
                <a:prstDash val="solid"/>
                <a:headEnd type="none" w="med" len="med"/>
                <a:tailEnd type="none" w="med" len="med"/>
              </a:ln>
            </p:spPr>
            <p:txBody>
              <a:bodyPr wrap="none" anchor="ctr"/>
              <a:p>
                <a:endParaRPr lang="en-US" altLang="en-US" dirty="0">
                  <a:latin typeface="Arial" panose="020B0604020202020204" pitchFamily="34" charset="0"/>
                </a:endParaRPr>
              </a:p>
            </p:txBody>
          </p:sp>
          <p:sp>
            <p:nvSpPr>
              <p:cNvPr id="186440" name="Oval 9"/>
              <p:cNvSpPr/>
              <p:nvPr/>
            </p:nvSpPr>
            <p:spPr>
              <a:xfrm>
                <a:off x="640" y="1536"/>
                <a:ext cx="85" cy="85"/>
              </a:xfrm>
              <a:prstGeom prst="ellipse">
                <a:avLst/>
              </a:prstGeom>
              <a:solidFill>
                <a:schemeClr val="tx1"/>
              </a:solidFill>
              <a:ln w="9525" cap="flat" cmpd="sng">
                <a:solidFill>
                  <a:schemeClr val="tx1"/>
                </a:solidFill>
                <a:prstDash val="solid"/>
                <a:headEnd type="none" w="med" len="med"/>
                <a:tailEnd type="none" w="med" len="med"/>
              </a:ln>
            </p:spPr>
            <p:txBody>
              <a:bodyPr wrap="none" anchor="ctr"/>
              <a:p>
                <a:endParaRPr lang="en-US" altLang="en-US" dirty="0">
                  <a:latin typeface="Arial" panose="020B0604020202020204" pitchFamily="34" charset="0"/>
                </a:endParaRPr>
              </a:p>
            </p:txBody>
          </p:sp>
          <p:sp>
            <p:nvSpPr>
              <p:cNvPr id="186441" name="Oval 10"/>
              <p:cNvSpPr/>
              <p:nvPr/>
            </p:nvSpPr>
            <p:spPr>
              <a:xfrm>
                <a:off x="867" y="1281"/>
                <a:ext cx="85" cy="85"/>
              </a:xfrm>
              <a:prstGeom prst="ellipse">
                <a:avLst/>
              </a:prstGeom>
              <a:solidFill>
                <a:schemeClr val="tx1"/>
              </a:solidFill>
              <a:ln w="9525" cap="flat" cmpd="sng">
                <a:solidFill>
                  <a:schemeClr val="tx1"/>
                </a:solidFill>
                <a:prstDash val="solid"/>
                <a:headEnd type="none" w="med" len="med"/>
                <a:tailEnd type="none" w="med" len="med"/>
              </a:ln>
            </p:spPr>
            <p:txBody>
              <a:bodyPr wrap="none" anchor="ctr"/>
              <a:p>
                <a:endParaRPr lang="en-US" altLang="en-US" dirty="0">
                  <a:latin typeface="Arial" panose="020B0604020202020204" pitchFamily="34" charset="0"/>
                </a:endParaRPr>
              </a:p>
            </p:txBody>
          </p:sp>
          <p:sp>
            <p:nvSpPr>
              <p:cNvPr id="186442" name="Oval 11"/>
              <p:cNvSpPr/>
              <p:nvPr/>
            </p:nvSpPr>
            <p:spPr>
              <a:xfrm>
                <a:off x="640" y="1281"/>
                <a:ext cx="85" cy="85"/>
              </a:xfrm>
              <a:prstGeom prst="ellipse">
                <a:avLst/>
              </a:prstGeom>
              <a:solidFill>
                <a:schemeClr val="tx1"/>
              </a:solidFill>
              <a:ln w="9525" cap="flat" cmpd="sng">
                <a:solidFill>
                  <a:schemeClr val="tx1"/>
                </a:solidFill>
                <a:prstDash val="solid"/>
                <a:headEnd type="none" w="med" len="med"/>
                <a:tailEnd type="none" w="med" len="med"/>
              </a:ln>
            </p:spPr>
            <p:txBody>
              <a:bodyPr wrap="none" anchor="ctr"/>
              <a:p>
                <a:endParaRPr lang="en-US" altLang="en-US" dirty="0">
                  <a:latin typeface="Arial" panose="020B0604020202020204" pitchFamily="34" charset="0"/>
                </a:endParaRPr>
              </a:p>
            </p:txBody>
          </p:sp>
        </p:grpSp>
        <p:grpSp>
          <p:nvGrpSpPr>
            <p:cNvPr id="186424" name="Group 13"/>
            <p:cNvGrpSpPr/>
            <p:nvPr/>
          </p:nvGrpSpPr>
          <p:grpSpPr>
            <a:xfrm>
              <a:off x="669" y="1310"/>
              <a:ext cx="312" cy="340"/>
              <a:chOff x="640" y="1281"/>
              <a:chExt cx="312" cy="340"/>
            </a:xfrm>
          </p:grpSpPr>
          <p:sp>
            <p:nvSpPr>
              <p:cNvPr id="186435" name="Oval 14"/>
              <p:cNvSpPr/>
              <p:nvPr/>
            </p:nvSpPr>
            <p:spPr>
              <a:xfrm>
                <a:off x="867" y="1536"/>
                <a:ext cx="85" cy="85"/>
              </a:xfrm>
              <a:prstGeom prst="ellipse">
                <a:avLst/>
              </a:prstGeom>
              <a:solidFill>
                <a:schemeClr val="tx1"/>
              </a:solidFill>
              <a:ln w="9525" cap="flat" cmpd="sng">
                <a:solidFill>
                  <a:schemeClr val="tx1"/>
                </a:solidFill>
                <a:prstDash val="solid"/>
                <a:headEnd type="none" w="med" len="med"/>
                <a:tailEnd type="none" w="med" len="med"/>
              </a:ln>
            </p:spPr>
            <p:txBody>
              <a:bodyPr wrap="none" anchor="ctr"/>
              <a:p>
                <a:endParaRPr lang="en-US" altLang="en-US" dirty="0">
                  <a:latin typeface="Arial" panose="020B0604020202020204" pitchFamily="34" charset="0"/>
                </a:endParaRPr>
              </a:p>
            </p:txBody>
          </p:sp>
          <p:sp>
            <p:nvSpPr>
              <p:cNvPr id="186436" name="Oval 15"/>
              <p:cNvSpPr/>
              <p:nvPr/>
            </p:nvSpPr>
            <p:spPr>
              <a:xfrm>
                <a:off x="640" y="1536"/>
                <a:ext cx="85" cy="85"/>
              </a:xfrm>
              <a:prstGeom prst="ellipse">
                <a:avLst/>
              </a:prstGeom>
              <a:solidFill>
                <a:schemeClr val="tx1"/>
              </a:solidFill>
              <a:ln w="9525" cap="flat" cmpd="sng">
                <a:solidFill>
                  <a:schemeClr val="tx1"/>
                </a:solidFill>
                <a:prstDash val="solid"/>
                <a:headEnd type="none" w="med" len="med"/>
                <a:tailEnd type="none" w="med" len="med"/>
              </a:ln>
            </p:spPr>
            <p:txBody>
              <a:bodyPr wrap="none" anchor="ctr"/>
              <a:p>
                <a:endParaRPr lang="en-US" altLang="en-US" dirty="0">
                  <a:latin typeface="Arial" panose="020B0604020202020204" pitchFamily="34" charset="0"/>
                </a:endParaRPr>
              </a:p>
            </p:txBody>
          </p:sp>
          <p:sp>
            <p:nvSpPr>
              <p:cNvPr id="186437" name="Oval 16"/>
              <p:cNvSpPr/>
              <p:nvPr/>
            </p:nvSpPr>
            <p:spPr>
              <a:xfrm>
                <a:off x="867" y="1281"/>
                <a:ext cx="85" cy="85"/>
              </a:xfrm>
              <a:prstGeom prst="ellipse">
                <a:avLst/>
              </a:prstGeom>
              <a:solidFill>
                <a:schemeClr val="tx1"/>
              </a:solidFill>
              <a:ln w="9525" cap="flat" cmpd="sng">
                <a:solidFill>
                  <a:schemeClr val="tx1"/>
                </a:solidFill>
                <a:prstDash val="solid"/>
                <a:headEnd type="none" w="med" len="med"/>
                <a:tailEnd type="none" w="med" len="med"/>
              </a:ln>
            </p:spPr>
            <p:txBody>
              <a:bodyPr wrap="none" anchor="ctr"/>
              <a:p>
                <a:endParaRPr lang="en-US" altLang="en-US" dirty="0">
                  <a:latin typeface="Arial" panose="020B0604020202020204" pitchFamily="34" charset="0"/>
                </a:endParaRPr>
              </a:p>
            </p:txBody>
          </p:sp>
          <p:sp>
            <p:nvSpPr>
              <p:cNvPr id="186438" name="Oval 17"/>
              <p:cNvSpPr/>
              <p:nvPr/>
            </p:nvSpPr>
            <p:spPr>
              <a:xfrm>
                <a:off x="640" y="1281"/>
                <a:ext cx="85" cy="85"/>
              </a:xfrm>
              <a:prstGeom prst="ellipse">
                <a:avLst/>
              </a:prstGeom>
              <a:solidFill>
                <a:schemeClr val="tx1"/>
              </a:solidFill>
              <a:ln w="9525" cap="flat" cmpd="sng">
                <a:solidFill>
                  <a:schemeClr val="tx1"/>
                </a:solidFill>
                <a:prstDash val="solid"/>
                <a:headEnd type="none" w="med" len="med"/>
                <a:tailEnd type="none" w="med" len="med"/>
              </a:ln>
            </p:spPr>
            <p:txBody>
              <a:bodyPr wrap="none" anchor="ctr"/>
              <a:p>
                <a:endParaRPr lang="en-US" altLang="en-US" dirty="0">
                  <a:latin typeface="Arial" panose="020B0604020202020204" pitchFamily="34" charset="0"/>
                </a:endParaRPr>
              </a:p>
            </p:txBody>
          </p:sp>
        </p:grpSp>
        <p:grpSp>
          <p:nvGrpSpPr>
            <p:cNvPr id="186425" name="Group 18"/>
            <p:cNvGrpSpPr/>
            <p:nvPr/>
          </p:nvGrpSpPr>
          <p:grpSpPr>
            <a:xfrm>
              <a:off x="1151" y="1763"/>
              <a:ext cx="312" cy="340"/>
              <a:chOff x="640" y="1281"/>
              <a:chExt cx="312" cy="340"/>
            </a:xfrm>
          </p:grpSpPr>
          <p:sp>
            <p:nvSpPr>
              <p:cNvPr id="186431" name="Oval 19"/>
              <p:cNvSpPr/>
              <p:nvPr/>
            </p:nvSpPr>
            <p:spPr>
              <a:xfrm>
                <a:off x="867" y="1536"/>
                <a:ext cx="85" cy="85"/>
              </a:xfrm>
              <a:prstGeom prst="ellipse">
                <a:avLst/>
              </a:prstGeom>
              <a:solidFill>
                <a:schemeClr val="tx1"/>
              </a:solidFill>
              <a:ln w="9525" cap="flat" cmpd="sng">
                <a:solidFill>
                  <a:schemeClr val="tx1"/>
                </a:solidFill>
                <a:prstDash val="solid"/>
                <a:headEnd type="none" w="med" len="med"/>
                <a:tailEnd type="none" w="med" len="med"/>
              </a:ln>
            </p:spPr>
            <p:txBody>
              <a:bodyPr wrap="none" anchor="ctr"/>
              <a:p>
                <a:endParaRPr lang="en-US" altLang="en-US" dirty="0">
                  <a:latin typeface="Arial" panose="020B0604020202020204" pitchFamily="34" charset="0"/>
                </a:endParaRPr>
              </a:p>
            </p:txBody>
          </p:sp>
          <p:sp>
            <p:nvSpPr>
              <p:cNvPr id="186432" name="Oval 20"/>
              <p:cNvSpPr/>
              <p:nvPr/>
            </p:nvSpPr>
            <p:spPr>
              <a:xfrm>
                <a:off x="640" y="1536"/>
                <a:ext cx="85" cy="85"/>
              </a:xfrm>
              <a:prstGeom prst="ellipse">
                <a:avLst/>
              </a:prstGeom>
              <a:solidFill>
                <a:schemeClr val="tx1"/>
              </a:solidFill>
              <a:ln w="9525" cap="flat" cmpd="sng">
                <a:solidFill>
                  <a:schemeClr val="tx1"/>
                </a:solidFill>
                <a:prstDash val="solid"/>
                <a:headEnd type="none" w="med" len="med"/>
                <a:tailEnd type="none" w="med" len="med"/>
              </a:ln>
            </p:spPr>
            <p:txBody>
              <a:bodyPr wrap="none" anchor="ctr"/>
              <a:p>
                <a:endParaRPr lang="en-US" altLang="en-US" dirty="0">
                  <a:latin typeface="Arial" panose="020B0604020202020204" pitchFamily="34" charset="0"/>
                </a:endParaRPr>
              </a:p>
            </p:txBody>
          </p:sp>
          <p:sp>
            <p:nvSpPr>
              <p:cNvPr id="186433" name="Oval 21"/>
              <p:cNvSpPr/>
              <p:nvPr/>
            </p:nvSpPr>
            <p:spPr>
              <a:xfrm>
                <a:off x="867" y="1281"/>
                <a:ext cx="85" cy="85"/>
              </a:xfrm>
              <a:prstGeom prst="ellipse">
                <a:avLst/>
              </a:prstGeom>
              <a:solidFill>
                <a:schemeClr val="tx1"/>
              </a:solidFill>
              <a:ln w="9525" cap="flat" cmpd="sng">
                <a:solidFill>
                  <a:schemeClr val="tx1"/>
                </a:solidFill>
                <a:prstDash val="solid"/>
                <a:headEnd type="none" w="med" len="med"/>
                <a:tailEnd type="none" w="med" len="med"/>
              </a:ln>
            </p:spPr>
            <p:txBody>
              <a:bodyPr wrap="none" anchor="ctr"/>
              <a:p>
                <a:endParaRPr lang="en-US" altLang="en-US" dirty="0">
                  <a:latin typeface="Arial" panose="020B0604020202020204" pitchFamily="34" charset="0"/>
                </a:endParaRPr>
              </a:p>
            </p:txBody>
          </p:sp>
          <p:sp>
            <p:nvSpPr>
              <p:cNvPr id="186434" name="Oval 22"/>
              <p:cNvSpPr/>
              <p:nvPr/>
            </p:nvSpPr>
            <p:spPr>
              <a:xfrm>
                <a:off x="640" y="1281"/>
                <a:ext cx="85" cy="85"/>
              </a:xfrm>
              <a:prstGeom prst="ellipse">
                <a:avLst/>
              </a:prstGeom>
              <a:solidFill>
                <a:schemeClr val="tx1"/>
              </a:solidFill>
              <a:ln w="9525" cap="flat" cmpd="sng">
                <a:solidFill>
                  <a:schemeClr val="tx1"/>
                </a:solidFill>
                <a:prstDash val="solid"/>
                <a:headEnd type="none" w="med" len="med"/>
                <a:tailEnd type="none" w="med" len="med"/>
              </a:ln>
            </p:spPr>
            <p:txBody>
              <a:bodyPr wrap="none" anchor="ctr"/>
              <a:p>
                <a:endParaRPr lang="en-US" altLang="en-US" dirty="0">
                  <a:latin typeface="Arial" panose="020B0604020202020204" pitchFamily="34" charset="0"/>
                </a:endParaRPr>
              </a:p>
            </p:txBody>
          </p:sp>
        </p:grpSp>
        <p:grpSp>
          <p:nvGrpSpPr>
            <p:cNvPr id="186426" name="Group 23"/>
            <p:cNvGrpSpPr/>
            <p:nvPr/>
          </p:nvGrpSpPr>
          <p:grpSpPr>
            <a:xfrm>
              <a:off x="1151" y="1310"/>
              <a:ext cx="312" cy="340"/>
              <a:chOff x="640" y="1281"/>
              <a:chExt cx="312" cy="340"/>
            </a:xfrm>
          </p:grpSpPr>
          <p:sp>
            <p:nvSpPr>
              <p:cNvPr id="186427" name="Oval 24"/>
              <p:cNvSpPr/>
              <p:nvPr/>
            </p:nvSpPr>
            <p:spPr>
              <a:xfrm>
                <a:off x="867" y="1536"/>
                <a:ext cx="85" cy="85"/>
              </a:xfrm>
              <a:prstGeom prst="ellipse">
                <a:avLst/>
              </a:prstGeom>
              <a:solidFill>
                <a:schemeClr val="tx1"/>
              </a:solidFill>
              <a:ln w="9525" cap="flat" cmpd="sng">
                <a:solidFill>
                  <a:schemeClr val="tx1"/>
                </a:solidFill>
                <a:prstDash val="solid"/>
                <a:headEnd type="none" w="med" len="med"/>
                <a:tailEnd type="none" w="med" len="med"/>
              </a:ln>
            </p:spPr>
            <p:txBody>
              <a:bodyPr wrap="none" anchor="ctr"/>
              <a:p>
                <a:endParaRPr lang="en-US" altLang="en-US" dirty="0">
                  <a:latin typeface="Arial" panose="020B0604020202020204" pitchFamily="34" charset="0"/>
                </a:endParaRPr>
              </a:p>
            </p:txBody>
          </p:sp>
          <p:sp>
            <p:nvSpPr>
              <p:cNvPr id="186428" name="Oval 25"/>
              <p:cNvSpPr/>
              <p:nvPr/>
            </p:nvSpPr>
            <p:spPr>
              <a:xfrm>
                <a:off x="640" y="1536"/>
                <a:ext cx="85" cy="85"/>
              </a:xfrm>
              <a:prstGeom prst="ellipse">
                <a:avLst/>
              </a:prstGeom>
              <a:solidFill>
                <a:schemeClr val="tx1"/>
              </a:solidFill>
              <a:ln w="9525" cap="flat" cmpd="sng">
                <a:solidFill>
                  <a:schemeClr val="tx1"/>
                </a:solidFill>
                <a:prstDash val="solid"/>
                <a:headEnd type="none" w="med" len="med"/>
                <a:tailEnd type="none" w="med" len="med"/>
              </a:ln>
            </p:spPr>
            <p:txBody>
              <a:bodyPr wrap="none" anchor="ctr"/>
              <a:p>
                <a:endParaRPr lang="en-US" altLang="en-US" dirty="0">
                  <a:latin typeface="Arial" panose="020B0604020202020204" pitchFamily="34" charset="0"/>
                </a:endParaRPr>
              </a:p>
            </p:txBody>
          </p:sp>
          <p:sp>
            <p:nvSpPr>
              <p:cNvPr id="186429" name="Oval 26"/>
              <p:cNvSpPr/>
              <p:nvPr/>
            </p:nvSpPr>
            <p:spPr>
              <a:xfrm>
                <a:off x="867" y="1281"/>
                <a:ext cx="85" cy="85"/>
              </a:xfrm>
              <a:prstGeom prst="ellipse">
                <a:avLst/>
              </a:prstGeom>
              <a:solidFill>
                <a:schemeClr val="tx1"/>
              </a:solidFill>
              <a:ln w="9525" cap="flat" cmpd="sng">
                <a:solidFill>
                  <a:schemeClr val="tx1"/>
                </a:solidFill>
                <a:prstDash val="solid"/>
                <a:headEnd type="none" w="med" len="med"/>
                <a:tailEnd type="none" w="med" len="med"/>
              </a:ln>
            </p:spPr>
            <p:txBody>
              <a:bodyPr wrap="none" anchor="ctr"/>
              <a:p>
                <a:endParaRPr lang="en-US" altLang="en-US" dirty="0">
                  <a:latin typeface="Arial" panose="020B0604020202020204" pitchFamily="34" charset="0"/>
                </a:endParaRPr>
              </a:p>
            </p:txBody>
          </p:sp>
          <p:sp>
            <p:nvSpPr>
              <p:cNvPr id="186430" name="Oval 27"/>
              <p:cNvSpPr/>
              <p:nvPr/>
            </p:nvSpPr>
            <p:spPr>
              <a:xfrm>
                <a:off x="640" y="1281"/>
                <a:ext cx="85" cy="85"/>
              </a:xfrm>
              <a:prstGeom prst="ellipse">
                <a:avLst/>
              </a:prstGeom>
              <a:solidFill>
                <a:schemeClr val="tx1"/>
              </a:solidFill>
              <a:ln w="9525" cap="flat" cmpd="sng">
                <a:solidFill>
                  <a:schemeClr val="tx1"/>
                </a:solidFill>
                <a:prstDash val="solid"/>
                <a:headEnd type="none" w="med" len="med"/>
                <a:tailEnd type="none" w="med" len="med"/>
              </a:ln>
            </p:spPr>
            <p:txBody>
              <a:bodyPr wrap="none" anchor="ctr"/>
              <a:p>
                <a:endParaRPr lang="en-US" altLang="en-US" dirty="0">
                  <a:latin typeface="Arial" panose="020B0604020202020204" pitchFamily="34" charset="0"/>
                </a:endParaRPr>
              </a:p>
            </p:txBody>
          </p:sp>
        </p:grpSp>
      </p:grpSp>
      <p:grpSp>
        <p:nvGrpSpPr>
          <p:cNvPr id="186373" name="Group 111"/>
          <p:cNvGrpSpPr/>
          <p:nvPr/>
        </p:nvGrpSpPr>
        <p:grpSpPr>
          <a:xfrm>
            <a:off x="4197350" y="2092325"/>
            <a:ext cx="1685925" cy="1736725"/>
            <a:chOff x="2398" y="1196"/>
            <a:chExt cx="964" cy="992"/>
          </a:xfrm>
        </p:grpSpPr>
        <p:grpSp>
          <p:nvGrpSpPr>
            <p:cNvPr id="186402" name="Group 30"/>
            <p:cNvGrpSpPr/>
            <p:nvPr/>
          </p:nvGrpSpPr>
          <p:grpSpPr>
            <a:xfrm>
              <a:off x="2426" y="1253"/>
              <a:ext cx="907" cy="907"/>
              <a:chOff x="612" y="1253"/>
              <a:chExt cx="907" cy="907"/>
            </a:xfrm>
          </p:grpSpPr>
          <p:sp>
            <p:nvSpPr>
              <p:cNvPr id="186420" name="Line 31"/>
              <p:cNvSpPr/>
              <p:nvPr/>
            </p:nvSpPr>
            <p:spPr>
              <a:xfrm>
                <a:off x="1066" y="1253"/>
                <a:ext cx="0" cy="907"/>
              </a:xfrm>
              <a:prstGeom prst="line">
                <a:avLst/>
              </a:prstGeom>
              <a:ln w="19050" cap="flat" cmpd="sng">
                <a:solidFill>
                  <a:schemeClr val="tx1"/>
                </a:solidFill>
                <a:prstDash val="solid"/>
                <a:headEnd type="none" w="med" len="med"/>
                <a:tailEnd type="none" w="med" len="med"/>
              </a:ln>
            </p:spPr>
          </p:sp>
          <p:sp>
            <p:nvSpPr>
              <p:cNvPr id="186421" name="Line 32"/>
              <p:cNvSpPr/>
              <p:nvPr/>
            </p:nvSpPr>
            <p:spPr>
              <a:xfrm>
                <a:off x="612" y="1706"/>
                <a:ext cx="907" cy="0"/>
              </a:xfrm>
              <a:prstGeom prst="line">
                <a:avLst/>
              </a:prstGeom>
              <a:ln w="19050" cap="flat" cmpd="sng">
                <a:solidFill>
                  <a:schemeClr val="tx1"/>
                </a:solidFill>
                <a:prstDash val="solid"/>
                <a:headEnd type="none" w="med" len="med"/>
                <a:tailEnd type="none" w="med" len="med"/>
              </a:ln>
            </p:spPr>
          </p:sp>
        </p:grpSp>
        <p:sp>
          <p:nvSpPr>
            <p:cNvPr id="186403" name="Oval 77"/>
            <p:cNvSpPr/>
            <p:nvPr/>
          </p:nvSpPr>
          <p:spPr>
            <a:xfrm>
              <a:off x="2426" y="1253"/>
              <a:ext cx="907" cy="907"/>
            </a:xfrm>
            <a:prstGeom prst="ellipse">
              <a:avLst/>
            </a:prstGeom>
            <a:noFill/>
            <a:ln w="9525" cap="flat" cmpd="sng">
              <a:solidFill>
                <a:schemeClr val="tx1"/>
              </a:solidFill>
              <a:prstDash val="sysDot"/>
              <a:headEnd type="none" w="med" len="med"/>
              <a:tailEnd type="none" w="med" len="med"/>
            </a:ln>
          </p:spPr>
          <p:txBody>
            <a:bodyPr wrap="none" anchor="ctr"/>
            <a:p>
              <a:endParaRPr lang="en-US" altLang="en-US" dirty="0">
                <a:latin typeface="Arial" panose="020B0604020202020204" pitchFamily="34" charset="0"/>
              </a:endParaRPr>
            </a:p>
          </p:txBody>
        </p:sp>
        <p:sp>
          <p:nvSpPr>
            <p:cNvPr id="186404" name="Oval 78"/>
            <p:cNvSpPr/>
            <p:nvPr/>
          </p:nvSpPr>
          <p:spPr>
            <a:xfrm>
              <a:off x="3135" y="1338"/>
              <a:ext cx="85" cy="85"/>
            </a:xfrm>
            <a:prstGeom prst="ellipse">
              <a:avLst/>
            </a:prstGeom>
            <a:solidFill>
              <a:schemeClr val="tx1"/>
            </a:solidFill>
            <a:ln w="9525" cap="flat" cmpd="sng">
              <a:solidFill>
                <a:schemeClr val="tx1"/>
              </a:solidFill>
              <a:prstDash val="solid"/>
              <a:headEnd type="none" w="med" len="med"/>
              <a:tailEnd type="none" w="med" len="med"/>
            </a:ln>
          </p:spPr>
          <p:txBody>
            <a:bodyPr wrap="none" anchor="ctr"/>
            <a:p>
              <a:endParaRPr lang="en-US" altLang="en-US" dirty="0">
                <a:latin typeface="Arial" panose="020B0604020202020204" pitchFamily="34" charset="0"/>
              </a:endParaRPr>
            </a:p>
          </p:txBody>
        </p:sp>
        <p:sp>
          <p:nvSpPr>
            <p:cNvPr id="186405" name="Oval 79"/>
            <p:cNvSpPr/>
            <p:nvPr/>
          </p:nvSpPr>
          <p:spPr>
            <a:xfrm>
              <a:off x="3163" y="1990"/>
              <a:ext cx="85" cy="85"/>
            </a:xfrm>
            <a:prstGeom prst="ellipse">
              <a:avLst/>
            </a:prstGeom>
            <a:solidFill>
              <a:schemeClr val="tx1"/>
            </a:solidFill>
            <a:ln w="9525" cap="flat" cmpd="sng">
              <a:solidFill>
                <a:schemeClr val="tx1"/>
              </a:solidFill>
              <a:prstDash val="solid"/>
              <a:headEnd type="none" w="med" len="med"/>
              <a:tailEnd type="none" w="med" len="med"/>
            </a:ln>
          </p:spPr>
          <p:txBody>
            <a:bodyPr wrap="none" anchor="ctr"/>
            <a:p>
              <a:endParaRPr lang="en-US" altLang="en-US" dirty="0">
                <a:latin typeface="Arial" panose="020B0604020202020204" pitchFamily="34" charset="0"/>
              </a:endParaRPr>
            </a:p>
          </p:txBody>
        </p:sp>
        <p:sp>
          <p:nvSpPr>
            <p:cNvPr id="186406" name="Oval 80"/>
            <p:cNvSpPr/>
            <p:nvPr/>
          </p:nvSpPr>
          <p:spPr>
            <a:xfrm>
              <a:off x="2511" y="1338"/>
              <a:ext cx="85" cy="85"/>
            </a:xfrm>
            <a:prstGeom prst="ellipse">
              <a:avLst/>
            </a:prstGeom>
            <a:solidFill>
              <a:schemeClr val="tx1"/>
            </a:solidFill>
            <a:ln w="9525" cap="flat" cmpd="sng">
              <a:solidFill>
                <a:schemeClr val="tx1"/>
              </a:solidFill>
              <a:prstDash val="solid"/>
              <a:headEnd type="none" w="med" len="med"/>
              <a:tailEnd type="none" w="med" len="med"/>
            </a:ln>
          </p:spPr>
          <p:txBody>
            <a:bodyPr wrap="none" anchor="ctr"/>
            <a:p>
              <a:endParaRPr lang="en-US" altLang="en-US" dirty="0">
                <a:latin typeface="Arial" panose="020B0604020202020204" pitchFamily="34" charset="0"/>
              </a:endParaRPr>
            </a:p>
          </p:txBody>
        </p:sp>
        <p:sp>
          <p:nvSpPr>
            <p:cNvPr id="186407" name="Oval 81"/>
            <p:cNvSpPr/>
            <p:nvPr/>
          </p:nvSpPr>
          <p:spPr>
            <a:xfrm>
              <a:off x="3277" y="1650"/>
              <a:ext cx="85" cy="85"/>
            </a:xfrm>
            <a:prstGeom prst="ellipse">
              <a:avLst/>
            </a:prstGeom>
            <a:solidFill>
              <a:schemeClr val="tx1"/>
            </a:solidFill>
            <a:ln w="9525" cap="flat" cmpd="sng">
              <a:solidFill>
                <a:schemeClr val="tx1"/>
              </a:solidFill>
              <a:prstDash val="solid"/>
              <a:headEnd type="none" w="med" len="med"/>
              <a:tailEnd type="none" w="med" len="med"/>
            </a:ln>
          </p:spPr>
          <p:txBody>
            <a:bodyPr wrap="none" anchor="ctr"/>
            <a:p>
              <a:endParaRPr lang="en-US" altLang="en-US" dirty="0">
                <a:latin typeface="Arial" panose="020B0604020202020204" pitchFamily="34" charset="0"/>
              </a:endParaRPr>
            </a:p>
          </p:txBody>
        </p:sp>
        <p:sp>
          <p:nvSpPr>
            <p:cNvPr id="186408" name="Oval 82"/>
            <p:cNvSpPr/>
            <p:nvPr/>
          </p:nvSpPr>
          <p:spPr>
            <a:xfrm>
              <a:off x="2398" y="1678"/>
              <a:ext cx="85" cy="85"/>
            </a:xfrm>
            <a:prstGeom prst="ellipse">
              <a:avLst/>
            </a:prstGeom>
            <a:solidFill>
              <a:schemeClr val="tx1"/>
            </a:solidFill>
            <a:ln w="9525" cap="flat" cmpd="sng">
              <a:solidFill>
                <a:schemeClr val="tx1"/>
              </a:solidFill>
              <a:prstDash val="solid"/>
              <a:headEnd type="none" w="med" len="med"/>
              <a:tailEnd type="none" w="med" len="med"/>
            </a:ln>
          </p:spPr>
          <p:txBody>
            <a:bodyPr wrap="none" anchor="ctr"/>
            <a:p>
              <a:endParaRPr lang="en-US" altLang="en-US" dirty="0">
                <a:latin typeface="Arial" panose="020B0604020202020204" pitchFamily="34" charset="0"/>
              </a:endParaRPr>
            </a:p>
          </p:txBody>
        </p:sp>
        <p:sp>
          <p:nvSpPr>
            <p:cNvPr id="186409" name="Oval 83"/>
            <p:cNvSpPr/>
            <p:nvPr/>
          </p:nvSpPr>
          <p:spPr>
            <a:xfrm>
              <a:off x="2823" y="2103"/>
              <a:ext cx="85" cy="85"/>
            </a:xfrm>
            <a:prstGeom prst="ellipse">
              <a:avLst/>
            </a:prstGeom>
            <a:solidFill>
              <a:schemeClr val="tx1"/>
            </a:solidFill>
            <a:ln w="9525" cap="flat" cmpd="sng">
              <a:solidFill>
                <a:schemeClr val="tx1"/>
              </a:solidFill>
              <a:prstDash val="solid"/>
              <a:headEnd type="none" w="med" len="med"/>
              <a:tailEnd type="none" w="med" len="med"/>
            </a:ln>
          </p:spPr>
          <p:txBody>
            <a:bodyPr wrap="none" anchor="ctr"/>
            <a:p>
              <a:endParaRPr lang="en-US" altLang="en-US" dirty="0">
                <a:latin typeface="Arial" panose="020B0604020202020204" pitchFamily="34" charset="0"/>
              </a:endParaRPr>
            </a:p>
          </p:txBody>
        </p:sp>
        <p:sp>
          <p:nvSpPr>
            <p:cNvPr id="186410" name="Oval 85"/>
            <p:cNvSpPr/>
            <p:nvPr/>
          </p:nvSpPr>
          <p:spPr>
            <a:xfrm>
              <a:off x="3249" y="1848"/>
              <a:ext cx="85" cy="85"/>
            </a:xfrm>
            <a:prstGeom prst="ellipse">
              <a:avLst/>
            </a:prstGeom>
            <a:solidFill>
              <a:schemeClr val="tx1"/>
            </a:solidFill>
            <a:ln w="9525" cap="flat" cmpd="sng">
              <a:solidFill>
                <a:schemeClr val="tx1"/>
              </a:solidFill>
              <a:prstDash val="solid"/>
              <a:headEnd type="none" w="med" len="med"/>
              <a:tailEnd type="none" w="med" len="med"/>
            </a:ln>
          </p:spPr>
          <p:txBody>
            <a:bodyPr wrap="none" anchor="ctr"/>
            <a:p>
              <a:endParaRPr lang="en-US" altLang="en-US" dirty="0">
                <a:latin typeface="Arial" panose="020B0604020202020204" pitchFamily="34" charset="0"/>
              </a:endParaRPr>
            </a:p>
          </p:txBody>
        </p:sp>
        <p:sp>
          <p:nvSpPr>
            <p:cNvPr id="186411" name="Oval 86"/>
            <p:cNvSpPr/>
            <p:nvPr/>
          </p:nvSpPr>
          <p:spPr>
            <a:xfrm>
              <a:off x="3022" y="2075"/>
              <a:ext cx="85" cy="85"/>
            </a:xfrm>
            <a:prstGeom prst="ellipse">
              <a:avLst/>
            </a:prstGeom>
            <a:solidFill>
              <a:schemeClr val="tx1"/>
            </a:solidFill>
            <a:ln w="9525" cap="flat" cmpd="sng">
              <a:solidFill>
                <a:schemeClr val="tx1"/>
              </a:solidFill>
              <a:prstDash val="solid"/>
              <a:headEnd type="none" w="med" len="med"/>
              <a:tailEnd type="none" w="med" len="med"/>
            </a:ln>
          </p:spPr>
          <p:txBody>
            <a:bodyPr wrap="none" anchor="ctr"/>
            <a:p>
              <a:endParaRPr lang="en-US" altLang="en-US" dirty="0">
                <a:latin typeface="Arial" panose="020B0604020202020204" pitchFamily="34" charset="0"/>
              </a:endParaRPr>
            </a:p>
          </p:txBody>
        </p:sp>
        <p:sp>
          <p:nvSpPr>
            <p:cNvPr id="186412" name="Oval 87"/>
            <p:cNvSpPr/>
            <p:nvPr/>
          </p:nvSpPr>
          <p:spPr>
            <a:xfrm>
              <a:off x="2823" y="1196"/>
              <a:ext cx="85" cy="85"/>
            </a:xfrm>
            <a:prstGeom prst="ellipse">
              <a:avLst/>
            </a:prstGeom>
            <a:solidFill>
              <a:schemeClr val="tx1"/>
            </a:solidFill>
            <a:ln w="9525" cap="flat" cmpd="sng">
              <a:solidFill>
                <a:schemeClr val="tx1"/>
              </a:solidFill>
              <a:prstDash val="solid"/>
              <a:headEnd type="none" w="med" len="med"/>
              <a:tailEnd type="none" w="med" len="med"/>
            </a:ln>
          </p:spPr>
          <p:txBody>
            <a:bodyPr wrap="none" anchor="ctr"/>
            <a:p>
              <a:endParaRPr lang="en-US" altLang="en-US" dirty="0">
                <a:latin typeface="Arial" panose="020B0604020202020204" pitchFamily="34" charset="0"/>
              </a:endParaRPr>
            </a:p>
          </p:txBody>
        </p:sp>
        <p:sp>
          <p:nvSpPr>
            <p:cNvPr id="186413" name="Oval 88"/>
            <p:cNvSpPr/>
            <p:nvPr/>
          </p:nvSpPr>
          <p:spPr>
            <a:xfrm>
              <a:off x="2993" y="1224"/>
              <a:ext cx="85" cy="85"/>
            </a:xfrm>
            <a:prstGeom prst="ellipse">
              <a:avLst/>
            </a:prstGeom>
            <a:solidFill>
              <a:schemeClr val="tx1"/>
            </a:solidFill>
            <a:ln w="9525" cap="flat" cmpd="sng">
              <a:solidFill>
                <a:schemeClr val="tx1"/>
              </a:solidFill>
              <a:prstDash val="solid"/>
              <a:headEnd type="none" w="med" len="med"/>
              <a:tailEnd type="none" w="med" len="med"/>
            </a:ln>
          </p:spPr>
          <p:txBody>
            <a:bodyPr wrap="none" anchor="ctr"/>
            <a:p>
              <a:endParaRPr lang="en-US" altLang="en-US" dirty="0">
                <a:latin typeface="Arial" panose="020B0604020202020204" pitchFamily="34" charset="0"/>
              </a:endParaRPr>
            </a:p>
          </p:txBody>
        </p:sp>
        <p:sp>
          <p:nvSpPr>
            <p:cNvPr id="186414" name="Oval 89"/>
            <p:cNvSpPr/>
            <p:nvPr/>
          </p:nvSpPr>
          <p:spPr>
            <a:xfrm>
              <a:off x="2653" y="1253"/>
              <a:ext cx="85" cy="85"/>
            </a:xfrm>
            <a:prstGeom prst="ellipse">
              <a:avLst/>
            </a:prstGeom>
            <a:solidFill>
              <a:schemeClr val="tx1"/>
            </a:solidFill>
            <a:ln w="9525" cap="flat" cmpd="sng">
              <a:solidFill>
                <a:schemeClr val="tx1"/>
              </a:solidFill>
              <a:prstDash val="solid"/>
              <a:headEnd type="none" w="med" len="med"/>
              <a:tailEnd type="none" w="med" len="med"/>
            </a:ln>
          </p:spPr>
          <p:txBody>
            <a:bodyPr wrap="none" anchor="ctr"/>
            <a:p>
              <a:endParaRPr lang="en-US" altLang="en-US" dirty="0">
                <a:latin typeface="Arial" panose="020B0604020202020204" pitchFamily="34" charset="0"/>
              </a:endParaRPr>
            </a:p>
          </p:txBody>
        </p:sp>
        <p:sp>
          <p:nvSpPr>
            <p:cNvPr id="186415" name="Oval 90"/>
            <p:cNvSpPr/>
            <p:nvPr/>
          </p:nvSpPr>
          <p:spPr>
            <a:xfrm>
              <a:off x="2426" y="1480"/>
              <a:ext cx="85" cy="85"/>
            </a:xfrm>
            <a:prstGeom prst="ellipse">
              <a:avLst/>
            </a:prstGeom>
            <a:solidFill>
              <a:schemeClr val="tx1"/>
            </a:solidFill>
            <a:ln w="9525" cap="flat" cmpd="sng">
              <a:solidFill>
                <a:schemeClr val="tx1"/>
              </a:solidFill>
              <a:prstDash val="solid"/>
              <a:headEnd type="none" w="med" len="med"/>
              <a:tailEnd type="none" w="med" len="med"/>
            </a:ln>
          </p:spPr>
          <p:txBody>
            <a:bodyPr wrap="none" anchor="ctr"/>
            <a:p>
              <a:endParaRPr lang="en-US" altLang="en-US" dirty="0">
                <a:latin typeface="Arial" panose="020B0604020202020204" pitchFamily="34" charset="0"/>
              </a:endParaRPr>
            </a:p>
          </p:txBody>
        </p:sp>
        <p:sp>
          <p:nvSpPr>
            <p:cNvPr id="186416" name="Oval 91"/>
            <p:cNvSpPr/>
            <p:nvPr/>
          </p:nvSpPr>
          <p:spPr>
            <a:xfrm>
              <a:off x="2426" y="1848"/>
              <a:ext cx="85" cy="85"/>
            </a:xfrm>
            <a:prstGeom prst="ellipse">
              <a:avLst/>
            </a:prstGeom>
            <a:solidFill>
              <a:schemeClr val="tx1"/>
            </a:solidFill>
            <a:ln w="9525" cap="flat" cmpd="sng">
              <a:solidFill>
                <a:schemeClr val="tx1"/>
              </a:solidFill>
              <a:prstDash val="solid"/>
              <a:headEnd type="none" w="med" len="med"/>
              <a:tailEnd type="none" w="med" len="med"/>
            </a:ln>
          </p:spPr>
          <p:txBody>
            <a:bodyPr wrap="none" anchor="ctr"/>
            <a:p>
              <a:endParaRPr lang="en-US" altLang="en-US" dirty="0">
                <a:latin typeface="Arial" panose="020B0604020202020204" pitchFamily="34" charset="0"/>
              </a:endParaRPr>
            </a:p>
          </p:txBody>
        </p:sp>
        <p:sp>
          <p:nvSpPr>
            <p:cNvPr id="186417" name="Oval 92"/>
            <p:cNvSpPr/>
            <p:nvPr/>
          </p:nvSpPr>
          <p:spPr>
            <a:xfrm>
              <a:off x="2653" y="2075"/>
              <a:ext cx="85" cy="85"/>
            </a:xfrm>
            <a:prstGeom prst="ellipse">
              <a:avLst/>
            </a:prstGeom>
            <a:solidFill>
              <a:schemeClr val="tx1"/>
            </a:solidFill>
            <a:ln w="9525" cap="flat" cmpd="sng">
              <a:solidFill>
                <a:schemeClr val="tx1"/>
              </a:solidFill>
              <a:prstDash val="solid"/>
              <a:headEnd type="none" w="med" len="med"/>
              <a:tailEnd type="none" w="med" len="med"/>
            </a:ln>
          </p:spPr>
          <p:txBody>
            <a:bodyPr wrap="none" anchor="ctr"/>
            <a:p>
              <a:endParaRPr lang="en-US" altLang="en-US" dirty="0">
                <a:latin typeface="Arial" panose="020B0604020202020204" pitchFamily="34" charset="0"/>
              </a:endParaRPr>
            </a:p>
          </p:txBody>
        </p:sp>
        <p:sp>
          <p:nvSpPr>
            <p:cNvPr id="186418" name="Oval 93"/>
            <p:cNvSpPr/>
            <p:nvPr/>
          </p:nvSpPr>
          <p:spPr>
            <a:xfrm>
              <a:off x="2511" y="1990"/>
              <a:ext cx="85" cy="85"/>
            </a:xfrm>
            <a:prstGeom prst="ellipse">
              <a:avLst/>
            </a:prstGeom>
            <a:solidFill>
              <a:schemeClr val="tx1"/>
            </a:solidFill>
            <a:ln w="9525" cap="flat" cmpd="sng">
              <a:solidFill>
                <a:schemeClr val="tx1"/>
              </a:solidFill>
              <a:prstDash val="solid"/>
              <a:headEnd type="none" w="med" len="med"/>
              <a:tailEnd type="none" w="med" len="med"/>
            </a:ln>
          </p:spPr>
          <p:txBody>
            <a:bodyPr wrap="none" anchor="ctr"/>
            <a:p>
              <a:endParaRPr lang="en-US" altLang="en-US" dirty="0">
                <a:latin typeface="Arial" panose="020B0604020202020204" pitchFamily="34" charset="0"/>
              </a:endParaRPr>
            </a:p>
          </p:txBody>
        </p:sp>
        <p:sp>
          <p:nvSpPr>
            <p:cNvPr id="186419" name="Oval 100"/>
            <p:cNvSpPr/>
            <p:nvPr/>
          </p:nvSpPr>
          <p:spPr>
            <a:xfrm>
              <a:off x="3249" y="1480"/>
              <a:ext cx="85" cy="85"/>
            </a:xfrm>
            <a:prstGeom prst="ellipse">
              <a:avLst/>
            </a:prstGeom>
            <a:solidFill>
              <a:schemeClr val="tx1"/>
            </a:solidFill>
            <a:ln w="9525" cap="flat" cmpd="sng">
              <a:solidFill>
                <a:schemeClr val="tx1"/>
              </a:solidFill>
              <a:prstDash val="solid"/>
              <a:headEnd type="none" w="med" len="med"/>
              <a:tailEnd type="none" w="med" len="med"/>
            </a:ln>
          </p:spPr>
          <p:txBody>
            <a:bodyPr wrap="none" anchor="ctr"/>
            <a:p>
              <a:endParaRPr lang="en-US" altLang="en-US" dirty="0">
                <a:latin typeface="Arial" panose="020B0604020202020204" pitchFamily="34" charset="0"/>
              </a:endParaRPr>
            </a:p>
          </p:txBody>
        </p:sp>
      </p:grpSp>
      <p:grpSp>
        <p:nvGrpSpPr>
          <p:cNvPr id="186374" name="Group 112"/>
          <p:cNvGrpSpPr/>
          <p:nvPr/>
        </p:nvGrpSpPr>
        <p:grpSpPr>
          <a:xfrm>
            <a:off x="7370763" y="2192338"/>
            <a:ext cx="1687512" cy="1587500"/>
            <a:chOff x="4212" y="1253"/>
            <a:chExt cx="964" cy="907"/>
          </a:xfrm>
        </p:grpSpPr>
        <p:sp>
          <p:nvSpPr>
            <p:cNvPr id="186381" name="Oval 7"/>
            <p:cNvSpPr/>
            <p:nvPr/>
          </p:nvSpPr>
          <p:spPr>
            <a:xfrm>
              <a:off x="5063" y="1848"/>
              <a:ext cx="85" cy="85"/>
            </a:xfrm>
            <a:prstGeom prst="ellipse">
              <a:avLst/>
            </a:prstGeom>
            <a:solidFill>
              <a:schemeClr val="tx1"/>
            </a:solidFill>
            <a:ln w="9525" cap="flat" cmpd="sng">
              <a:solidFill>
                <a:schemeClr val="tx1"/>
              </a:solidFill>
              <a:prstDash val="solid"/>
              <a:headEnd type="none" w="med" len="med"/>
              <a:tailEnd type="none" w="med" len="med"/>
            </a:ln>
          </p:spPr>
          <p:txBody>
            <a:bodyPr wrap="none" anchor="ctr"/>
            <a:p>
              <a:endParaRPr lang="en-US" altLang="en-US" dirty="0">
                <a:latin typeface="Arial" panose="020B0604020202020204" pitchFamily="34" charset="0"/>
              </a:endParaRPr>
            </a:p>
          </p:txBody>
        </p:sp>
        <p:grpSp>
          <p:nvGrpSpPr>
            <p:cNvPr id="186382" name="Group 54"/>
            <p:cNvGrpSpPr/>
            <p:nvPr/>
          </p:nvGrpSpPr>
          <p:grpSpPr>
            <a:xfrm>
              <a:off x="4241" y="1253"/>
              <a:ext cx="907" cy="907"/>
              <a:chOff x="612" y="1253"/>
              <a:chExt cx="907" cy="907"/>
            </a:xfrm>
          </p:grpSpPr>
          <p:sp>
            <p:nvSpPr>
              <p:cNvPr id="186400" name="Line 55"/>
              <p:cNvSpPr/>
              <p:nvPr/>
            </p:nvSpPr>
            <p:spPr>
              <a:xfrm>
                <a:off x="1066" y="1253"/>
                <a:ext cx="0" cy="907"/>
              </a:xfrm>
              <a:prstGeom prst="line">
                <a:avLst/>
              </a:prstGeom>
              <a:ln w="19050" cap="flat" cmpd="sng">
                <a:solidFill>
                  <a:schemeClr val="tx1"/>
                </a:solidFill>
                <a:prstDash val="solid"/>
                <a:headEnd type="none" w="med" len="med"/>
                <a:tailEnd type="none" w="med" len="med"/>
              </a:ln>
            </p:spPr>
          </p:sp>
          <p:sp>
            <p:nvSpPr>
              <p:cNvPr id="186401" name="Line 56"/>
              <p:cNvSpPr/>
              <p:nvPr/>
            </p:nvSpPr>
            <p:spPr>
              <a:xfrm>
                <a:off x="612" y="1706"/>
                <a:ext cx="907" cy="0"/>
              </a:xfrm>
              <a:prstGeom prst="line">
                <a:avLst/>
              </a:prstGeom>
              <a:ln w="19050" cap="flat" cmpd="sng">
                <a:solidFill>
                  <a:schemeClr val="tx1"/>
                </a:solidFill>
                <a:prstDash val="solid"/>
                <a:headEnd type="none" w="med" len="med"/>
                <a:tailEnd type="none" w="med" len="med"/>
              </a:ln>
            </p:spPr>
          </p:sp>
        </p:grpSp>
        <p:sp>
          <p:nvSpPr>
            <p:cNvPr id="186383" name="Oval 84"/>
            <p:cNvSpPr/>
            <p:nvPr/>
          </p:nvSpPr>
          <p:spPr>
            <a:xfrm>
              <a:off x="4638" y="1423"/>
              <a:ext cx="85" cy="85"/>
            </a:xfrm>
            <a:prstGeom prst="ellipse">
              <a:avLst/>
            </a:prstGeom>
            <a:solidFill>
              <a:schemeClr val="tx1"/>
            </a:solidFill>
            <a:ln w="9525" cap="flat" cmpd="sng">
              <a:solidFill>
                <a:schemeClr val="tx1"/>
              </a:solidFill>
              <a:prstDash val="solid"/>
              <a:headEnd type="none" w="med" len="med"/>
              <a:tailEnd type="none" w="med" len="med"/>
            </a:ln>
          </p:spPr>
          <p:txBody>
            <a:bodyPr wrap="none" anchor="ctr"/>
            <a:p>
              <a:endParaRPr lang="en-US" altLang="en-US" dirty="0">
                <a:latin typeface="Arial" panose="020B0604020202020204" pitchFamily="34" charset="0"/>
              </a:endParaRPr>
            </a:p>
          </p:txBody>
        </p:sp>
        <p:sp>
          <p:nvSpPr>
            <p:cNvPr id="186384" name="Oval 94"/>
            <p:cNvSpPr/>
            <p:nvPr/>
          </p:nvSpPr>
          <p:spPr>
            <a:xfrm>
              <a:off x="4836" y="1480"/>
              <a:ext cx="85" cy="85"/>
            </a:xfrm>
            <a:prstGeom prst="ellipse">
              <a:avLst/>
            </a:prstGeom>
            <a:solidFill>
              <a:schemeClr val="tx1"/>
            </a:solidFill>
            <a:ln w="9525" cap="flat" cmpd="sng">
              <a:solidFill>
                <a:schemeClr val="tx1"/>
              </a:solidFill>
              <a:prstDash val="solid"/>
              <a:headEnd type="none" w="med" len="med"/>
              <a:tailEnd type="none" w="med" len="med"/>
            </a:ln>
          </p:spPr>
          <p:txBody>
            <a:bodyPr wrap="none" anchor="ctr"/>
            <a:p>
              <a:endParaRPr lang="en-US" altLang="en-US" dirty="0">
                <a:latin typeface="Arial" panose="020B0604020202020204" pitchFamily="34" charset="0"/>
              </a:endParaRPr>
            </a:p>
          </p:txBody>
        </p:sp>
        <p:sp>
          <p:nvSpPr>
            <p:cNvPr id="186385" name="Oval 95"/>
            <p:cNvSpPr/>
            <p:nvPr/>
          </p:nvSpPr>
          <p:spPr>
            <a:xfrm>
              <a:off x="4468" y="1480"/>
              <a:ext cx="85" cy="85"/>
            </a:xfrm>
            <a:prstGeom prst="ellipse">
              <a:avLst/>
            </a:prstGeom>
            <a:solidFill>
              <a:schemeClr val="tx1"/>
            </a:solidFill>
            <a:ln w="9525" cap="flat" cmpd="sng">
              <a:solidFill>
                <a:schemeClr val="tx1"/>
              </a:solidFill>
              <a:prstDash val="solid"/>
              <a:headEnd type="none" w="med" len="med"/>
              <a:tailEnd type="none" w="med" len="med"/>
            </a:ln>
          </p:spPr>
          <p:txBody>
            <a:bodyPr wrap="none" anchor="ctr"/>
            <a:p>
              <a:endParaRPr lang="en-US" altLang="en-US" dirty="0">
                <a:latin typeface="Arial" panose="020B0604020202020204" pitchFamily="34" charset="0"/>
              </a:endParaRPr>
            </a:p>
          </p:txBody>
        </p:sp>
        <p:sp>
          <p:nvSpPr>
            <p:cNvPr id="186386" name="Oval 96"/>
            <p:cNvSpPr/>
            <p:nvPr/>
          </p:nvSpPr>
          <p:spPr>
            <a:xfrm>
              <a:off x="4468" y="1848"/>
              <a:ext cx="85" cy="85"/>
            </a:xfrm>
            <a:prstGeom prst="ellipse">
              <a:avLst/>
            </a:prstGeom>
            <a:solidFill>
              <a:schemeClr val="tx1"/>
            </a:solidFill>
            <a:ln w="9525" cap="flat" cmpd="sng">
              <a:solidFill>
                <a:schemeClr val="tx1"/>
              </a:solidFill>
              <a:prstDash val="solid"/>
              <a:headEnd type="none" w="med" len="med"/>
              <a:tailEnd type="none" w="med" len="med"/>
            </a:ln>
          </p:spPr>
          <p:txBody>
            <a:bodyPr wrap="none" anchor="ctr"/>
            <a:p>
              <a:endParaRPr lang="en-US" altLang="en-US" dirty="0">
                <a:latin typeface="Arial" panose="020B0604020202020204" pitchFamily="34" charset="0"/>
              </a:endParaRPr>
            </a:p>
          </p:txBody>
        </p:sp>
        <p:sp>
          <p:nvSpPr>
            <p:cNvPr id="186387" name="Oval 97"/>
            <p:cNvSpPr/>
            <p:nvPr/>
          </p:nvSpPr>
          <p:spPr>
            <a:xfrm>
              <a:off x="4921" y="1678"/>
              <a:ext cx="85" cy="85"/>
            </a:xfrm>
            <a:prstGeom prst="ellipse">
              <a:avLst/>
            </a:prstGeom>
            <a:solidFill>
              <a:schemeClr val="tx1"/>
            </a:solidFill>
            <a:ln w="9525" cap="flat" cmpd="sng">
              <a:solidFill>
                <a:schemeClr val="tx1"/>
              </a:solidFill>
              <a:prstDash val="solid"/>
              <a:headEnd type="none" w="med" len="med"/>
              <a:tailEnd type="none" w="med" len="med"/>
            </a:ln>
          </p:spPr>
          <p:txBody>
            <a:bodyPr wrap="none" anchor="ctr"/>
            <a:p>
              <a:endParaRPr lang="en-US" altLang="en-US" dirty="0">
                <a:latin typeface="Arial" panose="020B0604020202020204" pitchFamily="34" charset="0"/>
              </a:endParaRPr>
            </a:p>
          </p:txBody>
        </p:sp>
        <p:sp>
          <p:nvSpPr>
            <p:cNvPr id="186388" name="Oval 98"/>
            <p:cNvSpPr/>
            <p:nvPr/>
          </p:nvSpPr>
          <p:spPr>
            <a:xfrm>
              <a:off x="4411" y="1678"/>
              <a:ext cx="85" cy="85"/>
            </a:xfrm>
            <a:prstGeom prst="ellipse">
              <a:avLst/>
            </a:prstGeom>
            <a:solidFill>
              <a:schemeClr val="tx1"/>
            </a:solidFill>
            <a:ln w="9525" cap="flat" cmpd="sng">
              <a:solidFill>
                <a:schemeClr val="tx1"/>
              </a:solidFill>
              <a:prstDash val="solid"/>
              <a:headEnd type="none" w="med" len="med"/>
              <a:tailEnd type="none" w="med" len="med"/>
            </a:ln>
          </p:spPr>
          <p:txBody>
            <a:bodyPr wrap="none" anchor="ctr"/>
            <a:p>
              <a:endParaRPr lang="en-US" altLang="en-US" dirty="0">
                <a:latin typeface="Arial" panose="020B0604020202020204" pitchFamily="34" charset="0"/>
              </a:endParaRPr>
            </a:p>
          </p:txBody>
        </p:sp>
        <p:sp>
          <p:nvSpPr>
            <p:cNvPr id="186389" name="Oval 99"/>
            <p:cNvSpPr/>
            <p:nvPr/>
          </p:nvSpPr>
          <p:spPr>
            <a:xfrm>
              <a:off x="4666" y="1933"/>
              <a:ext cx="85" cy="85"/>
            </a:xfrm>
            <a:prstGeom prst="ellipse">
              <a:avLst/>
            </a:prstGeom>
            <a:solidFill>
              <a:schemeClr val="tx1"/>
            </a:solidFill>
            <a:ln w="9525" cap="flat" cmpd="sng">
              <a:solidFill>
                <a:schemeClr val="tx1"/>
              </a:solidFill>
              <a:prstDash val="solid"/>
              <a:headEnd type="none" w="med" len="med"/>
              <a:tailEnd type="none" w="med" len="med"/>
            </a:ln>
          </p:spPr>
          <p:txBody>
            <a:bodyPr wrap="none" anchor="ctr"/>
            <a:p>
              <a:endParaRPr lang="en-US" altLang="en-US" dirty="0">
                <a:latin typeface="Arial" panose="020B0604020202020204" pitchFamily="34" charset="0"/>
              </a:endParaRPr>
            </a:p>
          </p:txBody>
        </p:sp>
        <p:sp>
          <p:nvSpPr>
            <p:cNvPr id="186390" name="Oval 101"/>
            <p:cNvSpPr/>
            <p:nvPr/>
          </p:nvSpPr>
          <p:spPr>
            <a:xfrm>
              <a:off x="4241" y="1253"/>
              <a:ext cx="907" cy="907"/>
            </a:xfrm>
            <a:prstGeom prst="ellipse">
              <a:avLst/>
            </a:prstGeom>
            <a:noFill/>
            <a:ln w="9525" cap="flat" cmpd="sng">
              <a:solidFill>
                <a:schemeClr val="tx1"/>
              </a:solidFill>
              <a:prstDash val="sysDot"/>
              <a:headEnd type="none" w="med" len="med"/>
              <a:tailEnd type="none" w="med" len="med"/>
            </a:ln>
          </p:spPr>
          <p:txBody>
            <a:bodyPr wrap="none" anchor="ctr"/>
            <a:p>
              <a:endParaRPr lang="en-US" altLang="en-US" dirty="0">
                <a:latin typeface="Arial" panose="020B0604020202020204" pitchFamily="34" charset="0"/>
              </a:endParaRPr>
            </a:p>
          </p:txBody>
        </p:sp>
        <p:sp>
          <p:nvSpPr>
            <p:cNvPr id="186391" name="Oval 102"/>
            <p:cNvSpPr/>
            <p:nvPr/>
          </p:nvSpPr>
          <p:spPr>
            <a:xfrm>
              <a:off x="4439" y="1451"/>
              <a:ext cx="539" cy="539"/>
            </a:xfrm>
            <a:prstGeom prst="ellipse">
              <a:avLst/>
            </a:prstGeom>
            <a:noFill/>
            <a:ln w="9525" cap="flat" cmpd="sng">
              <a:solidFill>
                <a:schemeClr val="tx1"/>
              </a:solidFill>
              <a:prstDash val="sysDot"/>
              <a:headEnd type="none" w="med" len="med"/>
              <a:tailEnd type="none" w="med" len="med"/>
            </a:ln>
          </p:spPr>
          <p:txBody>
            <a:bodyPr wrap="none" anchor="ctr"/>
            <a:p>
              <a:endParaRPr lang="en-US" altLang="en-US" dirty="0">
                <a:latin typeface="Arial" panose="020B0604020202020204" pitchFamily="34" charset="0"/>
              </a:endParaRPr>
            </a:p>
          </p:txBody>
        </p:sp>
        <p:sp>
          <p:nvSpPr>
            <p:cNvPr id="186392" name="Oval 103"/>
            <p:cNvSpPr/>
            <p:nvPr/>
          </p:nvSpPr>
          <p:spPr>
            <a:xfrm>
              <a:off x="5091" y="1508"/>
              <a:ext cx="85" cy="85"/>
            </a:xfrm>
            <a:prstGeom prst="ellipse">
              <a:avLst/>
            </a:prstGeom>
            <a:solidFill>
              <a:schemeClr val="tx1"/>
            </a:solidFill>
            <a:ln w="9525" cap="flat" cmpd="sng">
              <a:solidFill>
                <a:schemeClr val="tx1"/>
              </a:solidFill>
              <a:prstDash val="solid"/>
              <a:headEnd type="none" w="med" len="med"/>
              <a:tailEnd type="none" w="med" len="med"/>
            </a:ln>
          </p:spPr>
          <p:txBody>
            <a:bodyPr wrap="none" anchor="ctr"/>
            <a:p>
              <a:endParaRPr lang="en-US" altLang="en-US" dirty="0">
                <a:latin typeface="Arial" panose="020B0604020202020204" pitchFamily="34" charset="0"/>
              </a:endParaRPr>
            </a:p>
          </p:txBody>
        </p:sp>
        <p:sp>
          <p:nvSpPr>
            <p:cNvPr id="186393" name="Oval 104"/>
            <p:cNvSpPr/>
            <p:nvPr/>
          </p:nvSpPr>
          <p:spPr>
            <a:xfrm>
              <a:off x="4836" y="1253"/>
              <a:ext cx="85" cy="85"/>
            </a:xfrm>
            <a:prstGeom prst="ellipse">
              <a:avLst/>
            </a:prstGeom>
            <a:solidFill>
              <a:schemeClr val="tx1"/>
            </a:solidFill>
            <a:ln w="9525" cap="flat" cmpd="sng">
              <a:solidFill>
                <a:schemeClr val="tx1"/>
              </a:solidFill>
              <a:prstDash val="solid"/>
              <a:headEnd type="none" w="med" len="med"/>
              <a:tailEnd type="none" w="med" len="med"/>
            </a:ln>
          </p:spPr>
          <p:txBody>
            <a:bodyPr wrap="none" anchor="ctr"/>
            <a:p>
              <a:endParaRPr lang="en-US" altLang="en-US" dirty="0">
                <a:latin typeface="Arial" panose="020B0604020202020204" pitchFamily="34" charset="0"/>
              </a:endParaRPr>
            </a:p>
          </p:txBody>
        </p:sp>
        <p:sp>
          <p:nvSpPr>
            <p:cNvPr id="186394" name="Oval 105"/>
            <p:cNvSpPr/>
            <p:nvPr/>
          </p:nvSpPr>
          <p:spPr>
            <a:xfrm>
              <a:off x="4411" y="1281"/>
              <a:ext cx="85" cy="85"/>
            </a:xfrm>
            <a:prstGeom prst="ellipse">
              <a:avLst/>
            </a:prstGeom>
            <a:solidFill>
              <a:schemeClr val="tx1"/>
            </a:solidFill>
            <a:ln w="9525" cap="flat" cmpd="sng">
              <a:solidFill>
                <a:schemeClr val="tx1"/>
              </a:solidFill>
              <a:prstDash val="solid"/>
              <a:headEnd type="none" w="med" len="med"/>
              <a:tailEnd type="none" w="med" len="med"/>
            </a:ln>
          </p:spPr>
          <p:txBody>
            <a:bodyPr wrap="none" anchor="ctr"/>
            <a:p>
              <a:endParaRPr lang="en-US" altLang="en-US" dirty="0">
                <a:latin typeface="Arial" panose="020B0604020202020204" pitchFamily="34" charset="0"/>
              </a:endParaRPr>
            </a:p>
          </p:txBody>
        </p:sp>
        <p:sp>
          <p:nvSpPr>
            <p:cNvPr id="186395" name="Oval 106"/>
            <p:cNvSpPr/>
            <p:nvPr/>
          </p:nvSpPr>
          <p:spPr>
            <a:xfrm>
              <a:off x="4212" y="1536"/>
              <a:ext cx="85" cy="85"/>
            </a:xfrm>
            <a:prstGeom prst="ellipse">
              <a:avLst/>
            </a:prstGeom>
            <a:solidFill>
              <a:schemeClr val="tx1"/>
            </a:solidFill>
            <a:ln w="9525" cap="flat" cmpd="sng">
              <a:solidFill>
                <a:schemeClr val="tx1"/>
              </a:solidFill>
              <a:prstDash val="solid"/>
              <a:headEnd type="none" w="med" len="med"/>
              <a:tailEnd type="none" w="med" len="med"/>
            </a:ln>
          </p:spPr>
          <p:txBody>
            <a:bodyPr wrap="none" anchor="ctr"/>
            <a:p>
              <a:endParaRPr lang="en-US" altLang="en-US" dirty="0">
                <a:latin typeface="Arial" panose="020B0604020202020204" pitchFamily="34" charset="0"/>
              </a:endParaRPr>
            </a:p>
          </p:txBody>
        </p:sp>
        <p:sp>
          <p:nvSpPr>
            <p:cNvPr id="186396" name="Oval 107"/>
            <p:cNvSpPr/>
            <p:nvPr/>
          </p:nvSpPr>
          <p:spPr>
            <a:xfrm>
              <a:off x="4241" y="1848"/>
              <a:ext cx="85" cy="85"/>
            </a:xfrm>
            <a:prstGeom prst="ellipse">
              <a:avLst/>
            </a:prstGeom>
            <a:solidFill>
              <a:schemeClr val="tx1"/>
            </a:solidFill>
            <a:ln w="9525" cap="flat" cmpd="sng">
              <a:solidFill>
                <a:schemeClr val="tx1"/>
              </a:solidFill>
              <a:prstDash val="solid"/>
              <a:headEnd type="none" w="med" len="med"/>
              <a:tailEnd type="none" w="med" len="med"/>
            </a:ln>
          </p:spPr>
          <p:txBody>
            <a:bodyPr wrap="none" anchor="ctr"/>
            <a:p>
              <a:endParaRPr lang="en-US" altLang="en-US" dirty="0">
                <a:latin typeface="Arial" panose="020B0604020202020204" pitchFamily="34" charset="0"/>
              </a:endParaRPr>
            </a:p>
          </p:txBody>
        </p:sp>
        <p:sp>
          <p:nvSpPr>
            <p:cNvPr id="186397" name="Oval 108"/>
            <p:cNvSpPr/>
            <p:nvPr/>
          </p:nvSpPr>
          <p:spPr>
            <a:xfrm>
              <a:off x="4439" y="2075"/>
              <a:ext cx="85" cy="85"/>
            </a:xfrm>
            <a:prstGeom prst="ellipse">
              <a:avLst/>
            </a:prstGeom>
            <a:solidFill>
              <a:schemeClr val="tx1"/>
            </a:solidFill>
            <a:ln w="9525" cap="flat" cmpd="sng">
              <a:solidFill>
                <a:schemeClr val="tx1"/>
              </a:solidFill>
              <a:prstDash val="solid"/>
              <a:headEnd type="none" w="med" len="med"/>
              <a:tailEnd type="none" w="med" len="med"/>
            </a:ln>
          </p:spPr>
          <p:txBody>
            <a:bodyPr wrap="none" anchor="ctr"/>
            <a:p>
              <a:endParaRPr lang="en-US" altLang="en-US" dirty="0">
                <a:latin typeface="Arial" panose="020B0604020202020204" pitchFamily="34" charset="0"/>
              </a:endParaRPr>
            </a:p>
          </p:txBody>
        </p:sp>
        <p:sp>
          <p:nvSpPr>
            <p:cNvPr id="186398" name="Oval 109"/>
            <p:cNvSpPr/>
            <p:nvPr/>
          </p:nvSpPr>
          <p:spPr>
            <a:xfrm>
              <a:off x="4864" y="1877"/>
              <a:ext cx="85" cy="85"/>
            </a:xfrm>
            <a:prstGeom prst="ellipse">
              <a:avLst/>
            </a:prstGeom>
            <a:solidFill>
              <a:schemeClr val="tx1"/>
            </a:solidFill>
            <a:ln w="9525" cap="flat" cmpd="sng">
              <a:solidFill>
                <a:schemeClr val="tx1"/>
              </a:solidFill>
              <a:prstDash val="solid"/>
              <a:headEnd type="none" w="med" len="med"/>
              <a:tailEnd type="none" w="med" len="med"/>
            </a:ln>
          </p:spPr>
          <p:txBody>
            <a:bodyPr wrap="none" anchor="ctr"/>
            <a:p>
              <a:endParaRPr lang="en-US" altLang="en-US" dirty="0">
                <a:latin typeface="Arial" panose="020B0604020202020204" pitchFamily="34" charset="0"/>
              </a:endParaRPr>
            </a:p>
          </p:txBody>
        </p:sp>
        <p:sp>
          <p:nvSpPr>
            <p:cNvPr id="186399" name="Oval 110"/>
            <p:cNvSpPr/>
            <p:nvPr/>
          </p:nvSpPr>
          <p:spPr>
            <a:xfrm>
              <a:off x="4864" y="2075"/>
              <a:ext cx="85" cy="85"/>
            </a:xfrm>
            <a:prstGeom prst="ellipse">
              <a:avLst/>
            </a:prstGeom>
            <a:solidFill>
              <a:schemeClr val="tx1"/>
            </a:solidFill>
            <a:ln w="9525" cap="flat" cmpd="sng">
              <a:solidFill>
                <a:schemeClr val="tx1"/>
              </a:solidFill>
              <a:prstDash val="solid"/>
              <a:headEnd type="none" w="med" len="med"/>
              <a:tailEnd type="none" w="med" len="med"/>
            </a:ln>
          </p:spPr>
          <p:txBody>
            <a:bodyPr wrap="none" anchor="ctr"/>
            <a:p>
              <a:endParaRPr lang="en-US" altLang="en-US" dirty="0">
                <a:latin typeface="Arial" panose="020B0604020202020204" pitchFamily="34" charset="0"/>
              </a:endParaRPr>
            </a:p>
          </p:txBody>
        </p:sp>
      </p:grpSp>
      <p:sp>
        <p:nvSpPr>
          <p:cNvPr id="186375" name="Text Box 113"/>
          <p:cNvSpPr txBox="1"/>
          <p:nvPr/>
        </p:nvSpPr>
        <p:spPr>
          <a:xfrm>
            <a:off x="1316038" y="3806825"/>
            <a:ext cx="1208087" cy="436563"/>
          </a:xfrm>
          <a:prstGeom prst="rect">
            <a:avLst/>
          </a:prstGeom>
          <a:noFill/>
          <a:ln w="9525">
            <a:noFill/>
          </a:ln>
        </p:spPr>
        <p:txBody>
          <a:bodyPr wrap="none" lIns="100794" tIns="50397" rIns="100794" bIns="50397">
            <a:spAutoFit/>
          </a:bodyPr>
          <a:p>
            <a:r>
              <a:rPr lang="en-US" altLang="en-US" sz="2200" dirty="0">
                <a:solidFill>
                  <a:schemeClr val="tx1"/>
                </a:solidFill>
                <a:latin typeface="Times New Roman" panose="02020603050405020304" pitchFamily="18" charset="0"/>
              </a:rPr>
              <a:t>16 QAM</a:t>
            </a:r>
            <a:endParaRPr lang="en-GB" altLang="en-US" sz="2200" dirty="0">
              <a:solidFill>
                <a:schemeClr val="tx1"/>
              </a:solidFill>
              <a:latin typeface="Times New Roman" panose="02020603050405020304" pitchFamily="18" charset="0"/>
            </a:endParaRPr>
          </a:p>
        </p:txBody>
      </p:sp>
      <p:sp>
        <p:nvSpPr>
          <p:cNvPr id="186376" name="Text Box 114"/>
          <p:cNvSpPr txBox="1"/>
          <p:nvPr/>
        </p:nvSpPr>
        <p:spPr>
          <a:xfrm>
            <a:off x="7720013" y="3937000"/>
            <a:ext cx="1270000" cy="438150"/>
          </a:xfrm>
          <a:prstGeom prst="rect">
            <a:avLst/>
          </a:prstGeom>
          <a:noFill/>
          <a:ln w="9525">
            <a:noFill/>
          </a:ln>
        </p:spPr>
        <p:txBody>
          <a:bodyPr wrap="none" lIns="100794" tIns="50397" rIns="100794" bIns="50397">
            <a:spAutoFit/>
          </a:bodyPr>
          <a:p>
            <a:r>
              <a:rPr lang="en-US" altLang="en-US" sz="2200" dirty="0">
                <a:solidFill>
                  <a:schemeClr val="tx1"/>
                </a:solidFill>
                <a:latin typeface="Times New Roman" panose="02020603050405020304" pitchFamily="18" charset="0"/>
              </a:rPr>
              <a:t>16 APSK</a:t>
            </a:r>
            <a:endParaRPr lang="en-GB" altLang="en-US" sz="2200" dirty="0">
              <a:solidFill>
                <a:schemeClr val="tx1"/>
              </a:solidFill>
              <a:latin typeface="Times New Roman" panose="02020603050405020304" pitchFamily="18" charset="0"/>
            </a:endParaRPr>
          </a:p>
        </p:txBody>
      </p:sp>
      <p:sp>
        <p:nvSpPr>
          <p:cNvPr id="186377" name="Text Box 115"/>
          <p:cNvSpPr txBox="1"/>
          <p:nvPr/>
        </p:nvSpPr>
        <p:spPr>
          <a:xfrm>
            <a:off x="4445000" y="3937000"/>
            <a:ext cx="1068388" cy="438150"/>
          </a:xfrm>
          <a:prstGeom prst="rect">
            <a:avLst/>
          </a:prstGeom>
          <a:noFill/>
          <a:ln w="9525">
            <a:noFill/>
          </a:ln>
        </p:spPr>
        <p:txBody>
          <a:bodyPr wrap="none" lIns="100794" tIns="50397" rIns="100794" bIns="50397">
            <a:spAutoFit/>
          </a:bodyPr>
          <a:p>
            <a:r>
              <a:rPr lang="en-US" altLang="en-US" sz="2200" dirty="0">
                <a:solidFill>
                  <a:schemeClr val="tx1"/>
                </a:solidFill>
                <a:latin typeface="Times New Roman" panose="02020603050405020304" pitchFamily="18" charset="0"/>
              </a:rPr>
              <a:t>16 PSK</a:t>
            </a:r>
            <a:endParaRPr lang="en-GB" altLang="en-US" sz="2200" dirty="0">
              <a:solidFill>
                <a:schemeClr val="tx1"/>
              </a:solidFill>
              <a:latin typeface="Times New Roman" panose="02020603050405020304" pitchFamily="18" charset="0"/>
            </a:endParaRPr>
          </a:p>
        </p:txBody>
      </p:sp>
      <p:sp>
        <p:nvSpPr>
          <p:cNvPr id="186378" name="Rectangle 116"/>
          <p:cNvSpPr/>
          <p:nvPr/>
        </p:nvSpPr>
        <p:spPr>
          <a:xfrm>
            <a:off x="4097338" y="6856413"/>
            <a:ext cx="1785937" cy="446087"/>
          </a:xfrm>
          <a:prstGeom prst="rect">
            <a:avLst/>
          </a:prstGeom>
          <a:solidFill>
            <a:schemeClr val="bg1"/>
          </a:solidFill>
          <a:ln w="9525" cap="flat" cmpd="sng">
            <a:solidFill>
              <a:schemeClr val="bg1"/>
            </a:solidFill>
            <a:prstDash val="solid"/>
            <a:miter/>
            <a:headEnd type="none" w="med" len="med"/>
            <a:tailEnd type="none" w="med" len="med"/>
          </a:ln>
        </p:spPr>
        <p:txBody>
          <a:bodyPr wrap="none" lIns="100794" tIns="50397" rIns="100794" bIns="50397" anchor="ctr"/>
          <a:p>
            <a:endParaRPr lang="en-US" altLang="en-US" dirty="0">
              <a:latin typeface="Arial" panose="020B0604020202020204" pitchFamily="34" charset="0"/>
            </a:endParaRPr>
          </a:p>
        </p:txBody>
      </p:sp>
      <p:sp>
        <p:nvSpPr>
          <p:cNvPr id="186379" name="Slide Number Placeholder 74"/>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
        <p:nvSpPr>
          <p:cNvPr id="186380" name="Footer Placeholder 1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87394" name="Rectangle 2"/>
          <p:cNvSpPr>
            <a:spLocks noGrp="1"/>
          </p:cNvSpPr>
          <p:nvPr>
            <p:ph type="title"/>
          </p:nvPr>
        </p:nvSpPr>
        <p:spPr>
          <a:ln/>
        </p:spPr>
        <p:txBody>
          <a:bodyPr vert="horz" wrap="square" lIns="0" tIns="0" rIns="0" bIns="0" anchor="ctr"/>
          <a:p>
            <a:pPr eaLnBrk="1" hangingPunct="1"/>
            <a:r>
              <a:rPr lang="en-US" altLang="en-US" dirty="0"/>
              <a:t>Distortions</a:t>
            </a:r>
            <a:endParaRPr lang="en-GB" altLang="en-US" dirty="0"/>
          </a:p>
        </p:txBody>
      </p:sp>
      <p:grpSp>
        <p:nvGrpSpPr>
          <p:cNvPr id="187395" name="Group 53"/>
          <p:cNvGrpSpPr/>
          <p:nvPr/>
        </p:nvGrpSpPr>
        <p:grpSpPr>
          <a:xfrm>
            <a:off x="3552825" y="2390775"/>
            <a:ext cx="2730500" cy="2827338"/>
            <a:chOff x="272" y="1352"/>
            <a:chExt cx="1560" cy="1616"/>
          </a:xfrm>
        </p:grpSpPr>
        <p:sp>
          <p:nvSpPr>
            <p:cNvPr id="187423" name="Oval 46" descr="Large confetti"/>
            <p:cNvSpPr/>
            <p:nvPr/>
          </p:nvSpPr>
          <p:spPr>
            <a:xfrm>
              <a:off x="1463" y="2046"/>
              <a:ext cx="283" cy="284"/>
            </a:xfrm>
            <a:prstGeom prst="ellipse">
              <a:avLst/>
            </a:prstGeom>
            <a:pattFill prst="lgConfetti">
              <a:fgClr>
                <a:schemeClr val="tx2"/>
              </a:fgClr>
              <a:bgClr>
                <a:srgbClr val="FFFFFF"/>
              </a:bgClr>
            </a:pattFill>
            <a:ln w="9525">
              <a:noFill/>
            </a:ln>
          </p:spPr>
          <p:txBody>
            <a:bodyPr wrap="none" anchor="ctr"/>
            <a:p>
              <a:endParaRPr lang="en-US" altLang="en-US" dirty="0">
                <a:latin typeface="Arial" panose="020B0604020202020204" pitchFamily="34" charset="0"/>
              </a:endParaRPr>
            </a:p>
          </p:txBody>
        </p:sp>
        <p:sp>
          <p:nvSpPr>
            <p:cNvPr id="187424" name="Oval 47" descr="Large confetti"/>
            <p:cNvSpPr/>
            <p:nvPr/>
          </p:nvSpPr>
          <p:spPr>
            <a:xfrm>
              <a:off x="329" y="2046"/>
              <a:ext cx="283" cy="284"/>
            </a:xfrm>
            <a:prstGeom prst="ellipse">
              <a:avLst/>
            </a:prstGeom>
            <a:pattFill prst="lgConfetti">
              <a:fgClr>
                <a:schemeClr val="tx2"/>
              </a:fgClr>
              <a:bgClr>
                <a:srgbClr val="FFFFFF"/>
              </a:bgClr>
            </a:pattFill>
            <a:ln w="9525">
              <a:noFill/>
            </a:ln>
          </p:spPr>
          <p:txBody>
            <a:bodyPr wrap="none" anchor="ctr"/>
            <a:p>
              <a:endParaRPr lang="en-US" altLang="en-US" dirty="0">
                <a:latin typeface="Arial" panose="020B0604020202020204" pitchFamily="34" charset="0"/>
              </a:endParaRPr>
            </a:p>
          </p:txBody>
        </p:sp>
        <p:sp>
          <p:nvSpPr>
            <p:cNvPr id="187425" name="Oval 48" descr="Large confetti"/>
            <p:cNvSpPr/>
            <p:nvPr/>
          </p:nvSpPr>
          <p:spPr>
            <a:xfrm>
              <a:off x="924" y="1479"/>
              <a:ext cx="283" cy="284"/>
            </a:xfrm>
            <a:prstGeom prst="ellipse">
              <a:avLst/>
            </a:prstGeom>
            <a:pattFill prst="lgConfetti">
              <a:fgClr>
                <a:schemeClr val="tx2"/>
              </a:fgClr>
              <a:bgClr>
                <a:srgbClr val="FFFFFF"/>
              </a:bgClr>
            </a:pattFill>
            <a:ln w="9525">
              <a:noFill/>
            </a:ln>
          </p:spPr>
          <p:txBody>
            <a:bodyPr wrap="none" anchor="ctr"/>
            <a:p>
              <a:endParaRPr lang="en-US" altLang="en-US" dirty="0">
                <a:latin typeface="Arial" panose="020B0604020202020204" pitchFamily="34" charset="0"/>
              </a:endParaRPr>
            </a:p>
          </p:txBody>
        </p:sp>
        <p:sp>
          <p:nvSpPr>
            <p:cNvPr id="187426" name="Oval 49" descr="Large confetti"/>
            <p:cNvSpPr/>
            <p:nvPr/>
          </p:nvSpPr>
          <p:spPr>
            <a:xfrm>
              <a:off x="924" y="2613"/>
              <a:ext cx="283" cy="284"/>
            </a:xfrm>
            <a:prstGeom prst="ellipse">
              <a:avLst/>
            </a:prstGeom>
            <a:pattFill prst="lgConfetti">
              <a:fgClr>
                <a:schemeClr val="tx2"/>
              </a:fgClr>
              <a:bgClr>
                <a:srgbClr val="FFFFFF"/>
              </a:bgClr>
            </a:pattFill>
            <a:ln w="9525">
              <a:noFill/>
            </a:ln>
          </p:spPr>
          <p:txBody>
            <a:bodyPr wrap="none" anchor="ctr"/>
            <a:p>
              <a:endParaRPr lang="en-US" altLang="en-US" dirty="0">
                <a:latin typeface="Arial" panose="020B0604020202020204" pitchFamily="34" charset="0"/>
              </a:endParaRPr>
            </a:p>
          </p:txBody>
        </p:sp>
        <p:grpSp>
          <p:nvGrpSpPr>
            <p:cNvPr id="187427" name="Group 27"/>
            <p:cNvGrpSpPr/>
            <p:nvPr/>
          </p:nvGrpSpPr>
          <p:grpSpPr>
            <a:xfrm>
              <a:off x="272" y="1352"/>
              <a:ext cx="1560" cy="1616"/>
              <a:chOff x="484" y="1168"/>
              <a:chExt cx="1560" cy="1616"/>
            </a:xfrm>
          </p:grpSpPr>
          <p:grpSp>
            <p:nvGrpSpPr>
              <p:cNvPr id="187428" name="Group 6"/>
              <p:cNvGrpSpPr/>
              <p:nvPr/>
            </p:nvGrpSpPr>
            <p:grpSpPr>
              <a:xfrm>
                <a:off x="484" y="1168"/>
                <a:ext cx="1560" cy="1616"/>
                <a:chOff x="470" y="1593"/>
                <a:chExt cx="1560" cy="1616"/>
              </a:xfrm>
            </p:grpSpPr>
            <p:sp>
              <p:nvSpPr>
                <p:cNvPr id="187433" name="Oval 3"/>
                <p:cNvSpPr/>
                <p:nvPr/>
              </p:nvSpPr>
              <p:spPr>
                <a:xfrm>
                  <a:off x="470" y="1593"/>
                  <a:ext cx="1559" cy="1616"/>
                </a:xfrm>
                <a:prstGeom prst="ellipse">
                  <a:avLst/>
                </a:prstGeom>
                <a:noFill/>
                <a:ln w="9525" cap="flat" cmpd="sng">
                  <a:solidFill>
                    <a:schemeClr val="tx1"/>
                  </a:solidFill>
                  <a:prstDash val="solid"/>
                  <a:headEnd type="none" w="med" len="med"/>
                  <a:tailEnd type="none" w="med" len="med"/>
                </a:ln>
              </p:spPr>
              <p:txBody>
                <a:bodyPr wrap="none" anchor="ctr"/>
                <a:p>
                  <a:endParaRPr lang="en-US" altLang="en-US" dirty="0">
                    <a:latin typeface="Arial" panose="020B0604020202020204" pitchFamily="34" charset="0"/>
                  </a:endParaRPr>
                </a:p>
              </p:txBody>
            </p:sp>
            <p:sp>
              <p:nvSpPr>
                <p:cNvPr id="187434" name="Line 4"/>
                <p:cNvSpPr/>
                <p:nvPr/>
              </p:nvSpPr>
              <p:spPr>
                <a:xfrm>
                  <a:off x="1264" y="1593"/>
                  <a:ext cx="0" cy="1588"/>
                </a:xfrm>
                <a:prstGeom prst="line">
                  <a:avLst/>
                </a:prstGeom>
                <a:ln w="9525" cap="flat" cmpd="sng">
                  <a:solidFill>
                    <a:schemeClr val="tx1"/>
                  </a:solidFill>
                  <a:prstDash val="solid"/>
                  <a:headEnd type="none" w="med" len="med"/>
                  <a:tailEnd type="none" w="med" len="med"/>
                </a:ln>
              </p:spPr>
            </p:sp>
            <p:sp>
              <p:nvSpPr>
                <p:cNvPr id="187435" name="Line 5"/>
                <p:cNvSpPr/>
                <p:nvPr/>
              </p:nvSpPr>
              <p:spPr>
                <a:xfrm>
                  <a:off x="470" y="2415"/>
                  <a:ext cx="1560" cy="0"/>
                </a:xfrm>
                <a:prstGeom prst="line">
                  <a:avLst/>
                </a:prstGeom>
                <a:ln w="9525" cap="flat" cmpd="sng">
                  <a:solidFill>
                    <a:schemeClr val="tx1"/>
                  </a:solidFill>
                  <a:prstDash val="solid"/>
                  <a:headEnd type="none" w="med" len="med"/>
                  <a:tailEnd type="none" w="med" len="med"/>
                </a:ln>
              </p:spPr>
            </p:sp>
          </p:grpSp>
          <p:sp>
            <p:nvSpPr>
              <p:cNvPr id="187429" name="Oval 7"/>
              <p:cNvSpPr/>
              <p:nvPr/>
            </p:nvSpPr>
            <p:spPr>
              <a:xfrm>
                <a:off x="1235" y="1395"/>
                <a:ext cx="85" cy="85"/>
              </a:xfrm>
              <a:prstGeom prst="ellipse">
                <a:avLst/>
              </a:prstGeom>
              <a:solidFill>
                <a:schemeClr val="bg1"/>
              </a:solidFill>
              <a:ln w="38100" cap="flat" cmpd="sng">
                <a:solidFill>
                  <a:schemeClr val="tx1"/>
                </a:solidFill>
                <a:prstDash val="solid"/>
                <a:headEnd type="none" w="med" len="med"/>
                <a:tailEnd type="none" w="med" len="med"/>
              </a:ln>
            </p:spPr>
            <p:txBody>
              <a:bodyPr wrap="none" anchor="ctr"/>
              <a:p>
                <a:endParaRPr lang="en-US" altLang="en-US" dirty="0">
                  <a:latin typeface="Arial" panose="020B0604020202020204" pitchFamily="34" charset="0"/>
                </a:endParaRPr>
              </a:p>
            </p:txBody>
          </p:sp>
          <p:sp>
            <p:nvSpPr>
              <p:cNvPr id="187430" name="Oval 8"/>
              <p:cNvSpPr/>
              <p:nvPr/>
            </p:nvSpPr>
            <p:spPr>
              <a:xfrm>
                <a:off x="1760" y="1947"/>
                <a:ext cx="85" cy="85"/>
              </a:xfrm>
              <a:prstGeom prst="ellipse">
                <a:avLst/>
              </a:prstGeom>
              <a:solidFill>
                <a:schemeClr val="bg1"/>
              </a:solidFill>
              <a:ln w="38100" cap="flat" cmpd="sng">
                <a:solidFill>
                  <a:schemeClr val="tx1"/>
                </a:solidFill>
                <a:prstDash val="solid"/>
                <a:headEnd type="none" w="med" len="med"/>
                <a:tailEnd type="none" w="med" len="med"/>
              </a:ln>
            </p:spPr>
            <p:txBody>
              <a:bodyPr wrap="none" anchor="ctr"/>
              <a:p>
                <a:endParaRPr lang="en-US" altLang="en-US" dirty="0">
                  <a:latin typeface="Arial" panose="020B0604020202020204" pitchFamily="34" charset="0"/>
                </a:endParaRPr>
              </a:p>
            </p:txBody>
          </p:sp>
          <p:sp>
            <p:nvSpPr>
              <p:cNvPr id="187431" name="Oval 9"/>
              <p:cNvSpPr/>
              <p:nvPr/>
            </p:nvSpPr>
            <p:spPr>
              <a:xfrm>
                <a:off x="654" y="1947"/>
                <a:ext cx="85" cy="85"/>
              </a:xfrm>
              <a:prstGeom prst="ellipse">
                <a:avLst/>
              </a:prstGeom>
              <a:solidFill>
                <a:schemeClr val="bg1"/>
              </a:solidFill>
              <a:ln w="38100" cap="flat" cmpd="sng">
                <a:solidFill>
                  <a:schemeClr val="tx1"/>
                </a:solidFill>
                <a:prstDash val="solid"/>
                <a:headEnd type="none" w="med" len="med"/>
                <a:tailEnd type="none" w="med" len="med"/>
              </a:ln>
            </p:spPr>
            <p:txBody>
              <a:bodyPr wrap="none" anchor="ctr"/>
              <a:p>
                <a:endParaRPr lang="en-US" altLang="en-US" dirty="0">
                  <a:latin typeface="Arial" panose="020B0604020202020204" pitchFamily="34" charset="0"/>
                </a:endParaRPr>
              </a:p>
            </p:txBody>
          </p:sp>
          <p:sp>
            <p:nvSpPr>
              <p:cNvPr id="187432" name="Oval 10"/>
              <p:cNvSpPr/>
              <p:nvPr/>
            </p:nvSpPr>
            <p:spPr>
              <a:xfrm>
                <a:off x="1235" y="2529"/>
                <a:ext cx="85" cy="85"/>
              </a:xfrm>
              <a:prstGeom prst="ellipse">
                <a:avLst/>
              </a:prstGeom>
              <a:solidFill>
                <a:schemeClr val="bg1"/>
              </a:solidFill>
              <a:ln w="38100" cap="flat" cmpd="sng">
                <a:solidFill>
                  <a:schemeClr val="tx1"/>
                </a:solidFill>
                <a:prstDash val="solid"/>
                <a:headEnd type="none" w="med" len="med"/>
                <a:tailEnd type="none" w="med" len="med"/>
              </a:ln>
            </p:spPr>
            <p:txBody>
              <a:bodyPr wrap="none" anchor="ctr"/>
              <a:p>
                <a:endParaRPr lang="en-US" altLang="en-US" dirty="0">
                  <a:latin typeface="Arial" panose="020B0604020202020204" pitchFamily="34" charset="0"/>
                </a:endParaRPr>
              </a:p>
            </p:txBody>
          </p:sp>
        </p:grpSp>
      </p:grpSp>
      <p:grpSp>
        <p:nvGrpSpPr>
          <p:cNvPr id="187396" name="Group 37"/>
          <p:cNvGrpSpPr/>
          <p:nvPr/>
        </p:nvGrpSpPr>
        <p:grpSpPr>
          <a:xfrm>
            <a:off x="425450" y="2390775"/>
            <a:ext cx="2730500" cy="2827338"/>
            <a:chOff x="484" y="1168"/>
            <a:chExt cx="1560" cy="1616"/>
          </a:xfrm>
        </p:grpSpPr>
        <p:grpSp>
          <p:nvGrpSpPr>
            <p:cNvPr id="187415" name="Group 38"/>
            <p:cNvGrpSpPr/>
            <p:nvPr/>
          </p:nvGrpSpPr>
          <p:grpSpPr>
            <a:xfrm>
              <a:off x="484" y="1168"/>
              <a:ext cx="1560" cy="1616"/>
              <a:chOff x="470" y="1593"/>
              <a:chExt cx="1560" cy="1616"/>
            </a:xfrm>
          </p:grpSpPr>
          <p:sp>
            <p:nvSpPr>
              <p:cNvPr id="187420" name="Oval 39"/>
              <p:cNvSpPr/>
              <p:nvPr/>
            </p:nvSpPr>
            <p:spPr>
              <a:xfrm>
                <a:off x="470" y="1593"/>
                <a:ext cx="1559" cy="1616"/>
              </a:xfrm>
              <a:prstGeom prst="ellipse">
                <a:avLst/>
              </a:prstGeom>
              <a:noFill/>
              <a:ln w="9525" cap="flat" cmpd="sng">
                <a:solidFill>
                  <a:schemeClr val="tx1"/>
                </a:solidFill>
                <a:prstDash val="solid"/>
                <a:headEnd type="none" w="med" len="med"/>
                <a:tailEnd type="none" w="med" len="med"/>
              </a:ln>
            </p:spPr>
            <p:txBody>
              <a:bodyPr wrap="none" anchor="ctr"/>
              <a:p>
                <a:endParaRPr lang="en-US" altLang="en-US" dirty="0">
                  <a:latin typeface="Arial" panose="020B0604020202020204" pitchFamily="34" charset="0"/>
                </a:endParaRPr>
              </a:p>
            </p:txBody>
          </p:sp>
          <p:sp>
            <p:nvSpPr>
              <p:cNvPr id="187421" name="Line 40"/>
              <p:cNvSpPr/>
              <p:nvPr/>
            </p:nvSpPr>
            <p:spPr>
              <a:xfrm>
                <a:off x="1264" y="1593"/>
                <a:ext cx="0" cy="1588"/>
              </a:xfrm>
              <a:prstGeom prst="line">
                <a:avLst/>
              </a:prstGeom>
              <a:ln w="9525" cap="flat" cmpd="sng">
                <a:solidFill>
                  <a:schemeClr val="tx1"/>
                </a:solidFill>
                <a:prstDash val="solid"/>
                <a:headEnd type="none" w="med" len="med"/>
                <a:tailEnd type="none" w="med" len="med"/>
              </a:ln>
            </p:spPr>
          </p:sp>
          <p:sp>
            <p:nvSpPr>
              <p:cNvPr id="187422" name="Line 41"/>
              <p:cNvSpPr/>
              <p:nvPr/>
            </p:nvSpPr>
            <p:spPr>
              <a:xfrm>
                <a:off x="470" y="2415"/>
                <a:ext cx="1560" cy="0"/>
              </a:xfrm>
              <a:prstGeom prst="line">
                <a:avLst/>
              </a:prstGeom>
              <a:ln w="9525" cap="flat" cmpd="sng">
                <a:solidFill>
                  <a:schemeClr val="tx1"/>
                </a:solidFill>
                <a:prstDash val="solid"/>
                <a:headEnd type="none" w="med" len="med"/>
                <a:tailEnd type="none" w="med" len="med"/>
              </a:ln>
            </p:spPr>
          </p:sp>
        </p:grpSp>
        <p:sp>
          <p:nvSpPr>
            <p:cNvPr id="187416" name="Oval 42"/>
            <p:cNvSpPr/>
            <p:nvPr/>
          </p:nvSpPr>
          <p:spPr>
            <a:xfrm>
              <a:off x="1235" y="1395"/>
              <a:ext cx="85" cy="85"/>
            </a:xfrm>
            <a:prstGeom prst="ellipse">
              <a:avLst/>
            </a:prstGeom>
            <a:solidFill>
              <a:schemeClr val="bg1"/>
            </a:solidFill>
            <a:ln w="38100" cap="flat" cmpd="sng">
              <a:solidFill>
                <a:schemeClr val="tx1"/>
              </a:solidFill>
              <a:prstDash val="solid"/>
              <a:headEnd type="none" w="med" len="med"/>
              <a:tailEnd type="none" w="med" len="med"/>
            </a:ln>
          </p:spPr>
          <p:txBody>
            <a:bodyPr wrap="none" anchor="ctr"/>
            <a:p>
              <a:endParaRPr lang="en-US" altLang="en-US" dirty="0">
                <a:latin typeface="Arial" panose="020B0604020202020204" pitchFamily="34" charset="0"/>
              </a:endParaRPr>
            </a:p>
          </p:txBody>
        </p:sp>
        <p:sp>
          <p:nvSpPr>
            <p:cNvPr id="187417" name="Oval 43"/>
            <p:cNvSpPr/>
            <p:nvPr/>
          </p:nvSpPr>
          <p:spPr>
            <a:xfrm>
              <a:off x="1760" y="1947"/>
              <a:ext cx="85" cy="85"/>
            </a:xfrm>
            <a:prstGeom prst="ellipse">
              <a:avLst/>
            </a:prstGeom>
            <a:solidFill>
              <a:schemeClr val="bg1"/>
            </a:solidFill>
            <a:ln w="38100" cap="flat" cmpd="sng">
              <a:solidFill>
                <a:schemeClr val="tx1"/>
              </a:solidFill>
              <a:prstDash val="solid"/>
              <a:headEnd type="none" w="med" len="med"/>
              <a:tailEnd type="none" w="med" len="med"/>
            </a:ln>
          </p:spPr>
          <p:txBody>
            <a:bodyPr wrap="none" anchor="ctr"/>
            <a:p>
              <a:endParaRPr lang="en-US" altLang="en-US" dirty="0">
                <a:latin typeface="Arial" panose="020B0604020202020204" pitchFamily="34" charset="0"/>
              </a:endParaRPr>
            </a:p>
          </p:txBody>
        </p:sp>
        <p:sp>
          <p:nvSpPr>
            <p:cNvPr id="187418" name="Oval 44"/>
            <p:cNvSpPr/>
            <p:nvPr/>
          </p:nvSpPr>
          <p:spPr>
            <a:xfrm>
              <a:off x="654" y="1947"/>
              <a:ext cx="85" cy="85"/>
            </a:xfrm>
            <a:prstGeom prst="ellipse">
              <a:avLst/>
            </a:prstGeom>
            <a:solidFill>
              <a:schemeClr val="bg1"/>
            </a:solidFill>
            <a:ln w="38100" cap="flat" cmpd="sng">
              <a:solidFill>
                <a:schemeClr val="tx1"/>
              </a:solidFill>
              <a:prstDash val="solid"/>
              <a:headEnd type="none" w="med" len="med"/>
              <a:tailEnd type="none" w="med" len="med"/>
            </a:ln>
          </p:spPr>
          <p:txBody>
            <a:bodyPr wrap="none" anchor="ctr"/>
            <a:p>
              <a:endParaRPr lang="en-US" altLang="en-US" dirty="0">
                <a:latin typeface="Arial" panose="020B0604020202020204" pitchFamily="34" charset="0"/>
              </a:endParaRPr>
            </a:p>
          </p:txBody>
        </p:sp>
        <p:sp>
          <p:nvSpPr>
            <p:cNvPr id="187419" name="Oval 45"/>
            <p:cNvSpPr/>
            <p:nvPr/>
          </p:nvSpPr>
          <p:spPr>
            <a:xfrm>
              <a:off x="1235" y="2529"/>
              <a:ext cx="85" cy="85"/>
            </a:xfrm>
            <a:prstGeom prst="ellipse">
              <a:avLst/>
            </a:prstGeom>
            <a:solidFill>
              <a:schemeClr val="bg1"/>
            </a:solidFill>
            <a:ln w="38100" cap="flat" cmpd="sng">
              <a:solidFill>
                <a:schemeClr val="tx1"/>
              </a:solidFill>
              <a:prstDash val="solid"/>
              <a:headEnd type="none" w="med" len="med"/>
              <a:tailEnd type="none" w="med" len="med"/>
            </a:ln>
          </p:spPr>
          <p:txBody>
            <a:bodyPr wrap="none" anchor="ctr"/>
            <a:p>
              <a:endParaRPr lang="en-US" altLang="en-US" dirty="0">
                <a:latin typeface="Arial" panose="020B0604020202020204" pitchFamily="34" charset="0"/>
              </a:endParaRPr>
            </a:p>
          </p:txBody>
        </p:sp>
      </p:grpSp>
      <p:grpSp>
        <p:nvGrpSpPr>
          <p:cNvPr id="187397" name="Group 54"/>
          <p:cNvGrpSpPr/>
          <p:nvPr/>
        </p:nvGrpSpPr>
        <p:grpSpPr>
          <a:xfrm>
            <a:off x="6777038" y="2390775"/>
            <a:ext cx="2728912" cy="2827338"/>
            <a:chOff x="2086" y="1352"/>
            <a:chExt cx="1560" cy="1616"/>
          </a:xfrm>
        </p:grpSpPr>
        <p:grpSp>
          <p:nvGrpSpPr>
            <p:cNvPr id="187403" name="Group 28"/>
            <p:cNvGrpSpPr/>
            <p:nvPr/>
          </p:nvGrpSpPr>
          <p:grpSpPr>
            <a:xfrm>
              <a:off x="2086" y="1352"/>
              <a:ext cx="1560" cy="1616"/>
              <a:chOff x="484" y="1168"/>
              <a:chExt cx="1560" cy="1616"/>
            </a:xfrm>
          </p:grpSpPr>
          <p:grpSp>
            <p:nvGrpSpPr>
              <p:cNvPr id="187407" name="Group 29"/>
              <p:cNvGrpSpPr/>
              <p:nvPr/>
            </p:nvGrpSpPr>
            <p:grpSpPr>
              <a:xfrm>
                <a:off x="484" y="1168"/>
                <a:ext cx="1560" cy="1616"/>
                <a:chOff x="470" y="1593"/>
                <a:chExt cx="1560" cy="1616"/>
              </a:xfrm>
            </p:grpSpPr>
            <p:sp>
              <p:nvSpPr>
                <p:cNvPr id="187412" name="Oval 30"/>
                <p:cNvSpPr/>
                <p:nvPr/>
              </p:nvSpPr>
              <p:spPr>
                <a:xfrm>
                  <a:off x="470" y="1593"/>
                  <a:ext cx="1559" cy="1616"/>
                </a:xfrm>
                <a:prstGeom prst="ellipse">
                  <a:avLst/>
                </a:prstGeom>
                <a:noFill/>
                <a:ln w="9525" cap="flat" cmpd="sng">
                  <a:solidFill>
                    <a:schemeClr val="tx1"/>
                  </a:solidFill>
                  <a:prstDash val="solid"/>
                  <a:headEnd type="none" w="med" len="med"/>
                  <a:tailEnd type="none" w="med" len="med"/>
                </a:ln>
              </p:spPr>
              <p:txBody>
                <a:bodyPr wrap="none" anchor="ctr"/>
                <a:p>
                  <a:endParaRPr lang="en-US" altLang="en-US" dirty="0">
                    <a:latin typeface="Arial" panose="020B0604020202020204" pitchFamily="34" charset="0"/>
                  </a:endParaRPr>
                </a:p>
              </p:txBody>
            </p:sp>
            <p:sp>
              <p:nvSpPr>
                <p:cNvPr id="187413" name="Line 31"/>
                <p:cNvSpPr/>
                <p:nvPr/>
              </p:nvSpPr>
              <p:spPr>
                <a:xfrm>
                  <a:off x="1264" y="1593"/>
                  <a:ext cx="0" cy="1588"/>
                </a:xfrm>
                <a:prstGeom prst="line">
                  <a:avLst/>
                </a:prstGeom>
                <a:ln w="9525" cap="flat" cmpd="sng">
                  <a:solidFill>
                    <a:schemeClr val="tx1"/>
                  </a:solidFill>
                  <a:prstDash val="solid"/>
                  <a:headEnd type="none" w="med" len="med"/>
                  <a:tailEnd type="none" w="med" len="med"/>
                </a:ln>
              </p:spPr>
            </p:sp>
            <p:sp>
              <p:nvSpPr>
                <p:cNvPr id="187414" name="Line 32"/>
                <p:cNvSpPr/>
                <p:nvPr/>
              </p:nvSpPr>
              <p:spPr>
                <a:xfrm>
                  <a:off x="470" y="2415"/>
                  <a:ext cx="1560" cy="0"/>
                </a:xfrm>
                <a:prstGeom prst="line">
                  <a:avLst/>
                </a:prstGeom>
                <a:ln w="9525" cap="flat" cmpd="sng">
                  <a:solidFill>
                    <a:schemeClr val="tx1"/>
                  </a:solidFill>
                  <a:prstDash val="solid"/>
                  <a:headEnd type="none" w="med" len="med"/>
                  <a:tailEnd type="none" w="med" len="med"/>
                </a:ln>
              </p:spPr>
            </p:sp>
          </p:grpSp>
          <p:sp>
            <p:nvSpPr>
              <p:cNvPr id="187408" name="Oval 33"/>
              <p:cNvSpPr/>
              <p:nvPr/>
            </p:nvSpPr>
            <p:spPr>
              <a:xfrm>
                <a:off x="1235" y="1395"/>
                <a:ext cx="85" cy="85"/>
              </a:xfrm>
              <a:prstGeom prst="ellipse">
                <a:avLst/>
              </a:prstGeom>
              <a:solidFill>
                <a:schemeClr val="bg1"/>
              </a:solidFill>
              <a:ln w="38100" cap="flat" cmpd="sng">
                <a:solidFill>
                  <a:schemeClr val="tx1"/>
                </a:solidFill>
                <a:prstDash val="solid"/>
                <a:headEnd type="none" w="med" len="med"/>
                <a:tailEnd type="none" w="med" len="med"/>
              </a:ln>
            </p:spPr>
            <p:txBody>
              <a:bodyPr wrap="none" anchor="ctr"/>
              <a:p>
                <a:endParaRPr lang="en-US" altLang="en-US" dirty="0">
                  <a:latin typeface="Arial" panose="020B0604020202020204" pitchFamily="34" charset="0"/>
                </a:endParaRPr>
              </a:p>
            </p:txBody>
          </p:sp>
          <p:sp>
            <p:nvSpPr>
              <p:cNvPr id="187409" name="Oval 34"/>
              <p:cNvSpPr/>
              <p:nvPr/>
            </p:nvSpPr>
            <p:spPr>
              <a:xfrm>
                <a:off x="1760" y="1947"/>
                <a:ext cx="85" cy="85"/>
              </a:xfrm>
              <a:prstGeom prst="ellipse">
                <a:avLst/>
              </a:prstGeom>
              <a:solidFill>
                <a:schemeClr val="bg1"/>
              </a:solidFill>
              <a:ln w="38100" cap="flat" cmpd="sng">
                <a:solidFill>
                  <a:schemeClr val="tx1"/>
                </a:solidFill>
                <a:prstDash val="solid"/>
                <a:headEnd type="none" w="med" len="med"/>
                <a:tailEnd type="none" w="med" len="med"/>
              </a:ln>
            </p:spPr>
            <p:txBody>
              <a:bodyPr wrap="none" anchor="ctr"/>
              <a:p>
                <a:endParaRPr lang="en-US" altLang="en-US" dirty="0">
                  <a:latin typeface="Arial" panose="020B0604020202020204" pitchFamily="34" charset="0"/>
                </a:endParaRPr>
              </a:p>
            </p:txBody>
          </p:sp>
          <p:sp>
            <p:nvSpPr>
              <p:cNvPr id="187410" name="Oval 35"/>
              <p:cNvSpPr/>
              <p:nvPr/>
            </p:nvSpPr>
            <p:spPr>
              <a:xfrm>
                <a:off x="654" y="1947"/>
                <a:ext cx="85" cy="85"/>
              </a:xfrm>
              <a:prstGeom prst="ellipse">
                <a:avLst/>
              </a:prstGeom>
              <a:solidFill>
                <a:schemeClr val="bg1"/>
              </a:solidFill>
              <a:ln w="38100" cap="flat" cmpd="sng">
                <a:solidFill>
                  <a:schemeClr val="tx1"/>
                </a:solidFill>
                <a:prstDash val="solid"/>
                <a:headEnd type="none" w="med" len="med"/>
                <a:tailEnd type="none" w="med" len="med"/>
              </a:ln>
            </p:spPr>
            <p:txBody>
              <a:bodyPr wrap="none" anchor="ctr"/>
              <a:p>
                <a:endParaRPr lang="en-US" altLang="en-US" dirty="0">
                  <a:latin typeface="Arial" panose="020B0604020202020204" pitchFamily="34" charset="0"/>
                </a:endParaRPr>
              </a:p>
            </p:txBody>
          </p:sp>
          <p:sp>
            <p:nvSpPr>
              <p:cNvPr id="187411" name="Oval 36"/>
              <p:cNvSpPr/>
              <p:nvPr/>
            </p:nvSpPr>
            <p:spPr>
              <a:xfrm>
                <a:off x="1235" y="2529"/>
                <a:ext cx="85" cy="85"/>
              </a:xfrm>
              <a:prstGeom prst="ellipse">
                <a:avLst/>
              </a:prstGeom>
              <a:solidFill>
                <a:schemeClr val="bg1"/>
              </a:solidFill>
              <a:ln w="38100" cap="flat" cmpd="sng">
                <a:solidFill>
                  <a:schemeClr val="tx1"/>
                </a:solidFill>
                <a:prstDash val="solid"/>
                <a:headEnd type="none" w="med" len="med"/>
                <a:tailEnd type="none" w="med" len="med"/>
              </a:ln>
            </p:spPr>
            <p:txBody>
              <a:bodyPr wrap="none" anchor="ctr"/>
              <a:p>
                <a:endParaRPr lang="en-US" altLang="en-US" dirty="0">
                  <a:latin typeface="Arial" panose="020B0604020202020204" pitchFamily="34" charset="0"/>
                </a:endParaRPr>
              </a:p>
            </p:txBody>
          </p:sp>
        </p:grpSp>
        <p:sp>
          <p:nvSpPr>
            <p:cNvPr id="187404" name="Oval 50"/>
            <p:cNvSpPr/>
            <p:nvPr/>
          </p:nvSpPr>
          <p:spPr>
            <a:xfrm>
              <a:off x="2285" y="1621"/>
              <a:ext cx="1134" cy="1106"/>
            </a:xfrm>
            <a:prstGeom prst="ellipse">
              <a:avLst/>
            </a:prstGeom>
            <a:noFill/>
            <a:ln w="57150" cap="flat" cmpd="sng">
              <a:solidFill>
                <a:schemeClr val="tx1"/>
              </a:solidFill>
              <a:prstDash val="sysDot"/>
              <a:headEnd type="none" w="med" len="med"/>
              <a:tailEnd type="none" w="med" len="med"/>
            </a:ln>
          </p:spPr>
          <p:txBody>
            <a:bodyPr wrap="none" anchor="ctr"/>
            <a:p>
              <a:endParaRPr lang="en-US" altLang="en-US" dirty="0">
                <a:latin typeface="Arial" panose="020B0604020202020204" pitchFamily="34" charset="0"/>
              </a:endParaRPr>
            </a:p>
          </p:txBody>
        </p:sp>
        <p:sp>
          <p:nvSpPr>
            <p:cNvPr id="187405" name="Oval 51"/>
            <p:cNvSpPr/>
            <p:nvPr/>
          </p:nvSpPr>
          <p:spPr>
            <a:xfrm>
              <a:off x="2398" y="1742"/>
              <a:ext cx="935" cy="892"/>
            </a:xfrm>
            <a:prstGeom prst="ellipse">
              <a:avLst/>
            </a:prstGeom>
            <a:noFill/>
            <a:ln w="57150" cap="flat" cmpd="sng">
              <a:solidFill>
                <a:schemeClr val="tx1"/>
              </a:solidFill>
              <a:prstDash val="sysDot"/>
              <a:headEnd type="none" w="med" len="med"/>
              <a:tailEnd type="none" w="med" len="med"/>
            </a:ln>
          </p:spPr>
          <p:txBody>
            <a:bodyPr wrap="none" anchor="ctr"/>
            <a:p>
              <a:endParaRPr lang="en-US" altLang="en-US" dirty="0">
                <a:latin typeface="Arial" panose="020B0604020202020204" pitchFamily="34" charset="0"/>
              </a:endParaRPr>
            </a:p>
          </p:txBody>
        </p:sp>
        <p:sp>
          <p:nvSpPr>
            <p:cNvPr id="187406" name="Freeform 52"/>
            <p:cNvSpPr/>
            <p:nvPr/>
          </p:nvSpPr>
          <p:spPr>
            <a:xfrm>
              <a:off x="2285" y="1621"/>
              <a:ext cx="1134" cy="1134"/>
            </a:xfrm>
            <a:custGeom>
              <a:avLst/>
              <a:gdLst>
                <a:gd name="txL" fmla="*/ 0 w 1134"/>
                <a:gd name="txT" fmla="*/ 0 h 1134"/>
                <a:gd name="txR" fmla="*/ 1134 w 1134"/>
                <a:gd name="txB" fmla="*/ 1134 h 1134"/>
              </a:gdLst>
              <a:ahLst/>
              <a:cxnLst>
                <a:cxn ang="0">
                  <a:pos x="0" y="879"/>
                </a:cxn>
                <a:cxn ang="0">
                  <a:pos x="368" y="539"/>
                </a:cxn>
                <a:cxn ang="0">
                  <a:pos x="0" y="227"/>
                </a:cxn>
                <a:cxn ang="0">
                  <a:pos x="255" y="0"/>
                </a:cxn>
                <a:cxn ang="0">
                  <a:pos x="595" y="341"/>
                </a:cxn>
                <a:cxn ang="0">
                  <a:pos x="935" y="29"/>
                </a:cxn>
                <a:cxn ang="0">
                  <a:pos x="1134" y="284"/>
                </a:cxn>
                <a:cxn ang="0">
                  <a:pos x="822" y="539"/>
                </a:cxn>
                <a:cxn ang="0">
                  <a:pos x="1134" y="879"/>
                </a:cxn>
                <a:cxn ang="0">
                  <a:pos x="907" y="1078"/>
                </a:cxn>
                <a:cxn ang="0">
                  <a:pos x="595" y="822"/>
                </a:cxn>
                <a:cxn ang="0">
                  <a:pos x="255" y="1134"/>
                </a:cxn>
                <a:cxn ang="0">
                  <a:pos x="0" y="879"/>
                </a:cxn>
              </a:cxnLst>
              <a:rect l="txL" t="txT" r="txR" b="txB"/>
              <a:pathLst>
                <a:path w="1134" h="1134">
                  <a:moveTo>
                    <a:pt x="0" y="879"/>
                  </a:moveTo>
                  <a:lnTo>
                    <a:pt x="368" y="539"/>
                  </a:lnTo>
                  <a:lnTo>
                    <a:pt x="0" y="227"/>
                  </a:lnTo>
                  <a:lnTo>
                    <a:pt x="255" y="0"/>
                  </a:lnTo>
                  <a:lnTo>
                    <a:pt x="595" y="341"/>
                  </a:lnTo>
                  <a:lnTo>
                    <a:pt x="935" y="29"/>
                  </a:lnTo>
                  <a:lnTo>
                    <a:pt x="1134" y="284"/>
                  </a:lnTo>
                  <a:lnTo>
                    <a:pt x="822" y="539"/>
                  </a:lnTo>
                  <a:lnTo>
                    <a:pt x="1134" y="879"/>
                  </a:lnTo>
                  <a:lnTo>
                    <a:pt x="907" y="1078"/>
                  </a:lnTo>
                  <a:lnTo>
                    <a:pt x="595" y="822"/>
                  </a:lnTo>
                  <a:lnTo>
                    <a:pt x="255" y="1134"/>
                  </a:lnTo>
                  <a:lnTo>
                    <a:pt x="0" y="879"/>
                  </a:lnTo>
                  <a:close/>
                </a:path>
              </a:pathLst>
            </a:custGeom>
            <a:solidFill>
              <a:schemeClr val="bg1">
                <a:alpha val="100000"/>
              </a:schemeClr>
            </a:solidFill>
            <a:ln w="9525">
              <a:noFill/>
            </a:ln>
          </p:spPr>
          <p:txBody>
            <a:bodyPr/>
            <a:p>
              <a:endParaRPr lang="en-US"/>
            </a:p>
          </p:txBody>
        </p:sp>
      </p:grpSp>
      <p:sp>
        <p:nvSpPr>
          <p:cNvPr id="187398" name="Text Box 55"/>
          <p:cNvSpPr txBox="1"/>
          <p:nvPr/>
        </p:nvSpPr>
        <p:spPr>
          <a:xfrm>
            <a:off x="673100" y="5318125"/>
            <a:ext cx="1633538" cy="379413"/>
          </a:xfrm>
          <a:prstGeom prst="rect">
            <a:avLst/>
          </a:prstGeom>
          <a:noFill/>
          <a:ln w="9525">
            <a:noFill/>
          </a:ln>
        </p:spPr>
        <p:txBody>
          <a:bodyPr wrap="none" lIns="100794" tIns="50397" rIns="100794" bIns="50397">
            <a:spAutoFit/>
          </a:bodyPr>
          <a:p>
            <a:r>
              <a:rPr lang="en-US" altLang="en-US" dirty="0">
                <a:solidFill>
                  <a:schemeClr val="tx1"/>
                </a:solidFill>
                <a:latin typeface="Times New Roman" panose="02020603050405020304" pitchFamily="18" charset="0"/>
              </a:rPr>
              <a:t>Perfect channel</a:t>
            </a:r>
            <a:endParaRPr lang="en-GB" altLang="en-US" dirty="0">
              <a:solidFill>
                <a:schemeClr val="tx1"/>
              </a:solidFill>
              <a:latin typeface="Times New Roman" panose="02020603050405020304" pitchFamily="18" charset="0"/>
            </a:endParaRPr>
          </a:p>
        </p:txBody>
      </p:sp>
      <p:sp>
        <p:nvSpPr>
          <p:cNvPr id="187399" name="Text Box 56"/>
          <p:cNvSpPr txBox="1"/>
          <p:nvPr/>
        </p:nvSpPr>
        <p:spPr>
          <a:xfrm>
            <a:off x="3998913" y="5367338"/>
            <a:ext cx="1312862" cy="377825"/>
          </a:xfrm>
          <a:prstGeom prst="rect">
            <a:avLst/>
          </a:prstGeom>
          <a:noFill/>
          <a:ln w="9525">
            <a:noFill/>
          </a:ln>
        </p:spPr>
        <p:txBody>
          <a:bodyPr wrap="none" lIns="100794" tIns="50397" rIns="100794" bIns="50397">
            <a:spAutoFit/>
          </a:bodyPr>
          <a:p>
            <a:r>
              <a:rPr lang="en-US" altLang="en-US" dirty="0">
                <a:solidFill>
                  <a:schemeClr val="tx1"/>
                </a:solidFill>
                <a:latin typeface="Times New Roman" panose="02020603050405020304" pitchFamily="18" charset="0"/>
              </a:rPr>
              <a:t>White noise</a:t>
            </a:r>
            <a:endParaRPr lang="en-GB" altLang="en-US" dirty="0">
              <a:solidFill>
                <a:schemeClr val="tx1"/>
              </a:solidFill>
              <a:latin typeface="Times New Roman" panose="02020603050405020304" pitchFamily="18" charset="0"/>
            </a:endParaRPr>
          </a:p>
        </p:txBody>
      </p:sp>
      <p:sp>
        <p:nvSpPr>
          <p:cNvPr id="187400" name="Text Box 57"/>
          <p:cNvSpPr txBox="1"/>
          <p:nvPr/>
        </p:nvSpPr>
        <p:spPr>
          <a:xfrm>
            <a:off x="7421563" y="5367338"/>
            <a:ext cx="1236662" cy="377825"/>
          </a:xfrm>
          <a:prstGeom prst="rect">
            <a:avLst/>
          </a:prstGeom>
          <a:noFill/>
          <a:ln w="9525">
            <a:noFill/>
          </a:ln>
        </p:spPr>
        <p:txBody>
          <a:bodyPr wrap="none" lIns="100794" tIns="50397" rIns="100794" bIns="50397">
            <a:spAutoFit/>
          </a:bodyPr>
          <a:p>
            <a:r>
              <a:rPr lang="en-US" altLang="en-US" dirty="0">
                <a:solidFill>
                  <a:schemeClr val="tx1"/>
                </a:solidFill>
                <a:latin typeface="Times New Roman" panose="02020603050405020304" pitchFamily="18" charset="0"/>
              </a:rPr>
              <a:t>Phase jitter</a:t>
            </a:r>
            <a:endParaRPr lang="en-GB" altLang="en-US" dirty="0">
              <a:solidFill>
                <a:schemeClr val="tx1"/>
              </a:solidFill>
              <a:latin typeface="Times New Roman" panose="02020603050405020304" pitchFamily="18" charset="0"/>
            </a:endParaRPr>
          </a:p>
        </p:txBody>
      </p:sp>
      <p:sp>
        <p:nvSpPr>
          <p:cNvPr id="187401" name="Footer Placeholder 9"/>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187402" name="Slide Number Placeholder 10"/>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88418" name="Rectangle 2"/>
          <p:cNvSpPr>
            <a:spLocks noGrp="1"/>
          </p:cNvSpPr>
          <p:nvPr>
            <p:ph type="title"/>
          </p:nvPr>
        </p:nvSpPr>
        <p:spPr>
          <a:ln/>
        </p:spPr>
        <p:txBody>
          <a:bodyPr vert="horz" wrap="square" lIns="0" tIns="0" rIns="0" bIns="0" anchor="ctr"/>
          <a:p>
            <a:pPr eaLnBrk="1" hangingPunct="1"/>
            <a:r>
              <a:rPr lang="en-US" altLang="en-US" dirty="0"/>
              <a:t>Bandwidth Efficiency</a:t>
            </a:r>
            <a:endParaRPr lang="en-GB" altLang="en-US" dirty="0"/>
          </a:p>
        </p:txBody>
      </p:sp>
      <p:graphicFrame>
        <p:nvGraphicFramePr>
          <p:cNvPr id="188419" name="Object 4"/>
          <p:cNvGraphicFramePr>
            <a:graphicFrameLocks noChangeAspect="1"/>
          </p:cNvGraphicFramePr>
          <p:nvPr/>
        </p:nvGraphicFramePr>
        <p:xfrm>
          <a:off x="1806575" y="1917700"/>
          <a:ext cx="6648450" cy="5008563"/>
        </p:xfrm>
        <a:graphic>
          <a:graphicData uri="http://schemas.openxmlformats.org/presentationml/2006/ole">
            <mc:AlternateContent xmlns:mc="http://schemas.openxmlformats.org/markup-compatibility/2006">
              <mc:Choice xmlns:v="urn:schemas-microsoft-com:vml" Requires="v">
                <p:oleObj spid="_x0000_s3076" name="" r:id="rId1" imgW="3606800" imgH="2717800" progId="Equation.DSMT4">
                  <p:embed/>
                </p:oleObj>
              </mc:Choice>
              <mc:Fallback>
                <p:oleObj name="" r:id="rId1" imgW="3606800" imgH="2717800" progId="Equation.DSMT4">
                  <p:embed/>
                  <p:pic>
                    <p:nvPicPr>
                      <p:cNvPr id="0" name="Picture 3075"/>
                      <p:cNvPicPr/>
                      <p:nvPr/>
                    </p:nvPicPr>
                    <p:blipFill>
                      <a:blip r:embed="rId2"/>
                      <a:stretch>
                        <a:fillRect/>
                      </a:stretch>
                    </p:blipFill>
                    <p:spPr>
                      <a:xfrm>
                        <a:off x="1806575" y="1917700"/>
                        <a:ext cx="6648450" cy="5008563"/>
                      </a:xfrm>
                      <a:prstGeom prst="rect">
                        <a:avLst/>
                      </a:prstGeom>
                      <a:noFill/>
                      <a:ln w="38100">
                        <a:noFill/>
                        <a:miter/>
                      </a:ln>
                    </p:spPr>
                  </p:pic>
                </p:oleObj>
              </mc:Fallback>
            </mc:AlternateContent>
          </a:graphicData>
        </a:graphic>
      </p:graphicFrame>
      <p:sp>
        <p:nvSpPr>
          <p:cNvPr id="188420" name="Rectangle 3"/>
          <p:cNvSpPr/>
          <p:nvPr/>
        </p:nvSpPr>
        <p:spPr>
          <a:xfrm>
            <a:off x="1658938" y="1624013"/>
            <a:ext cx="2989262" cy="1225550"/>
          </a:xfrm>
          <a:prstGeom prst="rect">
            <a:avLst/>
          </a:prstGeom>
          <a:noFill/>
          <a:ln w="9525" cap="flat" cmpd="sng">
            <a:solidFill>
              <a:srgbClr val="FF0000"/>
            </a:solidFill>
            <a:prstDash val="solid"/>
            <a:round/>
            <a:headEnd type="none" w="med" len="med"/>
            <a:tailEnd type="none" w="med" len="med"/>
          </a:ln>
        </p:spPr>
        <p:txBody>
          <a:bodyPr wrap="none" lIns="100794" tIns="50397" rIns="100794" bIns="50397"/>
          <a:p>
            <a:endParaRPr lang="en-US" altLang="en-US" dirty="0">
              <a:latin typeface="Arial" panose="020B0604020202020204" pitchFamily="34" charset="0"/>
            </a:endParaRPr>
          </a:p>
        </p:txBody>
      </p:sp>
      <p:sp>
        <p:nvSpPr>
          <p:cNvPr id="188421" name="Slide Number Placeholder 4"/>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
        <p:nvSpPr>
          <p:cNvPr id="188422"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0466" name="Rectangle 4"/>
          <p:cNvSpPr>
            <a:spLocks noGrp="1"/>
          </p:cNvSpPr>
          <p:nvPr>
            <p:ph type="title"/>
          </p:nvPr>
        </p:nvSpPr>
        <p:spPr>
          <a:xfrm>
            <a:off x="2087563" y="336550"/>
            <a:ext cx="7153275" cy="1258888"/>
          </a:xfrm>
          <a:ln/>
        </p:spPr>
        <p:txBody>
          <a:bodyPr vert="horz" wrap="square" lIns="0" tIns="0" rIns="0" bIns="0" anchor="ctr"/>
          <a:p>
            <a:pPr eaLnBrk="1" hangingPunct="1"/>
            <a:r>
              <a:rPr lang="en-US" altLang="en-US" dirty="0"/>
              <a:t>Comparison of Modulation Types</a:t>
            </a:r>
            <a:endParaRPr lang="en-US" altLang="en-US" dirty="0"/>
          </a:p>
        </p:txBody>
      </p:sp>
      <p:graphicFrame>
        <p:nvGraphicFramePr>
          <p:cNvPr id="72760" name="Group 56"/>
          <p:cNvGraphicFramePr>
            <a:graphicFrameLocks noGrp="1"/>
          </p:cNvGraphicFramePr>
          <p:nvPr>
            <p:ph type="tbl" idx="1"/>
          </p:nvPr>
        </p:nvGraphicFramePr>
        <p:xfrm>
          <a:off x="2447925" y="1990725"/>
          <a:ext cx="6894513" cy="5119688"/>
        </p:xfrm>
        <a:graphic>
          <a:graphicData uri="http://schemas.openxmlformats.org/drawingml/2006/table">
            <a:tbl>
              <a:tblPr/>
              <a:tblGrid>
                <a:gridCol w="1723628"/>
                <a:gridCol w="1723628"/>
                <a:gridCol w="1723628"/>
                <a:gridCol w="1723628"/>
              </a:tblGrid>
              <a:tr h="1106722">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pPr>
                      <a:r>
                        <a:rPr kumimoji="0" lang="en-US" sz="2200" b="0" i="0" u="none" strike="noStrike" cap="none" normalizeH="0" baseline="0" dirty="0">
                          <a:ln>
                            <a:noFill/>
                          </a:ln>
                          <a:solidFill>
                            <a:schemeClr val="tx1"/>
                          </a:solidFill>
                          <a:effectLst/>
                          <a:latin typeface="Tahoma" panose="020B0604030504040204" pitchFamily="34" charset="0"/>
                        </a:rPr>
                        <a:t>Modulation Format</a:t>
                      </a:r>
                      <a:endParaRPr kumimoji="0" lang="en-US" sz="2200" b="0" i="0" u="none" strike="noStrike" cap="none" normalizeH="0" baseline="0" dirty="0">
                        <a:ln>
                          <a:noFill/>
                        </a:ln>
                        <a:solidFill>
                          <a:schemeClr val="tx1"/>
                        </a:solidFill>
                        <a:effectLst/>
                        <a:latin typeface="Tahoma" panose="020B0604030504040204" pitchFamily="34" charset="0"/>
                      </a:endParaRPr>
                    </a:p>
                  </a:txBody>
                  <a:tcPr marL="100813" marR="100813" marT="50402" marB="5040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pPr>
                      <a:r>
                        <a:rPr kumimoji="0" lang="en-US" sz="2200" b="0" i="0" u="none" strike="noStrike" cap="none" normalizeH="0" baseline="0">
                          <a:ln>
                            <a:noFill/>
                          </a:ln>
                          <a:solidFill>
                            <a:schemeClr val="tx1"/>
                          </a:solidFill>
                          <a:effectLst/>
                          <a:latin typeface="Tahoma" panose="020B0604030504040204" pitchFamily="34" charset="0"/>
                        </a:rPr>
                        <a:t>Bandwidth efficiency C/B</a:t>
                      </a:r>
                      <a:endParaRPr kumimoji="0" lang="en-US" sz="2200" b="0" i="0" u="none" strike="noStrike" cap="none" normalizeH="0" baseline="0">
                        <a:ln>
                          <a:noFill/>
                        </a:ln>
                        <a:solidFill>
                          <a:schemeClr val="tx1"/>
                        </a:solidFill>
                        <a:effectLst/>
                        <a:latin typeface="Tahoma" panose="020B0604030504040204" pitchFamily="34" charset="0"/>
                      </a:endParaRPr>
                    </a:p>
                  </a:txBody>
                  <a:tcPr marL="100813" marR="100813" marT="50402" marB="504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pPr>
                      <a:r>
                        <a:rPr kumimoji="0" lang="en-US" sz="2200" b="0" i="0" u="none" strike="noStrike" cap="none" normalizeH="0" baseline="0" dirty="0">
                          <a:ln>
                            <a:noFill/>
                          </a:ln>
                          <a:solidFill>
                            <a:schemeClr val="tx1"/>
                          </a:solidFill>
                          <a:effectLst/>
                          <a:latin typeface="Tahoma" panose="020B0604030504040204" pitchFamily="34" charset="0"/>
                        </a:rPr>
                        <a:t>Log2(C/B)</a:t>
                      </a:r>
                      <a:endParaRPr kumimoji="0" lang="en-US" sz="2200" b="0" i="0" u="none" strike="noStrike" cap="none" normalizeH="0" baseline="0" dirty="0">
                        <a:ln>
                          <a:noFill/>
                        </a:ln>
                        <a:solidFill>
                          <a:schemeClr val="tx1"/>
                        </a:solidFill>
                        <a:effectLst/>
                        <a:latin typeface="Tahoma" panose="020B0604030504040204" pitchFamily="34" charset="0"/>
                      </a:endParaRPr>
                    </a:p>
                  </a:txBody>
                  <a:tcPr marL="100813" marR="100813" marT="50402" marB="504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pPr>
                      <a:r>
                        <a:rPr kumimoji="0" lang="en-US" sz="2200" b="0" i="0" u="none" strike="noStrike" cap="none" normalizeH="0" baseline="0">
                          <a:ln>
                            <a:noFill/>
                          </a:ln>
                          <a:solidFill>
                            <a:schemeClr val="tx1"/>
                          </a:solidFill>
                          <a:effectLst/>
                          <a:latin typeface="Tahoma" panose="020B0604030504040204" pitchFamily="34" charset="0"/>
                        </a:rPr>
                        <a:t>Error-free Eb/N0</a:t>
                      </a:r>
                      <a:endParaRPr kumimoji="0" lang="en-US" sz="2200" b="0" i="0" u="none" strike="noStrike" cap="none" normalizeH="0" baseline="0">
                        <a:ln>
                          <a:noFill/>
                        </a:ln>
                        <a:solidFill>
                          <a:schemeClr val="tx1"/>
                        </a:solidFill>
                        <a:effectLst/>
                        <a:latin typeface="Tahoma" panose="020B0604030504040204" pitchFamily="34" charset="0"/>
                      </a:endParaRPr>
                    </a:p>
                  </a:txBody>
                  <a:tcPr marL="100813" marR="100813" marT="50402" marB="5040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73281">
                <a:tc>
                  <a:txBody>
                    <a:body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pPr>
                      <a:r>
                        <a:rPr kumimoji="0" lang="en-US" sz="3100" b="0" i="0" u="none" strike="noStrike" cap="none" normalizeH="0" baseline="0">
                          <a:ln>
                            <a:noFill/>
                          </a:ln>
                          <a:solidFill>
                            <a:schemeClr val="tx1"/>
                          </a:solidFill>
                          <a:effectLst/>
                          <a:latin typeface="Tahoma" panose="020B0604030504040204" pitchFamily="34" charset="0"/>
                        </a:rPr>
                        <a:t>16 PSK</a:t>
                      </a:r>
                      <a:endParaRPr kumimoji="0" lang="en-US" sz="3100" b="0" i="0" u="none" strike="noStrike" cap="none" normalizeH="0" baseline="0">
                        <a:ln>
                          <a:noFill/>
                        </a:ln>
                        <a:solidFill>
                          <a:schemeClr val="tx1"/>
                        </a:solidFill>
                        <a:effectLst/>
                        <a:latin typeface="Tahoma" panose="020B0604030504040204" pitchFamily="34" charset="0"/>
                      </a:endParaRPr>
                    </a:p>
                  </a:txBody>
                  <a:tcPr marL="100813" marR="100813" marT="50402" marB="5040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pPr>
                      <a:r>
                        <a:rPr kumimoji="0" lang="en-US" sz="3100" b="0" i="0" u="none" strike="noStrike" cap="none" normalizeH="0" baseline="0">
                          <a:ln>
                            <a:noFill/>
                          </a:ln>
                          <a:solidFill>
                            <a:schemeClr val="tx1"/>
                          </a:solidFill>
                          <a:effectLst/>
                          <a:latin typeface="Tahoma" panose="020B0604030504040204" pitchFamily="34" charset="0"/>
                        </a:rPr>
                        <a:t>4</a:t>
                      </a:r>
                      <a:endParaRPr kumimoji="0" lang="en-US" sz="3100" b="0" i="0" u="none" strike="noStrike" cap="none" normalizeH="0" baseline="0">
                        <a:ln>
                          <a:noFill/>
                        </a:ln>
                        <a:solidFill>
                          <a:schemeClr val="tx1"/>
                        </a:solidFill>
                        <a:effectLst/>
                        <a:latin typeface="Tahoma" panose="020B0604030504040204" pitchFamily="34" charset="0"/>
                      </a:endParaRPr>
                    </a:p>
                  </a:txBody>
                  <a:tcPr marL="100813" marR="100813" marT="50402" marB="504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pPr>
                      <a:r>
                        <a:rPr kumimoji="0" lang="en-US" sz="3100" b="0" i="0" u="none" strike="noStrike" cap="none" normalizeH="0" baseline="0">
                          <a:ln>
                            <a:noFill/>
                          </a:ln>
                          <a:solidFill>
                            <a:schemeClr val="tx1"/>
                          </a:solidFill>
                          <a:effectLst/>
                          <a:latin typeface="Tahoma" panose="020B0604030504040204" pitchFamily="34" charset="0"/>
                        </a:rPr>
                        <a:t>2</a:t>
                      </a:r>
                      <a:endParaRPr kumimoji="0" lang="en-US" sz="3100" b="0" i="0" u="none" strike="noStrike" cap="none" normalizeH="0" baseline="0">
                        <a:ln>
                          <a:noFill/>
                        </a:ln>
                        <a:solidFill>
                          <a:schemeClr val="tx1"/>
                        </a:solidFill>
                        <a:effectLst/>
                        <a:latin typeface="Tahoma" panose="020B0604030504040204" pitchFamily="34" charset="0"/>
                      </a:endParaRPr>
                    </a:p>
                  </a:txBody>
                  <a:tcPr marL="100813" marR="100813" marT="50402" marB="504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pPr>
                      <a:r>
                        <a:rPr kumimoji="0" lang="en-US" sz="3100" b="0" i="0" u="none" strike="noStrike" cap="none" normalizeH="0" baseline="0">
                          <a:ln>
                            <a:noFill/>
                          </a:ln>
                          <a:solidFill>
                            <a:schemeClr val="tx1"/>
                          </a:solidFill>
                          <a:effectLst/>
                          <a:latin typeface="Tahoma" panose="020B0604030504040204" pitchFamily="34" charset="0"/>
                        </a:rPr>
                        <a:t>18dB</a:t>
                      </a:r>
                      <a:endParaRPr kumimoji="0" lang="en-US" sz="3100" b="0" i="0" u="none" strike="noStrike" cap="none" normalizeH="0" baseline="0">
                        <a:ln>
                          <a:noFill/>
                        </a:ln>
                        <a:solidFill>
                          <a:schemeClr val="tx1"/>
                        </a:solidFill>
                        <a:effectLst/>
                        <a:latin typeface="Tahoma" panose="020B0604030504040204" pitchFamily="34" charset="0"/>
                      </a:endParaRPr>
                    </a:p>
                  </a:txBody>
                  <a:tcPr marL="100813" marR="100813" marT="50402" marB="5040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73281">
                <a:tc>
                  <a:txBody>
                    <a:body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pPr>
                      <a:r>
                        <a:rPr kumimoji="0" lang="en-US" sz="3100" b="0" i="0" u="none" strike="noStrike" cap="none" normalizeH="0" baseline="0">
                          <a:ln>
                            <a:noFill/>
                          </a:ln>
                          <a:solidFill>
                            <a:schemeClr val="tx1"/>
                          </a:solidFill>
                          <a:effectLst/>
                          <a:latin typeface="Tahoma" panose="020B0604030504040204" pitchFamily="34" charset="0"/>
                        </a:rPr>
                        <a:t>16 QAM</a:t>
                      </a:r>
                      <a:endParaRPr kumimoji="0" lang="en-US" sz="3100" b="0" i="0" u="none" strike="noStrike" cap="none" normalizeH="0" baseline="0">
                        <a:ln>
                          <a:noFill/>
                        </a:ln>
                        <a:solidFill>
                          <a:schemeClr val="tx1"/>
                        </a:solidFill>
                        <a:effectLst/>
                        <a:latin typeface="Tahoma" panose="020B0604030504040204" pitchFamily="34" charset="0"/>
                      </a:endParaRPr>
                    </a:p>
                  </a:txBody>
                  <a:tcPr marL="100813" marR="100813" marT="50402" marB="5040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pPr>
                      <a:r>
                        <a:rPr kumimoji="0" lang="en-US" sz="3100" b="0" i="0" u="none" strike="noStrike" cap="none" normalizeH="0" baseline="0">
                          <a:ln>
                            <a:noFill/>
                          </a:ln>
                          <a:solidFill>
                            <a:schemeClr val="tx1"/>
                          </a:solidFill>
                          <a:effectLst/>
                          <a:latin typeface="Tahoma" panose="020B0604030504040204" pitchFamily="34" charset="0"/>
                        </a:rPr>
                        <a:t>4</a:t>
                      </a:r>
                      <a:endParaRPr kumimoji="0" lang="en-US" sz="3100" b="0" i="0" u="none" strike="noStrike" cap="none" normalizeH="0" baseline="0">
                        <a:ln>
                          <a:noFill/>
                        </a:ln>
                        <a:solidFill>
                          <a:schemeClr val="tx1"/>
                        </a:solidFill>
                        <a:effectLst/>
                        <a:latin typeface="Tahoma" panose="020B0604030504040204" pitchFamily="34" charset="0"/>
                      </a:endParaRPr>
                    </a:p>
                  </a:txBody>
                  <a:tcPr marL="100813" marR="100813" marT="50402" marB="504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pPr>
                      <a:r>
                        <a:rPr kumimoji="0" lang="en-US" sz="3100" b="0" i="0" u="none" strike="noStrike" cap="none" normalizeH="0" baseline="0">
                          <a:ln>
                            <a:noFill/>
                          </a:ln>
                          <a:solidFill>
                            <a:schemeClr val="tx1"/>
                          </a:solidFill>
                          <a:effectLst/>
                          <a:latin typeface="Tahoma" panose="020B0604030504040204" pitchFamily="34" charset="0"/>
                        </a:rPr>
                        <a:t>2</a:t>
                      </a:r>
                      <a:endParaRPr kumimoji="0" lang="en-US" sz="3100" b="0" i="0" u="none" strike="noStrike" cap="none" normalizeH="0" baseline="0">
                        <a:ln>
                          <a:noFill/>
                        </a:ln>
                        <a:solidFill>
                          <a:schemeClr val="tx1"/>
                        </a:solidFill>
                        <a:effectLst/>
                        <a:latin typeface="Tahoma" panose="020B0604030504040204" pitchFamily="34" charset="0"/>
                      </a:endParaRPr>
                    </a:p>
                  </a:txBody>
                  <a:tcPr marL="100813" marR="100813" marT="50402" marB="504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pPr>
                      <a:r>
                        <a:rPr kumimoji="0" lang="en-US" sz="3100" b="0" i="0" u="none" strike="noStrike" cap="none" normalizeH="0" baseline="0">
                          <a:ln>
                            <a:noFill/>
                          </a:ln>
                          <a:solidFill>
                            <a:schemeClr val="tx1"/>
                          </a:solidFill>
                          <a:effectLst/>
                          <a:latin typeface="Tahoma" panose="020B0604030504040204" pitchFamily="34" charset="0"/>
                        </a:rPr>
                        <a:t>15dB</a:t>
                      </a:r>
                      <a:endParaRPr kumimoji="0" lang="en-US" sz="3100" b="0" i="0" u="none" strike="noStrike" cap="none" normalizeH="0" baseline="0">
                        <a:ln>
                          <a:noFill/>
                        </a:ln>
                        <a:solidFill>
                          <a:schemeClr val="tx1"/>
                        </a:solidFill>
                        <a:effectLst/>
                        <a:latin typeface="Tahoma" panose="020B0604030504040204" pitchFamily="34" charset="0"/>
                      </a:endParaRPr>
                    </a:p>
                  </a:txBody>
                  <a:tcPr marL="100813" marR="100813" marT="50402" marB="5040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73281">
                <a:tc>
                  <a:txBody>
                    <a:body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pPr>
                      <a:r>
                        <a:rPr kumimoji="0" lang="en-US" sz="3100" b="0" i="0" u="none" strike="noStrike" cap="none" normalizeH="0" baseline="0">
                          <a:ln>
                            <a:noFill/>
                          </a:ln>
                          <a:solidFill>
                            <a:schemeClr val="tx1"/>
                          </a:solidFill>
                          <a:effectLst/>
                          <a:latin typeface="Tahoma" panose="020B0604030504040204" pitchFamily="34" charset="0"/>
                        </a:rPr>
                        <a:t>8 PSK</a:t>
                      </a:r>
                      <a:endParaRPr kumimoji="0" lang="en-US" sz="3100" b="0" i="0" u="none" strike="noStrike" cap="none" normalizeH="0" baseline="0">
                        <a:ln>
                          <a:noFill/>
                        </a:ln>
                        <a:solidFill>
                          <a:schemeClr val="tx1"/>
                        </a:solidFill>
                        <a:effectLst/>
                        <a:latin typeface="Tahoma" panose="020B0604030504040204" pitchFamily="34" charset="0"/>
                      </a:endParaRPr>
                    </a:p>
                  </a:txBody>
                  <a:tcPr marL="100813" marR="100813" marT="50402" marB="5040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pPr>
                      <a:r>
                        <a:rPr kumimoji="0" lang="en-US" sz="3100" b="0" i="0" u="none" strike="noStrike" cap="none" normalizeH="0" baseline="0" dirty="0">
                          <a:ln>
                            <a:noFill/>
                          </a:ln>
                          <a:solidFill>
                            <a:schemeClr val="tx1"/>
                          </a:solidFill>
                          <a:effectLst/>
                          <a:latin typeface="Tahoma" panose="020B0604030504040204" pitchFamily="34" charset="0"/>
                        </a:rPr>
                        <a:t>3</a:t>
                      </a:r>
                      <a:endParaRPr kumimoji="0" lang="en-US" sz="3100" b="0" i="0" u="none" strike="noStrike" cap="none" normalizeH="0" baseline="0" dirty="0">
                        <a:ln>
                          <a:noFill/>
                        </a:ln>
                        <a:solidFill>
                          <a:schemeClr val="tx1"/>
                        </a:solidFill>
                        <a:effectLst/>
                        <a:latin typeface="Tahoma" panose="020B0604030504040204" pitchFamily="34" charset="0"/>
                      </a:endParaRPr>
                    </a:p>
                  </a:txBody>
                  <a:tcPr marL="100813" marR="100813" marT="50402" marB="504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pPr>
                      <a:r>
                        <a:rPr kumimoji="0" lang="en-US" sz="3100" b="0" i="0" u="none" strike="noStrike" cap="none" normalizeH="0" baseline="0">
                          <a:ln>
                            <a:noFill/>
                          </a:ln>
                          <a:solidFill>
                            <a:schemeClr val="tx1"/>
                          </a:solidFill>
                          <a:effectLst/>
                          <a:latin typeface="Tahoma" panose="020B0604030504040204" pitchFamily="34" charset="0"/>
                        </a:rPr>
                        <a:t>1.6</a:t>
                      </a:r>
                      <a:endParaRPr kumimoji="0" lang="en-US" sz="3100" b="0" i="0" u="none" strike="noStrike" cap="none" normalizeH="0" baseline="0">
                        <a:ln>
                          <a:noFill/>
                        </a:ln>
                        <a:solidFill>
                          <a:schemeClr val="tx1"/>
                        </a:solidFill>
                        <a:effectLst/>
                        <a:latin typeface="Tahoma" panose="020B0604030504040204" pitchFamily="34" charset="0"/>
                      </a:endParaRPr>
                    </a:p>
                  </a:txBody>
                  <a:tcPr marL="100813" marR="100813" marT="50402" marB="504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pPr>
                      <a:r>
                        <a:rPr kumimoji="0" lang="en-US" sz="3100" b="0" i="0" u="none" strike="noStrike" cap="none" normalizeH="0" baseline="0">
                          <a:ln>
                            <a:noFill/>
                          </a:ln>
                          <a:solidFill>
                            <a:schemeClr val="tx1"/>
                          </a:solidFill>
                          <a:effectLst/>
                          <a:latin typeface="Tahoma" panose="020B0604030504040204" pitchFamily="34" charset="0"/>
                        </a:rPr>
                        <a:t>14.5dB</a:t>
                      </a:r>
                      <a:endParaRPr kumimoji="0" lang="en-US" sz="3100" b="0" i="0" u="none" strike="noStrike" cap="none" normalizeH="0" baseline="0">
                        <a:ln>
                          <a:noFill/>
                        </a:ln>
                        <a:solidFill>
                          <a:schemeClr val="tx1"/>
                        </a:solidFill>
                        <a:effectLst/>
                        <a:latin typeface="Tahoma" panose="020B0604030504040204" pitchFamily="34" charset="0"/>
                      </a:endParaRPr>
                    </a:p>
                  </a:txBody>
                  <a:tcPr marL="100813" marR="100813" marT="50402" marB="5040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73281">
                <a:tc>
                  <a:txBody>
                    <a:body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pPr>
                      <a:r>
                        <a:rPr kumimoji="0" lang="en-US" sz="3100" b="0" i="0" u="none" strike="noStrike" cap="none" normalizeH="0" baseline="0">
                          <a:ln>
                            <a:noFill/>
                          </a:ln>
                          <a:solidFill>
                            <a:schemeClr val="tx1"/>
                          </a:solidFill>
                          <a:effectLst/>
                          <a:latin typeface="Tahoma" panose="020B0604030504040204" pitchFamily="34" charset="0"/>
                        </a:rPr>
                        <a:t>4 PSK</a:t>
                      </a:r>
                      <a:endParaRPr kumimoji="0" lang="en-US" sz="3100" b="0" i="0" u="none" strike="noStrike" cap="none" normalizeH="0" baseline="0">
                        <a:ln>
                          <a:noFill/>
                        </a:ln>
                        <a:solidFill>
                          <a:schemeClr val="tx1"/>
                        </a:solidFill>
                        <a:effectLst/>
                        <a:latin typeface="Tahoma" panose="020B0604030504040204" pitchFamily="34" charset="0"/>
                      </a:endParaRPr>
                    </a:p>
                  </a:txBody>
                  <a:tcPr marL="100813" marR="100813" marT="50402" marB="5040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pPr>
                      <a:r>
                        <a:rPr kumimoji="0" lang="en-US" sz="3100" b="0" i="0" u="none" strike="noStrike" cap="none" normalizeH="0" baseline="0">
                          <a:ln>
                            <a:noFill/>
                          </a:ln>
                          <a:solidFill>
                            <a:schemeClr val="tx1"/>
                          </a:solidFill>
                          <a:effectLst/>
                          <a:latin typeface="Tahoma" panose="020B0604030504040204" pitchFamily="34" charset="0"/>
                        </a:rPr>
                        <a:t>2</a:t>
                      </a:r>
                      <a:endParaRPr kumimoji="0" lang="en-US" sz="3100" b="0" i="0" u="none" strike="noStrike" cap="none" normalizeH="0" baseline="0">
                        <a:ln>
                          <a:noFill/>
                        </a:ln>
                        <a:solidFill>
                          <a:schemeClr val="tx1"/>
                        </a:solidFill>
                        <a:effectLst/>
                        <a:latin typeface="Tahoma" panose="020B0604030504040204" pitchFamily="34" charset="0"/>
                      </a:endParaRPr>
                    </a:p>
                  </a:txBody>
                  <a:tcPr marL="100813" marR="100813" marT="50402" marB="504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pPr>
                      <a:r>
                        <a:rPr kumimoji="0" lang="en-US" sz="3100" b="0" i="0" u="none" strike="noStrike" cap="none" normalizeH="0" baseline="0">
                          <a:ln>
                            <a:noFill/>
                          </a:ln>
                          <a:solidFill>
                            <a:schemeClr val="tx1"/>
                          </a:solidFill>
                          <a:effectLst/>
                          <a:latin typeface="Tahoma" panose="020B0604030504040204" pitchFamily="34" charset="0"/>
                        </a:rPr>
                        <a:t>1</a:t>
                      </a:r>
                      <a:endParaRPr kumimoji="0" lang="en-US" sz="3100" b="0" i="0" u="none" strike="noStrike" cap="none" normalizeH="0" baseline="0">
                        <a:ln>
                          <a:noFill/>
                        </a:ln>
                        <a:solidFill>
                          <a:schemeClr val="tx1"/>
                        </a:solidFill>
                        <a:effectLst/>
                        <a:latin typeface="Tahoma" panose="020B0604030504040204" pitchFamily="34" charset="0"/>
                      </a:endParaRPr>
                    </a:p>
                  </a:txBody>
                  <a:tcPr marL="100813" marR="100813" marT="50402" marB="504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pPr>
                      <a:r>
                        <a:rPr kumimoji="0" lang="en-US" sz="3100" b="0" i="0" u="none" strike="noStrike" cap="none" normalizeH="0" baseline="0">
                          <a:ln>
                            <a:noFill/>
                          </a:ln>
                          <a:solidFill>
                            <a:schemeClr val="tx1"/>
                          </a:solidFill>
                          <a:effectLst/>
                          <a:latin typeface="Tahoma" panose="020B0604030504040204" pitchFamily="34" charset="0"/>
                        </a:rPr>
                        <a:t>10dB</a:t>
                      </a:r>
                      <a:endParaRPr kumimoji="0" lang="en-US" sz="3100" b="0" i="0" u="none" strike="noStrike" cap="none" normalizeH="0" baseline="0">
                        <a:ln>
                          <a:noFill/>
                        </a:ln>
                        <a:solidFill>
                          <a:schemeClr val="tx1"/>
                        </a:solidFill>
                        <a:effectLst/>
                        <a:latin typeface="Tahoma" panose="020B0604030504040204" pitchFamily="34" charset="0"/>
                      </a:endParaRPr>
                    </a:p>
                  </a:txBody>
                  <a:tcPr marL="100813" marR="100813" marT="50402" marB="5040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73281">
                <a:tc>
                  <a:txBody>
                    <a:body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pPr>
                      <a:r>
                        <a:rPr kumimoji="0" lang="en-US" sz="3100" b="0" i="0" u="none" strike="noStrike" cap="none" normalizeH="0" baseline="0">
                          <a:ln>
                            <a:noFill/>
                          </a:ln>
                          <a:solidFill>
                            <a:schemeClr val="tx1"/>
                          </a:solidFill>
                          <a:effectLst/>
                          <a:latin typeface="Tahoma" panose="020B0604030504040204" pitchFamily="34" charset="0"/>
                        </a:rPr>
                        <a:t>4 QAM</a:t>
                      </a:r>
                      <a:endParaRPr kumimoji="0" lang="en-US" sz="3100" b="0" i="0" u="none" strike="noStrike" cap="none" normalizeH="0" baseline="0">
                        <a:ln>
                          <a:noFill/>
                        </a:ln>
                        <a:solidFill>
                          <a:schemeClr val="tx1"/>
                        </a:solidFill>
                        <a:effectLst/>
                        <a:latin typeface="Tahoma" panose="020B0604030504040204" pitchFamily="34" charset="0"/>
                      </a:endParaRPr>
                    </a:p>
                  </a:txBody>
                  <a:tcPr marL="100813" marR="100813" marT="50402" marB="5040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pPr>
                      <a:r>
                        <a:rPr kumimoji="0" lang="en-US" sz="3100" b="0" i="0" u="none" strike="noStrike" cap="none" normalizeH="0" baseline="0">
                          <a:ln>
                            <a:noFill/>
                          </a:ln>
                          <a:solidFill>
                            <a:schemeClr val="tx1"/>
                          </a:solidFill>
                          <a:effectLst/>
                          <a:latin typeface="Tahoma" panose="020B0604030504040204" pitchFamily="34" charset="0"/>
                        </a:rPr>
                        <a:t>2</a:t>
                      </a:r>
                      <a:endParaRPr kumimoji="0" lang="en-US" sz="3100" b="0" i="0" u="none" strike="noStrike" cap="none" normalizeH="0" baseline="0">
                        <a:ln>
                          <a:noFill/>
                        </a:ln>
                        <a:solidFill>
                          <a:schemeClr val="tx1"/>
                        </a:solidFill>
                        <a:effectLst/>
                        <a:latin typeface="Tahoma" panose="020B0604030504040204" pitchFamily="34" charset="0"/>
                      </a:endParaRPr>
                    </a:p>
                  </a:txBody>
                  <a:tcPr marL="100813" marR="100813" marT="50402" marB="504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pPr>
                      <a:r>
                        <a:rPr kumimoji="0" lang="en-US" sz="3100" b="0" i="0" u="none" strike="noStrike" cap="none" normalizeH="0" baseline="0">
                          <a:ln>
                            <a:noFill/>
                          </a:ln>
                          <a:solidFill>
                            <a:schemeClr val="tx1"/>
                          </a:solidFill>
                          <a:effectLst/>
                          <a:latin typeface="Tahoma" panose="020B0604030504040204" pitchFamily="34" charset="0"/>
                        </a:rPr>
                        <a:t>1</a:t>
                      </a:r>
                      <a:endParaRPr kumimoji="0" lang="en-US" sz="3100" b="0" i="0" u="none" strike="noStrike" cap="none" normalizeH="0" baseline="0">
                        <a:ln>
                          <a:noFill/>
                        </a:ln>
                        <a:solidFill>
                          <a:schemeClr val="tx1"/>
                        </a:solidFill>
                        <a:effectLst/>
                        <a:latin typeface="Tahoma" panose="020B0604030504040204" pitchFamily="34" charset="0"/>
                      </a:endParaRPr>
                    </a:p>
                  </a:txBody>
                  <a:tcPr marL="100813" marR="100813" marT="50402" marB="504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pPr>
                      <a:r>
                        <a:rPr kumimoji="0" lang="en-US" sz="3100" b="0" i="0" u="none" strike="noStrike" cap="none" normalizeH="0" baseline="0">
                          <a:ln>
                            <a:noFill/>
                          </a:ln>
                          <a:solidFill>
                            <a:schemeClr val="tx1"/>
                          </a:solidFill>
                          <a:effectLst/>
                          <a:latin typeface="Tahoma" panose="020B0604030504040204" pitchFamily="34" charset="0"/>
                        </a:rPr>
                        <a:t>10dB</a:t>
                      </a:r>
                      <a:endParaRPr kumimoji="0" lang="en-US" sz="3100" b="0" i="0" u="none" strike="noStrike" cap="none" normalizeH="0" baseline="0">
                        <a:ln>
                          <a:noFill/>
                        </a:ln>
                        <a:solidFill>
                          <a:schemeClr val="tx1"/>
                        </a:solidFill>
                        <a:effectLst/>
                        <a:latin typeface="Tahoma" panose="020B0604030504040204" pitchFamily="34" charset="0"/>
                      </a:endParaRPr>
                    </a:p>
                  </a:txBody>
                  <a:tcPr marL="100813" marR="100813" marT="50402" marB="5040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73281">
                <a:tc>
                  <a:txBody>
                    <a:body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pPr>
                      <a:r>
                        <a:rPr kumimoji="0" lang="en-US" sz="3100" b="0" i="0" u="none" strike="noStrike" cap="none" normalizeH="0" baseline="0">
                          <a:ln>
                            <a:noFill/>
                          </a:ln>
                          <a:solidFill>
                            <a:schemeClr val="tx1"/>
                          </a:solidFill>
                          <a:effectLst/>
                          <a:latin typeface="Tahoma" panose="020B0604030504040204" pitchFamily="34" charset="0"/>
                        </a:rPr>
                        <a:t>BFSK</a:t>
                      </a:r>
                      <a:endParaRPr kumimoji="0" lang="en-US" sz="3100" b="0" i="0" u="none" strike="noStrike" cap="none" normalizeH="0" baseline="0">
                        <a:ln>
                          <a:noFill/>
                        </a:ln>
                        <a:solidFill>
                          <a:schemeClr val="tx1"/>
                        </a:solidFill>
                        <a:effectLst/>
                        <a:latin typeface="Tahoma" panose="020B0604030504040204" pitchFamily="34" charset="0"/>
                      </a:endParaRPr>
                    </a:p>
                  </a:txBody>
                  <a:tcPr marL="100813" marR="100813" marT="50402" marB="5040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pPr>
                      <a:r>
                        <a:rPr kumimoji="0" lang="en-US" sz="3100" b="0" i="0" u="none" strike="noStrike" cap="none" normalizeH="0" baseline="0">
                          <a:ln>
                            <a:noFill/>
                          </a:ln>
                          <a:solidFill>
                            <a:schemeClr val="tx1"/>
                          </a:solidFill>
                          <a:effectLst/>
                          <a:latin typeface="Tahoma" panose="020B0604030504040204" pitchFamily="34" charset="0"/>
                        </a:rPr>
                        <a:t>1</a:t>
                      </a:r>
                      <a:endParaRPr kumimoji="0" lang="en-US" sz="3100" b="0" i="0" u="none" strike="noStrike" cap="none" normalizeH="0" baseline="0">
                        <a:ln>
                          <a:noFill/>
                        </a:ln>
                        <a:solidFill>
                          <a:schemeClr val="tx1"/>
                        </a:solidFill>
                        <a:effectLst/>
                        <a:latin typeface="Tahoma" panose="020B0604030504040204" pitchFamily="34" charset="0"/>
                      </a:endParaRPr>
                    </a:p>
                  </a:txBody>
                  <a:tcPr marL="100813" marR="100813" marT="50402" marB="504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pPr>
                      <a:r>
                        <a:rPr kumimoji="0" lang="en-US" sz="3100" b="0" i="0" u="none" strike="noStrike" cap="none" normalizeH="0" baseline="0">
                          <a:ln>
                            <a:noFill/>
                          </a:ln>
                          <a:solidFill>
                            <a:schemeClr val="tx1"/>
                          </a:solidFill>
                          <a:effectLst/>
                          <a:latin typeface="Tahoma" panose="020B0604030504040204" pitchFamily="34" charset="0"/>
                        </a:rPr>
                        <a:t>0</a:t>
                      </a:r>
                      <a:endParaRPr kumimoji="0" lang="en-US" sz="3100" b="0" i="0" u="none" strike="noStrike" cap="none" normalizeH="0" baseline="0">
                        <a:ln>
                          <a:noFill/>
                        </a:ln>
                        <a:solidFill>
                          <a:schemeClr val="tx1"/>
                        </a:solidFill>
                        <a:effectLst/>
                        <a:latin typeface="Tahoma" panose="020B0604030504040204" pitchFamily="34" charset="0"/>
                      </a:endParaRPr>
                    </a:p>
                  </a:txBody>
                  <a:tcPr marL="100813" marR="100813" marT="50402" marB="504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pPr>
                      <a:r>
                        <a:rPr kumimoji="0" lang="en-US" sz="3100" b="0" i="0" u="none" strike="noStrike" cap="none" normalizeH="0" baseline="0">
                          <a:ln>
                            <a:noFill/>
                          </a:ln>
                          <a:solidFill>
                            <a:schemeClr val="tx1"/>
                          </a:solidFill>
                          <a:effectLst/>
                          <a:latin typeface="Tahoma" panose="020B0604030504040204" pitchFamily="34" charset="0"/>
                        </a:rPr>
                        <a:t>13dB</a:t>
                      </a:r>
                      <a:endParaRPr kumimoji="0" lang="en-US" sz="3100" b="0" i="0" u="none" strike="noStrike" cap="none" normalizeH="0" baseline="0">
                        <a:ln>
                          <a:noFill/>
                        </a:ln>
                        <a:solidFill>
                          <a:schemeClr val="tx1"/>
                        </a:solidFill>
                        <a:effectLst/>
                        <a:latin typeface="Tahoma" panose="020B0604030504040204" pitchFamily="34" charset="0"/>
                      </a:endParaRPr>
                    </a:p>
                  </a:txBody>
                  <a:tcPr marL="100813" marR="100813" marT="50402" marB="5040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73281">
                <a:tc>
                  <a:txBody>
                    <a:body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pPr>
                      <a:r>
                        <a:rPr kumimoji="0" lang="en-US" sz="3100" b="0" i="0" u="none" strike="noStrike" cap="none" normalizeH="0" baseline="0">
                          <a:ln>
                            <a:noFill/>
                          </a:ln>
                          <a:solidFill>
                            <a:schemeClr val="tx1"/>
                          </a:solidFill>
                          <a:effectLst/>
                          <a:latin typeface="Tahoma" panose="020B0604030504040204" pitchFamily="34" charset="0"/>
                        </a:rPr>
                        <a:t>BPSK</a:t>
                      </a:r>
                      <a:endParaRPr kumimoji="0" lang="en-US" sz="3100" b="0" i="0" u="none" strike="noStrike" cap="none" normalizeH="0" baseline="0">
                        <a:ln>
                          <a:noFill/>
                        </a:ln>
                        <a:solidFill>
                          <a:schemeClr val="tx1"/>
                        </a:solidFill>
                        <a:effectLst/>
                        <a:latin typeface="Tahoma" panose="020B0604030504040204" pitchFamily="34" charset="0"/>
                      </a:endParaRPr>
                    </a:p>
                  </a:txBody>
                  <a:tcPr marL="100813" marR="100813" marT="50402" marB="5040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pPr>
                      <a:r>
                        <a:rPr kumimoji="0" lang="en-US" sz="3100" b="0" i="0" u="none" strike="noStrike" cap="none" normalizeH="0" baseline="0">
                          <a:ln>
                            <a:noFill/>
                          </a:ln>
                          <a:solidFill>
                            <a:schemeClr val="tx1"/>
                          </a:solidFill>
                          <a:effectLst/>
                          <a:latin typeface="Tahoma" panose="020B0604030504040204" pitchFamily="34" charset="0"/>
                        </a:rPr>
                        <a:t>1</a:t>
                      </a:r>
                      <a:endParaRPr kumimoji="0" lang="en-US" sz="3100" b="0" i="0" u="none" strike="noStrike" cap="none" normalizeH="0" baseline="0">
                        <a:ln>
                          <a:noFill/>
                        </a:ln>
                        <a:solidFill>
                          <a:schemeClr val="tx1"/>
                        </a:solidFill>
                        <a:effectLst/>
                        <a:latin typeface="Tahoma" panose="020B0604030504040204" pitchFamily="34" charset="0"/>
                      </a:endParaRPr>
                    </a:p>
                  </a:txBody>
                  <a:tcPr marL="100813" marR="100813" marT="50402" marB="504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pPr>
                      <a:r>
                        <a:rPr kumimoji="0" lang="en-US" sz="3100" b="0" i="0" u="none" strike="noStrike" cap="none" normalizeH="0" baseline="0">
                          <a:ln>
                            <a:noFill/>
                          </a:ln>
                          <a:solidFill>
                            <a:schemeClr val="tx1"/>
                          </a:solidFill>
                          <a:effectLst/>
                          <a:latin typeface="Tahoma" panose="020B0604030504040204" pitchFamily="34" charset="0"/>
                        </a:rPr>
                        <a:t>0</a:t>
                      </a:r>
                      <a:endParaRPr kumimoji="0" lang="en-US" sz="3100" b="0" i="0" u="none" strike="noStrike" cap="none" normalizeH="0" baseline="0">
                        <a:ln>
                          <a:noFill/>
                        </a:ln>
                        <a:solidFill>
                          <a:schemeClr val="tx1"/>
                        </a:solidFill>
                        <a:effectLst/>
                        <a:latin typeface="Tahoma" panose="020B0604030504040204" pitchFamily="34" charset="0"/>
                      </a:endParaRPr>
                    </a:p>
                  </a:txBody>
                  <a:tcPr marL="100813" marR="100813" marT="50402" marB="504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pPr>
                      <a:r>
                        <a:rPr kumimoji="0" lang="en-US" sz="3100" b="0" i="0" u="none" strike="noStrike" cap="none" normalizeH="0" baseline="0" dirty="0">
                          <a:ln>
                            <a:noFill/>
                          </a:ln>
                          <a:solidFill>
                            <a:schemeClr val="tx1"/>
                          </a:solidFill>
                          <a:effectLst/>
                          <a:latin typeface="Tahoma" panose="020B0604030504040204" pitchFamily="34" charset="0"/>
                        </a:rPr>
                        <a:t>10.5dB</a:t>
                      </a:r>
                      <a:endParaRPr kumimoji="0" lang="en-US" sz="3100" b="0" i="0" u="none" strike="noStrike" cap="none" normalizeH="0" baseline="0" dirty="0">
                        <a:ln>
                          <a:noFill/>
                        </a:ln>
                        <a:solidFill>
                          <a:schemeClr val="tx1"/>
                        </a:solidFill>
                        <a:effectLst/>
                        <a:latin typeface="Tahoma" panose="020B0604030504040204" pitchFamily="34" charset="0"/>
                      </a:endParaRPr>
                    </a:p>
                  </a:txBody>
                  <a:tcPr marL="100813" marR="100813" marT="50402" marB="5040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90514" name="Slide Number Placeholder 49"/>
          <p:cNvSpPr txBox="1">
            <a:spLocks noGrp="1"/>
          </p:cNvSpPr>
          <p:nvPr>
            <p:ph type="sldNum" sz="quarter" idx="4"/>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
        <p:nvSpPr>
          <p:cNvPr id="190515" name="Footer Placeholder 1"/>
          <p:cNvSpPr txBox="1">
            <a:spLocks noGrp="1"/>
          </p:cNvSpPr>
          <p:nvPr>
            <p:ph type="ftr" sz="quarter" idx="3"/>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1490" name="Rectangle 2"/>
          <p:cNvSpPr>
            <a:spLocks noGrp="1"/>
          </p:cNvSpPr>
          <p:nvPr>
            <p:ph type="title"/>
          </p:nvPr>
        </p:nvSpPr>
        <p:spPr>
          <a:xfrm>
            <a:off x="2087563" y="301625"/>
            <a:ext cx="7481887" cy="1257300"/>
          </a:xfrm>
          <a:ln/>
        </p:spPr>
        <p:txBody>
          <a:bodyPr vert="horz" wrap="square" lIns="0" tIns="0" rIns="0" bIns="0" anchor="ctr"/>
          <a:p>
            <a:pPr eaLnBrk="1" hangingPunct="1"/>
            <a:r>
              <a:rPr lang="en-US" altLang="en-US" dirty="0"/>
              <a:t>Spectral Efficiencies - Examples</a:t>
            </a:r>
            <a:endParaRPr lang="en-US" altLang="en-US" dirty="0"/>
          </a:p>
        </p:txBody>
      </p:sp>
      <p:sp>
        <p:nvSpPr>
          <p:cNvPr id="191491" name="Rectangle 3" descr="Rectangle: Click to edit Master text styles&#10;Second level&#10;Third level&#10;Fourth level&#10;Fifth level"/>
          <p:cNvSpPr>
            <a:spLocks noGrp="1"/>
          </p:cNvSpPr>
          <p:nvPr>
            <p:ph idx="1"/>
          </p:nvPr>
        </p:nvSpPr>
        <p:spPr>
          <a:xfrm>
            <a:off x="2160588" y="2100263"/>
            <a:ext cx="7315200" cy="4535487"/>
          </a:xfrm>
          <a:ln/>
        </p:spPr>
        <p:txBody>
          <a:bodyPr vert="horz" wrap="square" lIns="0" tIns="28440" rIns="0" bIns="0" anchor="t"/>
          <a:p>
            <a:pPr eaLnBrk="1" hangingPunct="1"/>
            <a:r>
              <a:rPr lang="en-US" altLang="en-US" dirty="0"/>
              <a:t>GSM Europe Digital Cellular</a:t>
            </a:r>
            <a:endParaRPr lang="en-US" altLang="en-US" dirty="0"/>
          </a:p>
          <a:p>
            <a:pPr lvl="1" eaLnBrk="1" hangingPunct="1"/>
            <a:r>
              <a:rPr lang="en-US" altLang="en-US" dirty="0"/>
              <a:t>Data Rate = 270kb/s; Bandwidth = 200kHz</a:t>
            </a:r>
            <a:endParaRPr lang="en-US" altLang="en-US" dirty="0"/>
          </a:p>
          <a:p>
            <a:pPr lvl="1" eaLnBrk="1" hangingPunct="1"/>
            <a:r>
              <a:rPr lang="en-US" altLang="en-US" dirty="0"/>
              <a:t>Bandwidth efficiency = 270/200 = 1.35bits/sec/Hz</a:t>
            </a:r>
            <a:endParaRPr lang="en-US" altLang="en-US" dirty="0"/>
          </a:p>
          <a:p>
            <a:pPr eaLnBrk="1" hangingPunct="1"/>
            <a:r>
              <a:rPr lang="en-US" altLang="en-US" dirty="0"/>
              <a:t>IS-95 North American Digital Cellular</a:t>
            </a:r>
            <a:endParaRPr lang="en-US" altLang="en-US" dirty="0"/>
          </a:p>
          <a:p>
            <a:pPr lvl="1" eaLnBrk="1" hangingPunct="1"/>
            <a:r>
              <a:rPr lang="en-US" altLang="en-US" dirty="0"/>
              <a:t>Data Rate = 48kb/s; Bandwidth = 30kHz</a:t>
            </a:r>
            <a:endParaRPr lang="en-US" altLang="en-US" dirty="0"/>
          </a:p>
          <a:p>
            <a:pPr lvl="1" eaLnBrk="1" hangingPunct="1"/>
            <a:r>
              <a:rPr lang="en-US" altLang="en-US" dirty="0"/>
              <a:t>Bandwidth efficiency = 48/30 = 1.6bits/sec/Hz</a:t>
            </a:r>
            <a:endParaRPr lang="en-US" altLang="en-US" dirty="0"/>
          </a:p>
          <a:p>
            <a:pPr lvl="1" eaLnBrk="1" hangingPunct="1"/>
            <a:endParaRPr lang="en-US" altLang="en-US" dirty="0"/>
          </a:p>
        </p:txBody>
      </p:sp>
      <p:sp>
        <p:nvSpPr>
          <p:cNvPr id="191492"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191493"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2514" name="Rectangle 2"/>
          <p:cNvSpPr>
            <a:spLocks noGrp="1"/>
          </p:cNvSpPr>
          <p:nvPr>
            <p:ph type="title"/>
          </p:nvPr>
        </p:nvSpPr>
        <p:spPr>
          <a:ln/>
        </p:spPr>
        <p:txBody>
          <a:bodyPr vert="horz" wrap="square" lIns="0" tIns="0" rIns="0" bIns="0" anchor="ctr"/>
          <a:p>
            <a:pPr eaLnBrk="1" hangingPunct="1"/>
            <a:r>
              <a:rPr lang="en-US" altLang="en-US" sz="3500" dirty="0"/>
              <a:t>BFSK Transmitter</a:t>
            </a:r>
            <a:endParaRPr lang="en-US" altLang="en-US" sz="3500" dirty="0"/>
          </a:p>
        </p:txBody>
      </p:sp>
      <p:pic>
        <p:nvPicPr>
          <p:cNvPr id="192515" name="Picture 3" descr="\\ERV-SHERIDAN\mp3\pics\wirleless\Bfskgen.jpg"/>
          <p:cNvPicPr>
            <a:picLocks noChangeAspect="1"/>
          </p:cNvPicPr>
          <p:nvPr/>
        </p:nvPicPr>
        <p:blipFill>
          <a:blip r:embed="rId1">
            <a:lum bright="-17999" contrast="24000"/>
          </a:blip>
          <a:stretch>
            <a:fillRect/>
          </a:stretch>
        </p:blipFill>
        <p:spPr>
          <a:xfrm>
            <a:off x="2663825" y="1763713"/>
            <a:ext cx="6492875" cy="4673600"/>
          </a:xfrm>
          <a:prstGeom prst="rect">
            <a:avLst/>
          </a:prstGeom>
          <a:noFill/>
          <a:ln w="9525">
            <a:noFill/>
          </a:ln>
        </p:spPr>
      </p:pic>
      <p:sp>
        <p:nvSpPr>
          <p:cNvPr id="192516" name="Line 4"/>
          <p:cNvSpPr/>
          <p:nvPr/>
        </p:nvSpPr>
        <p:spPr>
          <a:xfrm>
            <a:off x="5880100" y="3695700"/>
            <a:ext cx="1428750" cy="0"/>
          </a:xfrm>
          <a:prstGeom prst="line">
            <a:avLst/>
          </a:prstGeom>
          <a:ln w="9525" cap="flat" cmpd="sng">
            <a:solidFill>
              <a:srgbClr val="FF0000"/>
            </a:solidFill>
            <a:prstDash val="solid"/>
            <a:miter/>
            <a:headEnd type="none" w="med" len="med"/>
            <a:tailEnd type="none" w="med" len="med"/>
          </a:ln>
        </p:spPr>
      </p:sp>
      <p:sp>
        <p:nvSpPr>
          <p:cNvPr id="192517" name="Line 5"/>
          <p:cNvSpPr/>
          <p:nvPr/>
        </p:nvSpPr>
        <p:spPr>
          <a:xfrm>
            <a:off x="6216650" y="6467475"/>
            <a:ext cx="1427163" cy="0"/>
          </a:xfrm>
          <a:prstGeom prst="line">
            <a:avLst/>
          </a:prstGeom>
          <a:ln w="9525" cap="flat" cmpd="sng">
            <a:solidFill>
              <a:srgbClr val="FF0000"/>
            </a:solidFill>
            <a:prstDash val="solid"/>
            <a:miter/>
            <a:headEnd type="none" w="med" len="med"/>
            <a:tailEnd type="none" w="med" len="med"/>
          </a:ln>
        </p:spPr>
      </p:sp>
      <p:sp>
        <p:nvSpPr>
          <p:cNvPr id="192518"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192519"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530" name="Rectangle 7"/>
          <p:cNvSpPr>
            <a:spLocks noGrp="1"/>
          </p:cNvSpPr>
          <p:nvPr>
            <p:ph type="title"/>
          </p:nvPr>
        </p:nvSpPr>
        <p:spPr>
          <a:xfrm>
            <a:off x="2016125" y="-180975"/>
            <a:ext cx="7632700" cy="1257300"/>
          </a:xfrm>
          <a:ln/>
        </p:spPr>
        <p:txBody>
          <a:bodyPr vert="horz" wrap="square" lIns="0" tIns="0" rIns="0" bIns="0" anchor="ctr"/>
          <a:p>
            <a:r>
              <a:rPr lang="en-US" altLang="en-US" dirty="0"/>
              <a:t>Why 44.1 kHz for Audio CDs?</a:t>
            </a:r>
            <a:endParaRPr lang="en-US" altLang="en-US" dirty="0"/>
          </a:p>
        </p:txBody>
      </p:sp>
      <p:sp>
        <p:nvSpPr>
          <p:cNvPr id="22531" name="Rectangle 8"/>
          <p:cNvSpPr>
            <a:spLocks noGrp="1"/>
          </p:cNvSpPr>
          <p:nvPr>
            <p:ph idx="1"/>
          </p:nvPr>
        </p:nvSpPr>
        <p:spPr>
          <a:xfrm>
            <a:off x="2087563" y="1116013"/>
            <a:ext cx="7561262" cy="5459412"/>
          </a:xfrm>
          <a:ln/>
        </p:spPr>
        <p:txBody>
          <a:bodyPr vert="horz" wrap="square" lIns="0" tIns="28440" rIns="0" bIns="0" anchor="t"/>
          <a:p>
            <a:pPr>
              <a:lnSpc>
                <a:spcPct val="90000"/>
              </a:lnSpc>
              <a:buClr>
                <a:srgbClr val="000000"/>
              </a:buClr>
              <a:buSzPct val="100000"/>
              <a:buNone/>
            </a:pPr>
            <a:r>
              <a:rPr lang="en-US" altLang="en-US" sz="2400" dirty="0"/>
              <a:t>Sound is audible in 20 Hz to 20 kHz range:</a:t>
            </a:r>
            <a:endParaRPr lang="en-US" altLang="en-US" sz="2400" dirty="0"/>
          </a:p>
          <a:p>
            <a:pPr lvl="1">
              <a:lnSpc>
                <a:spcPct val="90000"/>
              </a:lnSpc>
              <a:buClr>
                <a:srgbClr val="000000"/>
              </a:buClr>
              <a:buSzPct val="100000"/>
              <a:buFontTx/>
              <a:buNone/>
            </a:pPr>
            <a:r>
              <a:rPr lang="en-US" altLang="en-US" sz="2400" dirty="0"/>
              <a:t> </a:t>
            </a:r>
            <a:r>
              <a:rPr lang="en-US" altLang="en-US" sz="2400" i="1" dirty="0"/>
              <a:t>f</a:t>
            </a:r>
            <a:r>
              <a:rPr lang="en-US" altLang="en-US" sz="2400" baseline="-25000" dirty="0"/>
              <a:t>max</a:t>
            </a:r>
            <a:r>
              <a:rPr lang="en-US" altLang="en-US" sz="2400" dirty="0"/>
              <a:t> = 20 kHz and the Nyquist rate 2 </a:t>
            </a:r>
            <a:r>
              <a:rPr lang="en-US" altLang="en-US" sz="2400" i="1" dirty="0"/>
              <a:t>f</a:t>
            </a:r>
            <a:r>
              <a:rPr lang="en-US" altLang="en-US" sz="2400" baseline="-25000" dirty="0"/>
              <a:t>max</a:t>
            </a:r>
            <a:r>
              <a:rPr lang="en-US" altLang="en-US" sz="2400" dirty="0"/>
              <a:t>  = 40 kHz </a:t>
            </a:r>
            <a:endParaRPr lang="en-US" altLang="en-US" sz="2400" dirty="0"/>
          </a:p>
          <a:p>
            <a:pPr>
              <a:lnSpc>
                <a:spcPct val="90000"/>
              </a:lnSpc>
              <a:buClr>
                <a:srgbClr val="000000"/>
              </a:buClr>
              <a:buSzPct val="100000"/>
              <a:buNone/>
            </a:pPr>
            <a:r>
              <a:rPr lang="en-US" altLang="en-US" sz="2400" dirty="0"/>
              <a:t>What is the extra 10% of the bandwidth used?</a:t>
            </a:r>
            <a:endParaRPr lang="en-US" altLang="en-US" sz="2400" dirty="0"/>
          </a:p>
          <a:p>
            <a:pPr lvl="1">
              <a:lnSpc>
                <a:spcPct val="90000"/>
              </a:lnSpc>
              <a:buClr>
                <a:srgbClr val="000000"/>
              </a:buClr>
              <a:buSzPct val="100000"/>
              <a:buFontTx/>
              <a:buNone/>
            </a:pPr>
            <a:r>
              <a:rPr lang="en-US" altLang="en-US" sz="2400" dirty="0"/>
              <a:t>Rolloff from passband to stopband in the magnitude response of the anti-aliasing filter</a:t>
            </a:r>
            <a:endParaRPr lang="en-US" altLang="en-US" sz="2400" dirty="0"/>
          </a:p>
          <a:p>
            <a:pPr>
              <a:lnSpc>
                <a:spcPct val="90000"/>
              </a:lnSpc>
              <a:buClr>
                <a:srgbClr val="000000"/>
              </a:buClr>
              <a:buSzPct val="100000"/>
              <a:buNone/>
            </a:pPr>
            <a:r>
              <a:rPr lang="en-US" altLang="en-US" sz="2400" dirty="0"/>
              <a:t>Okay, 44 kHz makes sense.  Why 44.1 kHz?</a:t>
            </a:r>
            <a:endParaRPr lang="en-US" altLang="en-US" sz="2400" dirty="0"/>
          </a:p>
          <a:p>
            <a:pPr lvl="1">
              <a:lnSpc>
                <a:spcPct val="90000"/>
              </a:lnSpc>
              <a:buClr>
                <a:srgbClr val="000000"/>
              </a:buClr>
              <a:buSzPct val="100000"/>
              <a:buFontTx/>
              <a:buNone/>
            </a:pPr>
            <a:r>
              <a:rPr lang="en-US" altLang="en-US" sz="2400" dirty="0"/>
              <a:t>At the time the choice was made, only recorders capable of storing such high rates were VCRs.</a:t>
            </a:r>
            <a:endParaRPr lang="en-US" altLang="en-US" sz="2400" dirty="0"/>
          </a:p>
          <a:p>
            <a:pPr lvl="1">
              <a:lnSpc>
                <a:spcPct val="90000"/>
              </a:lnSpc>
              <a:buClr>
                <a:srgbClr val="000000"/>
              </a:buClr>
              <a:buSzPct val="100000"/>
              <a:buFontTx/>
              <a:buNone/>
            </a:pPr>
            <a:r>
              <a:rPr lang="en-US" altLang="en-US" sz="2400" dirty="0"/>
              <a:t>NTSC: 490 lines/frame, 3 samples/line, 30 frames/s = 44100 samples/s </a:t>
            </a:r>
            <a:endParaRPr lang="en-US" altLang="en-US" sz="2400" dirty="0"/>
          </a:p>
          <a:p>
            <a:pPr lvl="1">
              <a:lnSpc>
                <a:spcPct val="90000"/>
              </a:lnSpc>
              <a:buClr>
                <a:srgbClr val="000000"/>
              </a:buClr>
              <a:buSzPct val="100000"/>
              <a:buFontTx/>
              <a:buNone/>
            </a:pPr>
            <a:r>
              <a:rPr lang="en-US" altLang="en-US" sz="2400" dirty="0"/>
              <a:t>PAL: 588 lines/frame, 3 samples/line, 25 frames/s = 44100 samples/s </a:t>
            </a:r>
            <a:endParaRPr lang="en-US" altLang="en-US" sz="2400" dirty="0"/>
          </a:p>
        </p:txBody>
      </p:sp>
      <p:sp>
        <p:nvSpPr>
          <p:cNvPr id="22532"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22533"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3538" name="Rectangle 2"/>
          <p:cNvSpPr>
            <a:spLocks noGrp="1"/>
          </p:cNvSpPr>
          <p:nvPr>
            <p:ph type="title"/>
          </p:nvPr>
        </p:nvSpPr>
        <p:spPr>
          <a:ln/>
        </p:spPr>
        <p:txBody>
          <a:bodyPr vert="horz" wrap="square" lIns="0" tIns="0" rIns="0" bIns="0" anchor="ctr"/>
          <a:p>
            <a:pPr eaLnBrk="1" hangingPunct="1"/>
            <a:r>
              <a:rPr lang="en-US" altLang="en-US" sz="3500" dirty="0">
                <a:solidFill>
                  <a:srgbClr val="FF0000"/>
                </a:solidFill>
              </a:rPr>
              <a:t>Coherent Detection</a:t>
            </a:r>
            <a:r>
              <a:rPr lang="en-US" altLang="en-US" sz="3500" dirty="0"/>
              <a:t> Of BFSK</a:t>
            </a:r>
            <a:endParaRPr lang="en-US" altLang="en-US" sz="3500" dirty="0"/>
          </a:p>
        </p:txBody>
      </p:sp>
      <p:pic>
        <p:nvPicPr>
          <p:cNvPr id="193539" name="Picture 3" descr="\\ERV-SHERIDAN\mp3\pics\wirleless\chrtdetBFSK.jpg"/>
          <p:cNvPicPr>
            <a:picLocks noChangeAspect="1"/>
          </p:cNvPicPr>
          <p:nvPr/>
        </p:nvPicPr>
        <p:blipFill>
          <a:blip r:embed="rId1">
            <a:lum bright="-26001" contrast="22000"/>
          </a:blip>
          <a:stretch>
            <a:fillRect/>
          </a:stretch>
        </p:blipFill>
        <p:spPr>
          <a:xfrm>
            <a:off x="2447925" y="2268538"/>
            <a:ext cx="6921500" cy="3956050"/>
          </a:xfrm>
          <a:prstGeom prst="rect">
            <a:avLst/>
          </a:prstGeom>
          <a:noFill/>
          <a:ln w="9525">
            <a:noFill/>
          </a:ln>
        </p:spPr>
      </p:pic>
      <p:sp>
        <p:nvSpPr>
          <p:cNvPr id="193540"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193541"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4562" name="Slide Number Placeholder 4"/>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r>
              <a:rPr lang="en-US" altLang="en-US" sz="1400" dirty="0">
                <a:solidFill>
                  <a:srgbClr val="000000"/>
                </a:solidFill>
                <a:latin typeface="Times New Roman" panose="02020603050405020304" pitchFamily="18" charset="0"/>
                <a:cs typeface="DejaVu Sans" charset="0"/>
              </a:rPr>
              <a:t> of 30</a:t>
            </a:r>
            <a:endParaRPr lang="en-US" altLang="en-US" sz="1400" dirty="0">
              <a:solidFill>
                <a:srgbClr val="000000"/>
              </a:solidFill>
              <a:latin typeface="Times New Roman" panose="02020603050405020304" pitchFamily="18" charset="0"/>
              <a:ea typeface="DejaVu Sans" charset="0"/>
            </a:endParaRPr>
          </a:p>
        </p:txBody>
      </p:sp>
      <p:sp>
        <p:nvSpPr>
          <p:cNvPr id="194563" name="Rectangle 2"/>
          <p:cNvSpPr>
            <a:spLocks noGrp="1"/>
          </p:cNvSpPr>
          <p:nvPr>
            <p:ph type="title"/>
          </p:nvPr>
        </p:nvSpPr>
        <p:spPr>
          <a:xfrm>
            <a:off x="755650" y="336550"/>
            <a:ext cx="8569325" cy="1258888"/>
          </a:xfrm>
          <a:ln/>
        </p:spPr>
        <p:txBody>
          <a:bodyPr vert="horz" wrap="square" lIns="0" tIns="0" rIns="0" bIns="0" anchor="ctr"/>
          <a:p>
            <a:pPr eaLnBrk="1" hangingPunct="1"/>
            <a:r>
              <a:rPr lang="en-US" altLang="en-US" sz="3500" dirty="0"/>
              <a:t>FSK Spectrum</a:t>
            </a:r>
            <a:endParaRPr lang="en-US" altLang="en-US" sz="3500" dirty="0"/>
          </a:p>
        </p:txBody>
      </p:sp>
      <p:pic>
        <p:nvPicPr>
          <p:cNvPr id="194564" name="Picture 3"/>
          <p:cNvPicPr>
            <a:picLocks noChangeAspect="1"/>
          </p:cNvPicPr>
          <p:nvPr/>
        </p:nvPicPr>
        <p:blipFill>
          <a:blip r:embed="rId1">
            <a:lum bright="-22000" contrast="18000"/>
          </a:blip>
          <a:stretch>
            <a:fillRect/>
          </a:stretch>
        </p:blipFill>
        <p:spPr>
          <a:xfrm>
            <a:off x="0" y="1679575"/>
            <a:ext cx="9828213" cy="5880100"/>
          </a:xfrm>
          <a:prstGeom prst="rect">
            <a:avLst/>
          </a:prstGeom>
          <a:noFill/>
          <a:ln w="9525">
            <a:noFill/>
          </a:ln>
        </p:spPr>
      </p:pic>
      <p:sp>
        <p:nvSpPr>
          <p:cNvPr id="194565"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5586" name="Rectangle 2"/>
          <p:cNvSpPr>
            <a:spLocks noGrp="1"/>
          </p:cNvSpPr>
          <p:nvPr>
            <p:ph type="title"/>
          </p:nvPr>
        </p:nvSpPr>
        <p:spPr>
          <a:xfrm>
            <a:off x="1595438" y="179388"/>
            <a:ext cx="9066212" cy="1257300"/>
          </a:xfrm>
          <a:ln/>
        </p:spPr>
        <p:txBody>
          <a:bodyPr vert="horz" wrap="square" lIns="0" tIns="0" rIns="0" bIns="0" anchor="ctr"/>
          <a:p>
            <a:pPr eaLnBrk="1" hangingPunct="1"/>
            <a:r>
              <a:rPr lang="en-US" altLang="en-US" sz="4000" dirty="0"/>
              <a:t>Minimum Shift Keying (MSK)</a:t>
            </a:r>
            <a:endParaRPr lang="en-US" altLang="en-US" sz="4000" dirty="0"/>
          </a:p>
        </p:txBody>
      </p:sp>
      <p:sp>
        <p:nvSpPr>
          <p:cNvPr id="195587" name="Text Box 3"/>
          <p:cNvSpPr txBox="1"/>
          <p:nvPr/>
        </p:nvSpPr>
        <p:spPr>
          <a:xfrm>
            <a:off x="2519363" y="2324100"/>
            <a:ext cx="8569325" cy="377825"/>
          </a:xfrm>
          <a:prstGeom prst="rect">
            <a:avLst/>
          </a:prstGeom>
          <a:noFill/>
          <a:ln w="9525">
            <a:noFill/>
          </a:ln>
        </p:spPr>
        <p:txBody>
          <a:bodyPr lIns="100794" tIns="50397" rIns="100794" bIns="50397">
            <a:spAutoFit/>
          </a:bodyPr>
          <a:p>
            <a:pPr>
              <a:spcBef>
                <a:spcPct val="50000"/>
              </a:spcBef>
            </a:pPr>
            <a:r>
              <a:rPr lang="en-US" altLang="en-US" dirty="0">
                <a:solidFill>
                  <a:schemeClr val="tx1"/>
                </a:solidFill>
                <a:latin typeface="Arial" panose="020B0604020202020204" pitchFamily="34" charset="0"/>
              </a:rPr>
              <a:t>MSK is a continuous phase-frequency shift keying;</a:t>
            </a:r>
            <a:endParaRPr lang="en-US" altLang="en-US" dirty="0">
              <a:solidFill>
                <a:schemeClr val="tx1"/>
              </a:solidFill>
              <a:latin typeface="Arial" panose="020B0604020202020204" pitchFamily="34" charset="0"/>
            </a:endParaRPr>
          </a:p>
        </p:txBody>
      </p:sp>
      <p:sp>
        <p:nvSpPr>
          <p:cNvPr id="195588" name="Text Box 4"/>
          <p:cNvSpPr txBox="1"/>
          <p:nvPr/>
        </p:nvSpPr>
        <p:spPr>
          <a:xfrm>
            <a:off x="2401888" y="3492500"/>
            <a:ext cx="7453312" cy="993775"/>
          </a:xfrm>
          <a:prstGeom prst="rect">
            <a:avLst/>
          </a:prstGeom>
          <a:noFill/>
          <a:ln w="9525">
            <a:noFill/>
          </a:ln>
        </p:spPr>
        <p:txBody>
          <a:bodyPr lIns="100794" tIns="50397" rIns="100794" bIns="50397">
            <a:spAutoFit/>
          </a:bodyPr>
          <a:p>
            <a:pPr>
              <a:spcBef>
                <a:spcPct val="50000"/>
              </a:spcBef>
            </a:pPr>
            <a:r>
              <a:rPr lang="en-US" altLang="en-US" sz="3100" dirty="0">
                <a:solidFill>
                  <a:schemeClr val="tx1"/>
                </a:solidFill>
                <a:latin typeface="Arial" panose="020B0604020202020204" pitchFamily="34" charset="0"/>
              </a:rPr>
              <a:t>Why MSK?</a:t>
            </a:r>
            <a:r>
              <a:rPr lang="en-US" altLang="en-US" dirty="0">
                <a:solidFill>
                  <a:schemeClr val="tx1"/>
                </a:solidFill>
                <a:latin typeface="Arial" panose="020B0604020202020204" pitchFamily="34" charset="0"/>
              </a:rPr>
              <a:t>   </a:t>
            </a:r>
            <a:endParaRPr lang="en-US" altLang="en-US" dirty="0">
              <a:solidFill>
                <a:schemeClr val="tx1"/>
              </a:solidFill>
              <a:latin typeface="Arial" panose="020B0604020202020204" pitchFamily="34" charset="0"/>
            </a:endParaRPr>
          </a:p>
          <a:p>
            <a:pPr>
              <a:spcBef>
                <a:spcPct val="50000"/>
              </a:spcBef>
            </a:pPr>
            <a:r>
              <a:rPr lang="en-US" altLang="en-US" dirty="0">
                <a:solidFill>
                  <a:schemeClr val="tx1"/>
                </a:solidFill>
                <a:latin typeface="Arial" panose="020B0604020202020204" pitchFamily="34" charset="0"/>
              </a:rPr>
              <a:t>-- Exploitation of Phase Information besides frequency. </a:t>
            </a:r>
            <a:endParaRPr lang="en-US" altLang="en-US" dirty="0">
              <a:solidFill>
                <a:schemeClr val="tx1"/>
              </a:solidFill>
              <a:latin typeface="Arial" panose="020B0604020202020204" pitchFamily="34" charset="0"/>
            </a:endParaRPr>
          </a:p>
        </p:txBody>
      </p:sp>
      <p:sp>
        <p:nvSpPr>
          <p:cNvPr id="195589"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195590"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196610" name="Object 2"/>
          <p:cNvGraphicFramePr>
            <a:graphicFrameLocks noChangeAspect="1"/>
          </p:cNvGraphicFramePr>
          <p:nvPr/>
        </p:nvGraphicFramePr>
        <p:xfrm>
          <a:off x="2663825" y="1619250"/>
          <a:ext cx="6132513" cy="839788"/>
        </p:xfrm>
        <a:graphic>
          <a:graphicData uri="http://schemas.openxmlformats.org/presentationml/2006/ole">
            <mc:AlternateContent xmlns:mc="http://schemas.openxmlformats.org/markup-compatibility/2006">
              <mc:Choice xmlns:v="urn:schemas-microsoft-com:vml" Requires="v">
                <p:oleObj spid="_x0000_s3080" name="" r:id="rId1" imgW="4105275" imgH="457200" progId="">
                  <p:embed/>
                </p:oleObj>
              </mc:Choice>
              <mc:Fallback>
                <p:oleObj name="" r:id="rId1" imgW="4105275" imgH="457200" progId="">
                  <p:embed/>
                  <p:pic>
                    <p:nvPicPr>
                      <p:cNvPr id="0" name="Picture 3079"/>
                      <p:cNvPicPr/>
                      <p:nvPr/>
                    </p:nvPicPr>
                    <p:blipFill>
                      <a:blip r:embed="rId2">
                        <a:lum bright="-20001" contrast="30000"/>
                      </a:blip>
                      <a:stretch>
                        <a:fillRect/>
                      </a:stretch>
                    </p:blipFill>
                    <p:spPr>
                      <a:xfrm>
                        <a:off x="2663825" y="1619250"/>
                        <a:ext cx="6132513" cy="839788"/>
                      </a:xfrm>
                      <a:prstGeom prst="rect">
                        <a:avLst/>
                      </a:prstGeom>
                      <a:noFill/>
                      <a:ln w="38100">
                        <a:noFill/>
                        <a:miter/>
                      </a:ln>
                    </p:spPr>
                  </p:pic>
                </p:oleObj>
              </mc:Fallback>
            </mc:AlternateContent>
          </a:graphicData>
        </a:graphic>
      </p:graphicFrame>
      <p:graphicFrame>
        <p:nvGraphicFramePr>
          <p:cNvPr id="196611" name="Object 3"/>
          <p:cNvGraphicFramePr>
            <a:graphicFrameLocks noChangeAspect="1"/>
          </p:cNvGraphicFramePr>
          <p:nvPr/>
        </p:nvGraphicFramePr>
        <p:xfrm>
          <a:off x="2016125" y="2843213"/>
          <a:ext cx="7488238" cy="3108325"/>
        </p:xfrm>
        <a:graphic>
          <a:graphicData uri="http://schemas.openxmlformats.org/presentationml/2006/ole">
            <mc:AlternateContent xmlns:mc="http://schemas.openxmlformats.org/markup-compatibility/2006">
              <mc:Choice xmlns:v="urn:schemas-microsoft-com:vml" Requires="v">
                <p:oleObj spid="_x0000_s3078" name="" r:id="rId3" imgW="7010400" imgH="2247900" progId="">
                  <p:embed/>
                </p:oleObj>
              </mc:Choice>
              <mc:Fallback>
                <p:oleObj name="" r:id="rId3" imgW="7010400" imgH="2247900" progId="">
                  <p:embed/>
                  <p:pic>
                    <p:nvPicPr>
                      <p:cNvPr id="0" name="Picture 3077"/>
                      <p:cNvPicPr/>
                      <p:nvPr/>
                    </p:nvPicPr>
                    <p:blipFill>
                      <a:blip r:embed="rId4">
                        <a:lum bright="-16000" contrast="20000"/>
                      </a:blip>
                      <a:stretch>
                        <a:fillRect/>
                      </a:stretch>
                    </p:blipFill>
                    <p:spPr>
                      <a:xfrm>
                        <a:off x="2016125" y="2843213"/>
                        <a:ext cx="7488238" cy="3108325"/>
                      </a:xfrm>
                      <a:prstGeom prst="rect">
                        <a:avLst/>
                      </a:prstGeom>
                      <a:noFill/>
                      <a:ln w="38100">
                        <a:noFill/>
                        <a:miter/>
                      </a:ln>
                    </p:spPr>
                  </p:pic>
                </p:oleObj>
              </mc:Fallback>
            </mc:AlternateContent>
          </a:graphicData>
        </a:graphic>
      </p:graphicFrame>
      <p:sp>
        <p:nvSpPr>
          <p:cNvPr id="196612" name="Text Box 4"/>
          <p:cNvSpPr txBox="1"/>
          <p:nvPr/>
        </p:nvSpPr>
        <p:spPr>
          <a:xfrm>
            <a:off x="3311525" y="611188"/>
            <a:ext cx="7056438" cy="379412"/>
          </a:xfrm>
          <a:prstGeom prst="rect">
            <a:avLst/>
          </a:prstGeom>
          <a:noFill/>
          <a:ln w="9525">
            <a:noFill/>
          </a:ln>
        </p:spPr>
        <p:txBody>
          <a:bodyPr lIns="100794" tIns="50397" rIns="100794" bIns="50397">
            <a:spAutoFit/>
          </a:bodyPr>
          <a:p>
            <a:pPr>
              <a:spcBef>
                <a:spcPct val="50000"/>
              </a:spcBef>
            </a:pPr>
            <a:r>
              <a:rPr lang="en-US" altLang="en-US" dirty="0">
                <a:solidFill>
                  <a:schemeClr val="tx1"/>
                </a:solidFill>
                <a:latin typeface="Arial" panose="020B0604020202020204" pitchFamily="34" charset="0"/>
              </a:rPr>
              <a:t>Representation of a MSK signal</a:t>
            </a:r>
            <a:endParaRPr lang="en-US" altLang="en-US" dirty="0">
              <a:solidFill>
                <a:schemeClr val="tx1"/>
              </a:solidFill>
              <a:latin typeface="Arial" panose="020B0604020202020204" pitchFamily="34" charset="0"/>
            </a:endParaRPr>
          </a:p>
        </p:txBody>
      </p:sp>
      <p:sp>
        <p:nvSpPr>
          <p:cNvPr id="196613" name="Line 5"/>
          <p:cNvSpPr/>
          <p:nvPr/>
        </p:nvSpPr>
        <p:spPr>
          <a:xfrm>
            <a:off x="4116388" y="4427538"/>
            <a:ext cx="1008062" cy="0"/>
          </a:xfrm>
          <a:prstGeom prst="line">
            <a:avLst/>
          </a:prstGeom>
          <a:ln w="28575" cap="flat" cmpd="sng">
            <a:solidFill>
              <a:srgbClr val="FF0000"/>
            </a:solidFill>
            <a:prstDash val="solid"/>
            <a:miter/>
            <a:headEnd type="none" w="med" len="med"/>
            <a:tailEnd type="none" w="med" len="med"/>
          </a:ln>
        </p:spPr>
      </p:sp>
      <p:sp>
        <p:nvSpPr>
          <p:cNvPr id="196614" name="Line 6"/>
          <p:cNvSpPr/>
          <p:nvPr/>
        </p:nvSpPr>
        <p:spPr>
          <a:xfrm>
            <a:off x="4284663" y="5867400"/>
            <a:ext cx="1008062" cy="0"/>
          </a:xfrm>
          <a:prstGeom prst="line">
            <a:avLst/>
          </a:prstGeom>
          <a:ln w="28575" cap="flat" cmpd="sng">
            <a:solidFill>
              <a:srgbClr val="FF0000"/>
            </a:solidFill>
            <a:prstDash val="solid"/>
            <a:miter/>
            <a:headEnd type="none" w="med" len="med"/>
            <a:tailEnd type="none" w="med" len="med"/>
          </a:ln>
        </p:spPr>
      </p:sp>
      <p:sp>
        <p:nvSpPr>
          <p:cNvPr id="196615"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196616"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7634" name="Slide Number Placeholder 3"/>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r>
              <a:rPr lang="en-US" altLang="en-US" sz="1400" dirty="0">
                <a:solidFill>
                  <a:srgbClr val="000000"/>
                </a:solidFill>
                <a:latin typeface="Times New Roman" panose="02020603050405020304" pitchFamily="18" charset="0"/>
                <a:cs typeface="DejaVu Sans" charset="0"/>
              </a:rPr>
              <a:t> of 30</a:t>
            </a:r>
            <a:endParaRPr lang="en-US" altLang="en-US" sz="1400" dirty="0">
              <a:solidFill>
                <a:srgbClr val="000000"/>
              </a:solidFill>
              <a:latin typeface="Times New Roman" panose="02020603050405020304" pitchFamily="18" charset="0"/>
              <a:ea typeface="DejaVu Sans" charset="0"/>
            </a:endParaRPr>
          </a:p>
        </p:txBody>
      </p:sp>
      <p:graphicFrame>
        <p:nvGraphicFramePr>
          <p:cNvPr id="197635" name="Object 2"/>
          <p:cNvGraphicFramePr>
            <a:graphicFrameLocks noChangeAspect="1"/>
          </p:cNvGraphicFramePr>
          <p:nvPr/>
        </p:nvGraphicFramePr>
        <p:xfrm>
          <a:off x="0" y="117475"/>
          <a:ext cx="9828213" cy="7442200"/>
        </p:xfrm>
        <a:graphic>
          <a:graphicData uri="http://schemas.openxmlformats.org/presentationml/2006/ole">
            <mc:AlternateContent xmlns:mc="http://schemas.openxmlformats.org/markup-compatibility/2006">
              <mc:Choice xmlns:v="urn:schemas-microsoft-com:vml" Requires="v">
                <p:oleObj spid="_x0000_s3077" name="" r:id="rId1" imgW="7324725" imgH="8505825" progId="">
                  <p:embed/>
                </p:oleObj>
              </mc:Choice>
              <mc:Fallback>
                <p:oleObj name="" r:id="rId1" imgW="7324725" imgH="8505825" progId="">
                  <p:embed/>
                  <p:pic>
                    <p:nvPicPr>
                      <p:cNvPr id="0" name="Picture 3076"/>
                      <p:cNvPicPr/>
                      <p:nvPr/>
                    </p:nvPicPr>
                    <p:blipFill>
                      <a:blip r:embed="rId2">
                        <a:grayscl/>
                        <a:lum bright="-16000" contrast="36000"/>
                      </a:blip>
                      <a:stretch>
                        <a:fillRect/>
                      </a:stretch>
                    </p:blipFill>
                    <p:spPr>
                      <a:xfrm>
                        <a:off x="0" y="117475"/>
                        <a:ext cx="9828213" cy="7442200"/>
                      </a:xfrm>
                      <a:prstGeom prst="rect">
                        <a:avLst/>
                      </a:prstGeom>
                      <a:noFill/>
                      <a:ln w="38100">
                        <a:noFill/>
                        <a:miter/>
                      </a:ln>
                    </p:spPr>
                  </p:pic>
                </p:oleObj>
              </mc:Fallback>
            </mc:AlternateContent>
          </a:graphicData>
        </a:graphic>
      </p:graphicFrame>
      <p:graphicFrame>
        <p:nvGraphicFramePr>
          <p:cNvPr id="197636" name="Object 3"/>
          <p:cNvGraphicFramePr>
            <a:graphicFrameLocks noChangeAspect="1"/>
          </p:cNvGraphicFramePr>
          <p:nvPr/>
        </p:nvGraphicFramePr>
        <p:xfrm>
          <a:off x="252413" y="2940050"/>
          <a:ext cx="4367212" cy="839788"/>
        </p:xfrm>
        <a:graphic>
          <a:graphicData uri="http://schemas.openxmlformats.org/presentationml/2006/ole">
            <mc:AlternateContent xmlns:mc="http://schemas.openxmlformats.org/markup-compatibility/2006">
              <mc:Choice xmlns:v="urn:schemas-microsoft-com:vml" Requires="v">
                <p:oleObj spid="_x0000_s3079" name="" r:id="rId3" imgW="4105275" imgH="457200" progId="">
                  <p:embed/>
                </p:oleObj>
              </mc:Choice>
              <mc:Fallback>
                <p:oleObj name="" r:id="rId3" imgW="4105275" imgH="457200" progId="">
                  <p:embed/>
                  <p:pic>
                    <p:nvPicPr>
                      <p:cNvPr id="0" name="Picture 3078"/>
                      <p:cNvPicPr/>
                      <p:nvPr/>
                    </p:nvPicPr>
                    <p:blipFill>
                      <a:blip r:embed="rId4">
                        <a:lum bright="-34000" contrast="30000"/>
                      </a:blip>
                      <a:stretch>
                        <a:fillRect/>
                      </a:stretch>
                    </p:blipFill>
                    <p:spPr>
                      <a:xfrm>
                        <a:off x="252413" y="2940050"/>
                        <a:ext cx="4367212" cy="839788"/>
                      </a:xfrm>
                      <a:prstGeom prst="rect">
                        <a:avLst/>
                      </a:prstGeom>
                      <a:noFill/>
                      <a:ln w="38100">
                        <a:noFill/>
                        <a:miter/>
                      </a:ln>
                    </p:spPr>
                  </p:pic>
                </p:oleObj>
              </mc:Fallback>
            </mc:AlternateContent>
          </a:graphicData>
        </a:graphic>
      </p:graphicFrame>
      <p:sp>
        <p:nvSpPr>
          <p:cNvPr id="197637" name="Freeform 4"/>
          <p:cNvSpPr/>
          <p:nvPr/>
        </p:nvSpPr>
        <p:spPr>
          <a:xfrm>
            <a:off x="1465263" y="2127250"/>
            <a:ext cx="1069975" cy="1133475"/>
          </a:xfrm>
          <a:custGeom>
            <a:avLst/>
            <a:gdLst>
              <a:gd name="txL" fmla="*/ 0 w 612"/>
              <a:gd name="txT" fmla="*/ 0 h 647"/>
              <a:gd name="txR" fmla="*/ 612 w 612"/>
              <a:gd name="txB" fmla="*/ 647 h 647"/>
            </a:gdLst>
            <a:ahLst/>
            <a:cxnLst>
              <a:cxn ang="0">
                <a:pos x="0" y="2147483646"/>
              </a:cxn>
              <a:cxn ang="0">
                <a:pos x="2147483646" y="2147483646"/>
              </a:cxn>
              <a:cxn ang="0">
                <a:pos x="2147483646" y="2147483646"/>
              </a:cxn>
              <a:cxn ang="0">
                <a:pos x="2147483646" y="2147483646"/>
              </a:cxn>
            </a:cxnLst>
            <a:rect l="txL" t="txT" r="txR" b="txB"/>
            <a:pathLst>
              <a:path w="612" h="647">
                <a:moveTo>
                  <a:pt x="0" y="647"/>
                </a:moveTo>
                <a:cubicBezTo>
                  <a:pt x="3" y="572"/>
                  <a:pt x="5" y="497"/>
                  <a:pt x="9" y="422"/>
                </a:cubicBezTo>
                <a:cubicBezTo>
                  <a:pt x="11" y="374"/>
                  <a:pt x="14" y="326"/>
                  <a:pt x="18" y="278"/>
                </a:cubicBezTo>
                <a:cubicBezTo>
                  <a:pt x="43" y="0"/>
                  <a:pt x="386" y="143"/>
                  <a:pt x="612" y="143"/>
                </a:cubicBezTo>
              </a:path>
            </a:pathLst>
          </a:custGeom>
          <a:noFill/>
          <a:ln w="28575" cap="flat" cmpd="sng">
            <a:solidFill>
              <a:srgbClr val="FF0000">
                <a:alpha val="100000"/>
              </a:srgbClr>
            </a:solidFill>
            <a:prstDash val="solid"/>
            <a:miter lim="800000"/>
            <a:headEnd type="none" w="med" len="med"/>
            <a:tailEnd type="triangle" w="med" len="med"/>
          </a:ln>
        </p:spPr>
        <p:txBody>
          <a:bodyPr/>
          <a:p>
            <a:endParaRPr lang="en-US"/>
          </a:p>
        </p:txBody>
      </p:sp>
      <p:sp>
        <p:nvSpPr>
          <p:cNvPr id="197638" name="Freeform 5"/>
          <p:cNvSpPr/>
          <p:nvPr/>
        </p:nvSpPr>
        <p:spPr>
          <a:xfrm>
            <a:off x="2535238" y="3638550"/>
            <a:ext cx="725487" cy="803275"/>
          </a:xfrm>
          <a:custGeom>
            <a:avLst/>
            <a:gdLst>
              <a:gd name="txL" fmla="*/ 0 w 414"/>
              <a:gd name="txT" fmla="*/ 0 h 459"/>
              <a:gd name="txR" fmla="*/ 414 w 414"/>
              <a:gd name="txB" fmla="*/ 459 h 459"/>
            </a:gdLst>
            <a:ahLst/>
            <a:cxnLst>
              <a:cxn ang="0">
                <a:pos x="0" y="0"/>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txL" t="txT" r="txR" b="txB"/>
            <a:pathLst>
              <a:path w="414" h="459">
                <a:moveTo>
                  <a:pt x="0" y="0"/>
                </a:moveTo>
                <a:cubicBezTo>
                  <a:pt x="32" y="48"/>
                  <a:pt x="60" y="96"/>
                  <a:pt x="90" y="144"/>
                </a:cubicBezTo>
                <a:cubicBezTo>
                  <a:pt x="111" y="177"/>
                  <a:pt x="140" y="203"/>
                  <a:pt x="162" y="234"/>
                </a:cubicBezTo>
                <a:cubicBezTo>
                  <a:pt x="180" y="259"/>
                  <a:pt x="177" y="276"/>
                  <a:pt x="198" y="297"/>
                </a:cubicBezTo>
                <a:cubicBezTo>
                  <a:pt x="224" y="323"/>
                  <a:pt x="251" y="346"/>
                  <a:pt x="279" y="369"/>
                </a:cubicBezTo>
                <a:cubicBezTo>
                  <a:pt x="297" y="384"/>
                  <a:pt x="306" y="408"/>
                  <a:pt x="324" y="423"/>
                </a:cubicBezTo>
                <a:cubicBezTo>
                  <a:pt x="338" y="434"/>
                  <a:pt x="396" y="459"/>
                  <a:pt x="414" y="459"/>
                </a:cubicBezTo>
              </a:path>
            </a:pathLst>
          </a:custGeom>
          <a:noFill/>
          <a:ln w="38100" cap="flat" cmpd="sng">
            <a:solidFill>
              <a:srgbClr val="FF0000">
                <a:alpha val="100000"/>
              </a:srgbClr>
            </a:solidFill>
            <a:prstDash val="solid"/>
            <a:miter lim="800000"/>
            <a:headEnd type="none" w="med" len="med"/>
            <a:tailEnd type="triangle" w="med" len="med"/>
          </a:ln>
        </p:spPr>
        <p:txBody>
          <a:bodyPr/>
          <a:p>
            <a:endParaRPr lang="en-US"/>
          </a:p>
        </p:txBody>
      </p:sp>
      <p:sp>
        <p:nvSpPr>
          <p:cNvPr id="197639" name="Line 6"/>
          <p:cNvSpPr/>
          <p:nvPr/>
        </p:nvSpPr>
        <p:spPr>
          <a:xfrm>
            <a:off x="1260475" y="3611563"/>
            <a:ext cx="587375" cy="0"/>
          </a:xfrm>
          <a:prstGeom prst="line">
            <a:avLst/>
          </a:prstGeom>
          <a:ln w="9525" cap="flat" cmpd="sng">
            <a:solidFill>
              <a:srgbClr val="FF0000"/>
            </a:solidFill>
            <a:prstDash val="solid"/>
            <a:miter/>
            <a:headEnd type="none" w="med" len="med"/>
            <a:tailEnd type="none" w="med" len="med"/>
          </a:ln>
        </p:spPr>
      </p:sp>
      <p:sp>
        <p:nvSpPr>
          <p:cNvPr id="197640" name="Line 7"/>
          <p:cNvSpPr/>
          <p:nvPr/>
        </p:nvSpPr>
        <p:spPr>
          <a:xfrm>
            <a:off x="2184400" y="3611563"/>
            <a:ext cx="587375" cy="0"/>
          </a:xfrm>
          <a:prstGeom prst="line">
            <a:avLst/>
          </a:prstGeom>
          <a:ln w="9525" cap="flat" cmpd="sng">
            <a:solidFill>
              <a:srgbClr val="FF0000"/>
            </a:solidFill>
            <a:prstDash val="solid"/>
            <a:miter/>
            <a:headEnd type="none" w="med" len="med"/>
            <a:tailEnd type="none" w="med" len="med"/>
          </a:ln>
        </p:spPr>
      </p:sp>
      <p:sp>
        <p:nvSpPr>
          <p:cNvPr id="197641" name="Freeform 8"/>
          <p:cNvSpPr/>
          <p:nvPr/>
        </p:nvSpPr>
        <p:spPr>
          <a:xfrm>
            <a:off x="731838" y="3559175"/>
            <a:ext cx="1555750" cy="2346325"/>
          </a:xfrm>
          <a:custGeom>
            <a:avLst/>
            <a:gdLst>
              <a:gd name="txL" fmla="*/ 0 w 889"/>
              <a:gd name="txT" fmla="*/ 0 h 1341"/>
              <a:gd name="txR" fmla="*/ 889 w 889"/>
              <a:gd name="txB" fmla="*/ 1341 h 1341"/>
            </a:gdLst>
            <a:ahLst/>
            <a:cxnLst>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txL" t="txT" r="txR" b="txB"/>
            <a:pathLst>
              <a:path w="889" h="1341">
                <a:moveTo>
                  <a:pt x="23" y="0"/>
                </a:moveTo>
                <a:cubicBezTo>
                  <a:pt x="29" y="212"/>
                  <a:pt x="0" y="276"/>
                  <a:pt x="59" y="423"/>
                </a:cubicBezTo>
                <a:cubicBezTo>
                  <a:pt x="69" y="480"/>
                  <a:pt x="77" y="558"/>
                  <a:pt x="104" y="612"/>
                </a:cubicBezTo>
                <a:cubicBezTo>
                  <a:pt x="114" y="631"/>
                  <a:pt x="133" y="645"/>
                  <a:pt x="140" y="666"/>
                </a:cubicBezTo>
                <a:cubicBezTo>
                  <a:pt x="158" y="721"/>
                  <a:pt x="179" y="768"/>
                  <a:pt x="221" y="810"/>
                </a:cubicBezTo>
                <a:cubicBezTo>
                  <a:pt x="236" y="854"/>
                  <a:pt x="269" y="912"/>
                  <a:pt x="302" y="945"/>
                </a:cubicBezTo>
                <a:cubicBezTo>
                  <a:pt x="321" y="1020"/>
                  <a:pt x="294" y="949"/>
                  <a:pt x="338" y="999"/>
                </a:cubicBezTo>
                <a:cubicBezTo>
                  <a:pt x="364" y="1028"/>
                  <a:pt x="373" y="1070"/>
                  <a:pt x="401" y="1098"/>
                </a:cubicBezTo>
                <a:cubicBezTo>
                  <a:pt x="410" y="1107"/>
                  <a:pt x="425" y="1109"/>
                  <a:pt x="437" y="1116"/>
                </a:cubicBezTo>
                <a:cubicBezTo>
                  <a:pt x="492" y="1149"/>
                  <a:pt x="527" y="1181"/>
                  <a:pt x="590" y="1197"/>
                </a:cubicBezTo>
                <a:cubicBezTo>
                  <a:pt x="633" y="1226"/>
                  <a:pt x="607" y="1212"/>
                  <a:pt x="671" y="1233"/>
                </a:cubicBezTo>
                <a:cubicBezTo>
                  <a:pt x="681" y="1236"/>
                  <a:pt x="688" y="1246"/>
                  <a:pt x="698" y="1251"/>
                </a:cubicBezTo>
                <a:cubicBezTo>
                  <a:pt x="726" y="1265"/>
                  <a:pt x="760" y="1273"/>
                  <a:pt x="788" y="1287"/>
                </a:cubicBezTo>
                <a:cubicBezTo>
                  <a:pt x="798" y="1292"/>
                  <a:pt x="805" y="1301"/>
                  <a:pt x="815" y="1305"/>
                </a:cubicBezTo>
                <a:cubicBezTo>
                  <a:pt x="889" y="1338"/>
                  <a:pt x="850" y="1304"/>
                  <a:pt x="887" y="1341"/>
                </a:cubicBezTo>
              </a:path>
            </a:pathLst>
          </a:custGeom>
          <a:noFill/>
          <a:ln w="38100" cap="flat" cmpd="sng">
            <a:solidFill>
              <a:srgbClr val="FF0000">
                <a:alpha val="100000"/>
              </a:srgbClr>
            </a:solidFill>
            <a:prstDash val="solid"/>
            <a:miter lim="800000"/>
            <a:headEnd type="none" w="med" len="med"/>
            <a:tailEnd type="triangle" w="med" len="med"/>
          </a:ln>
        </p:spPr>
        <p:txBody>
          <a:bodyPr/>
          <a:p>
            <a:endParaRPr lang="en-US"/>
          </a:p>
        </p:txBody>
      </p:sp>
      <p:sp>
        <p:nvSpPr>
          <p:cNvPr id="197642"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8658" name="Rectangle 2"/>
          <p:cNvSpPr>
            <a:spLocks noGrp="1"/>
          </p:cNvSpPr>
          <p:nvPr>
            <p:ph type="title"/>
          </p:nvPr>
        </p:nvSpPr>
        <p:spPr>
          <a:xfrm>
            <a:off x="581025" y="0"/>
            <a:ext cx="8569325" cy="1260475"/>
          </a:xfrm>
          <a:ln/>
        </p:spPr>
        <p:txBody>
          <a:bodyPr vert="horz" wrap="square" lIns="0" tIns="0" rIns="0" bIns="0" anchor="ctr"/>
          <a:p>
            <a:pPr eaLnBrk="1" hangingPunct="1"/>
            <a:r>
              <a:rPr lang="en-US" altLang="en-US" sz="3100" dirty="0"/>
              <a:t>MSK Transmitter</a:t>
            </a:r>
            <a:endParaRPr lang="en-US" altLang="en-US" sz="3100" dirty="0"/>
          </a:p>
        </p:txBody>
      </p:sp>
      <p:graphicFrame>
        <p:nvGraphicFramePr>
          <p:cNvPr id="198659" name="Object 2"/>
          <p:cNvGraphicFramePr>
            <a:graphicFrameLocks noChangeAspect="1"/>
          </p:cNvGraphicFramePr>
          <p:nvPr/>
        </p:nvGraphicFramePr>
        <p:xfrm>
          <a:off x="420688" y="1260475"/>
          <a:ext cx="9239250" cy="4787900"/>
        </p:xfrm>
        <a:graphic>
          <a:graphicData uri="http://schemas.openxmlformats.org/presentationml/2006/ole">
            <mc:AlternateContent xmlns:mc="http://schemas.openxmlformats.org/markup-compatibility/2006">
              <mc:Choice xmlns:v="urn:schemas-microsoft-com:vml" Requires="v">
                <p:oleObj spid="_x0000_s3081" name="" r:id="rId1" imgW="6353175" imgH="3019425" progId="">
                  <p:embed/>
                </p:oleObj>
              </mc:Choice>
              <mc:Fallback>
                <p:oleObj name="" r:id="rId1" imgW="6353175" imgH="3019425" progId="">
                  <p:embed/>
                  <p:pic>
                    <p:nvPicPr>
                      <p:cNvPr id="0" name="Picture 3080"/>
                      <p:cNvPicPr/>
                      <p:nvPr/>
                    </p:nvPicPr>
                    <p:blipFill>
                      <a:blip r:embed="rId2">
                        <a:lum bright="-29999" contrast="38000"/>
                      </a:blip>
                      <a:stretch>
                        <a:fillRect/>
                      </a:stretch>
                    </p:blipFill>
                    <p:spPr>
                      <a:xfrm>
                        <a:off x="420688" y="1260475"/>
                        <a:ext cx="9239250" cy="4787900"/>
                      </a:xfrm>
                      <a:prstGeom prst="rect">
                        <a:avLst/>
                      </a:prstGeom>
                      <a:noFill/>
                      <a:ln w="38100">
                        <a:noFill/>
                        <a:miter/>
                      </a:ln>
                    </p:spPr>
                  </p:pic>
                </p:oleObj>
              </mc:Fallback>
            </mc:AlternateContent>
          </a:graphicData>
        </a:graphic>
      </p:graphicFrame>
      <p:sp>
        <p:nvSpPr>
          <p:cNvPr id="198660"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198661"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9682" name="Rectangle 2"/>
          <p:cNvSpPr>
            <a:spLocks noGrp="1"/>
          </p:cNvSpPr>
          <p:nvPr>
            <p:ph type="title"/>
          </p:nvPr>
        </p:nvSpPr>
        <p:spPr>
          <a:ln/>
        </p:spPr>
        <p:txBody>
          <a:bodyPr vert="horz" wrap="square" lIns="0" tIns="0" rIns="0" bIns="0" anchor="ctr"/>
          <a:p>
            <a:pPr eaLnBrk="1" hangingPunct="1"/>
            <a:r>
              <a:rPr lang="en-US" altLang="en-US" sz="3100" dirty="0"/>
              <a:t>MSK Receiver</a:t>
            </a:r>
            <a:endParaRPr lang="en-US" altLang="en-US" sz="3100" dirty="0"/>
          </a:p>
        </p:txBody>
      </p:sp>
      <p:graphicFrame>
        <p:nvGraphicFramePr>
          <p:cNvPr id="199683" name="Object 2"/>
          <p:cNvGraphicFramePr>
            <a:graphicFrameLocks noChangeAspect="1"/>
          </p:cNvGraphicFramePr>
          <p:nvPr/>
        </p:nvGraphicFramePr>
        <p:xfrm>
          <a:off x="336550" y="1847850"/>
          <a:ext cx="9240838" cy="4770438"/>
        </p:xfrm>
        <a:graphic>
          <a:graphicData uri="http://schemas.openxmlformats.org/presentationml/2006/ole">
            <mc:AlternateContent xmlns:mc="http://schemas.openxmlformats.org/markup-compatibility/2006">
              <mc:Choice xmlns:v="urn:schemas-microsoft-com:vml" Requires="v">
                <p:oleObj spid="_x0000_s3082" name="" r:id="rId1" imgW="7086600" imgH="3657600" progId="">
                  <p:embed/>
                </p:oleObj>
              </mc:Choice>
              <mc:Fallback>
                <p:oleObj name="" r:id="rId1" imgW="7086600" imgH="3657600" progId="">
                  <p:embed/>
                  <p:pic>
                    <p:nvPicPr>
                      <p:cNvPr id="0" name="Picture 3081"/>
                      <p:cNvPicPr/>
                      <p:nvPr/>
                    </p:nvPicPr>
                    <p:blipFill>
                      <a:blip r:embed="rId2">
                        <a:lum bright="-26001" contrast="22000"/>
                      </a:blip>
                      <a:stretch>
                        <a:fillRect/>
                      </a:stretch>
                    </p:blipFill>
                    <p:spPr>
                      <a:xfrm>
                        <a:off x="336550" y="1847850"/>
                        <a:ext cx="9240838" cy="4770438"/>
                      </a:xfrm>
                      <a:prstGeom prst="rect">
                        <a:avLst/>
                      </a:prstGeom>
                      <a:noFill/>
                      <a:ln w="38100">
                        <a:noFill/>
                        <a:miter/>
                      </a:ln>
                    </p:spPr>
                  </p:pic>
                </p:oleObj>
              </mc:Fallback>
            </mc:AlternateContent>
          </a:graphicData>
        </a:graphic>
      </p:graphicFrame>
      <p:sp>
        <p:nvSpPr>
          <p:cNvPr id="199684"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199685"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0419" name="Rectangle 4"/>
          <p:cNvSpPr>
            <a:spLocks noGrp="1" noChangeArrowheads="1"/>
          </p:cNvSpPr>
          <p:nvPr>
            <p:ph type="ctrTitle"/>
          </p:nvPr>
        </p:nvSpPr>
        <p:spPr>
          <a:xfrm>
            <a:off x="252413" y="2184400"/>
            <a:ext cx="8567738" cy="1258888"/>
          </a:xfrm>
        </p:spPr>
        <p:txBody>
          <a:bodyPr vert="horz" wrap="square" lIns="0" tIns="0" rIns="0" bIns="0" numCol="1" anchor="b" anchorCtr="0" compatLnSpc="1">
            <a:normAutofit fontScale="90000"/>
          </a:bodyPr>
          <a:lstStyle/>
          <a:p>
            <a:pPr marL="0" marR="0" lvl="0" indent="0" algn="ctr" defTabSz="449580" rtl="0" eaLnBrk="1" fontAlgn="base" latinLnBrk="0" hangingPunct="1">
              <a:lnSpc>
                <a:spcPct val="93000"/>
              </a:lnSpc>
              <a:spcBef>
                <a:spcPct val="0"/>
              </a:spcBef>
              <a:spcAft>
                <a:spcPct val="0"/>
              </a:spcAft>
              <a:buClr>
                <a:srgbClr val="000000"/>
              </a:buClr>
              <a:buSzPct val="100000"/>
              <a:buFont typeface="Times New Roman" panose="02020603050405020304" pitchFamily="18" charset="0"/>
              <a:buNone/>
              <a:defRPr/>
            </a:pPr>
            <a:br>
              <a:rPr kumimoji="0" lang="en-US" sz="4000" b="0" i="0" u="none" strike="noStrike" kern="1200" cap="none" spc="0" normalizeH="0" baseline="0" noProof="0">
                <a:ln>
                  <a:noFill/>
                </a:ln>
                <a:solidFill>
                  <a:srgbClr val="000000"/>
                </a:solidFill>
                <a:effectLst/>
                <a:uLnTx/>
                <a:uFillTx/>
                <a:latin typeface="+mj-lt"/>
                <a:ea typeface="+mj-ea"/>
                <a:cs typeface="+mj-cs"/>
              </a:rPr>
            </a:br>
            <a:r>
              <a:rPr kumimoji="0" lang="en-US" sz="4000" b="0" i="0" u="none" strike="noStrike" kern="1200" cap="none" spc="0" normalizeH="0" baseline="0" noProof="0">
                <a:ln>
                  <a:noFill/>
                </a:ln>
                <a:solidFill>
                  <a:srgbClr val="000000"/>
                </a:solidFill>
                <a:effectLst/>
                <a:uLnTx/>
                <a:uFillTx/>
                <a:latin typeface="+mj-lt"/>
                <a:ea typeface="+mj-ea"/>
                <a:cs typeface="+mj-cs"/>
              </a:rPr>
              <a:t>  </a:t>
            </a:r>
            <a:br>
              <a:rPr kumimoji="0" lang="en-US" sz="4000" b="0" i="0" u="none" strike="noStrike" kern="1200" cap="none" spc="0" normalizeH="0" baseline="0" noProof="0">
                <a:ln>
                  <a:noFill/>
                </a:ln>
                <a:solidFill>
                  <a:srgbClr val="000000"/>
                </a:solidFill>
                <a:effectLst/>
                <a:uLnTx/>
                <a:uFillTx/>
                <a:latin typeface="+mj-lt"/>
                <a:ea typeface="+mj-ea"/>
                <a:cs typeface="+mj-cs"/>
              </a:rPr>
            </a:br>
            <a:r>
              <a:rPr kumimoji="0" lang="en-US" sz="4000" b="0" i="0" u="none" strike="noStrike" kern="1200" cap="none" spc="0" normalizeH="0" baseline="0" noProof="0">
                <a:ln>
                  <a:noFill/>
                </a:ln>
                <a:solidFill>
                  <a:srgbClr val="000000"/>
                </a:solidFill>
                <a:effectLst/>
                <a:uLnTx/>
                <a:uFillTx/>
                <a:latin typeface="+mj-lt"/>
                <a:ea typeface="+mj-ea"/>
                <a:cs typeface="+mj-cs"/>
              </a:rPr>
              <a:t>M-ary</a:t>
            </a:r>
            <a:endParaRPr kumimoji="0" lang="en-US" sz="4000" b="0" i="0" u="none" strike="noStrike" kern="1200" cap="none" spc="0" normalizeH="0" baseline="0" noProof="0">
              <a:ln>
                <a:noFill/>
              </a:ln>
              <a:solidFill>
                <a:srgbClr val="000000"/>
              </a:solidFill>
              <a:effectLst/>
              <a:uLnTx/>
              <a:uFillTx/>
              <a:latin typeface="+mj-lt"/>
              <a:ea typeface="+mj-ea"/>
              <a:cs typeface="+mj-cs"/>
            </a:endParaRPr>
          </a:p>
        </p:txBody>
      </p:sp>
      <p:sp>
        <p:nvSpPr>
          <p:cNvPr id="200707" name="Text Box 6"/>
          <p:cNvSpPr txBox="1"/>
          <p:nvPr/>
        </p:nvSpPr>
        <p:spPr>
          <a:xfrm>
            <a:off x="1439863" y="4787900"/>
            <a:ext cx="8639175" cy="1905000"/>
          </a:xfrm>
          <a:prstGeom prst="rect">
            <a:avLst/>
          </a:prstGeom>
          <a:noFill/>
          <a:ln w="9525">
            <a:noFill/>
          </a:ln>
        </p:spPr>
        <p:txBody>
          <a:bodyPr lIns="100794" tIns="50397" rIns="100794" bIns="50397">
            <a:spAutoFit/>
          </a:bodyPr>
          <a:p>
            <a:pPr>
              <a:spcBef>
                <a:spcPct val="20000"/>
              </a:spcBef>
              <a:buClr>
                <a:schemeClr val="folHlink"/>
              </a:buClr>
              <a:buSzPct val="60000"/>
              <a:buFont typeface="Wingdings" panose="05000000000000000000" pitchFamily="2" charset="2"/>
            </a:pPr>
            <a:r>
              <a:rPr lang="en-US" altLang="en-US" sz="3100" dirty="0">
                <a:solidFill>
                  <a:schemeClr val="tx2"/>
                </a:solidFill>
                <a:latin typeface="Arial" panose="020B0604020202020204" pitchFamily="34" charset="0"/>
              </a:rPr>
              <a:t>Combined Linear and nonlinear (Constant Envelope)</a:t>
            </a:r>
            <a:endParaRPr lang="en-US" altLang="en-US" sz="3100" dirty="0">
              <a:solidFill>
                <a:schemeClr val="tx2"/>
              </a:solidFill>
              <a:latin typeface="Arial" panose="020B0604020202020204" pitchFamily="34" charset="0"/>
            </a:endParaRPr>
          </a:p>
          <a:p>
            <a:pPr>
              <a:spcBef>
                <a:spcPct val="20000"/>
              </a:spcBef>
              <a:buClr>
                <a:schemeClr val="folHlink"/>
              </a:buClr>
              <a:buSzPct val="60000"/>
              <a:buFont typeface="Wingdings" panose="05000000000000000000" pitchFamily="2" charset="2"/>
            </a:pPr>
            <a:r>
              <a:rPr lang="en-US" altLang="en-US" sz="3100" dirty="0">
                <a:solidFill>
                  <a:schemeClr val="tx2"/>
                </a:solidFill>
                <a:latin typeface="Arial" panose="020B0604020202020204" pitchFamily="34" charset="0"/>
              </a:rPr>
              <a:t>         Modulation Techniques</a:t>
            </a:r>
            <a:br>
              <a:rPr lang="en-US" altLang="en-US" sz="3500" dirty="0">
                <a:latin typeface="Arial" panose="020B0604020202020204" pitchFamily="34" charset="0"/>
              </a:rPr>
            </a:br>
            <a:endParaRPr lang="en-US" altLang="en-US" dirty="0">
              <a:latin typeface="Arial" panose="020B0604020202020204" pitchFamily="34" charset="0"/>
            </a:endParaRPr>
          </a:p>
        </p:txBody>
      </p:sp>
      <p:sp>
        <p:nvSpPr>
          <p:cNvPr id="200708"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200709"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1730" name="Rectangle 2"/>
          <p:cNvSpPr>
            <a:spLocks noGrp="1"/>
          </p:cNvSpPr>
          <p:nvPr>
            <p:ph type="title"/>
          </p:nvPr>
        </p:nvSpPr>
        <p:spPr>
          <a:xfrm>
            <a:off x="755650" y="671513"/>
            <a:ext cx="8569325" cy="839787"/>
          </a:xfrm>
          <a:ln/>
        </p:spPr>
        <p:txBody>
          <a:bodyPr vert="horz" wrap="square" lIns="0" tIns="0" rIns="0" bIns="0" anchor="ctr"/>
          <a:p>
            <a:pPr eaLnBrk="1" hangingPunct="1"/>
            <a:r>
              <a:rPr lang="en-US" altLang="en-US" sz="3500" dirty="0">
                <a:solidFill>
                  <a:schemeClr val="tx1"/>
                </a:solidFill>
                <a:latin typeface="Times New Roman" panose="02020603050405020304" pitchFamily="18" charset="0"/>
              </a:rPr>
              <a:t>Topics :</a:t>
            </a:r>
            <a:endParaRPr lang="en-US" altLang="en-US" sz="3500" dirty="0">
              <a:solidFill>
                <a:schemeClr val="tx1"/>
              </a:solidFill>
              <a:latin typeface="Times New Roman" panose="02020603050405020304" pitchFamily="18" charset="0"/>
            </a:endParaRPr>
          </a:p>
        </p:txBody>
      </p:sp>
      <p:sp>
        <p:nvSpPr>
          <p:cNvPr id="201731" name="Rectangle 3" descr="Rectangle: Click to edit Master text styles&#10;Second level&#10;Third level&#10;Fourth level&#10;Fifth level"/>
          <p:cNvSpPr>
            <a:spLocks noGrp="1"/>
          </p:cNvSpPr>
          <p:nvPr>
            <p:ph idx="1"/>
          </p:nvPr>
        </p:nvSpPr>
        <p:spPr>
          <a:xfrm>
            <a:off x="2160588" y="1847850"/>
            <a:ext cx="6911975" cy="4535488"/>
          </a:xfrm>
          <a:ln/>
        </p:spPr>
        <p:txBody>
          <a:bodyPr vert="horz" wrap="square" lIns="0" tIns="28440" rIns="0" bIns="0" anchor="t"/>
          <a:p>
            <a:pPr eaLnBrk="1" hangingPunct="1"/>
            <a:r>
              <a:rPr lang="en-US" altLang="en-US" sz="3100" dirty="0">
                <a:latin typeface="Times New Roman" panose="02020603050405020304" pitchFamily="18" charset="0"/>
              </a:rPr>
              <a:t>What is M-ary modulation?</a:t>
            </a:r>
            <a:endParaRPr lang="en-US" altLang="en-US" sz="3100" dirty="0">
              <a:latin typeface="Times New Roman" panose="02020603050405020304" pitchFamily="18" charset="0"/>
            </a:endParaRPr>
          </a:p>
          <a:p>
            <a:pPr eaLnBrk="1" hangingPunct="1"/>
            <a:r>
              <a:rPr lang="en-US" altLang="en-US" sz="3100" dirty="0">
                <a:latin typeface="Times New Roman" panose="02020603050405020304" pitchFamily="18" charset="0"/>
              </a:rPr>
              <a:t>Various M-ary modulation Techniques:</a:t>
            </a:r>
            <a:endParaRPr lang="en-US" altLang="en-US" sz="3100" dirty="0">
              <a:latin typeface="Times New Roman" panose="02020603050405020304" pitchFamily="18" charset="0"/>
            </a:endParaRPr>
          </a:p>
          <a:p>
            <a:pPr eaLnBrk="1" hangingPunct="1">
              <a:buClr>
                <a:srgbClr val="000000"/>
              </a:buClr>
              <a:buSzPct val="100000"/>
              <a:buFontTx/>
            </a:pPr>
            <a:r>
              <a:rPr lang="en-US" altLang="en-US" sz="3100" dirty="0">
                <a:latin typeface="Times New Roman" panose="02020603050405020304" pitchFamily="18" charset="0"/>
              </a:rPr>
              <a:t>    M-ary Phase Shift Keying (MPSK)</a:t>
            </a:r>
            <a:endParaRPr lang="en-US" altLang="en-US" sz="3100" dirty="0">
              <a:latin typeface="Times New Roman" panose="02020603050405020304" pitchFamily="18" charset="0"/>
            </a:endParaRPr>
          </a:p>
          <a:p>
            <a:pPr eaLnBrk="1" hangingPunct="1">
              <a:buClr>
                <a:srgbClr val="000000"/>
              </a:buClr>
              <a:buSzPct val="100000"/>
              <a:buFontTx/>
            </a:pPr>
            <a:r>
              <a:rPr lang="en-US" altLang="en-US" sz="3100" dirty="0">
                <a:latin typeface="Times New Roman" panose="02020603050405020304" pitchFamily="18" charset="0"/>
              </a:rPr>
              <a:t>    M-ary Quadrature Amplitude Modulation</a:t>
            </a:r>
            <a:endParaRPr lang="en-US" altLang="en-US" sz="3100" dirty="0">
              <a:latin typeface="Times New Roman" panose="02020603050405020304" pitchFamily="18" charset="0"/>
            </a:endParaRPr>
          </a:p>
          <a:p>
            <a:pPr eaLnBrk="1" hangingPunct="1">
              <a:buClr>
                <a:srgbClr val="000000"/>
              </a:buClr>
              <a:buSzPct val="100000"/>
              <a:buFontTx/>
            </a:pPr>
            <a:r>
              <a:rPr lang="en-US" altLang="en-US" sz="3100" dirty="0">
                <a:latin typeface="Times New Roman" panose="02020603050405020304" pitchFamily="18" charset="0"/>
              </a:rPr>
              <a:t>    (QAM)</a:t>
            </a:r>
            <a:endParaRPr lang="en-US" altLang="en-US" sz="3100" dirty="0">
              <a:latin typeface="Times New Roman" panose="02020603050405020304" pitchFamily="18" charset="0"/>
            </a:endParaRPr>
          </a:p>
          <a:p>
            <a:pPr eaLnBrk="1" hangingPunct="1">
              <a:buClr>
                <a:srgbClr val="000000"/>
              </a:buClr>
              <a:buSzPct val="100000"/>
              <a:buFontTx/>
            </a:pPr>
            <a:r>
              <a:rPr lang="en-US" altLang="en-US" sz="3100" dirty="0">
                <a:latin typeface="Times New Roman" panose="02020603050405020304" pitchFamily="18" charset="0"/>
              </a:rPr>
              <a:t>    M-ary Frequency Shift Keying (MFSK)</a:t>
            </a:r>
            <a:endParaRPr lang="en-US" altLang="en-US" sz="3100" dirty="0">
              <a:latin typeface="Times New Roman" panose="02020603050405020304" pitchFamily="18" charset="0"/>
            </a:endParaRPr>
          </a:p>
          <a:p>
            <a:pPr eaLnBrk="1" hangingPunct="1">
              <a:buClr>
                <a:srgbClr val="000000"/>
              </a:buClr>
              <a:buSzPct val="100000"/>
              <a:buFontTx/>
            </a:pPr>
            <a:r>
              <a:rPr lang="en-US" altLang="en-US" sz="3100" dirty="0">
                <a:latin typeface="Times New Roman" panose="02020603050405020304" pitchFamily="18" charset="0"/>
              </a:rPr>
              <a:t>     </a:t>
            </a:r>
            <a:endParaRPr lang="en-US" altLang="en-US" sz="3100" dirty="0">
              <a:latin typeface="Times New Roman" panose="02020603050405020304" pitchFamily="18" charset="0"/>
            </a:endParaRPr>
          </a:p>
          <a:p>
            <a:pPr eaLnBrk="1" hangingPunct="1">
              <a:buClr>
                <a:srgbClr val="000000"/>
              </a:buClr>
              <a:buSzPct val="100000"/>
              <a:buFontTx/>
            </a:pPr>
            <a:endParaRPr lang="en-US" altLang="en-US" sz="3100" dirty="0">
              <a:latin typeface="Times New Roman" panose="02020603050405020304" pitchFamily="18" charset="0"/>
            </a:endParaRPr>
          </a:p>
        </p:txBody>
      </p:sp>
      <p:sp>
        <p:nvSpPr>
          <p:cNvPr id="201732"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201733"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2467" name="Rectangle 1026" descr="Rectangle: Click to edit Master text styles&#10;Second level&#10;Third level&#10;Fourth level&#10;Fifth level"/>
          <p:cNvSpPr>
            <a:spLocks noGrp="1" noChangeArrowheads="1"/>
          </p:cNvSpPr>
          <p:nvPr>
            <p:ph idx="1"/>
          </p:nvPr>
        </p:nvSpPr>
        <p:spPr>
          <a:xfrm>
            <a:off x="2592388" y="839788"/>
            <a:ext cx="6691313" cy="5375275"/>
          </a:xfrm>
        </p:spPr>
        <p:txBody>
          <a:bodyPr vert="horz" wrap="square" lIns="0" tIns="28440" rIns="0" bIns="0" numCol="1" anchor="t" anchorCtr="0" compatLnSpc="1">
            <a:normAutofit fontScale="92500" lnSpcReduction="20000"/>
          </a:bodyPr>
          <a:lstStyle/>
          <a:p>
            <a:pPr marL="342900" marR="0" lvl="0" indent="-342900" algn="l" defTabSz="449580" rtl="0" eaLnBrk="1" fontAlgn="base" latinLnBrk="0" hangingPunct="1">
              <a:lnSpc>
                <a:spcPct val="90000"/>
              </a:lnSpc>
              <a:spcBef>
                <a:spcPts val="1425"/>
              </a:spcBef>
              <a:spcAft>
                <a:spcPct val="0"/>
              </a:spcAft>
              <a:buClr>
                <a:srgbClr val="000000"/>
              </a:buClr>
              <a:buSzPct val="100000"/>
              <a:buFontTx/>
              <a:buNone/>
              <a:defRPr/>
            </a:pPr>
            <a:r>
              <a:rPr kumimoji="0" lang="en-US" sz="31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endParaRPr kumimoji="0" lang="en-US" sz="31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342900" marR="0" lvl="0" indent="-342900" algn="l" defTabSz="449580" rtl="0" eaLnBrk="1" fontAlgn="base" latinLnBrk="0" hangingPunct="1">
              <a:lnSpc>
                <a:spcPct val="90000"/>
              </a:lnSpc>
              <a:spcBef>
                <a:spcPts val="1425"/>
              </a:spcBef>
              <a:spcAft>
                <a:spcPct val="0"/>
              </a:spcAft>
              <a:buClr>
                <a:srgbClr val="000000"/>
              </a:buClr>
              <a:buSzPct val="100000"/>
              <a:buFont typeface="Times New Roman" panose="02020603050405020304" pitchFamily="18" charset="0"/>
              <a:buNone/>
              <a:defRPr/>
            </a:pPr>
            <a:r>
              <a:rPr kumimoji="0" lang="en-US" sz="31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Definition:</a:t>
            </a:r>
            <a:r>
              <a:rPr kumimoji="0" lang="en-US" sz="31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endParaRPr kumimoji="0" lang="en-US" sz="31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342900" marR="0" lvl="0" indent="-342900" algn="l" defTabSz="449580" rtl="0" eaLnBrk="1" fontAlgn="base" latinLnBrk="0" hangingPunct="1">
              <a:lnSpc>
                <a:spcPct val="90000"/>
              </a:lnSpc>
              <a:spcBef>
                <a:spcPts val="1425"/>
              </a:spcBef>
              <a:spcAft>
                <a:spcPct val="0"/>
              </a:spcAft>
              <a:buClr>
                <a:srgbClr val="000000"/>
              </a:buClr>
              <a:buSzPct val="100000"/>
              <a:buFont typeface="Wingdings" panose="05000000000000000000" pitchFamily="2" charset="2"/>
              <a:buChar char="•"/>
              <a:defRPr/>
            </a:pPr>
            <a:endParaRPr kumimoji="0" lang="en-US" sz="31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342900" marR="0" lvl="0" indent="-342900" algn="l" defTabSz="449580" rtl="0" eaLnBrk="1" fontAlgn="base" latinLnBrk="0" hangingPunct="1">
              <a:lnSpc>
                <a:spcPct val="90000"/>
              </a:lnSpc>
              <a:spcBef>
                <a:spcPts val="1425"/>
              </a:spcBef>
              <a:spcAft>
                <a:spcPct val="0"/>
              </a:spcAft>
              <a:buClr>
                <a:srgbClr val="000000"/>
              </a:buClr>
              <a:buSzPct val="100000"/>
              <a:buFontTx/>
              <a:buNone/>
              <a:defRPr/>
            </a:pPr>
            <a:r>
              <a:rPr kumimoji="0" lang="en-US" sz="31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In this modulation Technique the digital data is sent by varying both the </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envelope and phase(or frequency) of an </a:t>
            </a:r>
            <a:r>
              <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RF carrier. </a:t>
            </a:r>
            <a:endPar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342900" marR="0" lvl="0" indent="-342900" algn="l" defTabSz="449580" rtl="0" eaLnBrk="1" fontAlgn="base" latinLnBrk="0" hangingPunct="1">
              <a:lnSpc>
                <a:spcPct val="90000"/>
              </a:lnSpc>
              <a:spcBef>
                <a:spcPts val="1425"/>
              </a:spcBef>
              <a:spcAft>
                <a:spcPct val="0"/>
              </a:spcAft>
              <a:buClr>
                <a:srgbClr val="000000"/>
              </a:buClr>
              <a:buSzPct val="100000"/>
              <a:buFontTx/>
              <a:buNone/>
              <a:defRPr/>
            </a:pPr>
            <a:endPar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342900" marR="0" lvl="0" indent="-342900" algn="l" defTabSz="449580" rtl="0" eaLnBrk="1" fontAlgn="base" latinLnBrk="0" hangingPunct="1">
              <a:lnSpc>
                <a:spcPct val="90000"/>
              </a:lnSpc>
              <a:spcBef>
                <a:spcPts val="1425"/>
              </a:spcBef>
              <a:spcAft>
                <a:spcPct val="0"/>
              </a:spcAft>
              <a:buClr>
                <a:srgbClr val="000000"/>
              </a:buClr>
              <a:buSzPct val="100000"/>
              <a:buFontTx/>
              <a:buNone/>
              <a:defRPr/>
            </a:pPr>
            <a:r>
              <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These modulation techniques map base band data  into</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four or more possible RF carrier signals</a:t>
            </a:r>
            <a:r>
              <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Hence, these modulation techniques are called </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M-</a:t>
            </a:r>
            <a:r>
              <a:rPr kumimoji="0" lang="en-US" sz="2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ary</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modulation</a:t>
            </a:r>
            <a:r>
              <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r>
              <a:rPr kumimoji="0" lang="en-US" sz="2600" b="0" i="0" u="none" strike="noStrike" kern="1200" cap="none" spc="0" normalizeH="0" baseline="0" noProof="0" dirty="0">
                <a:ln>
                  <a:noFill/>
                </a:ln>
                <a:solidFill>
                  <a:schemeClr val="tx2"/>
                </a:solidFill>
                <a:effectLst/>
                <a:uLnTx/>
                <a:uFillTx/>
                <a:latin typeface="+mn-lt"/>
                <a:ea typeface="+mn-ea"/>
                <a:cs typeface="+mn-cs"/>
              </a:rPr>
              <a:t>  </a:t>
            </a:r>
            <a:endParaRPr kumimoji="0" lang="en-US" sz="2600" b="0" i="0" u="none" strike="noStrike" kern="1200" cap="none" spc="0" normalizeH="0" baseline="0" noProof="0" dirty="0">
              <a:ln>
                <a:noFill/>
              </a:ln>
              <a:solidFill>
                <a:schemeClr val="tx2"/>
              </a:solidFill>
              <a:effectLst/>
              <a:uLnTx/>
              <a:uFillTx/>
              <a:latin typeface="+mn-lt"/>
              <a:ea typeface="+mn-ea"/>
              <a:cs typeface="+mn-cs"/>
            </a:endParaRPr>
          </a:p>
          <a:p>
            <a:pPr marL="342900" marR="0" lvl="0" indent="-342900" algn="l" defTabSz="449580" rtl="0" eaLnBrk="1" fontAlgn="base" latinLnBrk="0" hangingPunct="1">
              <a:lnSpc>
                <a:spcPct val="90000"/>
              </a:lnSpc>
              <a:spcBef>
                <a:spcPts val="1425"/>
              </a:spcBef>
              <a:spcAft>
                <a:spcPct val="0"/>
              </a:spcAft>
              <a:buClr>
                <a:srgbClr val="000000"/>
              </a:buClr>
              <a:buSzPct val="100000"/>
              <a:buFontTx/>
              <a:buNone/>
              <a:defRPr/>
            </a:pPr>
            <a:r>
              <a:rPr kumimoji="0" lang="en-US" sz="3100" b="0" i="0" u="none" strike="noStrike" kern="1200" cap="none" spc="0" normalizeH="0" baseline="0" noProof="0" dirty="0">
                <a:ln>
                  <a:noFill/>
                </a:ln>
                <a:solidFill>
                  <a:schemeClr val="tx2"/>
                </a:solidFill>
                <a:effectLst/>
                <a:uLnTx/>
                <a:uFillTx/>
                <a:latin typeface="+mn-lt"/>
                <a:ea typeface="+mn-ea"/>
                <a:cs typeface="+mn-cs"/>
              </a:rPr>
              <a:t>    </a:t>
            </a:r>
            <a:endParaRPr kumimoji="0" lang="en-US" sz="3100" b="0" i="0" u="none" strike="noStrike" kern="1200" cap="none" spc="0" normalizeH="0" baseline="0" noProof="0" dirty="0">
              <a:ln>
                <a:noFill/>
              </a:ln>
              <a:solidFill>
                <a:schemeClr val="tx2"/>
              </a:solidFill>
              <a:effectLst/>
              <a:uLnTx/>
              <a:uFillTx/>
              <a:latin typeface="+mn-lt"/>
              <a:ea typeface="+mn-ea"/>
              <a:cs typeface="+mn-cs"/>
            </a:endParaRPr>
          </a:p>
          <a:p>
            <a:pPr marL="342900" marR="0" lvl="0" indent="-342900" algn="l" defTabSz="449580" rtl="0" eaLnBrk="1" fontAlgn="base" latinLnBrk="0" hangingPunct="1">
              <a:lnSpc>
                <a:spcPct val="90000"/>
              </a:lnSpc>
              <a:spcBef>
                <a:spcPts val="1425"/>
              </a:spcBef>
              <a:spcAft>
                <a:spcPct val="0"/>
              </a:spcAft>
              <a:buClr>
                <a:srgbClr val="000000"/>
              </a:buClr>
              <a:buSzPct val="100000"/>
              <a:buFontTx/>
              <a:buNone/>
              <a:defRPr/>
            </a:pPr>
            <a:r>
              <a:rPr kumimoji="0" lang="en-US" sz="31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endParaRPr kumimoji="0" lang="en-US" sz="3100" b="0" i="0" u="none" strike="noStrike" kern="1200" cap="none" spc="0" normalizeH="0" baseline="30000" noProof="0" dirty="0">
              <a:ln>
                <a:noFill/>
              </a:ln>
              <a:solidFill>
                <a:schemeClr val="tx2"/>
              </a:solidFill>
              <a:effectLst/>
              <a:uLnTx/>
              <a:uFillTx/>
              <a:latin typeface="+mn-lt"/>
              <a:ea typeface="+mn-ea"/>
              <a:cs typeface="+mn-cs"/>
            </a:endParaRPr>
          </a:p>
        </p:txBody>
      </p:sp>
      <p:sp>
        <p:nvSpPr>
          <p:cNvPr id="202755"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202756"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4" name="Rectangle 2"/>
          <p:cNvSpPr>
            <a:spLocks noGrp="1"/>
          </p:cNvSpPr>
          <p:nvPr>
            <p:ph type="title"/>
          </p:nvPr>
        </p:nvSpPr>
        <p:spPr>
          <a:xfrm>
            <a:off x="503238" y="0"/>
            <a:ext cx="9066212" cy="1257300"/>
          </a:xfrm>
          <a:ln/>
        </p:spPr>
        <p:txBody>
          <a:bodyPr vert="horz" wrap="square" lIns="0" tIns="0" rIns="0" bIns="0" anchor="ctr"/>
          <a:p>
            <a:r>
              <a:rPr lang="en-US" altLang="en-US" dirty="0"/>
              <a:t>Sampling</a:t>
            </a:r>
            <a:endParaRPr lang="en-US" altLang="en-US" dirty="0"/>
          </a:p>
        </p:txBody>
      </p:sp>
      <p:sp>
        <p:nvSpPr>
          <p:cNvPr id="23555" name="Rectangle 3"/>
          <p:cNvSpPr>
            <a:spLocks noGrp="1"/>
          </p:cNvSpPr>
          <p:nvPr>
            <p:ph idx="1"/>
          </p:nvPr>
        </p:nvSpPr>
        <p:spPr>
          <a:xfrm>
            <a:off x="2087563" y="1474788"/>
            <a:ext cx="7200900" cy="4381500"/>
          </a:xfrm>
          <a:ln/>
        </p:spPr>
        <p:txBody>
          <a:bodyPr vert="horz" wrap="square" lIns="0" tIns="28440" rIns="0" bIns="0" anchor="t"/>
          <a:p>
            <a:pPr>
              <a:lnSpc>
                <a:spcPct val="90000"/>
              </a:lnSpc>
              <a:spcBef>
                <a:spcPts val="550"/>
              </a:spcBef>
              <a:spcAft>
                <a:spcPts val="550"/>
              </a:spcAft>
            </a:pPr>
            <a:r>
              <a:rPr lang="en-US" altLang="en-US" sz="2400" dirty="0"/>
              <a:t>As sampling rate increases, sampled waveform looks more and more like the original</a:t>
            </a:r>
            <a:endParaRPr lang="en-US" altLang="en-US" sz="2400" dirty="0"/>
          </a:p>
          <a:p>
            <a:pPr>
              <a:lnSpc>
                <a:spcPct val="90000"/>
              </a:lnSpc>
              <a:spcBef>
                <a:spcPts val="550"/>
              </a:spcBef>
              <a:spcAft>
                <a:spcPts val="550"/>
              </a:spcAft>
            </a:pPr>
            <a:r>
              <a:rPr lang="en-US" altLang="en-US" sz="2400" dirty="0"/>
              <a:t>Many applications (e.g. communication systems) care more about frequency content in the waveform and not its shape</a:t>
            </a:r>
            <a:endParaRPr lang="en-US" altLang="en-US" sz="2400" dirty="0"/>
          </a:p>
          <a:p>
            <a:pPr>
              <a:lnSpc>
                <a:spcPct val="90000"/>
              </a:lnSpc>
              <a:spcBef>
                <a:spcPts val="550"/>
              </a:spcBef>
              <a:spcAft>
                <a:spcPts val="550"/>
              </a:spcAft>
            </a:pPr>
            <a:r>
              <a:rPr lang="en-US" altLang="en-US" sz="2400" dirty="0"/>
              <a:t>Zero crossings: frequency content of a sinusoid</a:t>
            </a:r>
            <a:endParaRPr lang="en-US" altLang="en-US" sz="2400" dirty="0"/>
          </a:p>
          <a:p>
            <a:pPr lvl="1">
              <a:lnSpc>
                <a:spcPct val="90000"/>
              </a:lnSpc>
              <a:spcBef>
                <a:spcPts val="550"/>
              </a:spcBef>
              <a:spcAft>
                <a:spcPts val="550"/>
              </a:spcAft>
            </a:pPr>
            <a:r>
              <a:rPr lang="en-US" altLang="en-US" sz="2400" dirty="0"/>
              <a:t>Distance between two zero crossings: one half period.</a:t>
            </a:r>
            <a:endParaRPr lang="en-US" altLang="en-US" sz="2400" dirty="0"/>
          </a:p>
          <a:p>
            <a:pPr lvl="1">
              <a:lnSpc>
                <a:spcPct val="90000"/>
              </a:lnSpc>
              <a:spcBef>
                <a:spcPts val="550"/>
              </a:spcBef>
              <a:spcAft>
                <a:spcPts val="550"/>
              </a:spcAft>
            </a:pPr>
            <a:r>
              <a:rPr lang="en-US" altLang="en-US" sz="2400" dirty="0"/>
              <a:t>With the sampling theorem satisfied, sampled sinusoid crosses zero at the right times even though its waveform shape may be difficult to recognize</a:t>
            </a:r>
            <a:endParaRPr lang="en-US" altLang="en-US" sz="2400" dirty="0"/>
          </a:p>
        </p:txBody>
      </p:sp>
      <p:sp>
        <p:nvSpPr>
          <p:cNvPr id="23556"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23557"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3778" name="Rectangle 3" descr="Rectangle: Click to edit Master text styles&#10;Second level&#10;Third level&#10;Fourth level&#10;Fifth level"/>
          <p:cNvSpPr>
            <a:spLocks noGrp="1"/>
          </p:cNvSpPr>
          <p:nvPr>
            <p:ph idx="1"/>
          </p:nvPr>
        </p:nvSpPr>
        <p:spPr>
          <a:xfrm>
            <a:off x="503238" y="1595438"/>
            <a:ext cx="8569325" cy="4116387"/>
          </a:xfrm>
          <a:ln/>
        </p:spPr>
        <p:txBody>
          <a:bodyPr vert="horz" wrap="square" lIns="0" tIns="28440" rIns="0" bIns="0" anchor="t"/>
          <a:p>
            <a:pPr eaLnBrk="1" hangingPunct="1">
              <a:buClr>
                <a:srgbClr val="000000"/>
              </a:buClr>
              <a:buSzPct val="100000"/>
              <a:buFontTx/>
              <a:buNone/>
            </a:pPr>
            <a:r>
              <a:rPr lang="en-US" altLang="en-US" dirty="0">
                <a:solidFill>
                  <a:schemeClr val="tx2"/>
                </a:solidFill>
              </a:rPr>
              <a:t> </a:t>
            </a:r>
            <a:endParaRPr lang="en-US" altLang="en-US" dirty="0">
              <a:solidFill>
                <a:schemeClr val="tx2"/>
              </a:solidFill>
            </a:endParaRPr>
          </a:p>
          <a:p>
            <a:pPr eaLnBrk="1" hangingPunct="1">
              <a:buClr>
                <a:srgbClr val="000000"/>
              </a:buClr>
              <a:buSzPct val="100000"/>
              <a:buFontTx/>
              <a:buNone/>
            </a:pPr>
            <a:endParaRPr lang="en-US" altLang="en-US" sz="3100" dirty="0">
              <a:solidFill>
                <a:schemeClr val="tx2"/>
              </a:solidFill>
            </a:endParaRPr>
          </a:p>
        </p:txBody>
      </p:sp>
      <p:sp>
        <p:nvSpPr>
          <p:cNvPr id="203779" name="Text Box 5"/>
          <p:cNvSpPr txBox="1"/>
          <p:nvPr/>
        </p:nvSpPr>
        <p:spPr>
          <a:xfrm>
            <a:off x="2447925" y="1427163"/>
            <a:ext cx="6624638" cy="4127500"/>
          </a:xfrm>
          <a:prstGeom prst="rect">
            <a:avLst/>
          </a:prstGeom>
          <a:noFill/>
          <a:ln w="9525">
            <a:noFill/>
          </a:ln>
        </p:spPr>
        <p:txBody>
          <a:bodyPr lIns="100794" tIns="50397" rIns="100794" bIns="50397">
            <a:spAutoFit/>
          </a:bodyPr>
          <a:p>
            <a:pPr>
              <a:lnSpc>
                <a:spcPct val="90000"/>
              </a:lnSpc>
              <a:spcBef>
                <a:spcPct val="20000"/>
              </a:spcBef>
              <a:buClr>
                <a:schemeClr val="accent1"/>
              </a:buClr>
            </a:pPr>
            <a:r>
              <a:rPr lang="en-US" altLang="en-US" b="1" dirty="0">
                <a:solidFill>
                  <a:schemeClr val="tx1"/>
                </a:solidFill>
                <a:latin typeface="Arial" panose="020B0604020202020204" pitchFamily="34" charset="0"/>
              </a:rPr>
              <a:t>M-ary signaling scheme:</a:t>
            </a:r>
            <a:endParaRPr lang="en-US" altLang="en-US" b="1" dirty="0">
              <a:solidFill>
                <a:schemeClr val="tx1"/>
              </a:solidFill>
              <a:latin typeface="Arial" panose="020B0604020202020204" pitchFamily="34" charset="0"/>
            </a:endParaRPr>
          </a:p>
          <a:p>
            <a:pPr>
              <a:lnSpc>
                <a:spcPct val="90000"/>
              </a:lnSpc>
              <a:spcBef>
                <a:spcPct val="20000"/>
              </a:spcBef>
              <a:buClr>
                <a:schemeClr val="accent1"/>
              </a:buClr>
              <a:buChar char="•"/>
            </a:pPr>
            <a:r>
              <a:rPr lang="en-US" altLang="en-US" dirty="0">
                <a:solidFill>
                  <a:schemeClr val="tx1"/>
                </a:solidFill>
                <a:latin typeface="Arial" panose="020B0604020202020204" pitchFamily="34" charset="0"/>
              </a:rPr>
              <a:t>   In this signaling scheme 2 or more bits are grouped </a:t>
            </a:r>
            <a:endParaRPr lang="en-US" altLang="en-US" dirty="0">
              <a:solidFill>
                <a:schemeClr val="tx1"/>
              </a:solidFill>
              <a:latin typeface="Arial" panose="020B0604020202020204" pitchFamily="34" charset="0"/>
            </a:endParaRPr>
          </a:p>
          <a:p>
            <a:pPr>
              <a:lnSpc>
                <a:spcPct val="90000"/>
              </a:lnSpc>
              <a:spcBef>
                <a:spcPct val="20000"/>
              </a:spcBef>
              <a:buClr>
                <a:schemeClr val="accent1"/>
              </a:buClr>
            </a:pPr>
            <a:r>
              <a:rPr lang="en-US" altLang="en-US" dirty="0">
                <a:solidFill>
                  <a:schemeClr val="tx1"/>
                </a:solidFill>
                <a:latin typeface="Arial" panose="020B0604020202020204" pitchFamily="34" charset="0"/>
              </a:rPr>
              <a:t>    together to form a symbol.</a:t>
            </a:r>
            <a:endParaRPr lang="en-US" altLang="en-US" dirty="0">
              <a:solidFill>
                <a:schemeClr val="tx1"/>
              </a:solidFill>
              <a:latin typeface="Arial" panose="020B0604020202020204" pitchFamily="34" charset="0"/>
            </a:endParaRPr>
          </a:p>
          <a:p>
            <a:pPr>
              <a:lnSpc>
                <a:spcPct val="90000"/>
              </a:lnSpc>
              <a:spcBef>
                <a:spcPct val="20000"/>
              </a:spcBef>
              <a:buClr>
                <a:schemeClr val="accent1"/>
              </a:buClr>
            </a:pPr>
            <a:endParaRPr lang="en-US" altLang="en-US" dirty="0">
              <a:solidFill>
                <a:schemeClr val="tx1"/>
              </a:solidFill>
              <a:latin typeface="Arial" panose="020B0604020202020204" pitchFamily="34" charset="0"/>
            </a:endParaRPr>
          </a:p>
          <a:p>
            <a:pPr>
              <a:lnSpc>
                <a:spcPct val="90000"/>
              </a:lnSpc>
              <a:spcBef>
                <a:spcPct val="20000"/>
              </a:spcBef>
              <a:buClr>
                <a:schemeClr val="accent1"/>
              </a:buClr>
              <a:buChar char="•"/>
            </a:pPr>
            <a:r>
              <a:rPr lang="en-US" altLang="en-US" dirty="0">
                <a:solidFill>
                  <a:schemeClr val="tx1"/>
                </a:solidFill>
                <a:latin typeface="Arial" panose="020B0604020202020204" pitchFamily="34" charset="0"/>
              </a:rPr>
              <a:t>   One of the M possible signals </a:t>
            </a:r>
            <a:endParaRPr lang="en-US" altLang="en-US" dirty="0">
              <a:solidFill>
                <a:schemeClr val="tx1"/>
              </a:solidFill>
              <a:latin typeface="Arial" panose="020B0604020202020204" pitchFamily="34" charset="0"/>
            </a:endParaRPr>
          </a:p>
          <a:p>
            <a:pPr>
              <a:lnSpc>
                <a:spcPct val="90000"/>
              </a:lnSpc>
              <a:spcBef>
                <a:spcPct val="20000"/>
              </a:spcBef>
              <a:buClr>
                <a:schemeClr val="accent1"/>
              </a:buClr>
            </a:pPr>
            <a:r>
              <a:rPr lang="en-US" altLang="en-US" dirty="0">
                <a:solidFill>
                  <a:schemeClr val="tx1"/>
                </a:solidFill>
                <a:latin typeface="Arial" panose="020B0604020202020204" pitchFamily="34" charset="0"/>
              </a:rPr>
              <a:t>     s</a:t>
            </a:r>
            <a:r>
              <a:rPr lang="en-US" altLang="en-US" baseline="-25000" dirty="0">
                <a:solidFill>
                  <a:schemeClr val="tx1"/>
                </a:solidFill>
                <a:latin typeface="Arial" panose="020B0604020202020204" pitchFamily="34" charset="0"/>
              </a:rPr>
              <a:t>1</a:t>
            </a:r>
            <a:r>
              <a:rPr lang="en-US" altLang="en-US" dirty="0">
                <a:solidFill>
                  <a:schemeClr val="tx1"/>
                </a:solidFill>
                <a:latin typeface="Arial" panose="020B0604020202020204" pitchFamily="34" charset="0"/>
              </a:rPr>
              <a:t>(t) ,s</a:t>
            </a:r>
            <a:r>
              <a:rPr lang="en-US" altLang="en-US" baseline="-25000" dirty="0">
                <a:solidFill>
                  <a:schemeClr val="tx1"/>
                </a:solidFill>
                <a:latin typeface="Arial" panose="020B0604020202020204" pitchFamily="34" charset="0"/>
              </a:rPr>
              <a:t>2</a:t>
            </a:r>
            <a:r>
              <a:rPr lang="en-US" altLang="en-US" dirty="0">
                <a:solidFill>
                  <a:schemeClr val="tx1"/>
                </a:solidFill>
                <a:latin typeface="Arial" panose="020B0604020202020204" pitchFamily="34" charset="0"/>
              </a:rPr>
              <a:t>(t),s</a:t>
            </a:r>
            <a:r>
              <a:rPr lang="en-US" altLang="en-US" baseline="-25000" dirty="0">
                <a:solidFill>
                  <a:schemeClr val="tx1"/>
                </a:solidFill>
                <a:latin typeface="Arial" panose="020B0604020202020204" pitchFamily="34" charset="0"/>
              </a:rPr>
              <a:t>3</a:t>
            </a:r>
            <a:r>
              <a:rPr lang="en-US" altLang="en-US" dirty="0">
                <a:solidFill>
                  <a:schemeClr val="tx1"/>
                </a:solidFill>
                <a:latin typeface="Arial" panose="020B0604020202020204" pitchFamily="34" charset="0"/>
              </a:rPr>
              <a:t>(t),……s</a:t>
            </a:r>
            <a:r>
              <a:rPr lang="en-US" altLang="en-US" baseline="-25000" dirty="0">
                <a:solidFill>
                  <a:schemeClr val="tx1"/>
                </a:solidFill>
                <a:latin typeface="Arial" panose="020B0604020202020204" pitchFamily="34" charset="0"/>
              </a:rPr>
              <a:t>M</a:t>
            </a:r>
            <a:r>
              <a:rPr lang="en-US" altLang="en-US" dirty="0">
                <a:solidFill>
                  <a:schemeClr val="tx1"/>
                </a:solidFill>
                <a:latin typeface="Arial" panose="020B0604020202020204" pitchFamily="34" charset="0"/>
              </a:rPr>
              <a:t>(t)   </a:t>
            </a:r>
            <a:endParaRPr lang="en-US" altLang="en-US" dirty="0">
              <a:solidFill>
                <a:schemeClr val="tx1"/>
              </a:solidFill>
              <a:latin typeface="Arial" panose="020B0604020202020204" pitchFamily="34" charset="0"/>
            </a:endParaRPr>
          </a:p>
          <a:p>
            <a:pPr>
              <a:lnSpc>
                <a:spcPct val="90000"/>
              </a:lnSpc>
              <a:spcBef>
                <a:spcPct val="20000"/>
              </a:spcBef>
              <a:buClr>
                <a:schemeClr val="accent1"/>
              </a:buClr>
            </a:pPr>
            <a:r>
              <a:rPr lang="en-US" altLang="en-US" dirty="0">
                <a:solidFill>
                  <a:schemeClr val="tx1"/>
                </a:solidFill>
                <a:latin typeface="Arial" panose="020B0604020202020204" pitchFamily="34" charset="0"/>
              </a:rPr>
              <a:t>     is transmitted during each symbol period </a:t>
            </a:r>
            <a:endParaRPr lang="en-US" altLang="en-US" dirty="0">
              <a:solidFill>
                <a:schemeClr val="tx1"/>
              </a:solidFill>
              <a:latin typeface="Arial" panose="020B0604020202020204" pitchFamily="34" charset="0"/>
            </a:endParaRPr>
          </a:p>
          <a:p>
            <a:pPr>
              <a:lnSpc>
                <a:spcPct val="90000"/>
              </a:lnSpc>
              <a:spcBef>
                <a:spcPct val="20000"/>
              </a:spcBef>
              <a:buClr>
                <a:schemeClr val="accent1"/>
              </a:buClr>
            </a:pPr>
            <a:r>
              <a:rPr lang="en-US" altLang="en-US" dirty="0">
                <a:solidFill>
                  <a:schemeClr val="tx1"/>
                </a:solidFill>
                <a:latin typeface="Arial" panose="020B0604020202020204" pitchFamily="34" charset="0"/>
              </a:rPr>
              <a:t>    of duration T</a:t>
            </a:r>
            <a:r>
              <a:rPr lang="en-US" altLang="en-US" baseline="-25000" dirty="0">
                <a:solidFill>
                  <a:schemeClr val="tx1"/>
                </a:solidFill>
                <a:latin typeface="Arial" panose="020B0604020202020204" pitchFamily="34" charset="0"/>
              </a:rPr>
              <a:t>s</a:t>
            </a:r>
            <a:r>
              <a:rPr lang="en-US" altLang="en-US" dirty="0">
                <a:solidFill>
                  <a:schemeClr val="tx1"/>
                </a:solidFill>
                <a:latin typeface="Arial" panose="020B0604020202020204" pitchFamily="34" charset="0"/>
              </a:rPr>
              <a:t>. </a:t>
            </a:r>
            <a:endParaRPr lang="en-US" altLang="en-US" dirty="0">
              <a:solidFill>
                <a:schemeClr val="tx1"/>
              </a:solidFill>
              <a:latin typeface="Arial" panose="020B0604020202020204" pitchFamily="34" charset="0"/>
            </a:endParaRPr>
          </a:p>
          <a:p>
            <a:pPr>
              <a:lnSpc>
                <a:spcPct val="90000"/>
              </a:lnSpc>
              <a:spcBef>
                <a:spcPct val="20000"/>
              </a:spcBef>
              <a:buClr>
                <a:schemeClr val="accent1"/>
              </a:buClr>
              <a:buChar char="•"/>
            </a:pPr>
            <a:endParaRPr lang="en-US" altLang="en-US" dirty="0">
              <a:solidFill>
                <a:schemeClr val="tx1"/>
              </a:solidFill>
              <a:latin typeface="Arial" panose="020B0604020202020204" pitchFamily="34" charset="0"/>
            </a:endParaRPr>
          </a:p>
          <a:p>
            <a:pPr>
              <a:lnSpc>
                <a:spcPct val="90000"/>
              </a:lnSpc>
              <a:spcBef>
                <a:spcPct val="20000"/>
              </a:spcBef>
              <a:buClr>
                <a:schemeClr val="accent1"/>
              </a:buClr>
              <a:buChar char="•"/>
            </a:pPr>
            <a:r>
              <a:rPr lang="en-US" altLang="en-US" dirty="0">
                <a:solidFill>
                  <a:schemeClr val="tx1"/>
                </a:solidFill>
                <a:latin typeface="Arial" panose="020B0604020202020204" pitchFamily="34" charset="0"/>
              </a:rPr>
              <a:t>  The number of possible signals = M = 2</a:t>
            </a:r>
            <a:r>
              <a:rPr lang="en-US" altLang="en-US" baseline="30000" dirty="0">
                <a:solidFill>
                  <a:schemeClr val="tx1"/>
                </a:solidFill>
                <a:latin typeface="Arial" panose="020B0604020202020204" pitchFamily="34" charset="0"/>
              </a:rPr>
              <a:t>n</a:t>
            </a:r>
            <a:r>
              <a:rPr lang="en-US" altLang="en-US" dirty="0">
                <a:solidFill>
                  <a:schemeClr val="tx1"/>
                </a:solidFill>
                <a:latin typeface="Arial" panose="020B0604020202020204" pitchFamily="34" charset="0"/>
              </a:rPr>
              <a:t>,</a:t>
            </a:r>
            <a:endParaRPr lang="en-US" altLang="en-US" dirty="0">
              <a:solidFill>
                <a:schemeClr val="tx1"/>
              </a:solidFill>
              <a:latin typeface="Arial" panose="020B0604020202020204" pitchFamily="34" charset="0"/>
            </a:endParaRPr>
          </a:p>
          <a:p>
            <a:pPr>
              <a:lnSpc>
                <a:spcPct val="90000"/>
              </a:lnSpc>
              <a:spcBef>
                <a:spcPct val="20000"/>
              </a:spcBef>
              <a:buClr>
                <a:schemeClr val="accent1"/>
              </a:buClr>
            </a:pPr>
            <a:r>
              <a:rPr lang="en-US" altLang="en-US" dirty="0">
                <a:solidFill>
                  <a:schemeClr val="tx1"/>
                </a:solidFill>
                <a:latin typeface="Arial" panose="020B0604020202020204" pitchFamily="34" charset="0"/>
              </a:rPr>
              <a:t>    where n is an integer.</a:t>
            </a:r>
            <a:endParaRPr lang="en-US" altLang="en-US" baseline="30000" dirty="0">
              <a:solidFill>
                <a:schemeClr val="tx1"/>
              </a:solidFill>
              <a:latin typeface="Arial" panose="020B0604020202020204" pitchFamily="34" charset="0"/>
            </a:endParaRPr>
          </a:p>
          <a:p>
            <a:pPr>
              <a:lnSpc>
                <a:spcPct val="90000"/>
              </a:lnSpc>
              <a:spcBef>
                <a:spcPct val="20000"/>
              </a:spcBef>
              <a:buClr>
                <a:schemeClr val="accent1"/>
              </a:buClr>
              <a:buChar char="•"/>
            </a:pPr>
            <a:endParaRPr lang="en-US" altLang="en-US" baseline="30000" dirty="0">
              <a:solidFill>
                <a:schemeClr val="tx1"/>
              </a:solidFill>
              <a:latin typeface="Arial" panose="020B0604020202020204" pitchFamily="34" charset="0"/>
            </a:endParaRPr>
          </a:p>
          <a:p>
            <a:pPr>
              <a:lnSpc>
                <a:spcPct val="90000"/>
              </a:lnSpc>
              <a:spcBef>
                <a:spcPct val="20000"/>
              </a:spcBef>
              <a:buClr>
                <a:schemeClr val="accent1"/>
              </a:buClr>
              <a:buChar char="•"/>
            </a:pPr>
            <a:endParaRPr lang="en-US" altLang="en-US" sz="3100" dirty="0">
              <a:solidFill>
                <a:schemeClr val="tx1"/>
              </a:solidFill>
              <a:latin typeface="Arial" panose="020B0604020202020204" pitchFamily="34" charset="0"/>
            </a:endParaRPr>
          </a:p>
        </p:txBody>
      </p:sp>
      <p:sp>
        <p:nvSpPr>
          <p:cNvPr id="203780"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203781"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4802" name="Rectangle 1026" descr="Rectangle: Click to edit Master text styles&#10;Second level&#10;Third level&#10;Fourth level&#10;Fifth level"/>
          <p:cNvSpPr>
            <a:spLocks noGrp="1"/>
          </p:cNvSpPr>
          <p:nvPr>
            <p:ph idx="1"/>
          </p:nvPr>
        </p:nvSpPr>
        <p:spPr>
          <a:ln/>
        </p:spPr>
        <p:txBody>
          <a:bodyPr vert="horz" wrap="square" lIns="0" tIns="28440" rIns="0" bIns="0" anchor="t"/>
          <a:p>
            <a:pPr eaLnBrk="1" hangingPunct="1"/>
            <a:endParaRPr lang="en-US" altLang="en-US" sz="2600" baseline="30000" dirty="0">
              <a:solidFill>
                <a:schemeClr val="tx2"/>
              </a:solidFill>
            </a:endParaRPr>
          </a:p>
          <a:p>
            <a:pPr eaLnBrk="1" hangingPunct="1"/>
            <a:endParaRPr lang="en-US" altLang="en-US" dirty="0"/>
          </a:p>
        </p:txBody>
      </p:sp>
      <p:graphicFrame>
        <p:nvGraphicFramePr>
          <p:cNvPr id="78851" name="Group 1027"/>
          <p:cNvGraphicFramePr>
            <a:graphicFrameLocks noGrp="1"/>
          </p:cNvGraphicFramePr>
          <p:nvPr/>
        </p:nvGraphicFramePr>
        <p:xfrm>
          <a:off x="2808288" y="2100263"/>
          <a:ext cx="6516688" cy="4364038"/>
        </p:xfrm>
        <a:graphic>
          <a:graphicData uri="http://schemas.openxmlformats.org/drawingml/2006/table">
            <a:tbl>
              <a:tblPr/>
              <a:tblGrid>
                <a:gridCol w="1670945"/>
                <a:gridCol w="1670945"/>
                <a:gridCol w="3174796"/>
              </a:tblGrid>
              <a:tr h="503852">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Tx/>
                        <a:buNone/>
                      </a:pPr>
                      <a:r>
                        <a:rPr kumimoji="0" lang="en-US" sz="2600" b="0" i="0" u="none" strike="noStrike" cap="none" normalizeH="0" baseline="0" dirty="0">
                          <a:ln>
                            <a:noFill/>
                          </a:ln>
                          <a:solidFill>
                            <a:schemeClr val="tx1"/>
                          </a:solidFill>
                          <a:effectLst/>
                          <a:latin typeface="Times New Roman" panose="02020603050405020304" pitchFamily="18" charset="0"/>
                        </a:rPr>
                        <a:t>n</a:t>
                      </a:r>
                      <a:endParaRPr kumimoji="0" lang="en-US" sz="2600" b="0" i="0" u="none" strike="noStrike" cap="none" normalizeH="0" baseline="0" dirty="0">
                        <a:ln>
                          <a:noFill/>
                        </a:ln>
                        <a:solidFill>
                          <a:schemeClr val="tx1"/>
                        </a:solidFill>
                        <a:effectLst/>
                        <a:latin typeface="Times New Roman" panose="02020603050405020304" pitchFamily="18" charset="0"/>
                      </a:endParaRPr>
                    </a:p>
                  </a:txBody>
                  <a:tcPr marL="100809" marR="100809" marT="50385" marB="50385"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Tx/>
                        <a:buNone/>
                      </a:pPr>
                      <a:r>
                        <a:rPr kumimoji="0" lang="en-US" sz="2600" b="0" i="0" u="none" strike="noStrike" cap="none" normalizeH="0" baseline="0">
                          <a:ln>
                            <a:noFill/>
                          </a:ln>
                          <a:solidFill>
                            <a:schemeClr val="tx1"/>
                          </a:solidFill>
                          <a:effectLst/>
                          <a:latin typeface="Times New Roman" panose="02020603050405020304" pitchFamily="18" charset="0"/>
                        </a:rPr>
                        <a:t> M = 2</a:t>
                      </a:r>
                      <a:r>
                        <a:rPr kumimoji="0" lang="en-US" sz="2600" b="0" i="0" u="none" strike="noStrike" cap="none" normalizeH="0" baseline="30000">
                          <a:ln>
                            <a:noFill/>
                          </a:ln>
                          <a:solidFill>
                            <a:schemeClr val="tx1"/>
                          </a:solidFill>
                          <a:effectLst/>
                          <a:latin typeface="Times New Roman" panose="02020603050405020304" pitchFamily="18" charset="0"/>
                        </a:rPr>
                        <a:t>n</a:t>
                      </a:r>
                      <a:endParaRPr kumimoji="0" lang="en-US" sz="2600" b="0" i="0" u="none" strike="noStrike" cap="none" normalizeH="0" baseline="30000">
                        <a:ln>
                          <a:noFill/>
                        </a:ln>
                        <a:solidFill>
                          <a:schemeClr val="tx1"/>
                        </a:solidFill>
                        <a:effectLst/>
                        <a:latin typeface="Times New Roman" panose="02020603050405020304" pitchFamily="18" charset="0"/>
                      </a:endParaRPr>
                    </a:p>
                  </a:txBody>
                  <a:tcPr marL="100809" marR="100809" marT="50385" marB="50385"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Tx/>
                        <a:buNone/>
                      </a:pPr>
                      <a:r>
                        <a:rPr kumimoji="0" lang="en-US" sz="2600" b="0" i="0" u="none" strike="noStrike" cap="none" normalizeH="0" baseline="0">
                          <a:ln>
                            <a:noFill/>
                          </a:ln>
                          <a:solidFill>
                            <a:schemeClr val="tx1"/>
                          </a:solidFill>
                          <a:effectLst/>
                          <a:latin typeface="Times New Roman" panose="02020603050405020304" pitchFamily="18" charset="0"/>
                        </a:rPr>
                        <a:t> Symbol</a:t>
                      </a:r>
                      <a:endParaRPr kumimoji="0" lang="en-US" sz="2600" b="0" i="0" u="none" strike="noStrike" cap="none" normalizeH="0" baseline="0">
                        <a:ln>
                          <a:noFill/>
                        </a:ln>
                        <a:solidFill>
                          <a:schemeClr val="tx1"/>
                        </a:solidFill>
                        <a:effectLst/>
                        <a:latin typeface="Times New Roman" panose="02020603050405020304" pitchFamily="18" charset="0"/>
                      </a:endParaRPr>
                    </a:p>
                  </a:txBody>
                  <a:tcPr marL="100809" marR="100809" marT="50385" marB="50385"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745282">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Tx/>
                        <a:buNone/>
                      </a:pPr>
                      <a:r>
                        <a:rPr kumimoji="0" lang="en-US" sz="2600" b="0" i="0" u="none" strike="noStrike" cap="none" normalizeH="0" baseline="0">
                          <a:ln>
                            <a:noFill/>
                          </a:ln>
                          <a:solidFill>
                            <a:schemeClr val="tx1"/>
                          </a:solidFill>
                          <a:effectLst/>
                          <a:latin typeface="Times New Roman" panose="02020603050405020304" pitchFamily="18" charset="0"/>
                        </a:rPr>
                        <a:t>1</a:t>
                      </a:r>
                      <a:endParaRPr kumimoji="0" lang="en-US" sz="2600" b="0" i="0" u="none" strike="noStrike" cap="none" normalizeH="0" baseline="0">
                        <a:ln>
                          <a:noFill/>
                        </a:ln>
                        <a:solidFill>
                          <a:schemeClr val="tx1"/>
                        </a:solidFill>
                        <a:effectLst/>
                        <a:latin typeface="Times New Roman" panose="02020603050405020304" pitchFamily="18" charset="0"/>
                      </a:endParaRPr>
                    </a:p>
                  </a:txBody>
                  <a:tcPr marL="100809" marR="100809" marT="50385" marB="50385"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Tx/>
                        <a:buNone/>
                      </a:pPr>
                      <a:r>
                        <a:rPr kumimoji="0" lang="en-US" sz="2600" b="0" i="0" u="none" strike="noStrike" cap="none" normalizeH="0" baseline="0">
                          <a:ln>
                            <a:noFill/>
                          </a:ln>
                          <a:solidFill>
                            <a:schemeClr val="tx1"/>
                          </a:solidFill>
                          <a:effectLst/>
                          <a:latin typeface="Times New Roman" panose="02020603050405020304" pitchFamily="18" charset="0"/>
                        </a:rPr>
                        <a:t> 2</a:t>
                      </a:r>
                      <a:endParaRPr kumimoji="0" lang="en-US" sz="2600" b="0" i="0" u="none" strike="noStrike" cap="none" normalizeH="0" baseline="0">
                        <a:ln>
                          <a:noFill/>
                        </a:ln>
                        <a:solidFill>
                          <a:schemeClr val="tx1"/>
                        </a:solidFill>
                        <a:effectLst/>
                        <a:latin typeface="Times New Roman" panose="02020603050405020304" pitchFamily="18" charset="0"/>
                      </a:endParaRPr>
                    </a:p>
                  </a:txBody>
                  <a:tcPr marL="100809" marR="100809" marT="50385" marB="50385"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Tx/>
                        <a:buNone/>
                      </a:pPr>
                      <a:r>
                        <a:rPr kumimoji="0" lang="en-US" sz="2600" b="0" i="0" u="none" strike="noStrike" cap="none" normalizeH="0" baseline="0">
                          <a:ln>
                            <a:noFill/>
                          </a:ln>
                          <a:solidFill>
                            <a:schemeClr val="tx1"/>
                          </a:solidFill>
                          <a:effectLst/>
                          <a:latin typeface="Times New Roman" panose="02020603050405020304" pitchFamily="18" charset="0"/>
                        </a:rPr>
                        <a:t>0, 1</a:t>
                      </a:r>
                      <a:endParaRPr kumimoji="0" lang="en-US" sz="2600" b="0" i="0" u="none" strike="noStrike" cap="none" normalizeH="0" baseline="0">
                        <a:ln>
                          <a:noFill/>
                        </a:ln>
                        <a:solidFill>
                          <a:schemeClr val="tx1"/>
                        </a:solidFill>
                        <a:effectLst/>
                        <a:latin typeface="Times New Roman" panose="02020603050405020304" pitchFamily="18" charset="0"/>
                      </a:endParaRPr>
                    </a:p>
                  </a:txBody>
                  <a:tcPr marL="100809" marR="100809" marT="50385" marB="50385"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747031">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Tx/>
                        <a:buNone/>
                      </a:pPr>
                      <a:r>
                        <a:rPr kumimoji="0" lang="en-US" sz="2600" b="0" i="0" u="none" strike="noStrike" cap="none" normalizeH="0" baseline="0">
                          <a:ln>
                            <a:noFill/>
                          </a:ln>
                          <a:solidFill>
                            <a:schemeClr val="tx1"/>
                          </a:solidFill>
                          <a:effectLst/>
                          <a:latin typeface="Times New Roman" panose="02020603050405020304" pitchFamily="18" charset="0"/>
                        </a:rPr>
                        <a:t>2</a:t>
                      </a:r>
                      <a:endParaRPr kumimoji="0" lang="en-US" sz="2600" b="0" i="0" u="none" strike="noStrike" cap="none" normalizeH="0" baseline="0">
                        <a:ln>
                          <a:noFill/>
                        </a:ln>
                        <a:solidFill>
                          <a:schemeClr val="tx1"/>
                        </a:solidFill>
                        <a:effectLst/>
                        <a:latin typeface="Times New Roman" panose="02020603050405020304" pitchFamily="18" charset="0"/>
                      </a:endParaRPr>
                    </a:p>
                  </a:txBody>
                  <a:tcPr marL="100809" marR="100809" marT="50385" marB="50385"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Tx/>
                        <a:buNone/>
                      </a:pPr>
                      <a:r>
                        <a:rPr kumimoji="0" lang="en-US" sz="2600" b="0" i="0" u="none" strike="noStrike" cap="none" normalizeH="0" baseline="0">
                          <a:ln>
                            <a:noFill/>
                          </a:ln>
                          <a:solidFill>
                            <a:schemeClr val="tx1"/>
                          </a:solidFill>
                          <a:effectLst/>
                          <a:latin typeface="Times New Roman" panose="02020603050405020304" pitchFamily="18" charset="0"/>
                        </a:rPr>
                        <a:t> 4</a:t>
                      </a:r>
                      <a:endParaRPr kumimoji="0" lang="en-US" sz="2600" b="0" i="0" u="none" strike="noStrike" cap="none" normalizeH="0" baseline="0">
                        <a:ln>
                          <a:noFill/>
                        </a:ln>
                        <a:solidFill>
                          <a:schemeClr val="tx1"/>
                        </a:solidFill>
                        <a:effectLst/>
                        <a:latin typeface="Times New Roman" panose="02020603050405020304" pitchFamily="18" charset="0"/>
                      </a:endParaRPr>
                    </a:p>
                  </a:txBody>
                  <a:tcPr marL="100809" marR="100809" marT="50385" marB="50385"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Tx/>
                        <a:buNone/>
                      </a:pPr>
                      <a:r>
                        <a:rPr kumimoji="0" lang="en-US" sz="2600" b="0" i="0" u="none" strike="noStrike" cap="none" normalizeH="0" baseline="0">
                          <a:ln>
                            <a:noFill/>
                          </a:ln>
                          <a:solidFill>
                            <a:schemeClr val="tx1"/>
                          </a:solidFill>
                          <a:effectLst/>
                          <a:latin typeface="Times New Roman" panose="02020603050405020304" pitchFamily="18" charset="0"/>
                        </a:rPr>
                        <a:t>00, 01, 10, 11</a:t>
                      </a:r>
                      <a:endParaRPr kumimoji="0" lang="en-US" sz="2600" b="0" i="0" u="none" strike="noStrike" cap="none" normalizeH="0" baseline="0">
                        <a:ln>
                          <a:noFill/>
                        </a:ln>
                        <a:solidFill>
                          <a:schemeClr val="tx1"/>
                        </a:solidFill>
                        <a:effectLst/>
                        <a:latin typeface="Times New Roman" panose="02020603050405020304" pitchFamily="18" charset="0"/>
                      </a:endParaRPr>
                    </a:p>
                  </a:txBody>
                  <a:tcPr marL="100809" marR="100809" marT="50385" marB="50385"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747031">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Tx/>
                        <a:buNone/>
                      </a:pPr>
                      <a:r>
                        <a:rPr kumimoji="0" lang="en-US" sz="2600" b="0" i="0" u="none" strike="noStrike" cap="none" normalizeH="0" baseline="0">
                          <a:ln>
                            <a:noFill/>
                          </a:ln>
                          <a:solidFill>
                            <a:schemeClr val="tx1"/>
                          </a:solidFill>
                          <a:effectLst/>
                          <a:latin typeface="Times New Roman" panose="02020603050405020304" pitchFamily="18" charset="0"/>
                        </a:rPr>
                        <a:t>3</a:t>
                      </a:r>
                      <a:endParaRPr kumimoji="0" lang="en-US" sz="2600" b="0" i="0" u="none" strike="noStrike" cap="none" normalizeH="0" baseline="0">
                        <a:ln>
                          <a:noFill/>
                        </a:ln>
                        <a:solidFill>
                          <a:schemeClr val="tx1"/>
                        </a:solidFill>
                        <a:effectLst/>
                        <a:latin typeface="Times New Roman" panose="02020603050405020304" pitchFamily="18" charset="0"/>
                      </a:endParaRPr>
                    </a:p>
                  </a:txBody>
                  <a:tcPr marL="100809" marR="100809" marT="50385" marB="50385"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Tx/>
                        <a:buNone/>
                      </a:pPr>
                      <a:r>
                        <a:rPr kumimoji="0" lang="en-US" sz="2600" b="0" i="0" u="none" strike="noStrike" cap="none" normalizeH="0" baseline="0">
                          <a:ln>
                            <a:noFill/>
                          </a:ln>
                          <a:solidFill>
                            <a:schemeClr val="tx1"/>
                          </a:solidFill>
                          <a:effectLst/>
                          <a:latin typeface="Times New Roman" panose="02020603050405020304" pitchFamily="18" charset="0"/>
                        </a:rPr>
                        <a:t>8</a:t>
                      </a:r>
                      <a:endParaRPr kumimoji="0" lang="en-US" sz="2600" b="0" i="0" u="none" strike="noStrike" cap="none" normalizeH="0" baseline="0">
                        <a:ln>
                          <a:noFill/>
                        </a:ln>
                        <a:solidFill>
                          <a:schemeClr val="tx1"/>
                        </a:solidFill>
                        <a:effectLst/>
                        <a:latin typeface="Times New Roman" panose="02020603050405020304" pitchFamily="18" charset="0"/>
                      </a:endParaRPr>
                    </a:p>
                  </a:txBody>
                  <a:tcPr marL="100809" marR="100809" marT="50385" marB="50385"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Tx/>
                        <a:buNone/>
                      </a:pPr>
                      <a:r>
                        <a:rPr kumimoji="0" lang="en-US" sz="2600" b="0" i="0" u="none" strike="noStrike" cap="none" normalizeH="0" baseline="0">
                          <a:ln>
                            <a:noFill/>
                          </a:ln>
                          <a:solidFill>
                            <a:schemeClr val="tx1"/>
                          </a:solidFill>
                          <a:effectLst/>
                          <a:latin typeface="Times New Roman" panose="02020603050405020304" pitchFamily="18" charset="0"/>
                        </a:rPr>
                        <a:t>000, 001, 010,011,...</a:t>
                      </a:r>
                      <a:endParaRPr kumimoji="0" lang="en-US" sz="2600" b="0" i="0" u="none" strike="noStrike" cap="none" normalizeH="0" baseline="0">
                        <a:ln>
                          <a:noFill/>
                        </a:ln>
                        <a:solidFill>
                          <a:schemeClr val="tx1"/>
                        </a:solidFill>
                        <a:effectLst/>
                        <a:latin typeface="Times New Roman" panose="02020603050405020304" pitchFamily="18" charset="0"/>
                      </a:endParaRPr>
                    </a:p>
                  </a:txBody>
                  <a:tcPr marL="100809" marR="100809" marT="50385" marB="50385"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893053">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Tx/>
                        <a:buNone/>
                      </a:pPr>
                      <a:r>
                        <a:rPr kumimoji="0" lang="en-US" sz="2600" b="0" i="0" u="none" strike="noStrike" cap="none" normalizeH="0" baseline="0">
                          <a:ln>
                            <a:noFill/>
                          </a:ln>
                          <a:solidFill>
                            <a:schemeClr val="tx1"/>
                          </a:solidFill>
                          <a:effectLst/>
                          <a:latin typeface="Times New Roman" panose="02020603050405020304" pitchFamily="18" charset="0"/>
                        </a:rPr>
                        <a:t>4</a:t>
                      </a:r>
                      <a:endParaRPr kumimoji="0" lang="en-US" sz="2600" b="0" i="0" u="none" strike="noStrike" cap="none" normalizeH="0" baseline="0">
                        <a:ln>
                          <a:noFill/>
                        </a:ln>
                        <a:solidFill>
                          <a:schemeClr val="tx1"/>
                        </a:solidFill>
                        <a:effectLst/>
                        <a:latin typeface="Times New Roman" panose="02020603050405020304" pitchFamily="18" charset="0"/>
                      </a:endParaRPr>
                    </a:p>
                  </a:txBody>
                  <a:tcPr marL="100809" marR="100809" marT="50385" marB="50385"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Tx/>
                        <a:buNone/>
                      </a:pPr>
                      <a:r>
                        <a:rPr kumimoji="0" lang="en-US" sz="2600" b="0" i="0" u="none" strike="noStrike" cap="none" normalizeH="0" baseline="0" dirty="0">
                          <a:ln>
                            <a:noFill/>
                          </a:ln>
                          <a:solidFill>
                            <a:schemeClr val="tx1"/>
                          </a:solidFill>
                          <a:effectLst/>
                          <a:latin typeface="Times New Roman" panose="02020603050405020304" pitchFamily="18" charset="0"/>
                        </a:rPr>
                        <a:t>16</a:t>
                      </a:r>
                      <a:endParaRPr kumimoji="0" lang="en-US" sz="2600" b="0" i="0" u="none" strike="noStrike" cap="none" normalizeH="0" baseline="0" dirty="0">
                        <a:ln>
                          <a:noFill/>
                        </a:ln>
                        <a:solidFill>
                          <a:schemeClr val="tx1"/>
                        </a:solidFill>
                        <a:effectLst/>
                        <a:latin typeface="Times New Roman" panose="02020603050405020304" pitchFamily="18" charset="0"/>
                      </a:endParaRPr>
                    </a:p>
                  </a:txBody>
                  <a:tcPr marL="100809" marR="100809" marT="50385" marB="50385"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Tx/>
                        <a:buNone/>
                      </a:pPr>
                      <a:r>
                        <a:rPr kumimoji="0" lang="en-US" sz="2600" b="0" i="0" u="none" strike="noStrike" cap="none" normalizeH="0" baseline="0">
                          <a:ln>
                            <a:noFill/>
                          </a:ln>
                          <a:solidFill>
                            <a:schemeClr val="tx1"/>
                          </a:solidFill>
                          <a:effectLst/>
                          <a:latin typeface="Times New Roman" panose="02020603050405020304" pitchFamily="18" charset="0"/>
                        </a:rPr>
                        <a:t>0000, 0001, 0010,0011,….</a:t>
                      </a:r>
                      <a:endParaRPr kumimoji="0" lang="en-US" sz="2600" b="0" i="0" u="none" strike="noStrike" cap="none" normalizeH="0" baseline="0">
                        <a:ln>
                          <a:noFill/>
                        </a:ln>
                        <a:solidFill>
                          <a:schemeClr val="tx1"/>
                        </a:solidFill>
                        <a:effectLst/>
                        <a:latin typeface="Times New Roman" panose="02020603050405020304" pitchFamily="18" charset="0"/>
                      </a:endParaRPr>
                    </a:p>
                  </a:txBody>
                  <a:tcPr marL="100809" marR="100809" marT="50385" marB="50385"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727787">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Tx/>
                        <a:buNone/>
                      </a:pPr>
                      <a:r>
                        <a:rPr kumimoji="0" lang="en-US" sz="2600" b="0" i="0" u="none" strike="noStrike" cap="none" normalizeH="0" baseline="0">
                          <a:ln>
                            <a:noFill/>
                          </a:ln>
                          <a:solidFill>
                            <a:schemeClr val="tx1"/>
                          </a:solidFill>
                          <a:effectLst/>
                          <a:latin typeface="Times New Roman" panose="02020603050405020304" pitchFamily="18" charset="0"/>
                        </a:rPr>
                        <a:t>….</a:t>
                      </a:r>
                      <a:endParaRPr kumimoji="0" lang="en-US" sz="2600" b="0" i="0" u="none" strike="noStrike" cap="none" normalizeH="0" baseline="0">
                        <a:ln>
                          <a:noFill/>
                        </a:ln>
                        <a:solidFill>
                          <a:schemeClr val="tx1"/>
                        </a:solidFill>
                        <a:effectLst/>
                        <a:latin typeface="Times New Roman" panose="02020603050405020304" pitchFamily="18" charset="0"/>
                      </a:endParaRPr>
                    </a:p>
                  </a:txBody>
                  <a:tcPr marL="100809" marR="100809" marT="50385" marB="50385"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Tx/>
                        <a:buNone/>
                      </a:pPr>
                      <a:r>
                        <a:rPr kumimoji="0" lang="en-US" sz="2600" b="0" i="0" u="none" strike="noStrike" cap="none" normalizeH="0" baseline="0">
                          <a:ln>
                            <a:noFill/>
                          </a:ln>
                          <a:solidFill>
                            <a:schemeClr val="tx1"/>
                          </a:solidFill>
                          <a:effectLst/>
                          <a:latin typeface="Times New Roman" panose="02020603050405020304" pitchFamily="18" charset="0"/>
                        </a:rPr>
                        <a:t>……</a:t>
                      </a:r>
                      <a:endParaRPr kumimoji="0" lang="en-US" sz="2600" b="0" i="0" u="none" strike="noStrike" cap="none" normalizeH="0" baseline="0">
                        <a:ln>
                          <a:noFill/>
                        </a:ln>
                        <a:solidFill>
                          <a:schemeClr val="tx1"/>
                        </a:solidFill>
                        <a:effectLst/>
                        <a:latin typeface="Times New Roman" panose="02020603050405020304" pitchFamily="18" charset="0"/>
                      </a:endParaRPr>
                    </a:p>
                  </a:txBody>
                  <a:tcPr marL="100809" marR="100809" marT="50385" marB="50385"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Tx/>
                        <a:buNone/>
                      </a:pPr>
                      <a:r>
                        <a:rPr kumimoji="0" lang="en-US" sz="2600" b="0" i="0" u="none" strike="noStrike" cap="none" normalizeH="0" baseline="0" dirty="0">
                          <a:ln>
                            <a:noFill/>
                          </a:ln>
                          <a:solidFill>
                            <a:schemeClr val="tx1"/>
                          </a:solidFill>
                          <a:effectLst/>
                          <a:latin typeface="Times New Roman" panose="02020603050405020304" pitchFamily="18" charset="0"/>
                        </a:rPr>
                        <a:t>……….</a:t>
                      </a:r>
                      <a:endParaRPr kumimoji="0" lang="en-US" sz="2600" b="0" i="0" u="none" strike="noStrike" cap="none" normalizeH="0" baseline="0" dirty="0">
                        <a:ln>
                          <a:noFill/>
                        </a:ln>
                        <a:solidFill>
                          <a:schemeClr val="tx1"/>
                        </a:solidFill>
                        <a:effectLst/>
                        <a:latin typeface="Times New Roman" panose="02020603050405020304" pitchFamily="18" charset="0"/>
                      </a:endParaRPr>
                    </a:p>
                  </a:txBody>
                  <a:tcPr marL="100809" marR="100809" marT="50385" marB="50385"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r>
            </a:tbl>
          </a:graphicData>
        </a:graphic>
      </p:graphicFrame>
      <p:sp>
        <p:nvSpPr>
          <p:cNvPr id="204833" name="Text Box 1057"/>
          <p:cNvSpPr txBox="1"/>
          <p:nvPr/>
        </p:nvSpPr>
        <p:spPr>
          <a:xfrm>
            <a:off x="2232025" y="241300"/>
            <a:ext cx="6824663" cy="1055688"/>
          </a:xfrm>
          <a:prstGeom prst="rect">
            <a:avLst/>
          </a:prstGeom>
          <a:noFill/>
          <a:ln w="9525">
            <a:noFill/>
          </a:ln>
        </p:spPr>
        <p:txBody>
          <a:bodyPr lIns="100794" tIns="50397" rIns="100794" bIns="50397">
            <a:spAutoFit/>
          </a:bodyPr>
          <a:p>
            <a:r>
              <a:rPr lang="en-US" altLang="en-US" sz="3100" dirty="0">
                <a:solidFill>
                  <a:schemeClr val="tx1"/>
                </a:solidFill>
                <a:latin typeface="Arial" panose="020B0604020202020204" pitchFamily="34" charset="0"/>
              </a:rPr>
              <a:t>The symbol values of M for a given value of n:</a:t>
            </a:r>
            <a:endParaRPr lang="en-US" altLang="en-US" sz="3100" dirty="0">
              <a:solidFill>
                <a:schemeClr val="tx1"/>
              </a:solidFill>
              <a:latin typeface="Arial" panose="020B0604020202020204" pitchFamily="34" charset="0"/>
            </a:endParaRPr>
          </a:p>
        </p:txBody>
      </p:sp>
      <p:sp>
        <p:nvSpPr>
          <p:cNvPr id="204834"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204835"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5826" name="Rectangle 3"/>
          <p:cNvSpPr/>
          <p:nvPr/>
        </p:nvSpPr>
        <p:spPr>
          <a:xfrm>
            <a:off x="2016125" y="11113"/>
            <a:ext cx="10080625" cy="377825"/>
          </a:xfrm>
          <a:prstGeom prst="rect">
            <a:avLst/>
          </a:prstGeom>
          <a:noFill/>
          <a:ln w="9525">
            <a:noFill/>
          </a:ln>
        </p:spPr>
        <p:txBody>
          <a:bodyPr lIns="100794" tIns="50397" rIns="100794" bIns="50397">
            <a:spAutoFit/>
          </a:bodyPr>
          <a:p>
            <a:endParaRPr lang="en-US" altLang="en-US" dirty="0">
              <a:latin typeface="Arial" panose="020B0604020202020204" pitchFamily="34" charset="0"/>
            </a:endParaRPr>
          </a:p>
        </p:txBody>
      </p:sp>
      <p:graphicFrame>
        <p:nvGraphicFramePr>
          <p:cNvPr id="205827" name="Object 2"/>
          <p:cNvGraphicFramePr>
            <a:graphicFrameLocks noChangeAspect="1"/>
          </p:cNvGraphicFramePr>
          <p:nvPr/>
        </p:nvGraphicFramePr>
        <p:xfrm>
          <a:off x="3168650" y="1341438"/>
          <a:ext cx="4806950" cy="4654550"/>
        </p:xfrm>
        <a:graphic>
          <a:graphicData uri="http://schemas.openxmlformats.org/presentationml/2006/ole">
            <mc:AlternateContent xmlns:mc="http://schemas.openxmlformats.org/markup-compatibility/2006">
              <mc:Choice xmlns:v="urn:schemas-microsoft-com:vml" Requires="v">
                <p:oleObj spid="_x0000_s3125" name="" r:id="rId1" imgW="5619750" imgH="7010400" progId="">
                  <p:embed/>
                </p:oleObj>
              </mc:Choice>
              <mc:Fallback>
                <p:oleObj name="" r:id="rId1" imgW="5619750" imgH="7010400" progId="">
                  <p:embed/>
                  <p:pic>
                    <p:nvPicPr>
                      <p:cNvPr id="0" name="Picture 3124"/>
                      <p:cNvPicPr/>
                      <p:nvPr/>
                    </p:nvPicPr>
                    <p:blipFill>
                      <a:blip r:embed="rId2">
                        <a:grayscl/>
                        <a:lum bright="-10001" contrast="1999"/>
                      </a:blip>
                      <a:stretch>
                        <a:fillRect/>
                      </a:stretch>
                    </p:blipFill>
                    <p:spPr>
                      <a:xfrm>
                        <a:off x="3168650" y="1341438"/>
                        <a:ext cx="4806950" cy="4654550"/>
                      </a:xfrm>
                      <a:prstGeom prst="rect">
                        <a:avLst/>
                      </a:prstGeom>
                      <a:noFill/>
                      <a:ln w="38100">
                        <a:noFill/>
                        <a:miter/>
                      </a:ln>
                    </p:spPr>
                  </p:pic>
                </p:oleObj>
              </mc:Fallback>
            </mc:AlternateContent>
          </a:graphicData>
        </a:graphic>
      </p:graphicFrame>
      <p:sp>
        <p:nvSpPr>
          <p:cNvPr id="205828" name="Text Box 4"/>
          <p:cNvSpPr txBox="1"/>
          <p:nvPr/>
        </p:nvSpPr>
        <p:spPr>
          <a:xfrm>
            <a:off x="1584325" y="5964238"/>
            <a:ext cx="7670800" cy="579437"/>
          </a:xfrm>
          <a:prstGeom prst="rect">
            <a:avLst/>
          </a:prstGeom>
          <a:noFill/>
          <a:ln w="9525">
            <a:noFill/>
          </a:ln>
        </p:spPr>
        <p:txBody>
          <a:bodyPr wrap="none" lIns="100794" tIns="50397" rIns="100794" bIns="50397">
            <a:spAutoFit/>
          </a:bodyPr>
          <a:p>
            <a:r>
              <a:rPr lang="en-US" altLang="en-US" sz="3100" dirty="0">
                <a:solidFill>
                  <a:schemeClr val="tx1"/>
                </a:solidFill>
                <a:latin typeface="Arial" panose="020B0604020202020204" pitchFamily="34" charset="0"/>
              </a:rPr>
              <a:t>Fig: waveforms of (a) ASK (b) PSK (c)FSK</a:t>
            </a:r>
            <a:endParaRPr lang="en-US" altLang="en-US" sz="3100" dirty="0">
              <a:solidFill>
                <a:schemeClr val="tx1"/>
              </a:solidFill>
              <a:latin typeface="Arial" panose="020B0604020202020204" pitchFamily="34" charset="0"/>
            </a:endParaRPr>
          </a:p>
        </p:txBody>
      </p:sp>
      <p:sp>
        <p:nvSpPr>
          <p:cNvPr id="205829" name="Text Box 5"/>
          <p:cNvSpPr txBox="1"/>
          <p:nvPr/>
        </p:nvSpPr>
        <p:spPr>
          <a:xfrm>
            <a:off x="2232025" y="503238"/>
            <a:ext cx="7462838" cy="850900"/>
          </a:xfrm>
          <a:prstGeom prst="rect">
            <a:avLst/>
          </a:prstGeom>
          <a:noFill/>
          <a:ln w="9525">
            <a:noFill/>
          </a:ln>
        </p:spPr>
        <p:txBody>
          <a:bodyPr lIns="100794" tIns="50397" rIns="100794" bIns="50397">
            <a:spAutoFit/>
          </a:bodyPr>
          <a:p>
            <a:pPr>
              <a:lnSpc>
                <a:spcPct val="90000"/>
              </a:lnSpc>
              <a:spcBef>
                <a:spcPct val="20000"/>
              </a:spcBef>
              <a:buClr>
                <a:schemeClr val="accent1"/>
              </a:buClr>
              <a:buChar char="•"/>
            </a:pPr>
            <a:r>
              <a:rPr lang="en-US" altLang="en-US" dirty="0">
                <a:solidFill>
                  <a:schemeClr val="tx1"/>
                </a:solidFill>
                <a:latin typeface="Arial" panose="020B0604020202020204" pitchFamily="34" charset="0"/>
              </a:rPr>
              <a:t>  Depending on the variation of amplitude, phase or frequency of the carrier, the modulation scheme is called as M-ary ASK, M-ary PSK and M-ary FSK.</a:t>
            </a:r>
            <a:endParaRPr lang="en-US" altLang="en-US" dirty="0">
              <a:solidFill>
                <a:schemeClr val="tx1"/>
              </a:solidFill>
              <a:latin typeface="Arial" panose="020B0604020202020204" pitchFamily="34" charset="0"/>
            </a:endParaRPr>
          </a:p>
        </p:txBody>
      </p:sp>
      <p:sp>
        <p:nvSpPr>
          <p:cNvPr id="205830"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205831"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6850" name="Rectangle 1027"/>
          <p:cNvSpPr/>
          <p:nvPr/>
        </p:nvSpPr>
        <p:spPr>
          <a:xfrm>
            <a:off x="2016125" y="2814638"/>
            <a:ext cx="10080625" cy="377825"/>
          </a:xfrm>
          <a:prstGeom prst="rect">
            <a:avLst/>
          </a:prstGeom>
          <a:noFill/>
          <a:ln w="9525">
            <a:noFill/>
          </a:ln>
        </p:spPr>
        <p:txBody>
          <a:bodyPr lIns="100794" tIns="50397" rIns="100794" bIns="50397">
            <a:spAutoFit/>
          </a:bodyPr>
          <a:p>
            <a:endParaRPr lang="en-US" altLang="en-US" dirty="0">
              <a:latin typeface="Arial" panose="020B0604020202020204" pitchFamily="34" charset="0"/>
            </a:endParaRPr>
          </a:p>
        </p:txBody>
      </p:sp>
      <p:graphicFrame>
        <p:nvGraphicFramePr>
          <p:cNvPr id="206851" name="Object 2"/>
          <p:cNvGraphicFramePr>
            <a:graphicFrameLocks noChangeAspect="1"/>
          </p:cNvGraphicFramePr>
          <p:nvPr/>
        </p:nvGraphicFramePr>
        <p:xfrm>
          <a:off x="2352675" y="1908175"/>
          <a:ext cx="5856288" cy="2897188"/>
        </p:xfrm>
        <a:graphic>
          <a:graphicData uri="http://schemas.openxmlformats.org/presentationml/2006/ole">
            <mc:AlternateContent xmlns:mc="http://schemas.openxmlformats.org/markup-compatibility/2006">
              <mc:Choice xmlns:v="urn:schemas-microsoft-com:vml" Requires="v">
                <p:oleObj spid="_x0000_s3124" name="" r:id="rId1" imgW="7581900" imgH="2428875" progId="">
                  <p:embed/>
                </p:oleObj>
              </mc:Choice>
              <mc:Fallback>
                <p:oleObj name="" r:id="rId1" imgW="7581900" imgH="2428875" progId="">
                  <p:embed/>
                  <p:pic>
                    <p:nvPicPr>
                      <p:cNvPr id="0" name="Picture 3123"/>
                      <p:cNvPicPr/>
                      <p:nvPr/>
                    </p:nvPicPr>
                    <p:blipFill>
                      <a:blip r:embed="rId2">
                        <a:grayscl/>
                        <a:lum bright="-35999" contrast="64000"/>
                      </a:blip>
                      <a:stretch>
                        <a:fillRect/>
                      </a:stretch>
                    </p:blipFill>
                    <p:spPr>
                      <a:xfrm>
                        <a:off x="2352675" y="1908175"/>
                        <a:ext cx="5856288" cy="2897188"/>
                      </a:xfrm>
                      <a:prstGeom prst="rect">
                        <a:avLst/>
                      </a:prstGeom>
                      <a:noFill/>
                      <a:ln w="38100">
                        <a:noFill/>
                        <a:miter/>
                      </a:ln>
                    </p:spPr>
                  </p:pic>
                </p:oleObj>
              </mc:Fallback>
            </mc:AlternateContent>
          </a:graphicData>
        </a:graphic>
      </p:graphicFrame>
      <p:sp>
        <p:nvSpPr>
          <p:cNvPr id="206852" name="Text Box 1028"/>
          <p:cNvSpPr txBox="1"/>
          <p:nvPr/>
        </p:nvSpPr>
        <p:spPr>
          <a:xfrm>
            <a:off x="3549650" y="5207000"/>
            <a:ext cx="3506788" cy="579438"/>
          </a:xfrm>
          <a:prstGeom prst="rect">
            <a:avLst/>
          </a:prstGeom>
          <a:noFill/>
          <a:ln w="9525">
            <a:noFill/>
          </a:ln>
        </p:spPr>
        <p:txBody>
          <a:bodyPr wrap="none" lIns="100794" tIns="50397" rIns="100794" bIns="50397">
            <a:spAutoFit/>
          </a:bodyPr>
          <a:p>
            <a:r>
              <a:rPr lang="en-US" altLang="en-US" dirty="0">
                <a:solidFill>
                  <a:schemeClr val="tx1"/>
                </a:solidFill>
                <a:latin typeface="Arial" panose="020B0604020202020204" pitchFamily="34" charset="0"/>
              </a:rPr>
              <a:t>Fig: 4-ary Multiamplitude signal</a:t>
            </a:r>
            <a:r>
              <a:rPr lang="en-US" altLang="en-US" sz="3100" dirty="0">
                <a:solidFill>
                  <a:schemeClr val="tx1"/>
                </a:solidFill>
                <a:latin typeface="Arial" panose="020B0604020202020204" pitchFamily="34" charset="0"/>
              </a:rPr>
              <a:t> </a:t>
            </a:r>
            <a:endParaRPr lang="en-US" altLang="en-US" sz="3100" dirty="0">
              <a:solidFill>
                <a:schemeClr val="tx1"/>
              </a:solidFill>
              <a:latin typeface="Arial" panose="020B0604020202020204" pitchFamily="34" charset="0"/>
            </a:endParaRPr>
          </a:p>
        </p:txBody>
      </p:sp>
      <p:sp>
        <p:nvSpPr>
          <p:cNvPr id="206853"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206854"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7874" name="Rectangle 2"/>
          <p:cNvSpPr>
            <a:spLocks noGrp="1"/>
          </p:cNvSpPr>
          <p:nvPr>
            <p:ph type="title"/>
          </p:nvPr>
        </p:nvSpPr>
        <p:spPr>
          <a:xfrm>
            <a:off x="1223963" y="179388"/>
            <a:ext cx="8567737" cy="839787"/>
          </a:xfrm>
          <a:ln/>
        </p:spPr>
        <p:txBody>
          <a:bodyPr vert="horz" wrap="square" lIns="0" tIns="0" rIns="0" bIns="0" anchor="ctr"/>
          <a:p>
            <a:pPr eaLnBrk="1" hangingPunct="1"/>
            <a:r>
              <a:rPr lang="en-US" altLang="en-US" sz="3500" dirty="0">
                <a:solidFill>
                  <a:schemeClr val="tx1"/>
                </a:solidFill>
                <a:latin typeface="Times New Roman" panose="02020603050405020304" pitchFamily="18" charset="0"/>
              </a:rPr>
              <a:t>	M-ary Phase Shift Keying(MPSK)</a:t>
            </a:r>
            <a:endParaRPr lang="en-US" altLang="en-US" sz="3500" dirty="0">
              <a:solidFill>
                <a:schemeClr val="tx1"/>
              </a:solidFill>
              <a:latin typeface="Times New Roman" panose="02020603050405020304" pitchFamily="18" charset="0"/>
            </a:endParaRPr>
          </a:p>
        </p:txBody>
      </p:sp>
      <p:sp>
        <p:nvSpPr>
          <p:cNvPr id="207875" name="Rectangle 3" descr="Rectangle: Click to edit Master text styles&#10;Second level&#10;Third level&#10;Fourth level&#10;Fifth level"/>
          <p:cNvSpPr>
            <a:spLocks noGrp="1"/>
          </p:cNvSpPr>
          <p:nvPr>
            <p:ph idx="1"/>
          </p:nvPr>
        </p:nvSpPr>
        <p:spPr>
          <a:xfrm>
            <a:off x="2447925" y="1258888"/>
            <a:ext cx="7056438" cy="4033837"/>
          </a:xfrm>
          <a:ln/>
        </p:spPr>
        <p:txBody>
          <a:bodyPr vert="horz" wrap="square" lIns="0" tIns="28440" rIns="0" bIns="0" anchor="t"/>
          <a:p>
            <a:pPr eaLnBrk="1" hangingPunct="1">
              <a:lnSpc>
                <a:spcPct val="90000"/>
              </a:lnSpc>
            </a:pPr>
            <a:r>
              <a:rPr lang="en-US" altLang="en-US" sz="2600" dirty="0">
                <a:latin typeface="Times New Roman" panose="02020603050405020304" pitchFamily="18" charset="0"/>
              </a:rPr>
              <a:t>In M-ary PSK, the carrier phase takes on one of the M possible values, namely </a:t>
            </a:r>
            <a:r>
              <a:rPr lang="en-US" altLang="zh-CN" sz="2600" dirty="0">
                <a:solidFill>
                  <a:srgbClr val="FF0000"/>
                </a:solidFill>
                <a:latin typeface="Times New Roman" panose="02020603050405020304" pitchFamily="18" charset="0"/>
                <a:ea typeface="SimSun" panose="02010600030101010101" pitchFamily="2" charset="-122"/>
                <a:sym typeface="Symbol" panose="05050102010706020507" pitchFamily="18" charset="2"/>
              </a:rPr>
              <a:t></a:t>
            </a:r>
            <a:r>
              <a:rPr lang="en-US" altLang="zh-CN" sz="2600" baseline="-30000" dirty="0">
                <a:solidFill>
                  <a:srgbClr val="FF0000"/>
                </a:solidFill>
                <a:latin typeface="Times New Roman" panose="02020603050405020304" pitchFamily="18" charset="0"/>
                <a:ea typeface="SimSun" panose="02010600030101010101" pitchFamily="2" charset="-122"/>
              </a:rPr>
              <a:t>i</a:t>
            </a:r>
            <a:r>
              <a:rPr lang="en-US" altLang="zh-CN" sz="2600" dirty="0">
                <a:solidFill>
                  <a:srgbClr val="FF0000"/>
                </a:solidFill>
                <a:latin typeface="Times New Roman" panose="02020603050405020304" pitchFamily="18" charset="0"/>
                <a:ea typeface="SimSun" panose="02010600030101010101" pitchFamily="2" charset="-122"/>
              </a:rPr>
              <a:t> = 2 * (i - 1)</a:t>
            </a:r>
            <a:r>
              <a:rPr lang="en-US" altLang="zh-CN" sz="2600" dirty="0">
                <a:solidFill>
                  <a:srgbClr val="FF0000"/>
                </a:solidFill>
                <a:latin typeface="Times New Roman" panose="02020603050405020304" pitchFamily="18" charset="0"/>
                <a:ea typeface="SimSun" panose="02010600030101010101" pitchFamily="2" charset="-122"/>
                <a:sym typeface="Symbol" panose="05050102010706020507" pitchFamily="18" charset="2"/>
              </a:rPr>
              <a:t></a:t>
            </a:r>
            <a:r>
              <a:rPr lang="en-US" altLang="zh-CN" sz="2600" dirty="0">
                <a:solidFill>
                  <a:srgbClr val="FF0000"/>
                </a:solidFill>
                <a:latin typeface="Times New Roman" panose="02020603050405020304" pitchFamily="18" charset="0"/>
                <a:ea typeface="SimSun" panose="02010600030101010101" pitchFamily="2" charset="-122"/>
              </a:rPr>
              <a:t> / M </a:t>
            </a:r>
            <a:endParaRPr lang="en-US" altLang="en-US" sz="2600" dirty="0">
              <a:solidFill>
                <a:srgbClr val="FF0000"/>
              </a:solidFill>
              <a:latin typeface="Times New Roman" panose="02020603050405020304" pitchFamily="18" charset="0"/>
            </a:endParaRPr>
          </a:p>
          <a:p>
            <a:pPr eaLnBrk="1" hangingPunct="1">
              <a:lnSpc>
                <a:spcPct val="90000"/>
              </a:lnSpc>
              <a:buClr>
                <a:srgbClr val="000000"/>
              </a:buClr>
              <a:buSzPct val="100000"/>
              <a:buFontTx/>
            </a:pPr>
            <a:r>
              <a:rPr lang="en-US" altLang="en-US" sz="2600" dirty="0">
                <a:latin typeface="Times New Roman" panose="02020603050405020304" pitchFamily="18" charset="0"/>
              </a:rPr>
              <a:t>     where i = 1, 2, 3, …..M.</a:t>
            </a:r>
            <a:endParaRPr lang="en-US" altLang="en-US" sz="2600" dirty="0">
              <a:latin typeface="Times New Roman" panose="02020603050405020304" pitchFamily="18" charset="0"/>
            </a:endParaRPr>
          </a:p>
          <a:p>
            <a:pPr eaLnBrk="1" hangingPunct="1">
              <a:lnSpc>
                <a:spcPct val="90000"/>
              </a:lnSpc>
              <a:buClr>
                <a:srgbClr val="000000"/>
              </a:buClr>
              <a:buSzPct val="100000"/>
              <a:buFontTx/>
            </a:pPr>
            <a:r>
              <a:rPr lang="en-US" altLang="en-US" sz="2600" dirty="0">
                <a:latin typeface="Times New Roman" panose="02020603050405020304" pitchFamily="18" charset="0"/>
              </a:rPr>
              <a:t>    The modulated waveform can be expressed as </a:t>
            </a:r>
            <a:endParaRPr lang="en-US" altLang="en-US" sz="2600" dirty="0">
              <a:latin typeface="Times New Roman" panose="02020603050405020304" pitchFamily="18" charset="0"/>
            </a:endParaRPr>
          </a:p>
          <a:p>
            <a:pPr eaLnBrk="1" hangingPunct="1">
              <a:lnSpc>
                <a:spcPct val="90000"/>
              </a:lnSpc>
              <a:buClr>
                <a:srgbClr val="000000"/>
              </a:buClr>
              <a:buSzPct val="100000"/>
              <a:buFontTx/>
            </a:pPr>
            <a:r>
              <a:rPr lang="en-US" altLang="en-US" sz="2600" dirty="0">
                <a:latin typeface="Times New Roman" panose="02020603050405020304" pitchFamily="18" charset="0"/>
              </a:rPr>
              <a:t>  </a:t>
            </a:r>
            <a:endParaRPr lang="en-US" altLang="en-US" sz="2600" dirty="0">
              <a:latin typeface="Times New Roman" panose="02020603050405020304" pitchFamily="18" charset="0"/>
            </a:endParaRPr>
          </a:p>
          <a:p>
            <a:pPr eaLnBrk="1" hangingPunct="1">
              <a:lnSpc>
                <a:spcPct val="90000"/>
              </a:lnSpc>
              <a:buClr>
                <a:srgbClr val="000000"/>
              </a:buClr>
              <a:buSzPct val="100000"/>
              <a:buFontTx/>
            </a:pPr>
            <a:endParaRPr lang="en-US" altLang="en-US" sz="2600" dirty="0">
              <a:latin typeface="Times New Roman" panose="02020603050405020304" pitchFamily="18" charset="0"/>
            </a:endParaRPr>
          </a:p>
          <a:p>
            <a:pPr eaLnBrk="1" hangingPunct="1">
              <a:lnSpc>
                <a:spcPct val="90000"/>
              </a:lnSpc>
              <a:buClr>
                <a:srgbClr val="000000"/>
              </a:buClr>
              <a:buSzPct val="100000"/>
              <a:buFontTx/>
            </a:pPr>
            <a:endParaRPr lang="en-US" altLang="en-US" sz="2600" dirty="0">
              <a:latin typeface="Times New Roman" panose="02020603050405020304" pitchFamily="18" charset="0"/>
            </a:endParaRPr>
          </a:p>
          <a:p>
            <a:pPr eaLnBrk="1" hangingPunct="1">
              <a:lnSpc>
                <a:spcPct val="90000"/>
              </a:lnSpc>
              <a:buClr>
                <a:srgbClr val="000000"/>
              </a:buClr>
              <a:buSzPct val="100000"/>
              <a:buFontTx/>
            </a:pPr>
            <a:r>
              <a:rPr lang="en-US" altLang="en-US" sz="2600" dirty="0">
                <a:latin typeface="Times New Roman" panose="02020603050405020304" pitchFamily="18" charset="0"/>
              </a:rPr>
              <a:t>    </a:t>
            </a:r>
            <a:endParaRPr lang="en-US" altLang="en-US" sz="2600" dirty="0">
              <a:latin typeface="Times New Roman" panose="02020603050405020304" pitchFamily="18" charset="0"/>
            </a:endParaRPr>
          </a:p>
          <a:p>
            <a:pPr eaLnBrk="1" hangingPunct="1">
              <a:lnSpc>
                <a:spcPct val="90000"/>
              </a:lnSpc>
              <a:buClr>
                <a:srgbClr val="000000"/>
              </a:buClr>
              <a:buSzPct val="100000"/>
              <a:buFontTx/>
            </a:pPr>
            <a:r>
              <a:rPr lang="en-US" altLang="en-US" sz="2600" dirty="0">
                <a:latin typeface="Times New Roman" panose="02020603050405020304" pitchFamily="18" charset="0"/>
              </a:rPr>
              <a:t>      where E</a:t>
            </a:r>
            <a:r>
              <a:rPr lang="en-US" altLang="en-US" sz="2600" baseline="-25000" dirty="0">
                <a:latin typeface="Times New Roman" panose="02020603050405020304" pitchFamily="18" charset="0"/>
              </a:rPr>
              <a:t>s</a:t>
            </a:r>
            <a:r>
              <a:rPr lang="en-US" altLang="en-US" sz="2600" dirty="0">
                <a:latin typeface="Times New Roman" panose="02020603050405020304" pitchFamily="18" charset="0"/>
              </a:rPr>
              <a:t>  is energy per symbol =  (log</a:t>
            </a:r>
            <a:r>
              <a:rPr lang="en-US" altLang="en-US" sz="2600" baseline="-25000" dirty="0">
                <a:latin typeface="Times New Roman" panose="02020603050405020304" pitchFamily="18" charset="0"/>
              </a:rPr>
              <a:t>2</a:t>
            </a:r>
            <a:r>
              <a:rPr lang="en-US" altLang="en-US" sz="2600" dirty="0">
                <a:latin typeface="Times New Roman" panose="02020603050405020304" pitchFamily="18" charset="0"/>
              </a:rPr>
              <a:t> M) E</a:t>
            </a:r>
            <a:r>
              <a:rPr lang="en-US" altLang="en-US" sz="2600" baseline="-25000" dirty="0">
                <a:latin typeface="Times New Roman" panose="02020603050405020304" pitchFamily="18" charset="0"/>
              </a:rPr>
              <a:t>b </a:t>
            </a:r>
            <a:endParaRPr lang="en-US" altLang="en-US" sz="2600" dirty="0">
              <a:latin typeface="Times New Roman" panose="02020603050405020304" pitchFamily="18" charset="0"/>
            </a:endParaRPr>
          </a:p>
          <a:p>
            <a:pPr eaLnBrk="1" hangingPunct="1">
              <a:lnSpc>
                <a:spcPct val="90000"/>
              </a:lnSpc>
              <a:buClr>
                <a:srgbClr val="000000"/>
              </a:buClr>
              <a:buSzPct val="100000"/>
              <a:buFontTx/>
            </a:pPr>
            <a:r>
              <a:rPr lang="en-US" altLang="en-US" sz="2600" dirty="0">
                <a:latin typeface="Times New Roman" panose="02020603050405020304" pitchFamily="18" charset="0"/>
              </a:rPr>
              <a:t>                T</a:t>
            </a:r>
            <a:r>
              <a:rPr lang="en-US" altLang="en-US" sz="2600" baseline="-25000" dirty="0">
                <a:latin typeface="Times New Roman" panose="02020603050405020304" pitchFamily="18" charset="0"/>
              </a:rPr>
              <a:t>s</a:t>
            </a:r>
            <a:r>
              <a:rPr lang="en-US" altLang="en-US" sz="2600" dirty="0">
                <a:latin typeface="Times New Roman" panose="02020603050405020304" pitchFamily="18" charset="0"/>
              </a:rPr>
              <a:t>  is symbol period = (log</a:t>
            </a:r>
            <a:r>
              <a:rPr lang="en-US" altLang="en-US" sz="2600" baseline="-25000" dirty="0">
                <a:latin typeface="Times New Roman" panose="02020603050405020304" pitchFamily="18" charset="0"/>
              </a:rPr>
              <a:t>2</a:t>
            </a:r>
            <a:r>
              <a:rPr lang="en-US" altLang="en-US" sz="2600" dirty="0">
                <a:latin typeface="Times New Roman" panose="02020603050405020304" pitchFamily="18" charset="0"/>
              </a:rPr>
              <a:t> M) T</a:t>
            </a:r>
            <a:r>
              <a:rPr lang="en-US" altLang="en-US" sz="2600" baseline="-25000" dirty="0">
                <a:latin typeface="Times New Roman" panose="02020603050405020304" pitchFamily="18" charset="0"/>
              </a:rPr>
              <a:t>b.</a:t>
            </a:r>
            <a:r>
              <a:rPr lang="en-US" altLang="en-US" sz="2600" dirty="0">
                <a:latin typeface="Times New Roman" panose="02020603050405020304" pitchFamily="18" charset="0"/>
              </a:rPr>
              <a:t> </a:t>
            </a:r>
            <a:endParaRPr lang="en-US" altLang="en-US" sz="2600" dirty="0">
              <a:latin typeface="Times New Roman" panose="02020603050405020304" pitchFamily="18" charset="0"/>
            </a:endParaRPr>
          </a:p>
          <a:p>
            <a:pPr eaLnBrk="1" hangingPunct="1">
              <a:lnSpc>
                <a:spcPct val="90000"/>
              </a:lnSpc>
              <a:buClr>
                <a:srgbClr val="000000"/>
              </a:buClr>
              <a:buSzPct val="100000"/>
              <a:buFontTx/>
            </a:pPr>
            <a:endParaRPr lang="en-US" altLang="en-US" sz="2600" dirty="0">
              <a:latin typeface="Times New Roman" panose="02020603050405020304" pitchFamily="18" charset="0"/>
            </a:endParaRPr>
          </a:p>
        </p:txBody>
      </p:sp>
      <p:graphicFrame>
        <p:nvGraphicFramePr>
          <p:cNvPr id="207876" name="Object 2"/>
          <p:cNvGraphicFramePr>
            <a:graphicFrameLocks noChangeAspect="1"/>
          </p:cNvGraphicFramePr>
          <p:nvPr/>
        </p:nvGraphicFramePr>
        <p:xfrm>
          <a:off x="4976813" y="3660775"/>
          <a:ext cx="127000" cy="238125"/>
        </p:xfrm>
        <a:graphic>
          <a:graphicData uri="http://schemas.openxmlformats.org/presentationml/2006/ole">
            <mc:AlternateContent xmlns:mc="http://schemas.openxmlformats.org/markup-compatibility/2006">
              <mc:Choice xmlns:v="urn:schemas-microsoft-com:vml" Requires="v">
                <p:oleObj spid="_x0000_s3131" name="" r:id="rId1" imgW="114300" imgH="215900" progId="Equation.3">
                  <p:embed/>
                </p:oleObj>
              </mc:Choice>
              <mc:Fallback>
                <p:oleObj name="" r:id="rId1" imgW="114300" imgH="215900" progId="Equation.3">
                  <p:embed/>
                  <p:pic>
                    <p:nvPicPr>
                      <p:cNvPr id="0" name="Picture 3130"/>
                      <p:cNvPicPr/>
                      <p:nvPr/>
                    </p:nvPicPr>
                    <p:blipFill>
                      <a:blip r:embed="rId2"/>
                      <a:stretch>
                        <a:fillRect/>
                      </a:stretch>
                    </p:blipFill>
                    <p:spPr>
                      <a:xfrm>
                        <a:off x="4976813" y="3660775"/>
                        <a:ext cx="127000" cy="238125"/>
                      </a:xfrm>
                      <a:prstGeom prst="rect">
                        <a:avLst/>
                      </a:prstGeom>
                      <a:noFill/>
                      <a:ln w="38100">
                        <a:noFill/>
                        <a:miter/>
                      </a:ln>
                    </p:spPr>
                  </p:pic>
                </p:oleObj>
              </mc:Fallback>
            </mc:AlternateContent>
          </a:graphicData>
        </a:graphic>
      </p:graphicFrame>
      <p:graphicFrame>
        <p:nvGraphicFramePr>
          <p:cNvPr id="207877" name="Object 3"/>
          <p:cNvGraphicFramePr>
            <a:graphicFrameLocks noChangeAspect="1"/>
          </p:cNvGraphicFramePr>
          <p:nvPr/>
        </p:nvGraphicFramePr>
        <p:xfrm>
          <a:off x="2952750" y="3948113"/>
          <a:ext cx="5195888" cy="923925"/>
        </p:xfrm>
        <a:graphic>
          <a:graphicData uri="http://schemas.openxmlformats.org/presentationml/2006/ole">
            <mc:AlternateContent xmlns:mc="http://schemas.openxmlformats.org/markup-compatibility/2006">
              <mc:Choice xmlns:v="urn:schemas-microsoft-com:vml" Requires="v">
                <p:oleObj spid="_x0000_s3129" name="" r:id="rId3" imgW="3467100" imgH="466090" progId="Word.Document.8">
                  <p:embed/>
                </p:oleObj>
              </mc:Choice>
              <mc:Fallback>
                <p:oleObj name="" r:id="rId3" imgW="3467100" imgH="466090" progId="Word.Document.8">
                  <p:embed/>
                  <p:pic>
                    <p:nvPicPr>
                      <p:cNvPr id="0" name="Picture 3128"/>
                      <p:cNvPicPr/>
                      <p:nvPr/>
                    </p:nvPicPr>
                    <p:blipFill>
                      <a:blip r:embed="rId4">
                        <a:grayscl/>
                        <a:lum bright="-23999" contrast="52000"/>
                      </a:blip>
                      <a:stretch>
                        <a:fillRect/>
                      </a:stretch>
                    </p:blipFill>
                    <p:spPr>
                      <a:xfrm>
                        <a:off x="2952750" y="3948113"/>
                        <a:ext cx="5195888" cy="923925"/>
                      </a:xfrm>
                      <a:prstGeom prst="rect">
                        <a:avLst/>
                      </a:prstGeom>
                      <a:noFill/>
                      <a:ln w="38100">
                        <a:noFill/>
                        <a:miter/>
                      </a:ln>
                    </p:spPr>
                  </p:pic>
                </p:oleObj>
              </mc:Fallback>
            </mc:AlternateContent>
          </a:graphicData>
        </a:graphic>
      </p:graphicFrame>
      <p:sp>
        <p:nvSpPr>
          <p:cNvPr id="207878" name="Rectangle 6"/>
          <p:cNvSpPr/>
          <p:nvPr/>
        </p:nvSpPr>
        <p:spPr>
          <a:xfrm>
            <a:off x="4110038" y="4024313"/>
            <a:ext cx="1028700" cy="1077912"/>
          </a:xfrm>
          <a:prstGeom prst="rect">
            <a:avLst/>
          </a:prstGeom>
          <a:noFill/>
          <a:ln w="9525" cap="flat" cmpd="sng">
            <a:solidFill>
              <a:srgbClr val="FF0000"/>
            </a:solidFill>
            <a:prstDash val="solid"/>
            <a:round/>
            <a:headEnd type="none" w="med" len="med"/>
            <a:tailEnd type="none" w="med" len="med"/>
          </a:ln>
        </p:spPr>
        <p:txBody>
          <a:bodyPr wrap="none" lIns="100794" tIns="50397" rIns="100794" bIns="50397"/>
          <a:p>
            <a:endParaRPr lang="en-US" altLang="en-US" dirty="0">
              <a:latin typeface="Arial" panose="020B0604020202020204" pitchFamily="34" charset="0"/>
            </a:endParaRPr>
          </a:p>
        </p:txBody>
      </p:sp>
      <p:sp>
        <p:nvSpPr>
          <p:cNvPr id="207879"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207880"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8898" name="Rectangle 3" descr="Rectangle: Click to edit Master text styles&#10;Second level&#10;Third level&#10;Fourth level&#10;Fifth level"/>
          <p:cNvSpPr>
            <a:spLocks noGrp="1"/>
          </p:cNvSpPr>
          <p:nvPr>
            <p:ph idx="1"/>
          </p:nvPr>
        </p:nvSpPr>
        <p:spPr>
          <a:xfrm>
            <a:off x="2303463" y="839788"/>
            <a:ext cx="7189787" cy="5461000"/>
          </a:xfrm>
          <a:ln/>
        </p:spPr>
        <p:txBody>
          <a:bodyPr vert="horz" wrap="square" lIns="0" tIns="28440" rIns="0" bIns="0" anchor="t"/>
          <a:p>
            <a:pPr eaLnBrk="1" hangingPunct="1">
              <a:buClr>
                <a:srgbClr val="000000"/>
              </a:buClr>
              <a:buSzPct val="100000"/>
              <a:buFontTx/>
              <a:buNone/>
            </a:pPr>
            <a:r>
              <a:rPr lang="en-US" altLang="en-US" sz="3100" dirty="0">
                <a:solidFill>
                  <a:schemeClr val="tx2"/>
                </a:solidFill>
              </a:rPr>
              <a:t> </a:t>
            </a:r>
            <a:r>
              <a:rPr lang="en-US" altLang="en-US" sz="2600" dirty="0"/>
              <a:t>The above equation in the Quadrature form is</a:t>
            </a:r>
            <a:endParaRPr lang="en-US" altLang="en-US" sz="2600" dirty="0"/>
          </a:p>
          <a:p>
            <a:pPr eaLnBrk="1" hangingPunct="1">
              <a:buClr>
                <a:srgbClr val="000000"/>
              </a:buClr>
              <a:buSzPct val="100000"/>
              <a:buFont typeface="Wingdings" panose="05000000000000000000" pitchFamily="2" charset="2"/>
              <a:buChar char="•"/>
            </a:pPr>
            <a:endParaRPr lang="en-US" altLang="en-US" sz="2600" dirty="0"/>
          </a:p>
          <a:p>
            <a:pPr eaLnBrk="1" hangingPunct="1">
              <a:buClr>
                <a:srgbClr val="000000"/>
              </a:buClr>
              <a:buSzPct val="100000"/>
              <a:buFont typeface="Wingdings" panose="05000000000000000000" pitchFamily="2" charset="2"/>
              <a:buChar char="•"/>
            </a:pPr>
            <a:endParaRPr lang="en-US" altLang="en-US" sz="2600" dirty="0"/>
          </a:p>
          <a:p>
            <a:pPr eaLnBrk="1" hangingPunct="1">
              <a:buClr>
                <a:srgbClr val="000000"/>
              </a:buClr>
              <a:buSzPct val="100000"/>
              <a:buFont typeface="Wingdings" panose="05000000000000000000" pitchFamily="2" charset="2"/>
              <a:buChar char="•"/>
            </a:pPr>
            <a:endParaRPr lang="en-US" altLang="en-US" sz="2600" dirty="0"/>
          </a:p>
          <a:p>
            <a:pPr eaLnBrk="1" hangingPunct="1">
              <a:buClr>
                <a:srgbClr val="000000"/>
              </a:buClr>
              <a:buSzPct val="100000"/>
              <a:buFontTx/>
              <a:buNone/>
            </a:pPr>
            <a:r>
              <a:rPr lang="en-US" altLang="en-US" sz="2600" dirty="0"/>
              <a:t>  </a:t>
            </a:r>
            <a:endParaRPr lang="en-US" altLang="en-US" sz="2600" dirty="0"/>
          </a:p>
          <a:p>
            <a:pPr eaLnBrk="1" hangingPunct="1">
              <a:buClr>
                <a:srgbClr val="000000"/>
              </a:buClr>
              <a:buSzPct val="100000"/>
              <a:buFontTx/>
              <a:buNone/>
            </a:pPr>
            <a:r>
              <a:rPr lang="en-US" altLang="en-US" sz="2600" dirty="0"/>
              <a:t>By choosing orthogonal basis signals</a:t>
            </a:r>
            <a:endParaRPr lang="en-US" altLang="en-US" sz="2600" dirty="0"/>
          </a:p>
          <a:p>
            <a:pPr eaLnBrk="1" hangingPunct="1">
              <a:buClr>
                <a:srgbClr val="000000"/>
              </a:buClr>
              <a:buSzPct val="100000"/>
              <a:buFontTx/>
              <a:buNone/>
            </a:pPr>
            <a:endParaRPr lang="en-US" altLang="en-US" sz="2600" dirty="0"/>
          </a:p>
          <a:p>
            <a:pPr eaLnBrk="1" hangingPunct="1">
              <a:buClr>
                <a:srgbClr val="000000"/>
              </a:buClr>
              <a:buSzPct val="100000"/>
              <a:buFontTx/>
              <a:buNone/>
            </a:pPr>
            <a:endParaRPr lang="en-US" altLang="en-US" sz="2600" dirty="0"/>
          </a:p>
          <a:p>
            <a:pPr eaLnBrk="1" hangingPunct="1">
              <a:buClr>
                <a:srgbClr val="000000"/>
              </a:buClr>
              <a:buSzPct val="100000"/>
              <a:buFontTx/>
              <a:buNone/>
            </a:pPr>
            <a:endParaRPr lang="en-US" altLang="en-US" sz="2600" dirty="0"/>
          </a:p>
          <a:p>
            <a:pPr eaLnBrk="1" hangingPunct="1">
              <a:buClr>
                <a:srgbClr val="000000"/>
              </a:buClr>
              <a:buSzPct val="100000"/>
              <a:buFontTx/>
              <a:buNone/>
            </a:pPr>
            <a:r>
              <a:rPr lang="en-US" altLang="en-US" sz="2600" dirty="0"/>
              <a:t>  </a:t>
            </a:r>
            <a:endParaRPr lang="en-US" altLang="en-US" sz="2600" dirty="0"/>
          </a:p>
          <a:p>
            <a:pPr eaLnBrk="1" hangingPunct="1">
              <a:buClr>
                <a:srgbClr val="000000"/>
              </a:buClr>
              <a:buSzPct val="100000"/>
              <a:buFontTx/>
              <a:buNone/>
            </a:pPr>
            <a:r>
              <a:rPr lang="en-US" altLang="en-US" sz="2400" dirty="0"/>
              <a:t>  defined over the interval 0 </a:t>
            </a:r>
            <a:r>
              <a:rPr lang="en-US" altLang="zh-CN" sz="2400" dirty="0">
                <a:latin typeface="Times New Roman" panose="02020603050405020304" pitchFamily="18" charset="0"/>
                <a:ea typeface="SimSun" panose="02010600030101010101" pitchFamily="2" charset="-122"/>
                <a:sym typeface="Symbol" panose="05050102010706020507" pitchFamily="18" charset="2"/>
              </a:rPr>
              <a:t></a:t>
            </a:r>
            <a:r>
              <a:rPr lang="en-US" altLang="zh-CN" sz="2400" dirty="0">
                <a:ea typeface="SimSun" panose="02010600030101010101" pitchFamily="2" charset="-122"/>
              </a:rPr>
              <a:t> t </a:t>
            </a:r>
            <a:r>
              <a:rPr lang="en-US" altLang="zh-CN" sz="2400" dirty="0">
                <a:latin typeface="Times New Roman" panose="02020603050405020304" pitchFamily="18" charset="0"/>
                <a:ea typeface="SimSun" panose="02010600030101010101" pitchFamily="2" charset="-122"/>
                <a:sym typeface="Symbol" panose="05050102010706020507" pitchFamily="18" charset="2"/>
              </a:rPr>
              <a:t></a:t>
            </a:r>
            <a:r>
              <a:rPr lang="en-US" altLang="zh-CN" sz="2400" dirty="0">
                <a:ea typeface="SimSun" panose="02010600030101010101" pitchFamily="2" charset="-122"/>
              </a:rPr>
              <a:t> </a:t>
            </a:r>
            <a:r>
              <a:rPr lang="en-US" altLang="zh-CN" sz="2400" dirty="0">
                <a:latin typeface="Times New Roman" panose="02020603050405020304" pitchFamily="18" charset="0"/>
                <a:ea typeface="SimSun" panose="02010600030101010101" pitchFamily="2" charset="-122"/>
              </a:rPr>
              <a:t>T</a:t>
            </a:r>
            <a:r>
              <a:rPr lang="en-US" altLang="zh-CN" sz="2400" baseline="-30000" dirty="0">
                <a:latin typeface="Times New Roman" panose="02020603050405020304" pitchFamily="18" charset="0"/>
                <a:ea typeface="SimSun" panose="02010600030101010101" pitchFamily="2" charset="-122"/>
              </a:rPr>
              <a:t>s</a:t>
            </a:r>
            <a:r>
              <a:rPr lang="en-US" altLang="zh-CN" sz="2400" dirty="0">
                <a:ea typeface="SimSun" panose="02010600030101010101" pitchFamily="2" charset="-122"/>
              </a:rPr>
              <a:t>  </a:t>
            </a:r>
            <a:endParaRPr lang="en-US" altLang="en-US" sz="2400" dirty="0"/>
          </a:p>
        </p:txBody>
      </p:sp>
      <p:sp>
        <p:nvSpPr>
          <p:cNvPr id="208899" name="Rectangle 5"/>
          <p:cNvSpPr/>
          <p:nvPr/>
        </p:nvSpPr>
        <p:spPr>
          <a:xfrm>
            <a:off x="2746375" y="3154363"/>
            <a:ext cx="10080625" cy="379412"/>
          </a:xfrm>
          <a:prstGeom prst="rect">
            <a:avLst/>
          </a:prstGeom>
          <a:noFill/>
          <a:ln w="9525">
            <a:noFill/>
          </a:ln>
        </p:spPr>
        <p:txBody>
          <a:bodyPr lIns="100794" tIns="50397" rIns="100794" bIns="50397">
            <a:spAutoFit/>
          </a:bodyPr>
          <a:p>
            <a:endParaRPr lang="en-US" altLang="en-US" dirty="0">
              <a:latin typeface="Arial" panose="020B0604020202020204" pitchFamily="34" charset="0"/>
            </a:endParaRPr>
          </a:p>
        </p:txBody>
      </p:sp>
      <p:pic>
        <p:nvPicPr>
          <p:cNvPr id="30724" name="Picture 4"/>
          <p:cNvPicPr>
            <a:picLocks noChangeAspect="1" noChangeArrowheads="1"/>
          </p:cNvPicPr>
          <p:nvPr/>
        </p:nvPicPr>
        <p:blipFill>
          <a:blip r:embed="rId1" cstate="print">
            <a:duotone>
              <a:prstClr val="black"/>
              <a:schemeClr val="accent1">
                <a:tint val="45000"/>
                <a:satMod val="400000"/>
              </a:schemeClr>
            </a:duotone>
          </a:blip>
          <a:srcRect/>
          <a:stretch>
            <a:fillRect/>
          </a:stretch>
        </p:blipFill>
        <p:spPr bwMode="auto">
          <a:xfrm>
            <a:off x="2592040" y="1476936"/>
            <a:ext cx="6956551" cy="1861920"/>
          </a:xfrm>
          <a:prstGeom prst="rect">
            <a:avLst/>
          </a:prstGeom>
          <a:noFill/>
        </p:spPr>
      </p:pic>
      <p:graphicFrame>
        <p:nvGraphicFramePr>
          <p:cNvPr id="208901" name="Object 2"/>
          <p:cNvGraphicFramePr>
            <a:graphicFrameLocks noChangeAspect="1"/>
          </p:cNvGraphicFramePr>
          <p:nvPr/>
        </p:nvGraphicFramePr>
        <p:xfrm>
          <a:off x="3311525" y="3995738"/>
          <a:ext cx="4924425" cy="979487"/>
        </p:xfrm>
        <a:graphic>
          <a:graphicData uri="http://schemas.openxmlformats.org/presentationml/2006/ole">
            <mc:AlternateContent xmlns:mc="http://schemas.openxmlformats.org/markup-compatibility/2006">
              <mc:Choice xmlns:v="urn:schemas-microsoft-com:vml" Requires="v">
                <p:oleObj spid="_x0000_s3127" name="" r:id="rId2" imgW="1629410" imgH="486410" progId="Word.Document.8">
                  <p:embed/>
                </p:oleObj>
              </mc:Choice>
              <mc:Fallback>
                <p:oleObj name="" r:id="rId2" imgW="1629410" imgH="486410" progId="Word.Document.8">
                  <p:embed/>
                  <p:pic>
                    <p:nvPicPr>
                      <p:cNvPr id="0" name="Picture 3126"/>
                      <p:cNvPicPr/>
                      <p:nvPr/>
                    </p:nvPicPr>
                    <p:blipFill>
                      <a:blip r:embed="rId3">
                        <a:grayscl/>
                        <a:lum bright="-7999"/>
                      </a:blip>
                      <a:stretch>
                        <a:fillRect/>
                      </a:stretch>
                    </p:blipFill>
                    <p:spPr>
                      <a:xfrm>
                        <a:off x="3311525" y="3995738"/>
                        <a:ext cx="4924425" cy="979487"/>
                      </a:xfrm>
                      <a:prstGeom prst="rect">
                        <a:avLst/>
                      </a:prstGeom>
                      <a:noFill/>
                      <a:ln w="38100">
                        <a:noFill/>
                        <a:miter/>
                      </a:ln>
                    </p:spPr>
                  </p:pic>
                </p:oleObj>
              </mc:Fallback>
            </mc:AlternateContent>
          </a:graphicData>
        </a:graphic>
      </p:graphicFrame>
      <p:graphicFrame>
        <p:nvGraphicFramePr>
          <p:cNvPr id="208902" name="Object 3"/>
          <p:cNvGraphicFramePr>
            <a:graphicFrameLocks noChangeAspect="1"/>
          </p:cNvGraphicFramePr>
          <p:nvPr/>
        </p:nvGraphicFramePr>
        <p:xfrm>
          <a:off x="3171825" y="4932363"/>
          <a:ext cx="5797550" cy="979487"/>
        </p:xfrm>
        <a:graphic>
          <a:graphicData uri="http://schemas.openxmlformats.org/presentationml/2006/ole">
            <mc:AlternateContent xmlns:mc="http://schemas.openxmlformats.org/markup-compatibility/2006">
              <mc:Choice xmlns:v="urn:schemas-microsoft-com:vml" Requires="v">
                <p:oleObj spid="_x0000_s3126" name="" r:id="rId4" imgW="1553210" imgH="450850" progId="Word.Document.8">
                  <p:embed/>
                </p:oleObj>
              </mc:Choice>
              <mc:Fallback>
                <p:oleObj name="" r:id="rId4" imgW="1553210" imgH="450850" progId="Word.Document.8">
                  <p:embed/>
                  <p:pic>
                    <p:nvPicPr>
                      <p:cNvPr id="0" name="Picture 3125"/>
                      <p:cNvPicPr/>
                      <p:nvPr/>
                    </p:nvPicPr>
                    <p:blipFill>
                      <a:blip r:embed="rId5">
                        <a:grayscl/>
                        <a:lum bright="-4001"/>
                      </a:blip>
                      <a:stretch>
                        <a:fillRect/>
                      </a:stretch>
                    </p:blipFill>
                    <p:spPr>
                      <a:xfrm>
                        <a:off x="3171825" y="4932363"/>
                        <a:ext cx="5797550" cy="979487"/>
                      </a:xfrm>
                      <a:prstGeom prst="rect">
                        <a:avLst/>
                      </a:prstGeom>
                      <a:noFill/>
                      <a:ln w="38100">
                        <a:noFill/>
                        <a:miter/>
                      </a:ln>
                    </p:spPr>
                  </p:pic>
                </p:oleObj>
              </mc:Fallback>
            </mc:AlternateContent>
          </a:graphicData>
        </a:graphic>
      </p:graphicFrame>
      <p:sp>
        <p:nvSpPr>
          <p:cNvPr id="208903"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208904"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9922" name="Rectangle 3" descr="Rectangle: Click to edit Master text styles&#10;Second level&#10;Third level&#10;Fourth level&#10;Fifth level"/>
          <p:cNvSpPr>
            <a:spLocks noGrp="1"/>
          </p:cNvSpPr>
          <p:nvPr>
            <p:ph idx="1"/>
          </p:nvPr>
        </p:nvSpPr>
        <p:spPr>
          <a:xfrm>
            <a:off x="2087563" y="839788"/>
            <a:ext cx="7069137" cy="5964237"/>
          </a:xfrm>
          <a:ln/>
        </p:spPr>
        <p:txBody>
          <a:bodyPr vert="horz" wrap="square" lIns="0" tIns="28440" rIns="0" bIns="0" anchor="t"/>
          <a:p>
            <a:pPr eaLnBrk="1" hangingPunct="1">
              <a:buClr>
                <a:srgbClr val="000000"/>
              </a:buClr>
              <a:buSzPct val="100000"/>
              <a:buNone/>
            </a:pPr>
            <a:r>
              <a:rPr lang="en-US" altLang="en-US" sz="2600" dirty="0">
                <a:latin typeface="Times New Roman" panose="02020603050405020304" pitchFamily="18" charset="0"/>
              </a:rPr>
              <a:t>M-ary signal set can be expressed as</a:t>
            </a:r>
            <a:endParaRPr lang="en-US" altLang="en-US" sz="2600" dirty="0">
              <a:latin typeface="Times New Roman" panose="02020603050405020304" pitchFamily="18" charset="0"/>
            </a:endParaRPr>
          </a:p>
          <a:p>
            <a:pPr eaLnBrk="1" hangingPunct="1">
              <a:buClr>
                <a:srgbClr val="000000"/>
              </a:buClr>
              <a:buSzPct val="100000"/>
              <a:buFontTx/>
              <a:buNone/>
            </a:pPr>
            <a:endParaRPr lang="en-US" altLang="en-US" sz="2600" dirty="0">
              <a:latin typeface="Times New Roman" panose="02020603050405020304" pitchFamily="18" charset="0"/>
            </a:endParaRPr>
          </a:p>
          <a:p>
            <a:pPr eaLnBrk="1" hangingPunct="1">
              <a:buClr>
                <a:srgbClr val="000000"/>
              </a:buClr>
              <a:buSzPct val="100000"/>
              <a:buFontTx/>
              <a:buNone/>
            </a:pPr>
            <a:endParaRPr lang="en-US" altLang="en-US" dirty="0"/>
          </a:p>
          <a:p>
            <a:pPr eaLnBrk="1" hangingPunct="1">
              <a:buClr>
                <a:srgbClr val="000000"/>
              </a:buClr>
              <a:buSzPct val="100000"/>
              <a:buFontTx/>
              <a:buNone/>
            </a:pPr>
            <a:r>
              <a:rPr lang="en-US" altLang="zh-CN" sz="2600" dirty="0">
                <a:latin typeface="Times New Roman" panose="02020603050405020304" pitchFamily="18" charset="0"/>
                <a:ea typeface="SimSun" panose="02010600030101010101" pitchFamily="2" charset="-122"/>
              </a:rPr>
              <a:t> </a:t>
            </a:r>
            <a:endParaRPr lang="en-US" altLang="zh-CN" sz="2600" dirty="0">
              <a:latin typeface="Times New Roman" panose="02020603050405020304" pitchFamily="18" charset="0"/>
              <a:ea typeface="SimSun" panose="02010600030101010101" pitchFamily="2" charset="-122"/>
            </a:endParaRPr>
          </a:p>
          <a:p>
            <a:pPr eaLnBrk="1" hangingPunct="1">
              <a:buClr>
                <a:srgbClr val="000000"/>
              </a:buClr>
              <a:buSzPct val="100000"/>
              <a:buNone/>
            </a:pPr>
            <a:r>
              <a:rPr lang="en-US" altLang="zh-CN" sz="2600" dirty="0">
                <a:latin typeface="Times New Roman" panose="02020603050405020304" pitchFamily="18" charset="0"/>
                <a:ea typeface="SimSun" panose="02010600030101010101" pitchFamily="2" charset="-122"/>
              </a:rPr>
              <a:t>Since there are only two basis signals, the constellation of M-ary PSK is two dimensional. </a:t>
            </a:r>
            <a:endParaRPr lang="en-US" altLang="zh-CN" sz="2600" dirty="0">
              <a:latin typeface="Times New Roman" panose="02020603050405020304" pitchFamily="18" charset="0"/>
              <a:ea typeface="SimSun" panose="02010600030101010101" pitchFamily="2" charset="-122"/>
            </a:endParaRPr>
          </a:p>
          <a:p>
            <a:pPr eaLnBrk="1" hangingPunct="1">
              <a:buClr>
                <a:srgbClr val="000000"/>
              </a:buClr>
              <a:buSzPct val="100000"/>
              <a:buNone/>
            </a:pPr>
            <a:r>
              <a:rPr lang="en-US" altLang="zh-CN" sz="2600" dirty="0">
                <a:solidFill>
                  <a:srgbClr val="FF0000"/>
                </a:solidFill>
                <a:latin typeface="Times New Roman" panose="02020603050405020304" pitchFamily="18" charset="0"/>
                <a:ea typeface="SimSun" panose="02010600030101010101" pitchFamily="2" charset="-122"/>
              </a:rPr>
              <a:t>The M-ary message points are equally spaced on a circle of radius </a:t>
            </a:r>
            <a:r>
              <a:rPr lang="en-US" altLang="zh-CN" sz="2600" dirty="0">
                <a:solidFill>
                  <a:srgbClr val="FF0000"/>
                </a:solidFill>
                <a:latin typeface="Times New Roman" panose="02020603050405020304" pitchFamily="18" charset="0"/>
                <a:ea typeface="SimSun" panose="02010600030101010101" pitchFamily="2" charset="-122"/>
                <a:sym typeface="Symbol" panose="05050102010706020507" pitchFamily="18" charset="2"/>
              </a:rPr>
              <a:t>E</a:t>
            </a:r>
            <a:r>
              <a:rPr lang="en-US" altLang="zh-CN" sz="2600" baseline="-25000" dirty="0">
                <a:solidFill>
                  <a:srgbClr val="FF0000"/>
                </a:solidFill>
                <a:latin typeface="Times New Roman" panose="02020603050405020304" pitchFamily="18" charset="0"/>
                <a:ea typeface="SimSun" panose="02010600030101010101" pitchFamily="2" charset="-122"/>
                <a:sym typeface="Symbol" panose="05050102010706020507" pitchFamily="18" charset="2"/>
              </a:rPr>
              <a:t>s</a:t>
            </a:r>
            <a:r>
              <a:rPr lang="en-US" altLang="zh-CN" sz="2600" dirty="0">
                <a:solidFill>
                  <a:srgbClr val="FF0000"/>
                </a:solidFill>
                <a:latin typeface="Times New Roman" panose="02020603050405020304" pitchFamily="18" charset="0"/>
                <a:ea typeface="SimSun" panose="02010600030101010101" pitchFamily="2" charset="-122"/>
              </a:rPr>
              <a:t>, centered at the origin</a:t>
            </a:r>
            <a:r>
              <a:rPr lang="en-US" altLang="zh-CN" sz="2600" dirty="0">
                <a:latin typeface="Times New Roman" panose="02020603050405020304" pitchFamily="18" charset="0"/>
                <a:ea typeface="SimSun" panose="02010600030101010101" pitchFamily="2" charset="-122"/>
              </a:rPr>
              <a:t>.</a:t>
            </a:r>
            <a:endParaRPr lang="en-US" altLang="zh-CN" sz="2600" dirty="0">
              <a:latin typeface="Times New Roman" panose="02020603050405020304" pitchFamily="18" charset="0"/>
              <a:ea typeface="SimSun" panose="02010600030101010101" pitchFamily="2" charset="-122"/>
            </a:endParaRPr>
          </a:p>
          <a:p>
            <a:pPr eaLnBrk="1" hangingPunct="1">
              <a:buClr>
                <a:srgbClr val="000000"/>
              </a:buClr>
              <a:buSzPct val="100000"/>
              <a:buFont typeface="Wingdings" panose="05000000000000000000" pitchFamily="2" charset="2"/>
              <a:buChar char="•"/>
            </a:pPr>
            <a:endParaRPr lang="en-US" altLang="zh-CN" sz="2600" dirty="0">
              <a:latin typeface="Times New Roman" panose="02020603050405020304" pitchFamily="18" charset="0"/>
              <a:ea typeface="SimSun" panose="02010600030101010101" pitchFamily="2" charset="-122"/>
            </a:endParaRPr>
          </a:p>
          <a:p>
            <a:pPr eaLnBrk="1" hangingPunct="1">
              <a:buClr>
                <a:srgbClr val="000000"/>
              </a:buClr>
              <a:buSzPct val="100000"/>
              <a:buNone/>
            </a:pPr>
            <a:r>
              <a:rPr lang="en-US" altLang="zh-CN" sz="2600" dirty="0">
                <a:latin typeface="Times New Roman" panose="02020603050405020304" pitchFamily="18" charset="0"/>
                <a:ea typeface="SimSun" panose="02010600030101010101" pitchFamily="2" charset="-122"/>
              </a:rPr>
              <a:t>The constellation diagram of an 8-ary PSK signal set is shown in fig.</a:t>
            </a:r>
            <a:r>
              <a:rPr lang="en-US" altLang="zh-CN" dirty="0">
                <a:latin typeface="Times New Roman" panose="02020603050405020304" pitchFamily="18" charset="0"/>
                <a:ea typeface="SimSun" panose="02010600030101010101" pitchFamily="2" charset="-122"/>
              </a:rPr>
              <a:t> </a:t>
            </a:r>
            <a:endParaRPr lang="en-US" altLang="en-US" dirty="0">
              <a:latin typeface="Times New Roman" panose="02020603050405020304" pitchFamily="18" charset="0"/>
              <a:ea typeface="Times New Roman" panose="02020603050405020304" pitchFamily="18" charset="0"/>
            </a:endParaRPr>
          </a:p>
        </p:txBody>
      </p:sp>
      <p:graphicFrame>
        <p:nvGraphicFramePr>
          <p:cNvPr id="209923" name="Object 2"/>
          <p:cNvGraphicFramePr>
            <a:graphicFrameLocks noChangeAspect="1"/>
          </p:cNvGraphicFramePr>
          <p:nvPr/>
        </p:nvGraphicFramePr>
        <p:xfrm>
          <a:off x="2592388" y="1574800"/>
          <a:ext cx="6583362" cy="1274763"/>
        </p:xfrm>
        <a:graphic>
          <a:graphicData uri="http://schemas.openxmlformats.org/presentationml/2006/ole">
            <mc:AlternateContent xmlns:mc="http://schemas.openxmlformats.org/markup-compatibility/2006">
              <mc:Choice xmlns:v="urn:schemas-microsoft-com:vml" Requires="v">
                <p:oleObj spid="_x0000_s3130" name="" r:id="rId1" imgW="4401185" imgH="633730" progId="Word.Document.8">
                  <p:embed/>
                </p:oleObj>
              </mc:Choice>
              <mc:Fallback>
                <p:oleObj name="" r:id="rId1" imgW="4401185" imgH="633730" progId="Word.Document.8">
                  <p:embed/>
                  <p:pic>
                    <p:nvPicPr>
                      <p:cNvPr id="0" name="Picture 3129"/>
                      <p:cNvPicPr/>
                      <p:nvPr/>
                    </p:nvPicPr>
                    <p:blipFill>
                      <a:blip r:embed="rId2">
                        <a:grayscl/>
                        <a:lum bright="-14001"/>
                      </a:blip>
                      <a:stretch>
                        <a:fillRect/>
                      </a:stretch>
                    </p:blipFill>
                    <p:spPr>
                      <a:xfrm>
                        <a:off x="2592388" y="1574800"/>
                        <a:ext cx="6583362" cy="1274763"/>
                      </a:xfrm>
                      <a:prstGeom prst="rect">
                        <a:avLst/>
                      </a:prstGeom>
                      <a:noFill/>
                      <a:ln w="38100">
                        <a:noFill/>
                        <a:miter/>
                      </a:ln>
                    </p:spPr>
                  </p:pic>
                </p:oleObj>
              </mc:Fallback>
            </mc:AlternateContent>
          </a:graphicData>
        </a:graphic>
      </p:graphicFrame>
      <p:sp>
        <p:nvSpPr>
          <p:cNvPr id="209924"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209925"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10946" name="Rectangle 3"/>
          <p:cNvSpPr/>
          <p:nvPr/>
        </p:nvSpPr>
        <p:spPr>
          <a:xfrm>
            <a:off x="2016125" y="1381125"/>
            <a:ext cx="10080625" cy="377825"/>
          </a:xfrm>
          <a:prstGeom prst="rect">
            <a:avLst/>
          </a:prstGeom>
          <a:noFill/>
          <a:ln w="9525">
            <a:noFill/>
          </a:ln>
        </p:spPr>
        <p:txBody>
          <a:bodyPr lIns="100794" tIns="50397" rIns="100794" bIns="50397">
            <a:spAutoFit/>
          </a:bodyPr>
          <a:p>
            <a:endParaRPr lang="en-US" altLang="en-US" dirty="0">
              <a:latin typeface="Arial" panose="020B0604020202020204" pitchFamily="34" charset="0"/>
            </a:endParaRPr>
          </a:p>
        </p:txBody>
      </p:sp>
      <p:graphicFrame>
        <p:nvGraphicFramePr>
          <p:cNvPr id="210947" name="Object 2"/>
          <p:cNvGraphicFramePr>
            <a:graphicFrameLocks noChangeAspect="1"/>
          </p:cNvGraphicFramePr>
          <p:nvPr/>
        </p:nvGraphicFramePr>
        <p:xfrm>
          <a:off x="3203575" y="868363"/>
          <a:ext cx="4733925" cy="4495800"/>
        </p:xfrm>
        <a:graphic>
          <a:graphicData uri="http://schemas.openxmlformats.org/presentationml/2006/ole">
            <mc:AlternateContent xmlns:mc="http://schemas.openxmlformats.org/markup-compatibility/2006">
              <mc:Choice xmlns:v="urn:schemas-microsoft-com:vml" Requires="v">
                <p:oleObj spid="_x0000_s3128" name="" r:id="rId1" imgW="6362700" imgH="5048250" progId="">
                  <p:embed/>
                </p:oleObj>
              </mc:Choice>
              <mc:Fallback>
                <p:oleObj name="" r:id="rId1" imgW="6362700" imgH="5048250" progId="">
                  <p:embed/>
                  <p:pic>
                    <p:nvPicPr>
                      <p:cNvPr id="0" name="Picture 3127"/>
                      <p:cNvPicPr/>
                      <p:nvPr/>
                    </p:nvPicPr>
                    <p:blipFill>
                      <a:blip r:embed="rId2">
                        <a:grayscl/>
                        <a:lum bright="-16000" contrast="16000"/>
                      </a:blip>
                      <a:stretch>
                        <a:fillRect/>
                      </a:stretch>
                    </p:blipFill>
                    <p:spPr>
                      <a:xfrm>
                        <a:off x="3203575" y="868363"/>
                        <a:ext cx="4733925" cy="4495800"/>
                      </a:xfrm>
                      <a:prstGeom prst="rect">
                        <a:avLst/>
                      </a:prstGeom>
                      <a:noFill/>
                      <a:ln w="38100">
                        <a:noFill/>
                        <a:miter/>
                      </a:ln>
                    </p:spPr>
                  </p:pic>
                </p:oleObj>
              </mc:Fallback>
            </mc:AlternateContent>
          </a:graphicData>
        </a:graphic>
      </p:graphicFrame>
      <p:sp>
        <p:nvSpPr>
          <p:cNvPr id="210948" name="Text Box 5"/>
          <p:cNvSpPr txBox="1"/>
          <p:nvPr/>
        </p:nvSpPr>
        <p:spPr>
          <a:xfrm>
            <a:off x="3168650" y="5364163"/>
            <a:ext cx="6043613" cy="379412"/>
          </a:xfrm>
          <a:prstGeom prst="rect">
            <a:avLst/>
          </a:prstGeom>
          <a:noFill/>
          <a:ln w="9525">
            <a:noFill/>
          </a:ln>
        </p:spPr>
        <p:txBody>
          <a:bodyPr wrap="none" lIns="100794" tIns="50397" rIns="100794" bIns="50397">
            <a:spAutoFit/>
          </a:bodyPr>
          <a:p>
            <a:r>
              <a:rPr lang="en-US" altLang="en-US" dirty="0">
                <a:solidFill>
                  <a:schemeClr val="tx1"/>
                </a:solidFill>
                <a:latin typeface="Arial" panose="020B0604020202020204" pitchFamily="34" charset="0"/>
              </a:rPr>
              <a:t>Fig: Constellation diagram of an M-ary PSK system(m=8)</a:t>
            </a:r>
            <a:endParaRPr lang="en-US" altLang="en-US" dirty="0">
              <a:solidFill>
                <a:schemeClr val="tx1"/>
              </a:solidFill>
              <a:latin typeface="Arial" panose="020B0604020202020204" pitchFamily="34" charset="0"/>
            </a:endParaRPr>
          </a:p>
        </p:txBody>
      </p:sp>
      <p:sp>
        <p:nvSpPr>
          <p:cNvPr id="210949"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210950"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11970" name="Rectangle 3" descr="Rectangle: Click to edit Master text styles&#10;Second level&#10;Third level&#10;Fourth level&#10;Fifth level"/>
          <p:cNvSpPr>
            <a:spLocks noGrp="1"/>
          </p:cNvSpPr>
          <p:nvPr>
            <p:ph idx="1"/>
          </p:nvPr>
        </p:nvSpPr>
        <p:spPr>
          <a:xfrm>
            <a:off x="2232025" y="671513"/>
            <a:ext cx="7092950" cy="6216650"/>
          </a:xfrm>
          <a:ln/>
        </p:spPr>
        <p:txBody>
          <a:bodyPr vert="horz" wrap="square" lIns="0" tIns="28440" rIns="0" bIns="0" anchor="t"/>
          <a:p>
            <a:pPr eaLnBrk="1" hangingPunct="1">
              <a:buClr>
                <a:srgbClr val="000000"/>
              </a:buClr>
              <a:buSzPct val="100000"/>
              <a:buFontTx/>
              <a:buNone/>
            </a:pPr>
            <a:r>
              <a:rPr lang="en-US" altLang="en-US" sz="2600" dirty="0">
                <a:latin typeface="Times New Roman" panose="02020603050405020304" pitchFamily="18" charset="0"/>
              </a:rPr>
              <a:t>Derivation of symbol error probability:</a:t>
            </a:r>
            <a:endParaRPr lang="en-US" altLang="en-US" sz="2600" dirty="0">
              <a:latin typeface="Times New Roman" panose="02020603050405020304" pitchFamily="18" charset="0"/>
            </a:endParaRPr>
          </a:p>
          <a:p>
            <a:pPr eaLnBrk="1" hangingPunct="1">
              <a:buClr>
                <a:srgbClr val="000000"/>
              </a:buClr>
              <a:buSzPct val="100000"/>
              <a:buFontTx/>
              <a:buNone/>
            </a:pPr>
            <a:r>
              <a:rPr lang="en-US" altLang="en-US" sz="2600" dirty="0">
                <a:latin typeface="Times New Roman" panose="02020603050405020304" pitchFamily="18" charset="0"/>
              </a:rPr>
              <a:t>Decision Rule:</a:t>
            </a:r>
            <a:endParaRPr lang="en-US" altLang="en-US" sz="2600" dirty="0">
              <a:latin typeface="Times New Roman" panose="02020603050405020304" pitchFamily="18" charset="0"/>
            </a:endParaRPr>
          </a:p>
        </p:txBody>
      </p:sp>
      <p:sp>
        <p:nvSpPr>
          <p:cNvPr id="211971" name="Rectangle 5"/>
          <p:cNvSpPr/>
          <p:nvPr/>
        </p:nvSpPr>
        <p:spPr>
          <a:xfrm>
            <a:off x="2016125" y="2341563"/>
            <a:ext cx="10080625" cy="377825"/>
          </a:xfrm>
          <a:prstGeom prst="rect">
            <a:avLst/>
          </a:prstGeom>
          <a:noFill/>
          <a:ln w="9525">
            <a:noFill/>
          </a:ln>
        </p:spPr>
        <p:txBody>
          <a:bodyPr lIns="100794" tIns="50397" rIns="100794" bIns="50397">
            <a:spAutoFit/>
          </a:bodyPr>
          <a:p>
            <a:endParaRPr lang="en-US" altLang="en-US" dirty="0">
              <a:latin typeface="Arial" panose="020B0604020202020204" pitchFamily="34" charset="0"/>
            </a:endParaRPr>
          </a:p>
        </p:txBody>
      </p:sp>
      <p:graphicFrame>
        <p:nvGraphicFramePr>
          <p:cNvPr id="211972" name="Object 2"/>
          <p:cNvGraphicFramePr>
            <a:graphicFrameLocks noChangeAspect="1"/>
          </p:cNvGraphicFramePr>
          <p:nvPr/>
        </p:nvGraphicFramePr>
        <p:xfrm>
          <a:off x="2663825" y="1819275"/>
          <a:ext cx="5759450" cy="3625850"/>
        </p:xfrm>
        <a:graphic>
          <a:graphicData uri="http://schemas.openxmlformats.org/presentationml/2006/ole">
            <mc:AlternateContent xmlns:mc="http://schemas.openxmlformats.org/markup-compatibility/2006">
              <mc:Choice xmlns:v="urn:schemas-microsoft-com:vml" Requires="v">
                <p:oleObj spid="_x0000_s3132" name="" r:id="rId1" imgW="6181725" imgH="2943225" progId="">
                  <p:embed/>
                </p:oleObj>
              </mc:Choice>
              <mc:Fallback>
                <p:oleObj name="" r:id="rId1" imgW="6181725" imgH="2943225" progId="">
                  <p:embed/>
                  <p:pic>
                    <p:nvPicPr>
                      <p:cNvPr id="0" name="Picture 3131"/>
                      <p:cNvPicPr/>
                      <p:nvPr/>
                    </p:nvPicPr>
                    <p:blipFill>
                      <a:blip r:embed="rId2">
                        <a:grayscl/>
                        <a:lum bright="-16000" contrast="28000"/>
                      </a:blip>
                      <a:stretch>
                        <a:fillRect/>
                      </a:stretch>
                    </p:blipFill>
                    <p:spPr>
                      <a:xfrm>
                        <a:off x="2663825" y="1819275"/>
                        <a:ext cx="5759450" cy="3625850"/>
                      </a:xfrm>
                      <a:prstGeom prst="rect">
                        <a:avLst/>
                      </a:prstGeom>
                      <a:noFill/>
                      <a:ln w="38100">
                        <a:noFill/>
                        <a:miter/>
                      </a:ln>
                    </p:spPr>
                  </p:pic>
                </p:oleObj>
              </mc:Fallback>
            </mc:AlternateContent>
          </a:graphicData>
        </a:graphic>
      </p:graphicFrame>
      <p:sp>
        <p:nvSpPr>
          <p:cNvPr id="211973" name="Text Box 6"/>
          <p:cNvSpPr txBox="1"/>
          <p:nvPr/>
        </p:nvSpPr>
        <p:spPr>
          <a:xfrm>
            <a:off x="2952750" y="5711825"/>
            <a:ext cx="5133975" cy="379413"/>
          </a:xfrm>
          <a:prstGeom prst="rect">
            <a:avLst/>
          </a:prstGeom>
          <a:noFill/>
          <a:ln w="9525">
            <a:noFill/>
          </a:ln>
        </p:spPr>
        <p:txBody>
          <a:bodyPr wrap="none" lIns="100794" tIns="50397" rIns="100794" bIns="50397">
            <a:spAutoFit/>
          </a:bodyPr>
          <a:p>
            <a:r>
              <a:rPr lang="en-US" altLang="en-US" dirty="0">
                <a:solidFill>
                  <a:schemeClr val="tx1"/>
                </a:solidFill>
                <a:latin typeface="Arial" panose="020B0604020202020204" pitchFamily="34" charset="0"/>
              </a:rPr>
              <a:t>Fig: Constellation diagram for M=2 (Binary PSK)</a:t>
            </a:r>
            <a:endParaRPr lang="en-US" altLang="en-US" dirty="0">
              <a:solidFill>
                <a:schemeClr val="tx1"/>
              </a:solidFill>
              <a:latin typeface="Arial" panose="020B0604020202020204" pitchFamily="34" charset="0"/>
            </a:endParaRPr>
          </a:p>
        </p:txBody>
      </p:sp>
      <p:sp>
        <p:nvSpPr>
          <p:cNvPr id="211974"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211975"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12994" name="Rectangle 3" descr="Rectangle: Click to edit Master text styles&#10;Second level&#10;Third level&#10;Fourth level&#10;Fifth level"/>
          <p:cNvSpPr>
            <a:spLocks noGrp="1"/>
          </p:cNvSpPr>
          <p:nvPr>
            <p:ph idx="1"/>
          </p:nvPr>
        </p:nvSpPr>
        <p:spPr>
          <a:xfrm>
            <a:off x="2735263" y="839788"/>
            <a:ext cx="6337300" cy="4752975"/>
          </a:xfrm>
          <a:ln/>
        </p:spPr>
        <p:txBody>
          <a:bodyPr vert="horz" wrap="square" lIns="0" tIns="28440" rIns="0" bIns="0" anchor="t"/>
          <a:p>
            <a:pPr eaLnBrk="1" hangingPunct="1">
              <a:buClr>
                <a:srgbClr val="000000"/>
              </a:buClr>
              <a:buSzPct val="100000"/>
              <a:buNone/>
            </a:pPr>
            <a:r>
              <a:rPr lang="en-US" altLang="en-US" sz="2600" dirty="0">
                <a:latin typeface="Times New Roman" panose="02020603050405020304" pitchFamily="18" charset="0"/>
              </a:rPr>
              <a:t>If a symbol (0,0,0) is transmitted, it is clear</a:t>
            </a:r>
            <a:endParaRPr lang="en-US" altLang="en-US" sz="2600" dirty="0">
              <a:latin typeface="Times New Roman" panose="02020603050405020304" pitchFamily="18" charset="0"/>
            </a:endParaRPr>
          </a:p>
          <a:p>
            <a:pPr eaLnBrk="1" hangingPunct="1">
              <a:buClr>
                <a:srgbClr val="000000"/>
              </a:buClr>
              <a:buSzPct val="100000"/>
              <a:buFontTx/>
              <a:buNone/>
            </a:pPr>
            <a:r>
              <a:rPr lang="en-US" altLang="en-US" sz="2600" dirty="0">
                <a:latin typeface="Times New Roman" panose="02020603050405020304" pitchFamily="18" charset="0"/>
              </a:rPr>
              <a:t>    that if an error occurs, the transmitted signal is most </a:t>
            </a:r>
            <a:endParaRPr lang="en-US" altLang="en-US" sz="2600" dirty="0">
              <a:latin typeface="Times New Roman" panose="02020603050405020304" pitchFamily="18" charset="0"/>
            </a:endParaRPr>
          </a:p>
          <a:p>
            <a:pPr eaLnBrk="1" hangingPunct="1">
              <a:buClr>
                <a:srgbClr val="000000"/>
              </a:buClr>
              <a:buSzPct val="100000"/>
              <a:buFontTx/>
              <a:buNone/>
            </a:pPr>
            <a:r>
              <a:rPr lang="en-US" altLang="en-US" sz="2600" dirty="0">
                <a:latin typeface="Times New Roman" panose="02020603050405020304" pitchFamily="18" charset="0"/>
              </a:rPr>
              <a:t>    likely to be mistaken for (0,0,1) and (1,1,1) and the </a:t>
            </a:r>
            <a:endParaRPr lang="en-US" altLang="en-US" sz="2600" dirty="0">
              <a:latin typeface="Times New Roman" panose="02020603050405020304" pitchFamily="18" charset="0"/>
            </a:endParaRPr>
          </a:p>
          <a:p>
            <a:pPr eaLnBrk="1" hangingPunct="1">
              <a:buClr>
                <a:srgbClr val="000000"/>
              </a:buClr>
              <a:buSzPct val="100000"/>
              <a:buFontTx/>
              <a:buNone/>
            </a:pPr>
            <a:r>
              <a:rPr lang="en-US" altLang="en-US" sz="2600" dirty="0">
                <a:latin typeface="Times New Roman" panose="02020603050405020304" pitchFamily="18" charset="0"/>
              </a:rPr>
              <a:t>    signal being mistaken for (1,1,0) is remote.</a:t>
            </a:r>
            <a:endParaRPr lang="en-US" altLang="en-US" sz="2600" dirty="0">
              <a:latin typeface="Times New Roman" panose="02020603050405020304" pitchFamily="18" charset="0"/>
            </a:endParaRPr>
          </a:p>
          <a:p>
            <a:pPr eaLnBrk="1" hangingPunct="1">
              <a:buClr>
                <a:srgbClr val="000000"/>
              </a:buClr>
              <a:buSzPct val="100000"/>
              <a:buFontTx/>
              <a:buNone/>
            </a:pPr>
            <a:r>
              <a:rPr lang="en-US" altLang="en-US" sz="2600" dirty="0">
                <a:latin typeface="Times New Roman" panose="02020603050405020304" pitchFamily="18" charset="0"/>
              </a:rPr>
              <a:t>   </a:t>
            </a:r>
            <a:endParaRPr lang="en-US" altLang="en-US" sz="2600" dirty="0">
              <a:latin typeface="Times New Roman" panose="02020603050405020304" pitchFamily="18" charset="0"/>
            </a:endParaRPr>
          </a:p>
          <a:p>
            <a:pPr eaLnBrk="1" hangingPunct="1">
              <a:buClr>
                <a:srgbClr val="000000"/>
              </a:buClr>
              <a:buSzPct val="100000"/>
              <a:buNone/>
            </a:pPr>
            <a:r>
              <a:rPr lang="en-US" altLang="en-US" sz="2600" dirty="0">
                <a:latin typeface="Times New Roman" panose="02020603050405020304" pitchFamily="18" charset="0"/>
              </a:rPr>
              <a:t>The decision pertaining to (0,0,0) is bounded by </a:t>
            </a:r>
            <a:r>
              <a:rPr lang="en-US" altLang="en-US" sz="2600" dirty="0">
                <a:latin typeface="Times New Roman" panose="02020603050405020304" pitchFamily="18" charset="0"/>
                <a:cs typeface="Arial" panose="020B0604020202020204" pitchFamily="34" charset="0"/>
                <a:sym typeface="Symbol" panose="05050102010706020507" pitchFamily="18" charset="2"/>
              </a:rPr>
              <a:t></a:t>
            </a:r>
            <a:r>
              <a:rPr lang="en-US" altLang="en-US" sz="2600" dirty="0">
                <a:latin typeface="Times New Roman" panose="02020603050405020304" pitchFamily="18" charset="0"/>
                <a:cs typeface="Arial" panose="020B0604020202020204" pitchFamily="34" charset="0"/>
              </a:rPr>
              <a:t> = - </a:t>
            </a:r>
            <a:endParaRPr lang="en-US" altLang="en-US" sz="2600" dirty="0">
              <a:latin typeface="Times New Roman" panose="02020603050405020304" pitchFamily="18" charset="0"/>
              <a:cs typeface="Arial" panose="020B0604020202020204" pitchFamily="34" charset="0"/>
            </a:endParaRPr>
          </a:p>
          <a:p>
            <a:pPr eaLnBrk="1" hangingPunct="1">
              <a:buClr>
                <a:srgbClr val="000000"/>
              </a:buClr>
              <a:buSzPct val="100000"/>
              <a:buFontTx/>
              <a:buNone/>
            </a:pPr>
            <a:r>
              <a:rPr lang="en-US" altLang="en-US" sz="2600" dirty="0">
                <a:latin typeface="Times New Roman" panose="02020603050405020304" pitchFamily="18" charset="0"/>
                <a:cs typeface="Arial" panose="020B0604020202020204" pitchFamily="34" charset="0"/>
              </a:rPr>
              <a:t>    </a:t>
            </a:r>
            <a:r>
              <a:rPr lang="en-US" altLang="en-US" sz="2600" dirty="0">
                <a:latin typeface="Times New Roman" panose="02020603050405020304" pitchFamily="18" charset="0"/>
                <a:cs typeface="Arial" panose="020B0604020202020204" pitchFamily="34" charset="0"/>
                <a:sym typeface="Symbol" panose="05050102010706020507" pitchFamily="18" charset="2"/>
              </a:rPr>
              <a:t></a:t>
            </a:r>
            <a:r>
              <a:rPr lang="en-US" altLang="en-US" sz="2600" dirty="0">
                <a:latin typeface="Times New Roman" panose="02020603050405020304" pitchFamily="18" charset="0"/>
                <a:cs typeface="Arial" panose="020B0604020202020204" pitchFamily="34" charset="0"/>
              </a:rPr>
              <a:t>/8(below </a:t>
            </a:r>
            <a:r>
              <a:rPr lang="en-US" altLang="en-US" sz="2600" dirty="0">
                <a:latin typeface="Times New Roman" panose="02020603050405020304" pitchFamily="18" charset="0"/>
                <a:cs typeface="Times New Roman" panose="02020603050405020304" pitchFamily="18" charset="0"/>
                <a:sym typeface="Symbol" panose="05050102010706020507" pitchFamily="18" charset="2"/>
              </a:rPr>
              <a:t></a:t>
            </a:r>
            <a:r>
              <a:rPr lang="en-US" altLang="en-US" sz="2600" baseline="-25000" dirty="0">
                <a:latin typeface="Times New Roman" panose="02020603050405020304" pitchFamily="18" charset="0"/>
                <a:cs typeface="Times New Roman" panose="02020603050405020304" pitchFamily="18" charset="0"/>
              </a:rPr>
              <a:t>1</a:t>
            </a:r>
            <a:r>
              <a:rPr lang="en-US" altLang="en-US" sz="2600" dirty="0">
                <a:latin typeface="Times New Roman" panose="02020603050405020304" pitchFamily="18" charset="0"/>
                <a:cs typeface="Times New Roman" panose="02020603050405020304" pitchFamily="18" charset="0"/>
              </a:rPr>
              <a:t>(t)- axis) </a:t>
            </a:r>
            <a:r>
              <a:rPr lang="en-US" altLang="en-US" sz="2600" dirty="0">
                <a:latin typeface="Times New Roman" panose="02020603050405020304" pitchFamily="18" charset="0"/>
                <a:cs typeface="Arial" panose="020B0604020202020204" pitchFamily="34" charset="0"/>
              </a:rPr>
              <a:t> to </a:t>
            </a:r>
            <a:r>
              <a:rPr lang="en-US" altLang="en-US" sz="2600" dirty="0">
                <a:latin typeface="Times New Roman" panose="02020603050405020304" pitchFamily="18" charset="0"/>
                <a:cs typeface="Arial" panose="020B0604020202020204" pitchFamily="34" charset="0"/>
                <a:sym typeface="Symbol" panose="05050102010706020507" pitchFamily="18" charset="2"/>
              </a:rPr>
              <a:t></a:t>
            </a:r>
            <a:r>
              <a:rPr lang="en-US" altLang="en-US" sz="2600" dirty="0">
                <a:latin typeface="Times New Roman" panose="02020603050405020304" pitchFamily="18" charset="0"/>
                <a:cs typeface="Arial" panose="020B0604020202020204" pitchFamily="34" charset="0"/>
              </a:rPr>
              <a:t> = + </a:t>
            </a:r>
            <a:r>
              <a:rPr lang="en-US" altLang="en-US" sz="2600" dirty="0">
                <a:latin typeface="Times New Roman" panose="02020603050405020304" pitchFamily="18" charset="0"/>
                <a:cs typeface="Arial" panose="020B0604020202020204" pitchFamily="34" charset="0"/>
                <a:sym typeface="Symbol" panose="05050102010706020507" pitchFamily="18" charset="2"/>
              </a:rPr>
              <a:t></a:t>
            </a:r>
            <a:r>
              <a:rPr lang="en-US" altLang="en-US" sz="2600" dirty="0">
                <a:latin typeface="Times New Roman" panose="02020603050405020304" pitchFamily="18" charset="0"/>
                <a:cs typeface="Arial" panose="020B0604020202020204" pitchFamily="34" charset="0"/>
              </a:rPr>
              <a:t>/8 ( above </a:t>
            </a:r>
            <a:r>
              <a:rPr lang="en-US" altLang="en-US" sz="2600" dirty="0">
                <a:latin typeface="Times New Roman" panose="02020603050405020304" pitchFamily="18" charset="0"/>
                <a:cs typeface="Times New Roman" panose="02020603050405020304" pitchFamily="18" charset="0"/>
                <a:sym typeface="Symbol" panose="05050102010706020507" pitchFamily="18" charset="2"/>
              </a:rPr>
              <a:t></a:t>
            </a:r>
            <a:r>
              <a:rPr lang="en-US" altLang="en-US" sz="2600" baseline="-25000" dirty="0">
                <a:latin typeface="Times New Roman" panose="02020603050405020304" pitchFamily="18" charset="0"/>
                <a:cs typeface="Times New Roman" panose="02020603050405020304" pitchFamily="18" charset="0"/>
              </a:rPr>
              <a:t>2</a:t>
            </a:r>
            <a:r>
              <a:rPr lang="en-US" altLang="en-US" sz="2600" dirty="0">
                <a:latin typeface="Times New Roman" panose="02020603050405020304" pitchFamily="18" charset="0"/>
                <a:cs typeface="Times New Roman" panose="02020603050405020304" pitchFamily="18" charset="0"/>
              </a:rPr>
              <a:t>(t)- axis) </a:t>
            </a:r>
            <a:endParaRPr lang="en-US" altLang="en-US" sz="2600" dirty="0">
              <a:latin typeface="Times New Roman" panose="02020603050405020304" pitchFamily="18" charset="0"/>
              <a:cs typeface="Arial" panose="020B0604020202020204" pitchFamily="34" charset="0"/>
            </a:endParaRPr>
          </a:p>
          <a:p>
            <a:pPr eaLnBrk="1" hangingPunct="1">
              <a:buClr>
                <a:srgbClr val="000000"/>
              </a:buClr>
              <a:buSzPct val="100000"/>
              <a:buNone/>
            </a:pPr>
            <a:r>
              <a:rPr lang="en-US" altLang="en-US" sz="2600" dirty="0">
                <a:latin typeface="Times New Roman" panose="02020603050405020304" pitchFamily="18" charset="0"/>
              </a:rPr>
              <a:t>   The probability of correct reception is… </a:t>
            </a:r>
            <a:endParaRPr lang="en-US" altLang="en-US" sz="2600" dirty="0">
              <a:latin typeface="Times New Roman" panose="02020603050405020304" pitchFamily="18" charset="0"/>
            </a:endParaRPr>
          </a:p>
          <a:p>
            <a:pPr eaLnBrk="1" hangingPunct="1">
              <a:buClr>
                <a:srgbClr val="000000"/>
              </a:buClr>
              <a:buSzPct val="100000"/>
              <a:buFontTx/>
              <a:buNone/>
            </a:pPr>
            <a:endParaRPr lang="en-US" altLang="en-US" sz="2600" dirty="0">
              <a:latin typeface="Times New Roman" panose="02020603050405020304" pitchFamily="18" charset="0"/>
            </a:endParaRPr>
          </a:p>
          <a:p>
            <a:pPr eaLnBrk="1" hangingPunct="1">
              <a:buClr>
                <a:srgbClr val="000000"/>
              </a:buClr>
              <a:buSzPct val="100000"/>
              <a:buFontTx/>
              <a:buNone/>
            </a:pPr>
            <a:endParaRPr lang="en-US" altLang="en-US" sz="2600" dirty="0">
              <a:latin typeface="Times New Roman" panose="02020603050405020304" pitchFamily="18" charset="0"/>
            </a:endParaRPr>
          </a:p>
        </p:txBody>
      </p:sp>
      <p:sp>
        <p:nvSpPr>
          <p:cNvPr id="212995"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212996"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4578" name="Rectangle 2"/>
          <p:cNvSpPr>
            <a:spLocks noGrp="1"/>
          </p:cNvSpPr>
          <p:nvPr>
            <p:ph type="title"/>
          </p:nvPr>
        </p:nvSpPr>
        <p:spPr>
          <a:ln/>
        </p:spPr>
        <p:txBody>
          <a:bodyPr vert="horz" wrap="square" lIns="0" tIns="0" rIns="0" bIns="0" anchor="ctr"/>
          <a:p>
            <a:r>
              <a:rPr lang="en-US" altLang="en-US" dirty="0"/>
              <a:t>Aliasing</a:t>
            </a:r>
            <a:endParaRPr lang="en-US" altLang="en-US" dirty="0"/>
          </a:p>
        </p:txBody>
      </p:sp>
      <p:sp>
        <p:nvSpPr>
          <p:cNvPr id="24579" name="Rectangle 3"/>
          <p:cNvSpPr>
            <a:spLocks noGrp="1"/>
          </p:cNvSpPr>
          <p:nvPr>
            <p:ph sz="half" idx="1"/>
          </p:nvPr>
        </p:nvSpPr>
        <p:spPr>
          <a:xfrm>
            <a:off x="2016125" y="1931988"/>
            <a:ext cx="3024188" cy="4787900"/>
          </a:xfrm>
          <a:ln/>
        </p:spPr>
        <p:txBody>
          <a:bodyPr vert="horz" wrap="square" lIns="0" tIns="28440" rIns="0" bIns="0" anchor="t"/>
          <a:p>
            <a:pPr marL="0" indent="0" defTabSz="449580">
              <a:buClr>
                <a:srgbClr val="000000"/>
              </a:buClr>
              <a:buSzPct val="100000"/>
              <a:buFont typeface="Times New Roman" panose="02020603050405020304" pitchFamily="18" charset="0"/>
              <a:tabLst>
                <a:tab pos="1514475" algn="l"/>
              </a:tabLst>
            </a:pPr>
            <a:r>
              <a:rPr lang="en-US" altLang="en-US" sz="2000" dirty="0"/>
              <a:t>Analog sinusoid</a:t>
            </a:r>
            <a:endParaRPr lang="en-US" altLang="en-US" sz="2000" dirty="0"/>
          </a:p>
          <a:p>
            <a:pPr marL="457200" lvl="1" indent="0" defTabSz="449580">
              <a:tabLst>
                <a:tab pos="1514475" algn="l"/>
              </a:tabLst>
            </a:pPr>
            <a:r>
              <a:rPr lang="en-US" altLang="en-US" sz="2000" i="1" dirty="0"/>
              <a:t>x</a:t>
            </a:r>
            <a:r>
              <a:rPr lang="en-US" altLang="en-US" sz="2000" dirty="0"/>
              <a:t>(</a:t>
            </a:r>
            <a:r>
              <a:rPr lang="en-US" altLang="en-US" sz="2000" i="1" dirty="0"/>
              <a:t>t</a:t>
            </a:r>
            <a:r>
              <a:rPr lang="en-US" altLang="en-US" sz="2000" dirty="0"/>
              <a:t>) = </a:t>
            </a:r>
            <a:r>
              <a:rPr lang="en-US" altLang="en-US" sz="2000" i="1" dirty="0"/>
              <a:t>A</a:t>
            </a:r>
            <a:r>
              <a:rPr lang="en-US" altLang="en-US" sz="2000" dirty="0"/>
              <a:t> cos(2</a:t>
            </a:r>
            <a:r>
              <a:rPr lang="en-US" altLang="en-US" sz="2000" dirty="0">
                <a:latin typeface="Symbol" panose="05050102010706020507" pitchFamily="18" charset="2"/>
              </a:rPr>
              <a:t>p</a:t>
            </a:r>
            <a:r>
              <a:rPr lang="en-US" altLang="en-US" sz="2000" i="1" dirty="0"/>
              <a:t>f</a:t>
            </a:r>
            <a:r>
              <a:rPr lang="en-US" altLang="en-US" sz="2000" baseline="-25000" dirty="0"/>
              <a:t>0</a:t>
            </a:r>
            <a:r>
              <a:rPr lang="en-US" altLang="en-US" sz="2000" i="1" dirty="0"/>
              <a:t>t</a:t>
            </a:r>
            <a:r>
              <a:rPr lang="en-US" altLang="en-US" sz="2000" baseline="-25000" dirty="0"/>
              <a:t> </a:t>
            </a:r>
            <a:r>
              <a:rPr lang="en-US" altLang="en-US" sz="2000" dirty="0"/>
              <a:t>+ </a:t>
            </a:r>
            <a:r>
              <a:rPr lang="en-US" altLang="en-US" sz="2000" dirty="0">
                <a:latin typeface="Symbol" panose="05050102010706020507" pitchFamily="18" charset="2"/>
              </a:rPr>
              <a:t>f</a:t>
            </a:r>
            <a:r>
              <a:rPr lang="en-US" altLang="en-US" sz="2000" dirty="0"/>
              <a:t>)</a:t>
            </a:r>
            <a:endParaRPr lang="en-US" altLang="en-US" sz="2000" dirty="0"/>
          </a:p>
          <a:p>
            <a:pPr marL="0" indent="0" defTabSz="449580">
              <a:buClr>
                <a:srgbClr val="000000"/>
              </a:buClr>
              <a:buSzPct val="100000"/>
              <a:buFont typeface="Times New Roman" panose="02020603050405020304" pitchFamily="18" charset="0"/>
              <a:tabLst>
                <a:tab pos="1514475" algn="l"/>
              </a:tabLst>
            </a:pPr>
            <a:r>
              <a:rPr lang="en-US" altLang="en-US" sz="2000" dirty="0"/>
              <a:t>Sample at </a:t>
            </a:r>
            <a:r>
              <a:rPr lang="en-US" altLang="en-US" sz="2000" i="1" dirty="0"/>
              <a:t>T</a:t>
            </a:r>
            <a:r>
              <a:rPr lang="en-US" altLang="en-US" sz="2000" i="1" baseline="-25000" dirty="0"/>
              <a:t>s</a:t>
            </a:r>
            <a:r>
              <a:rPr lang="en-US" altLang="en-US" sz="2000" dirty="0"/>
              <a:t> = 1/</a:t>
            </a:r>
            <a:r>
              <a:rPr lang="en-US" altLang="en-US" sz="2000" i="1" dirty="0"/>
              <a:t>f</a:t>
            </a:r>
            <a:r>
              <a:rPr lang="en-US" altLang="en-US" sz="2000" i="1" baseline="-25000" dirty="0"/>
              <a:t>s</a:t>
            </a:r>
            <a:endParaRPr lang="en-US" altLang="en-US" sz="2000" dirty="0"/>
          </a:p>
          <a:p>
            <a:pPr marL="457200" lvl="1" indent="0" defTabSz="449580">
              <a:tabLst>
                <a:tab pos="1514475" algn="l"/>
              </a:tabLst>
            </a:pPr>
            <a:r>
              <a:rPr lang="en-US" altLang="en-US" sz="2000" i="1" dirty="0"/>
              <a:t>x</a:t>
            </a:r>
            <a:r>
              <a:rPr lang="en-US" altLang="en-US" sz="2000" dirty="0"/>
              <a:t>[</a:t>
            </a:r>
            <a:r>
              <a:rPr lang="en-US" altLang="en-US" sz="2000" i="1" dirty="0"/>
              <a:t>n</a:t>
            </a:r>
            <a:r>
              <a:rPr lang="en-US" altLang="en-US" sz="2000" dirty="0"/>
              <a:t>] = </a:t>
            </a:r>
            <a:r>
              <a:rPr lang="en-US" altLang="en-US" sz="2000" i="1" dirty="0"/>
              <a:t>x</a:t>
            </a:r>
            <a:r>
              <a:rPr lang="en-US" altLang="en-US" sz="2000" dirty="0"/>
              <a:t>(</a:t>
            </a:r>
            <a:r>
              <a:rPr lang="en-US" altLang="en-US" sz="2000" i="1" dirty="0"/>
              <a:t>T</a:t>
            </a:r>
            <a:r>
              <a:rPr lang="en-US" altLang="en-US" sz="2000" i="1" baseline="-25000" dirty="0"/>
              <a:t>s</a:t>
            </a:r>
            <a:r>
              <a:rPr lang="en-US" altLang="en-US" sz="2000" i="1" dirty="0"/>
              <a:t> n</a:t>
            </a:r>
            <a:r>
              <a:rPr lang="en-US" altLang="en-US" sz="2000" dirty="0"/>
              <a:t>) =</a:t>
            </a:r>
            <a:br>
              <a:rPr lang="en-US" altLang="en-US" sz="2000" dirty="0"/>
            </a:br>
            <a:r>
              <a:rPr lang="en-US" altLang="en-US" sz="2000" i="1" dirty="0"/>
              <a:t>A</a:t>
            </a:r>
            <a:r>
              <a:rPr lang="en-US" altLang="en-US" sz="2000" dirty="0"/>
              <a:t> cos(2</a:t>
            </a:r>
            <a:r>
              <a:rPr lang="en-US" altLang="en-US" sz="2000" dirty="0">
                <a:latin typeface="Symbol" panose="05050102010706020507" pitchFamily="18" charset="2"/>
              </a:rPr>
              <a:t>p </a:t>
            </a:r>
            <a:r>
              <a:rPr lang="en-US" altLang="en-US" sz="2000" i="1" dirty="0"/>
              <a:t>f</a:t>
            </a:r>
            <a:r>
              <a:rPr lang="en-US" altLang="en-US" sz="2000" baseline="-25000" dirty="0"/>
              <a:t>0 </a:t>
            </a:r>
            <a:r>
              <a:rPr lang="en-US" altLang="en-US" sz="2000" i="1" dirty="0"/>
              <a:t>T</a:t>
            </a:r>
            <a:r>
              <a:rPr lang="en-US" altLang="en-US" sz="2000" i="1" baseline="-25000" dirty="0"/>
              <a:t>s </a:t>
            </a:r>
            <a:r>
              <a:rPr lang="en-US" altLang="en-US" sz="2000" i="1" dirty="0"/>
              <a:t>n </a:t>
            </a:r>
            <a:r>
              <a:rPr lang="en-US" altLang="en-US" sz="2000" dirty="0"/>
              <a:t>+ </a:t>
            </a:r>
            <a:r>
              <a:rPr lang="en-US" altLang="en-US" sz="2000" dirty="0">
                <a:latin typeface="Symbol" panose="05050102010706020507" pitchFamily="18" charset="2"/>
              </a:rPr>
              <a:t>f</a:t>
            </a:r>
            <a:r>
              <a:rPr lang="en-US" altLang="en-US" sz="2000" dirty="0"/>
              <a:t>)</a:t>
            </a:r>
            <a:endParaRPr lang="en-US" altLang="en-US" sz="2000" dirty="0"/>
          </a:p>
          <a:p>
            <a:pPr marL="0" indent="0" defTabSz="449580">
              <a:buClr>
                <a:srgbClr val="000000"/>
              </a:buClr>
              <a:buSzPct val="100000"/>
              <a:buFont typeface="Times New Roman" panose="02020603050405020304" pitchFamily="18" charset="0"/>
              <a:tabLst>
                <a:tab pos="1514475" algn="l"/>
              </a:tabLst>
            </a:pPr>
            <a:r>
              <a:rPr lang="en-US" altLang="en-US" sz="2000" dirty="0"/>
              <a:t>Keeping the sampling period same, sample</a:t>
            </a:r>
            <a:endParaRPr lang="en-US" altLang="en-US" sz="2000" dirty="0"/>
          </a:p>
          <a:p>
            <a:pPr marL="457200" lvl="1" indent="0" defTabSz="449580">
              <a:tabLst>
                <a:tab pos="1514475" algn="l"/>
              </a:tabLst>
            </a:pPr>
            <a:r>
              <a:rPr lang="en-US" altLang="en-US" sz="2000" i="1" dirty="0"/>
              <a:t>y</a:t>
            </a:r>
            <a:r>
              <a:rPr lang="en-US" altLang="en-US" sz="2000" dirty="0"/>
              <a:t>(</a:t>
            </a:r>
            <a:r>
              <a:rPr lang="en-US" altLang="en-US" sz="2000" i="1" dirty="0"/>
              <a:t>t</a:t>
            </a:r>
            <a:r>
              <a:rPr lang="en-US" altLang="en-US" sz="2000" dirty="0"/>
              <a:t>) = </a:t>
            </a:r>
            <a:r>
              <a:rPr lang="en-US" altLang="en-US" sz="2000" i="1" dirty="0"/>
              <a:t>A</a:t>
            </a:r>
            <a:r>
              <a:rPr lang="en-US" altLang="en-US" sz="2000" dirty="0"/>
              <a:t> cos(2</a:t>
            </a:r>
            <a:r>
              <a:rPr lang="en-US" altLang="en-US" sz="2000" dirty="0">
                <a:latin typeface="Symbol" panose="05050102010706020507" pitchFamily="18" charset="2"/>
              </a:rPr>
              <a:t>p</a:t>
            </a:r>
            <a:r>
              <a:rPr lang="en-US" altLang="en-US" sz="2000" dirty="0"/>
              <a:t>(</a:t>
            </a:r>
            <a:r>
              <a:rPr lang="en-US" altLang="en-US" sz="2000" i="1" dirty="0"/>
              <a:t>f</a:t>
            </a:r>
            <a:r>
              <a:rPr lang="en-US" altLang="en-US" sz="2000" baseline="-25000" dirty="0"/>
              <a:t>0</a:t>
            </a:r>
            <a:r>
              <a:rPr lang="en-US" altLang="en-US" sz="2000" dirty="0"/>
              <a:t> + </a:t>
            </a:r>
            <a:r>
              <a:rPr lang="en-US" altLang="en-US" sz="2000" i="1" dirty="0"/>
              <a:t>lf</a:t>
            </a:r>
            <a:r>
              <a:rPr lang="en-US" altLang="en-US" sz="2000" i="1" baseline="-25000" dirty="0"/>
              <a:t>s</a:t>
            </a:r>
            <a:r>
              <a:rPr lang="en-US" altLang="en-US" sz="2000" dirty="0"/>
              <a:t>)</a:t>
            </a:r>
            <a:r>
              <a:rPr lang="en-US" altLang="en-US" sz="2000" i="1" dirty="0"/>
              <a:t>t </a:t>
            </a:r>
            <a:r>
              <a:rPr lang="en-US" altLang="en-US" sz="2000" dirty="0"/>
              <a:t> + </a:t>
            </a:r>
            <a:r>
              <a:rPr lang="en-US" altLang="en-US" sz="2000" dirty="0">
                <a:latin typeface="Symbol" panose="05050102010706020507" pitchFamily="18" charset="2"/>
              </a:rPr>
              <a:t>f</a:t>
            </a:r>
            <a:r>
              <a:rPr lang="en-US" altLang="en-US" sz="2000" dirty="0"/>
              <a:t>)</a:t>
            </a:r>
            <a:endParaRPr lang="en-US" altLang="en-US" sz="2000" dirty="0"/>
          </a:p>
          <a:p>
            <a:pPr marL="0" indent="0" defTabSz="449580">
              <a:buClr>
                <a:srgbClr val="000000"/>
              </a:buClr>
              <a:buSzPct val="100000"/>
              <a:buFont typeface="Times New Roman" panose="02020603050405020304" pitchFamily="18" charset="0"/>
              <a:tabLst>
                <a:tab pos="1514475" algn="l"/>
              </a:tabLst>
            </a:pPr>
            <a:r>
              <a:rPr lang="en-US" altLang="en-US" dirty="0"/>
              <a:t>    </a:t>
            </a:r>
            <a:r>
              <a:rPr lang="en-US" altLang="en-US" sz="2000" dirty="0"/>
              <a:t>where </a:t>
            </a:r>
            <a:r>
              <a:rPr lang="en-US" altLang="en-US" sz="2000" i="1" dirty="0"/>
              <a:t>l</a:t>
            </a:r>
            <a:r>
              <a:rPr lang="en-US" altLang="en-US" sz="2000" dirty="0"/>
              <a:t> is an integer</a:t>
            </a:r>
            <a:endParaRPr lang="en-US" altLang="en-US" sz="2000" dirty="0"/>
          </a:p>
        </p:txBody>
      </p:sp>
      <p:sp>
        <p:nvSpPr>
          <p:cNvPr id="24580" name="Rectangle 4"/>
          <p:cNvSpPr>
            <a:spLocks noGrp="1"/>
          </p:cNvSpPr>
          <p:nvPr>
            <p:ph sz="half" idx="2"/>
          </p:nvPr>
        </p:nvSpPr>
        <p:spPr>
          <a:xfrm>
            <a:off x="5124450" y="1931988"/>
            <a:ext cx="4787900" cy="4787900"/>
          </a:xfrm>
          <a:ln/>
        </p:spPr>
        <p:txBody>
          <a:bodyPr vert="horz" wrap="square" lIns="0" tIns="28440" rIns="0" bIns="0" anchor="t"/>
          <a:p>
            <a:pPr marL="457200" lvl="1" indent="0">
              <a:buClr>
                <a:srgbClr val="000000"/>
              </a:buClr>
              <a:buSzPct val="100000"/>
              <a:buFontTx/>
              <a:buNone/>
            </a:pPr>
            <a:r>
              <a:rPr lang="en-US" altLang="en-US" sz="2000" i="1" dirty="0"/>
              <a:t>y</a:t>
            </a:r>
            <a:r>
              <a:rPr lang="en-US" altLang="en-US" sz="2000" dirty="0"/>
              <a:t>[</a:t>
            </a:r>
            <a:r>
              <a:rPr lang="en-US" altLang="en-US" sz="2000" i="1" dirty="0"/>
              <a:t>n</a:t>
            </a:r>
            <a:r>
              <a:rPr lang="en-US" altLang="en-US" sz="2000" dirty="0"/>
              <a:t>]	= </a:t>
            </a:r>
            <a:r>
              <a:rPr lang="en-US" altLang="en-US" sz="2000" i="1" dirty="0"/>
              <a:t>y</a:t>
            </a:r>
            <a:r>
              <a:rPr lang="en-US" altLang="en-US" sz="2000" dirty="0"/>
              <a:t>(</a:t>
            </a:r>
            <a:r>
              <a:rPr lang="en-US" altLang="en-US" sz="2000" i="1" dirty="0"/>
              <a:t>T</a:t>
            </a:r>
            <a:r>
              <a:rPr lang="en-US" altLang="en-US" sz="2000" i="1" baseline="-25000" dirty="0"/>
              <a:t>s</a:t>
            </a:r>
            <a:r>
              <a:rPr lang="en-US" altLang="en-US" sz="2000" i="1" dirty="0"/>
              <a:t> n</a:t>
            </a:r>
            <a:r>
              <a:rPr lang="en-US" altLang="en-US" sz="2000" dirty="0"/>
              <a:t>)</a:t>
            </a:r>
            <a:br>
              <a:rPr lang="en-US" altLang="en-US" sz="2000" dirty="0"/>
            </a:br>
            <a:r>
              <a:rPr lang="en-US" altLang="en-US" sz="2000" dirty="0"/>
              <a:t>	= </a:t>
            </a:r>
            <a:r>
              <a:rPr lang="en-US" altLang="en-US" sz="2000" i="1" dirty="0"/>
              <a:t>A</a:t>
            </a:r>
            <a:r>
              <a:rPr lang="en-US" altLang="en-US" sz="2000" dirty="0"/>
              <a:t> cos(2</a:t>
            </a:r>
            <a:r>
              <a:rPr lang="en-US" altLang="en-US" sz="2000" dirty="0">
                <a:latin typeface="Symbol" panose="05050102010706020507" pitchFamily="18" charset="2"/>
              </a:rPr>
              <a:t>p</a:t>
            </a:r>
            <a:r>
              <a:rPr lang="en-US" altLang="en-US" sz="2000" dirty="0"/>
              <a:t>(</a:t>
            </a:r>
            <a:r>
              <a:rPr lang="en-US" altLang="en-US" sz="2000" i="1" dirty="0"/>
              <a:t>f</a:t>
            </a:r>
            <a:r>
              <a:rPr lang="en-US" altLang="en-US" sz="2000" baseline="-25000" dirty="0"/>
              <a:t>0</a:t>
            </a:r>
            <a:r>
              <a:rPr lang="en-US" altLang="en-US" sz="2000" dirty="0"/>
              <a:t> + </a:t>
            </a:r>
            <a:r>
              <a:rPr lang="en-US" altLang="en-US" sz="2000" i="1" dirty="0"/>
              <a:t>lf</a:t>
            </a:r>
            <a:r>
              <a:rPr lang="en-US" altLang="en-US" sz="2000" i="1" baseline="-25000" dirty="0"/>
              <a:t>s</a:t>
            </a:r>
            <a:r>
              <a:rPr lang="en-US" altLang="en-US" sz="2000" dirty="0"/>
              <a:t>)</a:t>
            </a:r>
            <a:r>
              <a:rPr lang="en-US" altLang="en-US" sz="2000" i="1" dirty="0"/>
              <a:t>T</a:t>
            </a:r>
            <a:r>
              <a:rPr lang="en-US" altLang="en-US" sz="2000" i="1" baseline="-25000" dirty="0"/>
              <a:t>s</a:t>
            </a:r>
            <a:r>
              <a:rPr lang="en-US" altLang="en-US" sz="2000" i="1" dirty="0"/>
              <a:t>n</a:t>
            </a:r>
            <a:r>
              <a:rPr lang="en-US" altLang="en-US" sz="2000" dirty="0"/>
              <a:t> + </a:t>
            </a:r>
            <a:r>
              <a:rPr lang="en-US" altLang="en-US" sz="2000" dirty="0">
                <a:latin typeface="Symbol" panose="05050102010706020507" pitchFamily="18" charset="2"/>
              </a:rPr>
              <a:t>f</a:t>
            </a:r>
            <a:r>
              <a:rPr lang="en-US" altLang="en-US" sz="2000" dirty="0"/>
              <a:t>)</a:t>
            </a:r>
            <a:br>
              <a:rPr lang="en-US" altLang="en-US" sz="2000" dirty="0"/>
            </a:br>
            <a:r>
              <a:rPr lang="en-US" altLang="en-US" sz="2000" dirty="0"/>
              <a:t>	= </a:t>
            </a:r>
            <a:r>
              <a:rPr lang="en-US" altLang="en-US" sz="2000" i="1" dirty="0"/>
              <a:t>A</a:t>
            </a:r>
            <a:r>
              <a:rPr lang="en-US" altLang="en-US" sz="2000" dirty="0"/>
              <a:t> cos(2</a:t>
            </a:r>
            <a:r>
              <a:rPr lang="en-US" altLang="en-US" sz="2000" dirty="0">
                <a:latin typeface="Symbol" panose="05050102010706020507" pitchFamily="18" charset="2"/>
              </a:rPr>
              <a:t>p</a:t>
            </a:r>
            <a:r>
              <a:rPr lang="en-US" altLang="en-US" sz="2000" i="1" dirty="0"/>
              <a:t>f</a:t>
            </a:r>
            <a:r>
              <a:rPr lang="en-US" altLang="en-US" sz="2000" baseline="-25000" dirty="0"/>
              <a:t>0</a:t>
            </a:r>
            <a:r>
              <a:rPr lang="en-US" altLang="en-US" sz="2000" i="1" dirty="0"/>
              <a:t>T</a:t>
            </a:r>
            <a:r>
              <a:rPr lang="en-US" altLang="en-US" sz="2000" i="1" baseline="-25000" dirty="0"/>
              <a:t>s</a:t>
            </a:r>
            <a:r>
              <a:rPr lang="en-US" altLang="en-US" sz="2000" i="1" dirty="0"/>
              <a:t>n</a:t>
            </a:r>
            <a:r>
              <a:rPr lang="en-US" altLang="en-US" sz="2000" dirty="0"/>
              <a:t> + 2</a:t>
            </a:r>
            <a:r>
              <a:rPr lang="en-US" altLang="en-US" sz="2000" dirty="0">
                <a:latin typeface="Symbol" panose="05050102010706020507" pitchFamily="18" charset="2"/>
              </a:rPr>
              <a:t>p </a:t>
            </a:r>
            <a:r>
              <a:rPr lang="en-US" altLang="en-US" sz="2000" i="1" dirty="0"/>
              <a:t>lf</a:t>
            </a:r>
            <a:r>
              <a:rPr lang="en-US" altLang="en-US" sz="2000" i="1" baseline="-25000" dirty="0"/>
              <a:t>s</a:t>
            </a:r>
            <a:r>
              <a:rPr lang="en-US" altLang="en-US" sz="2000" i="1" dirty="0"/>
              <a:t>T</a:t>
            </a:r>
            <a:r>
              <a:rPr lang="en-US" altLang="en-US" sz="2000" i="1" baseline="-25000" dirty="0"/>
              <a:t>s</a:t>
            </a:r>
            <a:r>
              <a:rPr lang="en-US" altLang="en-US" sz="2000" i="1" dirty="0"/>
              <a:t>n</a:t>
            </a:r>
            <a:r>
              <a:rPr lang="en-US" altLang="en-US" sz="2000" dirty="0"/>
              <a:t> + </a:t>
            </a:r>
            <a:r>
              <a:rPr lang="en-US" altLang="en-US" sz="2000" dirty="0">
                <a:latin typeface="Symbol" panose="05050102010706020507" pitchFamily="18" charset="2"/>
              </a:rPr>
              <a:t>f</a:t>
            </a:r>
            <a:r>
              <a:rPr lang="en-US" altLang="en-US" sz="2000" dirty="0"/>
              <a:t>)</a:t>
            </a:r>
            <a:br>
              <a:rPr lang="en-US" altLang="en-US" sz="2000" dirty="0"/>
            </a:br>
            <a:r>
              <a:rPr lang="en-US" altLang="en-US" sz="2000" dirty="0"/>
              <a:t>	= </a:t>
            </a:r>
            <a:r>
              <a:rPr lang="en-US" altLang="en-US" sz="2000" i="1" dirty="0"/>
              <a:t>A</a:t>
            </a:r>
            <a:r>
              <a:rPr lang="en-US" altLang="en-US" sz="2000" dirty="0"/>
              <a:t> cos(2</a:t>
            </a:r>
            <a:r>
              <a:rPr lang="en-US" altLang="en-US" sz="2000" dirty="0">
                <a:latin typeface="Symbol" panose="05050102010706020507" pitchFamily="18" charset="2"/>
              </a:rPr>
              <a:t>p</a:t>
            </a:r>
            <a:r>
              <a:rPr lang="en-US" altLang="en-US" sz="2000" i="1" dirty="0"/>
              <a:t>f</a:t>
            </a:r>
            <a:r>
              <a:rPr lang="en-US" altLang="en-US" sz="2000" baseline="-25000" dirty="0"/>
              <a:t>0</a:t>
            </a:r>
            <a:r>
              <a:rPr lang="en-US" altLang="en-US" sz="2000" i="1" dirty="0"/>
              <a:t>T</a:t>
            </a:r>
            <a:r>
              <a:rPr lang="en-US" altLang="en-US" sz="2000" i="1" baseline="-25000" dirty="0"/>
              <a:t>s</a:t>
            </a:r>
            <a:r>
              <a:rPr lang="en-US" altLang="en-US" sz="2000" i="1" dirty="0"/>
              <a:t>n</a:t>
            </a:r>
            <a:r>
              <a:rPr lang="en-US" altLang="en-US" sz="2000" dirty="0"/>
              <a:t> + 2</a:t>
            </a:r>
            <a:r>
              <a:rPr lang="en-US" altLang="en-US" sz="2000" dirty="0">
                <a:latin typeface="Symbol" panose="05050102010706020507" pitchFamily="18" charset="2"/>
              </a:rPr>
              <a:t>p </a:t>
            </a:r>
            <a:r>
              <a:rPr lang="en-US" altLang="en-US" sz="2000" i="1" dirty="0"/>
              <a:t>l n</a:t>
            </a:r>
            <a:r>
              <a:rPr lang="en-US" altLang="en-US" sz="2000" dirty="0"/>
              <a:t> + </a:t>
            </a:r>
            <a:r>
              <a:rPr lang="en-US" altLang="en-US" sz="2000" dirty="0">
                <a:latin typeface="Symbol" panose="05050102010706020507" pitchFamily="18" charset="2"/>
              </a:rPr>
              <a:t>f</a:t>
            </a:r>
            <a:r>
              <a:rPr lang="en-US" altLang="en-US" sz="2000" dirty="0"/>
              <a:t>)</a:t>
            </a:r>
            <a:br>
              <a:rPr lang="en-US" altLang="en-US" sz="2000" dirty="0"/>
            </a:br>
            <a:r>
              <a:rPr lang="en-US" altLang="en-US" sz="2000" dirty="0"/>
              <a:t>	= </a:t>
            </a:r>
            <a:r>
              <a:rPr lang="en-US" altLang="en-US" sz="2000" i="1" dirty="0"/>
              <a:t>A</a:t>
            </a:r>
            <a:r>
              <a:rPr lang="en-US" altLang="en-US" sz="2000" dirty="0"/>
              <a:t> cos(2</a:t>
            </a:r>
            <a:r>
              <a:rPr lang="en-US" altLang="en-US" sz="2000" dirty="0">
                <a:latin typeface="Symbol" panose="05050102010706020507" pitchFamily="18" charset="2"/>
              </a:rPr>
              <a:t>p</a:t>
            </a:r>
            <a:r>
              <a:rPr lang="en-US" altLang="en-US" sz="2000" i="1" dirty="0"/>
              <a:t>f</a:t>
            </a:r>
            <a:r>
              <a:rPr lang="en-US" altLang="en-US" sz="2000" baseline="-25000" dirty="0"/>
              <a:t>0</a:t>
            </a:r>
            <a:r>
              <a:rPr lang="en-US" altLang="en-US" sz="2000" i="1" dirty="0"/>
              <a:t>T</a:t>
            </a:r>
            <a:r>
              <a:rPr lang="en-US" altLang="en-US" sz="2000" i="1" baseline="-25000" dirty="0"/>
              <a:t>s</a:t>
            </a:r>
            <a:r>
              <a:rPr lang="en-US" altLang="en-US" sz="2000" i="1" dirty="0"/>
              <a:t>n</a:t>
            </a:r>
            <a:r>
              <a:rPr lang="en-US" altLang="en-US" sz="2000" dirty="0"/>
              <a:t> + </a:t>
            </a:r>
            <a:r>
              <a:rPr lang="en-US" altLang="en-US" sz="2000" dirty="0">
                <a:latin typeface="Symbol" panose="05050102010706020507" pitchFamily="18" charset="2"/>
              </a:rPr>
              <a:t>f</a:t>
            </a:r>
            <a:r>
              <a:rPr lang="en-US" altLang="en-US" sz="2000" dirty="0"/>
              <a:t>)</a:t>
            </a:r>
            <a:br>
              <a:rPr lang="en-US" altLang="en-US" sz="2000" dirty="0"/>
            </a:br>
            <a:r>
              <a:rPr lang="en-US" altLang="en-US" sz="2000" dirty="0"/>
              <a:t>	= </a:t>
            </a:r>
            <a:r>
              <a:rPr lang="en-US" altLang="en-US" sz="2000" i="1" dirty="0"/>
              <a:t>x</a:t>
            </a:r>
            <a:r>
              <a:rPr lang="en-US" altLang="en-US" sz="2000" dirty="0"/>
              <a:t>[</a:t>
            </a:r>
            <a:r>
              <a:rPr lang="en-US" altLang="en-US" sz="2000" i="1" dirty="0"/>
              <a:t>n</a:t>
            </a:r>
            <a:r>
              <a:rPr lang="en-US" altLang="en-US" sz="2000" dirty="0"/>
              <a:t>]</a:t>
            </a:r>
            <a:endParaRPr lang="en-US" altLang="en-US" sz="2000" dirty="0"/>
          </a:p>
          <a:p>
            <a:pPr marL="457200" lvl="1" indent="0">
              <a:spcBef>
                <a:spcPts val="550"/>
              </a:spcBef>
              <a:spcAft>
                <a:spcPts val="550"/>
              </a:spcAft>
              <a:buClr>
                <a:srgbClr val="000000"/>
              </a:buClr>
              <a:buSzPct val="100000"/>
              <a:buNone/>
            </a:pPr>
            <a:r>
              <a:rPr lang="en-US" altLang="en-US" sz="2000" dirty="0"/>
              <a:t>Here, </a:t>
            </a:r>
            <a:r>
              <a:rPr lang="en-US" altLang="en-US" sz="2000" i="1" dirty="0"/>
              <a:t>f</a:t>
            </a:r>
            <a:r>
              <a:rPr lang="en-US" altLang="en-US" sz="2000" i="1" baseline="-25000" dirty="0"/>
              <a:t>s</a:t>
            </a:r>
            <a:r>
              <a:rPr lang="en-US" altLang="en-US" sz="2000" i="1" dirty="0"/>
              <a:t>T</a:t>
            </a:r>
            <a:r>
              <a:rPr lang="en-US" altLang="en-US" sz="2000" i="1" baseline="-25000" dirty="0"/>
              <a:t>s</a:t>
            </a:r>
            <a:r>
              <a:rPr lang="en-US" altLang="en-US" sz="2000" dirty="0"/>
              <a:t> = 1</a:t>
            </a:r>
            <a:endParaRPr lang="en-US" altLang="en-US" sz="2000" dirty="0"/>
          </a:p>
          <a:p>
            <a:pPr marL="457200" lvl="1" indent="0">
              <a:spcBef>
                <a:spcPts val="550"/>
              </a:spcBef>
              <a:spcAft>
                <a:spcPts val="550"/>
              </a:spcAft>
              <a:buClr>
                <a:srgbClr val="000000"/>
              </a:buClr>
              <a:buSzPct val="100000"/>
              <a:buNone/>
            </a:pPr>
            <a:r>
              <a:rPr lang="en-US" altLang="en-US" sz="2000" dirty="0"/>
              <a:t>Since </a:t>
            </a:r>
            <a:r>
              <a:rPr lang="en-US" altLang="en-US" sz="2000" i="1" dirty="0"/>
              <a:t>l</a:t>
            </a:r>
            <a:r>
              <a:rPr lang="en-US" altLang="en-US" sz="2000" dirty="0"/>
              <a:t> is an integer,</a:t>
            </a:r>
            <a:br>
              <a:rPr lang="en-US" altLang="en-US" sz="2000" dirty="0"/>
            </a:br>
            <a:r>
              <a:rPr lang="en-US" altLang="en-US" sz="2000" dirty="0"/>
              <a:t>cos(</a:t>
            </a:r>
            <a:r>
              <a:rPr lang="en-US" altLang="en-US" sz="2000" i="1" dirty="0"/>
              <a:t>x</a:t>
            </a:r>
            <a:r>
              <a:rPr lang="en-US" altLang="en-US" sz="2000" dirty="0"/>
              <a:t> + 2</a:t>
            </a:r>
            <a:r>
              <a:rPr lang="en-US" altLang="en-US" sz="2000" dirty="0">
                <a:latin typeface="Symbol" panose="05050102010706020507" pitchFamily="18" charset="2"/>
              </a:rPr>
              <a:t>p</a:t>
            </a:r>
            <a:r>
              <a:rPr lang="en-US" altLang="en-US" sz="2000" i="1" dirty="0"/>
              <a:t>l</a:t>
            </a:r>
            <a:r>
              <a:rPr lang="en-US" altLang="en-US" sz="2000" dirty="0"/>
              <a:t>) = cos(</a:t>
            </a:r>
            <a:r>
              <a:rPr lang="en-US" altLang="en-US" sz="2000" i="1" dirty="0"/>
              <a:t>x</a:t>
            </a:r>
            <a:r>
              <a:rPr lang="en-US" altLang="en-US" sz="2000" dirty="0"/>
              <a:t>)</a:t>
            </a:r>
            <a:endParaRPr lang="en-US" altLang="en-US" sz="2000" dirty="0"/>
          </a:p>
          <a:p>
            <a:pPr marL="0" indent="0">
              <a:spcBef>
                <a:spcPts val="550"/>
              </a:spcBef>
              <a:spcAft>
                <a:spcPts val="550"/>
              </a:spcAft>
              <a:buClr>
                <a:srgbClr val="000000"/>
              </a:buClr>
              <a:buSzPct val="100000"/>
              <a:buFont typeface="Times New Roman" panose="02020603050405020304" pitchFamily="18" charset="0"/>
              <a:buNone/>
            </a:pPr>
            <a:r>
              <a:rPr lang="en-US" altLang="en-US" sz="2000" i="1" dirty="0"/>
              <a:t>y</a:t>
            </a:r>
            <a:r>
              <a:rPr lang="en-US" altLang="en-US" sz="2000" dirty="0"/>
              <a:t>[</a:t>
            </a:r>
            <a:r>
              <a:rPr lang="en-US" altLang="en-US" sz="2000" i="1" dirty="0"/>
              <a:t>n</a:t>
            </a:r>
            <a:r>
              <a:rPr lang="en-US" altLang="en-US" sz="2000" dirty="0"/>
              <a:t>] indistinguishable from </a:t>
            </a:r>
            <a:r>
              <a:rPr lang="en-US" altLang="en-US" sz="2000" i="1" dirty="0"/>
              <a:t>x</a:t>
            </a:r>
            <a:r>
              <a:rPr lang="en-US" altLang="en-US" sz="2000" dirty="0"/>
              <a:t>[</a:t>
            </a:r>
            <a:r>
              <a:rPr lang="en-US" altLang="en-US" sz="2000" i="1" dirty="0"/>
              <a:t>n</a:t>
            </a:r>
            <a:r>
              <a:rPr lang="en-US" altLang="en-US" sz="2000" dirty="0"/>
              <a:t>]</a:t>
            </a:r>
            <a:endParaRPr lang="en-US" altLang="en-US" sz="2000" dirty="0"/>
          </a:p>
        </p:txBody>
      </p:sp>
      <p:sp>
        <p:nvSpPr>
          <p:cNvPr id="24581" name="Text Box 5"/>
          <p:cNvSpPr txBox="1"/>
          <p:nvPr/>
        </p:nvSpPr>
        <p:spPr>
          <a:xfrm>
            <a:off x="1584325" y="6340475"/>
            <a:ext cx="7559675" cy="379413"/>
          </a:xfrm>
          <a:prstGeom prst="rect">
            <a:avLst/>
          </a:prstGeom>
          <a:solidFill>
            <a:srgbClr val="FFCC99"/>
          </a:solidFill>
          <a:ln w="9525">
            <a:noFill/>
          </a:ln>
        </p:spPr>
        <p:txBody>
          <a:bodyPr lIns="100794" tIns="50397" rIns="100794" bIns="50397">
            <a:spAutoFit/>
          </a:bodyPr>
          <a:p>
            <a:pPr>
              <a:spcBef>
                <a:spcPct val="50000"/>
              </a:spcBef>
            </a:pPr>
            <a:r>
              <a:rPr lang="en-US" altLang="en-US" dirty="0">
                <a:solidFill>
                  <a:schemeClr val="tx1"/>
                </a:solidFill>
                <a:latin typeface="Arial" panose="020B0604020202020204" pitchFamily="34" charset="0"/>
              </a:rPr>
              <a:t>Frequencies </a:t>
            </a:r>
            <a:r>
              <a:rPr lang="en-US" altLang="en-US" i="1" dirty="0">
                <a:solidFill>
                  <a:schemeClr val="tx1"/>
                </a:solidFill>
                <a:latin typeface="Arial" panose="020B0604020202020204" pitchFamily="34" charset="0"/>
              </a:rPr>
              <a:t>f</a:t>
            </a:r>
            <a:r>
              <a:rPr lang="en-US" altLang="en-US" baseline="-25000" dirty="0">
                <a:solidFill>
                  <a:schemeClr val="tx1"/>
                </a:solidFill>
                <a:latin typeface="Arial" panose="020B0604020202020204" pitchFamily="34" charset="0"/>
              </a:rPr>
              <a:t>0</a:t>
            </a:r>
            <a:r>
              <a:rPr lang="en-US" altLang="en-US" dirty="0">
                <a:solidFill>
                  <a:schemeClr val="tx1"/>
                </a:solidFill>
                <a:latin typeface="Arial" panose="020B0604020202020204" pitchFamily="34" charset="0"/>
              </a:rPr>
              <a:t> + </a:t>
            </a:r>
            <a:r>
              <a:rPr lang="en-US" altLang="en-US" i="1" dirty="0">
                <a:solidFill>
                  <a:schemeClr val="tx1"/>
                </a:solidFill>
                <a:latin typeface="Arial" panose="020B0604020202020204" pitchFamily="34" charset="0"/>
              </a:rPr>
              <a:t>l f</a:t>
            </a:r>
            <a:r>
              <a:rPr lang="en-US" altLang="en-US" i="1" baseline="-25000" dirty="0">
                <a:solidFill>
                  <a:schemeClr val="tx1"/>
                </a:solidFill>
                <a:latin typeface="Arial" panose="020B0604020202020204" pitchFamily="34" charset="0"/>
              </a:rPr>
              <a:t>s</a:t>
            </a:r>
            <a:r>
              <a:rPr lang="en-US" altLang="en-US" dirty="0">
                <a:solidFill>
                  <a:schemeClr val="tx1"/>
                </a:solidFill>
                <a:latin typeface="Arial" panose="020B0604020202020204" pitchFamily="34" charset="0"/>
              </a:rPr>
              <a:t> for </a:t>
            </a:r>
            <a:r>
              <a:rPr lang="en-US" altLang="en-US" i="1" dirty="0">
                <a:solidFill>
                  <a:schemeClr val="tx1"/>
                </a:solidFill>
                <a:latin typeface="Arial" panose="020B0604020202020204" pitchFamily="34" charset="0"/>
              </a:rPr>
              <a:t>l</a:t>
            </a:r>
            <a:r>
              <a:rPr lang="en-US" altLang="en-US" dirty="0">
                <a:solidFill>
                  <a:schemeClr val="tx1"/>
                </a:solidFill>
                <a:latin typeface="Arial" panose="020B0604020202020204" pitchFamily="34" charset="0"/>
              </a:rPr>
              <a:t> </a:t>
            </a:r>
            <a:r>
              <a:rPr lang="en-US" altLang="en-US" dirty="0">
                <a:solidFill>
                  <a:schemeClr val="tx1"/>
                </a:solidFill>
                <a:latin typeface="Arial" panose="020B0604020202020204" pitchFamily="34" charset="0"/>
                <a:sym typeface="Symbol" panose="05050102010706020507" pitchFamily="18" charset="2"/>
              </a:rPr>
              <a:t></a:t>
            </a:r>
            <a:r>
              <a:rPr lang="en-US" altLang="en-US" dirty="0">
                <a:solidFill>
                  <a:schemeClr val="tx1"/>
                </a:solidFill>
                <a:latin typeface="Arial" panose="020B0604020202020204" pitchFamily="34" charset="0"/>
              </a:rPr>
              <a:t> 0 are aliases of frequency </a:t>
            </a:r>
            <a:r>
              <a:rPr lang="en-US" altLang="en-US" i="1" dirty="0">
                <a:solidFill>
                  <a:schemeClr val="tx1"/>
                </a:solidFill>
                <a:latin typeface="Arial" panose="020B0604020202020204" pitchFamily="34" charset="0"/>
              </a:rPr>
              <a:t>f</a:t>
            </a:r>
            <a:r>
              <a:rPr lang="en-US" altLang="en-US" baseline="-25000" dirty="0">
                <a:solidFill>
                  <a:schemeClr val="tx1"/>
                </a:solidFill>
                <a:latin typeface="Arial" panose="020B0604020202020204" pitchFamily="34" charset="0"/>
              </a:rPr>
              <a:t>0</a:t>
            </a:r>
            <a:r>
              <a:rPr lang="en-US" altLang="en-US" dirty="0">
                <a:solidFill>
                  <a:schemeClr val="tx1"/>
                </a:solidFill>
                <a:latin typeface="Arial" panose="020B0604020202020204" pitchFamily="34" charset="0"/>
              </a:rPr>
              <a:t> </a:t>
            </a:r>
            <a:endParaRPr lang="en-US" altLang="en-US" dirty="0">
              <a:solidFill>
                <a:schemeClr val="tx1"/>
              </a:solidFill>
              <a:latin typeface="Arial" panose="020B0604020202020204" pitchFamily="34" charset="0"/>
            </a:endParaRPr>
          </a:p>
        </p:txBody>
      </p:sp>
      <p:sp>
        <p:nvSpPr>
          <p:cNvPr id="24582"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24583"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14018" name="Rectangle 3"/>
          <p:cNvSpPr/>
          <p:nvPr/>
        </p:nvSpPr>
        <p:spPr>
          <a:xfrm>
            <a:off x="2020888" y="2157413"/>
            <a:ext cx="10080625" cy="379412"/>
          </a:xfrm>
          <a:prstGeom prst="rect">
            <a:avLst/>
          </a:prstGeom>
          <a:noFill/>
          <a:ln w="9525">
            <a:noFill/>
          </a:ln>
        </p:spPr>
        <p:txBody>
          <a:bodyPr lIns="100794" tIns="50397" rIns="100794" bIns="50397">
            <a:spAutoFit/>
          </a:bodyPr>
          <a:p>
            <a:endParaRPr lang="en-US" altLang="en-US" dirty="0">
              <a:latin typeface="Arial" panose="020B0604020202020204" pitchFamily="34" charset="0"/>
            </a:endParaRPr>
          </a:p>
        </p:txBody>
      </p:sp>
      <p:graphicFrame>
        <p:nvGraphicFramePr>
          <p:cNvPr id="214019" name="Object 2"/>
          <p:cNvGraphicFramePr>
            <a:graphicFrameLocks noChangeAspect="1"/>
          </p:cNvGraphicFramePr>
          <p:nvPr/>
        </p:nvGraphicFramePr>
        <p:xfrm>
          <a:off x="3197225" y="1403350"/>
          <a:ext cx="6037263" cy="3244850"/>
        </p:xfrm>
        <a:graphic>
          <a:graphicData uri="http://schemas.openxmlformats.org/presentationml/2006/ole">
            <mc:AlternateContent xmlns:mc="http://schemas.openxmlformats.org/markup-compatibility/2006">
              <mc:Choice xmlns:v="urn:schemas-microsoft-com:vml" Requires="v">
                <p:oleObj spid="_x0000_s3135" name="" r:id="rId1" imgW="7200900" imgH="3867150" progId="">
                  <p:embed/>
                </p:oleObj>
              </mc:Choice>
              <mc:Fallback>
                <p:oleObj name="" r:id="rId1" imgW="7200900" imgH="3867150" progId="">
                  <p:embed/>
                  <p:pic>
                    <p:nvPicPr>
                      <p:cNvPr id="0" name="Picture 3134"/>
                      <p:cNvPicPr/>
                      <p:nvPr/>
                    </p:nvPicPr>
                    <p:blipFill>
                      <a:blip r:embed="rId2">
                        <a:grayscl/>
                        <a:lum bright="-7999" contrast="22000"/>
                      </a:blip>
                      <a:stretch>
                        <a:fillRect/>
                      </a:stretch>
                    </p:blipFill>
                    <p:spPr>
                      <a:xfrm>
                        <a:off x="3197225" y="1403350"/>
                        <a:ext cx="6037263" cy="3244850"/>
                      </a:xfrm>
                      <a:prstGeom prst="rect">
                        <a:avLst/>
                      </a:prstGeom>
                      <a:noFill/>
                      <a:ln w="38100">
                        <a:noFill/>
                        <a:miter/>
                      </a:ln>
                    </p:spPr>
                  </p:pic>
                </p:oleObj>
              </mc:Fallback>
            </mc:AlternateContent>
          </a:graphicData>
        </a:graphic>
      </p:graphicFrame>
      <p:sp>
        <p:nvSpPr>
          <p:cNvPr id="214020" name="Text Box 4"/>
          <p:cNvSpPr txBox="1"/>
          <p:nvPr/>
        </p:nvSpPr>
        <p:spPr>
          <a:xfrm>
            <a:off x="3905250" y="5003800"/>
            <a:ext cx="4621213" cy="379413"/>
          </a:xfrm>
          <a:prstGeom prst="rect">
            <a:avLst/>
          </a:prstGeom>
          <a:noFill/>
          <a:ln w="9525">
            <a:noFill/>
          </a:ln>
        </p:spPr>
        <p:txBody>
          <a:bodyPr wrap="none" lIns="100794" tIns="50397" rIns="100794" bIns="50397">
            <a:spAutoFit/>
          </a:bodyPr>
          <a:p>
            <a:r>
              <a:rPr lang="en-US" altLang="en-US" dirty="0">
                <a:solidFill>
                  <a:schemeClr val="tx1"/>
                </a:solidFill>
                <a:latin typeface="Arial" panose="020B0604020202020204" pitchFamily="34" charset="0"/>
              </a:rPr>
              <a:t>Fig: Probability density function of Phase </a:t>
            </a:r>
            <a:r>
              <a:rPr lang="en-US" altLang="en-US" dirty="0">
                <a:solidFill>
                  <a:schemeClr val="tx1"/>
                </a:solidFill>
                <a:latin typeface="Arial" panose="020B0604020202020204" pitchFamily="34" charset="0"/>
                <a:sym typeface="Symbol" panose="05050102010706020507" pitchFamily="18" charset="2"/>
              </a:rPr>
              <a:t>.</a:t>
            </a:r>
            <a:endParaRPr lang="en-US" altLang="en-US" dirty="0">
              <a:solidFill>
                <a:schemeClr val="tx1"/>
              </a:solidFill>
              <a:latin typeface="Arial" panose="020B0604020202020204" pitchFamily="34" charset="0"/>
            </a:endParaRPr>
          </a:p>
        </p:txBody>
      </p:sp>
      <p:sp>
        <p:nvSpPr>
          <p:cNvPr id="214021"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214022"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15042" name="Rectangle 3" descr="Rectangle: Click to edit Master text styles&#10;Second level&#10;Third level&#10;Fourth level&#10;Fifth level"/>
          <p:cNvSpPr>
            <a:spLocks noGrp="1"/>
          </p:cNvSpPr>
          <p:nvPr>
            <p:ph idx="1"/>
          </p:nvPr>
        </p:nvSpPr>
        <p:spPr>
          <a:xfrm>
            <a:off x="2232025" y="671513"/>
            <a:ext cx="6840538" cy="6132512"/>
          </a:xfrm>
          <a:ln/>
        </p:spPr>
        <p:txBody>
          <a:bodyPr vert="horz" wrap="square" lIns="0" tIns="28440" rIns="0" bIns="0" anchor="t"/>
          <a:p>
            <a:pPr eaLnBrk="1" hangingPunct="1"/>
            <a:r>
              <a:rPr lang="en-US" altLang="zh-CN" sz="2600" dirty="0">
                <a:latin typeface="Times New Roman" panose="02020603050405020304" pitchFamily="18" charset="0"/>
                <a:ea typeface="SimSun" panose="02010600030101010101" pitchFamily="2" charset="-122"/>
              </a:rPr>
              <a:t>The average symbol error probability of an coherent M-ary PSK system in AWGN channel is given by</a:t>
            </a:r>
            <a:endParaRPr lang="en-US" altLang="zh-CN" sz="2600" dirty="0">
              <a:latin typeface="Times New Roman" panose="02020603050405020304" pitchFamily="18" charset="0"/>
              <a:ea typeface="SimSun" panose="02010600030101010101" pitchFamily="2" charset="-122"/>
            </a:endParaRPr>
          </a:p>
          <a:p>
            <a:pPr eaLnBrk="1" hangingPunct="1"/>
            <a:endParaRPr lang="en-US" altLang="zh-CN" sz="2600" dirty="0">
              <a:latin typeface="Times New Roman" panose="02020603050405020304" pitchFamily="18" charset="0"/>
              <a:ea typeface="SimSun" panose="02010600030101010101" pitchFamily="2" charset="-122"/>
            </a:endParaRPr>
          </a:p>
          <a:p>
            <a:pPr eaLnBrk="1" hangingPunct="1"/>
            <a:endParaRPr lang="en-US" altLang="zh-CN" sz="2600" dirty="0">
              <a:latin typeface="Times New Roman" panose="02020603050405020304" pitchFamily="18" charset="0"/>
              <a:ea typeface="SimSun" panose="02010600030101010101" pitchFamily="2" charset="-122"/>
            </a:endParaRPr>
          </a:p>
          <a:p>
            <a:pPr eaLnBrk="1" hangingPunct="1"/>
            <a:endParaRPr lang="en-US" altLang="zh-CN" sz="2600" dirty="0">
              <a:latin typeface="Times New Roman" panose="02020603050405020304" pitchFamily="18" charset="0"/>
              <a:ea typeface="SimSun" panose="02010600030101010101" pitchFamily="2" charset="-122"/>
            </a:endParaRPr>
          </a:p>
          <a:p>
            <a:pPr eaLnBrk="1" hangingPunct="1"/>
            <a:endParaRPr lang="en-US" altLang="zh-CN" sz="2600" dirty="0">
              <a:latin typeface="Times New Roman" panose="02020603050405020304" pitchFamily="18" charset="0"/>
              <a:ea typeface="SimSun" panose="02010600030101010101" pitchFamily="2" charset="-122"/>
            </a:endParaRPr>
          </a:p>
          <a:p>
            <a:pPr eaLnBrk="1" hangingPunct="1"/>
            <a:r>
              <a:rPr lang="en-US" altLang="zh-CN" sz="2600" dirty="0">
                <a:latin typeface="Times New Roman" panose="02020603050405020304" pitchFamily="18" charset="0"/>
                <a:ea typeface="SimSun" panose="02010600030101010101" pitchFamily="2" charset="-122"/>
              </a:rPr>
              <a:t>Similarly, The symbol error Probability of a differential M-ary PSK system in AWGN channel is given by</a:t>
            </a:r>
            <a:endParaRPr lang="en-US" altLang="zh-CN" sz="2600" dirty="0">
              <a:latin typeface="Times New Roman" panose="02020603050405020304" pitchFamily="18" charset="0"/>
              <a:ea typeface="SimSun" panose="02010600030101010101" pitchFamily="2" charset="-122"/>
            </a:endParaRPr>
          </a:p>
        </p:txBody>
      </p:sp>
      <p:graphicFrame>
        <p:nvGraphicFramePr>
          <p:cNvPr id="215043" name="Object 2"/>
          <p:cNvGraphicFramePr>
            <a:graphicFrameLocks noChangeAspect="1"/>
          </p:cNvGraphicFramePr>
          <p:nvPr/>
        </p:nvGraphicFramePr>
        <p:xfrm>
          <a:off x="2592388" y="1835150"/>
          <a:ext cx="6908800" cy="1246188"/>
        </p:xfrm>
        <a:graphic>
          <a:graphicData uri="http://schemas.openxmlformats.org/presentationml/2006/ole">
            <mc:AlternateContent xmlns:mc="http://schemas.openxmlformats.org/markup-compatibility/2006">
              <mc:Choice xmlns:v="urn:schemas-microsoft-com:vml" Requires="v">
                <p:oleObj spid="_x0000_s3133" name="" r:id="rId1" imgW="3134995" imgH="506095" progId="Word.Document.8">
                  <p:embed/>
                </p:oleObj>
              </mc:Choice>
              <mc:Fallback>
                <p:oleObj name="" r:id="rId1" imgW="3134995" imgH="506095" progId="Word.Document.8">
                  <p:embed/>
                  <p:pic>
                    <p:nvPicPr>
                      <p:cNvPr id="0" name="Picture 3132"/>
                      <p:cNvPicPr/>
                      <p:nvPr/>
                    </p:nvPicPr>
                    <p:blipFill>
                      <a:blip r:embed="rId2">
                        <a:grayscl/>
                        <a:lum bright="-22000" contrast="20000"/>
                      </a:blip>
                      <a:stretch>
                        <a:fillRect/>
                      </a:stretch>
                    </p:blipFill>
                    <p:spPr>
                      <a:xfrm>
                        <a:off x="2592388" y="1835150"/>
                        <a:ext cx="6908800" cy="1246188"/>
                      </a:xfrm>
                      <a:prstGeom prst="rect">
                        <a:avLst/>
                      </a:prstGeom>
                      <a:noFill/>
                      <a:ln w="38100">
                        <a:noFill/>
                        <a:miter/>
                      </a:ln>
                    </p:spPr>
                  </p:pic>
                </p:oleObj>
              </mc:Fallback>
            </mc:AlternateContent>
          </a:graphicData>
        </a:graphic>
      </p:graphicFrame>
      <p:sp>
        <p:nvSpPr>
          <p:cNvPr id="215044" name="Rectangle 8"/>
          <p:cNvSpPr/>
          <p:nvPr/>
        </p:nvSpPr>
        <p:spPr>
          <a:xfrm>
            <a:off x="3402013" y="3313113"/>
            <a:ext cx="10080625" cy="377825"/>
          </a:xfrm>
          <a:prstGeom prst="rect">
            <a:avLst/>
          </a:prstGeom>
          <a:noFill/>
          <a:ln w="9525">
            <a:noFill/>
          </a:ln>
        </p:spPr>
        <p:txBody>
          <a:bodyPr lIns="100794" tIns="50397" rIns="100794" bIns="50397">
            <a:spAutoFit/>
          </a:bodyPr>
          <a:p>
            <a:endParaRPr lang="en-US" altLang="en-US" dirty="0">
              <a:latin typeface="Arial" panose="020B0604020202020204" pitchFamily="34" charset="0"/>
            </a:endParaRPr>
          </a:p>
        </p:txBody>
      </p:sp>
      <p:graphicFrame>
        <p:nvGraphicFramePr>
          <p:cNvPr id="215045" name="Object 3"/>
          <p:cNvGraphicFramePr>
            <a:graphicFrameLocks noChangeAspect="1"/>
          </p:cNvGraphicFramePr>
          <p:nvPr/>
        </p:nvGraphicFramePr>
        <p:xfrm>
          <a:off x="1847850" y="4956175"/>
          <a:ext cx="6130925" cy="1420813"/>
        </p:xfrm>
        <a:graphic>
          <a:graphicData uri="http://schemas.openxmlformats.org/presentationml/2006/ole">
            <mc:AlternateContent xmlns:mc="http://schemas.openxmlformats.org/markup-compatibility/2006">
              <mc:Choice xmlns:v="urn:schemas-microsoft-com:vml" Requires="v">
                <p:oleObj spid="_x0000_s3134" name="" r:id="rId3" imgW="2971800" imgH="847725" progId="">
                  <p:embed/>
                </p:oleObj>
              </mc:Choice>
              <mc:Fallback>
                <p:oleObj name="" r:id="rId3" imgW="2971800" imgH="847725" progId="">
                  <p:embed/>
                  <p:pic>
                    <p:nvPicPr>
                      <p:cNvPr id="0" name="Picture 3133"/>
                      <p:cNvPicPr/>
                      <p:nvPr/>
                    </p:nvPicPr>
                    <p:blipFill>
                      <a:blip r:embed="rId4">
                        <a:grayscl/>
                        <a:lum bright="-23999" contrast="30000"/>
                      </a:blip>
                      <a:stretch>
                        <a:fillRect/>
                      </a:stretch>
                    </p:blipFill>
                    <p:spPr>
                      <a:xfrm>
                        <a:off x="1847850" y="4956175"/>
                        <a:ext cx="6130925" cy="1420813"/>
                      </a:xfrm>
                      <a:prstGeom prst="rect">
                        <a:avLst/>
                      </a:prstGeom>
                      <a:noFill/>
                      <a:ln w="38100">
                        <a:noFill/>
                        <a:miter/>
                      </a:ln>
                    </p:spPr>
                  </p:pic>
                </p:oleObj>
              </mc:Fallback>
            </mc:AlternateContent>
          </a:graphicData>
        </a:graphic>
      </p:graphicFrame>
      <p:sp>
        <p:nvSpPr>
          <p:cNvPr id="215046"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215047"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16066" name="Rectangle 3"/>
          <p:cNvSpPr/>
          <p:nvPr/>
        </p:nvSpPr>
        <p:spPr>
          <a:xfrm>
            <a:off x="2241550" y="-73025"/>
            <a:ext cx="10080625" cy="377825"/>
          </a:xfrm>
          <a:prstGeom prst="rect">
            <a:avLst/>
          </a:prstGeom>
          <a:noFill/>
          <a:ln w="9525">
            <a:noFill/>
          </a:ln>
        </p:spPr>
        <p:txBody>
          <a:bodyPr lIns="100794" tIns="50397" rIns="100794" bIns="50397">
            <a:spAutoFit/>
          </a:bodyPr>
          <a:p>
            <a:endParaRPr lang="en-US" altLang="en-US" dirty="0">
              <a:latin typeface="Arial" panose="020B0604020202020204" pitchFamily="34" charset="0"/>
            </a:endParaRPr>
          </a:p>
        </p:txBody>
      </p:sp>
      <p:graphicFrame>
        <p:nvGraphicFramePr>
          <p:cNvPr id="216067" name="Object 2"/>
          <p:cNvGraphicFramePr>
            <a:graphicFrameLocks noChangeAspect="1"/>
          </p:cNvGraphicFramePr>
          <p:nvPr/>
        </p:nvGraphicFramePr>
        <p:xfrm>
          <a:off x="2519363" y="539750"/>
          <a:ext cx="5932487" cy="5459413"/>
        </p:xfrm>
        <a:graphic>
          <a:graphicData uri="http://schemas.openxmlformats.org/presentationml/2006/ole">
            <mc:AlternateContent xmlns:mc="http://schemas.openxmlformats.org/markup-compatibility/2006">
              <mc:Choice xmlns:v="urn:schemas-microsoft-com:vml" Requires="v">
                <p:oleObj spid="_x0000_s3137" name="" r:id="rId1" imgW="5076825" imgH="6991350" progId="">
                  <p:embed/>
                </p:oleObj>
              </mc:Choice>
              <mc:Fallback>
                <p:oleObj name="" r:id="rId1" imgW="5076825" imgH="6991350" progId="">
                  <p:embed/>
                  <p:pic>
                    <p:nvPicPr>
                      <p:cNvPr id="0" name="Picture 3136"/>
                      <p:cNvPicPr/>
                      <p:nvPr/>
                    </p:nvPicPr>
                    <p:blipFill>
                      <a:blip r:embed="rId2">
                        <a:grayscl/>
                        <a:lum bright="-22000" contrast="10000"/>
                      </a:blip>
                      <a:stretch>
                        <a:fillRect/>
                      </a:stretch>
                    </p:blipFill>
                    <p:spPr>
                      <a:xfrm>
                        <a:off x="2519363" y="539750"/>
                        <a:ext cx="5932487" cy="5459413"/>
                      </a:xfrm>
                      <a:prstGeom prst="rect">
                        <a:avLst/>
                      </a:prstGeom>
                      <a:noFill/>
                      <a:ln w="38100">
                        <a:noFill/>
                        <a:miter/>
                      </a:ln>
                    </p:spPr>
                  </p:pic>
                </p:oleObj>
              </mc:Fallback>
            </mc:AlternateContent>
          </a:graphicData>
        </a:graphic>
      </p:graphicFrame>
      <p:sp>
        <p:nvSpPr>
          <p:cNvPr id="216068" name="Text Box 4"/>
          <p:cNvSpPr txBox="1"/>
          <p:nvPr/>
        </p:nvSpPr>
        <p:spPr>
          <a:xfrm>
            <a:off x="3311525" y="6132513"/>
            <a:ext cx="5521325" cy="855662"/>
          </a:xfrm>
          <a:prstGeom prst="rect">
            <a:avLst/>
          </a:prstGeom>
          <a:noFill/>
          <a:ln w="9525">
            <a:noFill/>
          </a:ln>
        </p:spPr>
        <p:txBody>
          <a:bodyPr wrap="none" lIns="100794" tIns="50397" rIns="100794" bIns="50397">
            <a:spAutoFit/>
          </a:bodyPr>
          <a:p>
            <a:r>
              <a:rPr lang="en-US" altLang="en-US" dirty="0">
                <a:solidFill>
                  <a:schemeClr val="tx1"/>
                </a:solidFill>
                <a:latin typeface="Arial" panose="020B0604020202020204" pitchFamily="34" charset="0"/>
              </a:rPr>
              <a:t>Fig: The performance of symbol error probability for </a:t>
            </a:r>
            <a:endParaRPr lang="en-US" altLang="en-US" dirty="0">
              <a:solidFill>
                <a:schemeClr val="tx1"/>
              </a:solidFill>
              <a:latin typeface="Arial" panose="020B0604020202020204" pitchFamily="34" charset="0"/>
            </a:endParaRPr>
          </a:p>
          <a:p>
            <a:r>
              <a:rPr lang="en-US" altLang="en-US" dirty="0">
                <a:solidFill>
                  <a:schemeClr val="tx1"/>
                </a:solidFill>
                <a:latin typeface="Arial" panose="020B0604020202020204" pitchFamily="34" charset="0"/>
              </a:rPr>
              <a:t>-different values of M</a:t>
            </a:r>
            <a:r>
              <a:rPr lang="en-US" altLang="en-US" sz="3100" dirty="0">
                <a:solidFill>
                  <a:schemeClr val="tx1"/>
                </a:solidFill>
                <a:latin typeface="Arial" panose="020B0604020202020204" pitchFamily="34" charset="0"/>
              </a:rPr>
              <a:t> </a:t>
            </a:r>
            <a:endParaRPr lang="en-US" altLang="en-US" sz="3100" dirty="0">
              <a:solidFill>
                <a:schemeClr val="tx1"/>
              </a:solidFill>
              <a:latin typeface="Arial" panose="020B0604020202020204" pitchFamily="34" charset="0"/>
            </a:endParaRPr>
          </a:p>
        </p:txBody>
      </p:sp>
      <p:sp>
        <p:nvSpPr>
          <p:cNvPr id="216069"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216070"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17090" name="Rectangle 3" descr="Rectangle: Click to edit Master text styles&#10;Second level&#10;Third level&#10;Fourth level&#10;Fifth level"/>
          <p:cNvSpPr>
            <a:spLocks noGrp="1"/>
          </p:cNvSpPr>
          <p:nvPr>
            <p:ph idx="1"/>
          </p:nvPr>
        </p:nvSpPr>
        <p:spPr>
          <a:xfrm>
            <a:off x="2232025" y="671513"/>
            <a:ext cx="7008813" cy="5880100"/>
          </a:xfrm>
          <a:ln/>
        </p:spPr>
        <p:txBody>
          <a:bodyPr vert="horz" wrap="square" lIns="0" tIns="28440" rIns="0" bIns="0" anchor="t"/>
          <a:p>
            <a:pPr eaLnBrk="1" hangingPunct="1"/>
            <a:r>
              <a:rPr lang="en-US" altLang="en-US" sz="2600" b="1" dirty="0">
                <a:latin typeface="Times New Roman" panose="02020603050405020304" pitchFamily="18" charset="0"/>
              </a:rPr>
              <a:t>Power Efficiency and Bandwidth :</a:t>
            </a:r>
            <a:endParaRPr lang="en-US" altLang="en-US" sz="2600" b="1" dirty="0">
              <a:latin typeface="Times New Roman" panose="02020603050405020304" pitchFamily="18" charset="0"/>
            </a:endParaRPr>
          </a:p>
          <a:p>
            <a:pPr eaLnBrk="1" hangingPunct="1"/>
            <a:endParaRPr lang="en-US" altLang="en-US" sz="2600" b="1" dirty="0">
              <a:latin typeface="Times New Roman" panose="02020603050405020304" pitchFamily="18" charset="0"/>
            </a:endParaRPr>
          </a:p>
          <a:p>
            <a:pPr eaLnBrk="1" hangingPunct="1"/>
            <a:endParaRPr lang="en-US" altLang="en-US" sz="2600" dirty="0">
              <a:latin typeface="Times New Roman" panose="02020603050405020304" pitchFamily="18" charset="0"/>
            </a:endParaRPr>
          </a:p>
          <a:p>
            <a:pPr eaLnBrk="1" hangingPunct="1"/>
            <a:endParaRPr lang="en-US" altLang="en-US" sz="2600" dirty="0">
              <a:latin typeface="Times New Roman" panose="02020603050405020304" pitchFamily="18" charset="0"/>
            </a:endParaRPr>
          </a:p>
          <a:p>
            <a:pPr eaLnBrk="1" hangingPunct="1"/>
            <a:endParaRPr lang="en-US" altLang="en-US" sz="2600" dirty="0">
              <a:latin typeface="Times New Roman" panose="02020603050405020304" pitchFamily="18" charset="0"/>
            </a:endParaRPr>
          </a:p>
          <a:p>
            <a:pPr eaLnBrk="1" hangingPunct="1"/>
            <a:endParaRPr lang="en-US" altLang="en-US" sz="2600" dirty="0">
              <a:latin typeface="Times New Roman" panose="02020603050405020304" pitchFamily="18" charset="0"/>
            </a:endParaRPr>
          </a:p>
          <a:p>
            <a:pPr eaLnBrk="1" hangingPunct="1">
              <a:buClr>
                <a:srgbClr val="000000"/>
              </a:buClr>
              <a:buSzPct val="100000"/>
              <a:buFontTx/>
            </a:pPr>
            <a:r>
              <a:rPr lang="en-US" altLang="en-US" sz="2200" dirty="0">
                <a:latin typeface="Times New Roman" panose="02020603050405020304" pitchFamily="18" charset="0"/>
              </a:rPr>
              <a:t>                     Fig: MPSK signal sets for M=2,4,8,16</a:t>
            </a:r>
            <a:endParaRPr lang="en-US" altLang="en-US" sz="2200" dirty="0">
              <a:latin typeface="Times New Roman" panose="02020603050405020304" pitchFamily="18" charset="0"/>
            </a:endParaRPr>
          </a:p>
          <a:p>
            <a:pPr eaLnBrk="1" hangingPunct="1"/>
            <a:endParaRPr lang="en-US" altLang="zh-CN" sz="2200" dirty="0">
              <a:latin typeface="Times New Roman" panose="02020603050405020304" pitchFamily="18" charset="0"/>
              <a:ea typeface="SimSun" panose="02010600030101010101" pitchFamily="2" charset="-122"/>
            </a:endParaRPr>
          </a:p>
          <a:p>
            <a:pPr eaLnBrk="1" hangingPunct="1"/>
            <a:endParaRPr lang="en-US" altLang="en-US" sz="2600" dirty="0">
              <a:latin typeface="Times New Roman" panose="02020603050405020304" pitchFamily="18" charset="0"/>
              <a:ea typeface="SimSun" panose="02010600030101010101" pitchFamily="2" charset="-122"/>
            </a:endParaRPr>
          </a:p>
        </p:txBody>
      </p:sp>
      <p:graphicFrame>
        <p:nvGraphicFramePr>
          <p:cNvPr id="217091" name="Object 2"/>
          <p:cNvGraphicFramePr>
            <a:graphicFrameLocks noChangeAspect="1"/>
          </p:cNvGraphicFramePr>
          <p:nvPr/>
        </p:nvGraphicFramePr>
        <p:xfrm>
          <a:off x="3311525" y="1258888"/>
          <a:ext cx="6038850" cy="2016125"/>
        </p:xfrm>
        <a:graphic>
          <a:graphicData uri="http://schemas.openxmlformats.org/presentationml/2006/ole">
            <mc:AlternateContent xmlns:mc="http://schemas.openxmlformats.org/markup-compatibility/2006">
              <mc:Choice xmlns:v="urn:schemas-microsoft-com:vml" Requires="v">
                <p:oleObj spid="_x0000_s3136" name="" r:id="rId1" imgW="8458200" imgH="2828925" progId="">
                  <p:embed/>
                </p:oleObj>
              </mc:Choice>
              <mc:Fallback>
                <p:oleObj name="" r:id="rId1" imgW="8458200" imgH="2828925" progId="">
                  <p:embed/>
                  <p:pic>
                    <p:nvPicPr>
                      <p:cNvPr id="0" name="Picture 3135"/>
                      <p:cNvPicPr/>
                      <p:nvPr/>
                    </p:nvPicPr>
                    <p:blipFill>
                      <a:blip r:embed="rId2">
                        <a:grayscl/>
                        <a:lum bright="-16000" contrast="20000"/>
                      </a:blip>
                      <a:stretch>
                        <a:fillRect/>
                      </a:stretch>
                    </p:blipFill>
                    <p:spPr>
                      <a:xfrm>
                        <a:off x="3311525" y="1258888"/>
                        <a:ext cx="6038850" cy="2016125"/>
                      </a:xfrm>
                      <a:prstGeom prst="rect">
                        <a:avLst/>
                      </a:prstGeom>
                      <a:noFill/>
                      <a:ln w="38100">
                        <a:noFill/>
                        <a:miter/>
                      </a:ln>
                    </p:spPr>
                  </p:pic>
                </p:oleObj>
              </mc:Fallback>
            </mc:AlternateContent>
          </a:graphicData>
        </a:graphic>
      </p:graphicFrame>
      <p:sp>
        <p:nvSpPr>
          <p:cNvPr id="217092" name="Rectangle 6"/>
          <p:cNvSpPr/>
          <p:nvPr/>
        </p:nvSpPr>
        <p:spPr>
          <a:xfrm>
            <a:off x="1444625" y="2667000"/>
            <a:ext cx="10080625" cy="379413"/>
          </a:xfrm>
          <a:prstGeom prst="rect">
            <a:avLst/>
          </a:prstGeom>
          <a:noFill/>
          <a:ln w="9525">
            <a:noFill/>
          </a:ln>
        </p:spPr>
        <p:txBody>
          <a:bodyPr lIns="100794" tIns="50397" rIns="100794" bIns="50397">
            <a:spAutoFit/>
          </a:bodyPr>
          <a:p>
            <a:endParaRPr lang="en-US" altLang="en-US" dirty="0">
              <a:latin typeface="Arial" panose="020B0604020202020204" pitchFamily="34" charset="0"/>
            </a:endParaRPr>
          </a:p>
        </p:txBody>
      </p:sp>
      <p:graphicFrame>
        <p:nvGraphicFramePr>
          <p:cNvPr id="217093" name="Object 3"/>
          <p:cNvGraphicFramePr>
            <a:graphicFrameLocks noChangeAspect="1"/>
          </p:cNvGraphicFramePr>
          <p:nvPr/>
        </p:nvGraphicFramePr>
        <p:xfrm>
          <a:off x="2592388" y="4572000"/>
          <a:ext cx="6769100" cy="2225675"/>
        </p:xfrm>
        <a:graphic>
          <a:graphicData uri="http://schemas.openxmlformats.org/presentationml/2006/ole">
            <mc:AlternateContent xmlns:mc="http://schemas.openxmlformats.org/markup-compatibility/2006">
              <mc:Choice xmlns:v="urn:schemas-microsoft-com:vml" Requires="v">
                <p:oleObj spid="_x0000_s3138" name="" r:id="rId3" imgW="7162800" imgH="1781175" progId="">
                  <p:embed/>
                </p:oleObj>
              </mc:Choice>
              <mc:Fallback>
                <p:oleObj name="" r:id="rId3" imgW="7162800" imgH="1781175" progId="">
                  <p:embed/>
                  <p:pic>
                    <p:nvPicPr>
                      <p:cNvPr id="0" name="Picture 3137"/>
                      <p:cNvPicPr/>
                      <p:nvPr/>
                    </p:nvPicPr>
                    <p:blipFill>
                      <a:blip r:embed="rId4">
                        <a:grayscl/>
                        <a:lum bright="-23999"/>
                      </a:blip>
                      <a:stretch>
                        <a:fillRect/>
                      </a:stretch>
                    </p:blipFill>
                    <p:spPr>
                      <a:xfrm>
                        <a:off x="2592388" y="4572000"/>
                        <a:ext cx="6769100" cy="2225675"/>
                      </a:xfrm>
                      <a:prstGeom prst="rect">
                        <a:avLst/>
                      </a:prstGeom>
                      <a:noFill/>
                      <a:ln w="38100">
                        <a:noFill/>
                        <a:miter/>
                      </a:ln>
                    </p:spPr>
                  </p:pic>
                </p:oleObj>
              </mc:Fallback>
            </mc:AlternateContent>
          </a:graphicData>
        </a:graphic>
      </p:graphicFrame>
      <p:sp>
        <p:nvSpPr>
          <p:cNvPr id="217094"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217095"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18114" name="Rectangle 5" descr="Rectangle: Click to edit Master text styles&#10;Second level&#10;Third level&#10;Fourth level&#10;Fifth level"/>
          <p:cNvSpPr>
            <a:spLocks noGrp="1"/>
          </p:cNvSpPr>
          <p:nvPr>
            <p:ph idx="1"/>
          </p:nvPr>
        </p:nvSpPr>
        <p:spPr>
          <a:xfrm>
            <a:off x="2232025" y="755650"/>
            <a:ext cx="6924675" cy="5543550"/>
          </a:xfrm>
          <a:ln/>
        </p:spPr>
        <p:txBody>
          <a:bodyPr vert="horz" wrap="square" lIns="0" tIns="28440" rIns="0" bIns="0" anchor="t"/>
          <a:p>
            <a:pPr eaLnBrk="1" hangingPunct="1">
              <a:buClr>
                <a:srgbClr val="000000"/>
              </a:buClr>
              <a:buSzPct val="100000"/>
              <a:buFontTx/>
              <a:buNone/>
            </a:pPr>
            <a:r>
              <a:rPr lang="en-US" altLang="zh-CN" sz="3100" dirty="0">
                <a:latin typeface="Times New Roman" panose="02020603050405020304" pitchFamily="18" charset="0"/>
                <a:ea typeface="SimSun" panose="02010600030101010101" pitchFamily="2" charset="-122"/>
              </a:rPr>
              <a:t> </a:t>
            </a:r>
            <a:r>
              <a:rPr lang="en-US" altLang="zh-CN" sz="2600" dirty="0">
                <a:latin typeface="Times New Roman" panose="02020603050405020304" pitchFamily="18" charset="0"/>
                <a:ea typeface="SimSun" panose="02010600030101010101" pitchFamily="2" charset="-122"/>
              </a:rPr>
              <a:t>Power efficiency:</a:t>
            </a:r>
            <a:endParaRPr lang="en-US" altLang="zh-CN" sz="2600" dirty="0">
              <a:latin typeface="Times New Roman" panose="02020603050405020304" pitchFamily="18" charset="0"/>
              <a:ea typeface="SimSun" panose="02010600030101010101" pitchFamily="2" charset="-122"/>
            </a:endParaRPr>
          </a:p>
          <a:p>
            <a:pPr eaLnBrk="1" hangingPunct="1">
              <a:buClr>
                <a:srgbClr val="000000"/>
              </a:buClr>
              <a:buSzPct val="100000"/>
              <a:buNone/>
            </a:pPr>
            <a:r>
              <a:rPr lang="en-US" altLang="zh-CN" sz="2600" dirty="0">
                <a:latin typeface="Times New Roman" panose="02020603050405020304" pitchFamily="18" charset="0"/>
                <a:ea typeface="SimSun" panose="02010600030101010101" pitchFamily="2" charset="-122"/>
              </a:rPr>
              <a:t>Increasing M implies that the constellation is more densely packed, and hence the power efficiency (noise tolerance) is increased.</a:t>
            </a:r>
            <a:endParaRPr lang="en-US" altLang="zh-CN" sz="2600" dirty="0">
              <a:latin typeface="Times New Roman" panose="02020603050405020304" pitchFamily="18" charset="0"/>
              <a:ea typeface="SimSun" panose="02010600030101010101" pitchFamily="2" charset="-122"/>
            </a:endParaRPr>
          </a:p>
          <a:p>
            <a:pPr eaLnBrk="1" hangingPunct="1">
              <a:buClr>
                <a:srgbClr val="000000"/>
              </a:buClr>
              <a:buSzPct val="100000"/>
              <a:buFontTx/>
              <a:buNone/>
            </a:pPr>
            <a:endParaRPr lang="en-US" altLang="zh-CN" sz="2600" dirty="0">
              <a:latin typeface="Times New Roman" panose="02020603050405020304" pitchFamily="18" charset="0"/>
              <a:ea typeface="SimSun" panose="02010600030101010101" pitchFamily="2" charset="-122"/>
            </a:endParaRPr>
          </a:p>
          <a:p>
            <a:pPr eaLnBrk="1" hangingPunct="1">
              <a:buClr>
                <a:srgbClr val="000000"/>
              </a:buClr>
              <a:buSzPct val="100000"/>
              <a:buFontTx/>
              <a:buNone/>
            </a:pPr>
            <a:r>
              <a:rPr lang="en-US" altLang="zh-CN" sz="2600" dirty="0">
                <a:latin typeface="Times New Roman" panose="02020603050405020304" pitchFamily="18" charset="0"/>
                <a:ea typeface="SimSun" panose="02010600030101010101" pitchFamily="2" charset="-122"/>
              </a:rPr>
              <a:t> Bandwidth Efficiency: </a:t>
            </a:r>
            <a:endParaRPr lang="en-US" altLang="zh-CN" sz="2600" dirty="0">
              <a:latin typeface="Times New Roman" panose="02020603050405020304" pitchFamily="18" charset="0"/>
              <a:ea typeface="SimSun" panose="02010600030101010101" pitchFamily="2" charset="-122"/>
            </a:endParaRPr>
          </a:p>
          <a:p>
            <a:pPr eaLnBrk="1" hangingPunct="1">
              <a:buClr>
                <a:srgbClr val="000000"/>
              </a:buClr>
              <a:buSzPct val="100000"/>
              <a:buNone/>
            </a:pPr>
            <a:r>
              <a:rPr lang="en-US" altLang="en-US" sz="2600" dirty="0">
                <a:latin typeface="Times New Roman" panose="02020603050405020304" pitchFamily="18" charset="0"/>
              </a:rPr>
              <a:t>T</a:t>
            </a:r>
            <a:r>
              <a:rPr lang="en-US" altLang="zh-CN" sz="2600" dirty="0">
                <a:latin typeface="Times New Roman" panose="02020603050405020304" pitchFamily="18" charset="0"/>
                <a:ea typeface="SimSun" panose="02010600030101010101" pitchFamily="2" charset="-122"/>
              </a:rPr>
              <a:t>he first null bandwidth of M-ary PSK signals decrease as M increases while R</a:t>
            </a:r>
            <a:r>
              <a:rPr lang="en-US" altLang="zh-CN" sz="2600" baseline="-25000" dirty="0">
                <a:latin typeface="Times New Roman" panose="02020603050405020304" pitchFamily="18" charset="0"/>
                <a:ea typeface="SimSun" panose="02010600030101010101" pitchFamily="2" charset="-122"/>
              </a:rPr>
              <a:t>b</a:t>
            </a:r>
            <a:r>
              <a:rPr lang="en-US" altLang="zh-CN" sz="2600" dirty="0">
                <a:latin typeface="Times New Roman" panose="02020603050405020304" pitchFamily="18" charset="0"/>
                <a:ea typeface="SimSun" panose="02010600030101010101" pitchFamily="2" charset="-122"/>
              </a:rPr>
              <a:t> is held constant. </a:t>
            </a:r>
            <a:endParaRPr lang="en-US" altLang="zh-CN" sz="2600" dirty="0">
              <a:latin typeface="Times New Roman" panose="02020603050405020304" pitchFamily="18" charset="0"/>
              <a:ea typeface="SimSun" panose="02010600030101010101" pitchFamily="2" charset="-122"/>
            </a:endParaRPr>
          </a:p>
          <a:p>
            <a:pPr eaLnBrk="1" hangingPunct="1">
              <a:buClr>
                <a:srgbClr val="000000"/>
              </a:buClr>
              <a:buSzPct val="100000"/>
              <a:buNone/>
            </a:pPr>
            <a:r>
              <a:rPr lang="en-US" altLang="zh-CN" sz="2600" dirty="0">
                <a:latin typeface="Times New Roman" panose="02020603050405020304" pitchFamily="18" charset="0"/>
                <a:ea typeface="SimSun" panose="02010600030101010101" pitchFamily="2" charset="-122"/>
              </a:rPr>
              <a:t>Therefore, as the value of M increases, the bandwidth efficiency also increases.</a:t>
            </a:r>
            <a:endParaRPr lang="en-US" altLang="zh-CN" sz="2600" dirty="0">
              <a:latin typeface="Times New Roman" panose="02020603050405020304" pitchFamily="18" charset="0"/>
              <a:ea typeface="SimSun" panose="02010600030101010101" pitchFamily="2" charset="-122"/>
            </a:endParaRPr>
          </a:p>
          <a:p>
            <a:pPr eaLnBrk="1" hangingPunct="1">
              <a:buClr>
                <a:srgbClr val="000000"/>
              </a:buClr>
              <a:buSzPct val="100000"/>
              <a:buNone/>
            </a:pPr>
            <a:endParaRPr lang="en-US" altLang="en-US" sz="2600" dirty="0"/>
          </a:p>
        </p:txBody>
      </p:sp>
      <p:sp>
        <p:nvSpPr>
          <p:cNvPr id="218115"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218116"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19138" name="Rectangle 2"/>
          <p:cNvSpPr>
            <a:spLocks noGrp="1"/>
          </p:cNvSpPr>
          <p:nvPr>
            <p:ph type="title"/>
          </p:nvPr>
        </p:nvSpPr>
        <p:spPr>
          <a:xfrm>
            <a:off x="2016125" y="0"/>
            <a:ext cx="7481888" cy="1257300"/>
          </a:xfrm>
          <a:ln/>
        </p:spPr>
        <p:txBody>
          <a:bodyPr vert="horz" wrap="square" lIns="0" tIns="0" rIns="0" bIns="0" anchor="ctr"/>
          <a:p>
            <a:pPr eaLnBrk="1" hangingPunct="1"/>
            <a:r>
              <a:rPr lang="en-US" altLang="en-US" sz="3500" dirty="0">
                <a:solidFill>
                  <a:schemeClr val="tx1"/>
                </a:solidFill>
              </a:rPr>
              <a:t>   	M-ary Quadrature Amplitude       		   	Modulation (QAM)</a:t>
            </a:r>
            <a:endParaRPr lang="en-US" altLang="en-US" sz="3500" dirty="0">
              <a:solidFill>
                <a:schemeClr val="tx1"/>
              </a:solidFill>
            </a:endParaRPr>
          </a:p>
        </p:txBody>
      </p:sp>
      <p:sp>
        <p:nvSpPr>
          <p:cNvPr id="67588" name="Rectangle 3" descr="Rectangle: Click to edit Master text styles&#10;Second level&#10;Third level&#10;Fourth level&#10;Fifth level"/>
          <p:cNvSpPr>
            <a:spLocks noGrp="1" noChangeArrowheads="1"/>
          </p:cNvSpPr>
          <p:nvPr>
            <p:ph idx="1"/>
          </p:nvPr>
        </p:nvSpPr>
        <p:spPr>
          <a:xfrm>
            <a:off x="2016125" y="2100263"/>
            <a:ext cx="7308850" cy="4535488"/>
          </a:xfrm>
        </p:spPr>
        <p:txBody>
          <a:bodyPr vert="horz" wrap="square" lIns="0" tIns="28440" rIns="0" bIns="0" numCol="1" anchor="t" anchorCtr="0" compatLnSpc="1"/>
          <a:p>
            <a:pPr eaLnBrk="1" hangingPunct="1">
              <a:buClr>
                <a:srgbClr val="000000"/>
              </a:buClr>
              <a:buSzPct val="100000"/>
              <a:buNone/>
            </a:pPr>
            <a:r>
              <a:rPr lang="en-US" altLang="zh-CN" sz="2600" dirty="0">
                <a:latin typeface="Times New Roman" panose="02020603050405020304" pitchFamily="18" charset="0"/>
                <a:ea typeface="SimSun" panose="02010600030101010101" pitchFamily="2" charset="-122"/>
              </a:rPr>
              <a:t>It’s a Hybrid modulation</a:t>
            </a:r>
            <a:endParaRPr lang="en-US" altLang="zh-CN" sz="2600" dirty="0">
              <a:latin typeface="Times New Roman" panose="02020603050405020304" pitchFamily="18" charset="0"/>
              <a:ea typeface="SimSun" panose="02010600030101010101" pitchFamily="2" charset="-122"/>
            </a:endParaRPr>
          </a:p>
          <a:p>
            <a:pPr eaLnBrk="1" hangingPunct="1">
              <a:buClr>
                <a:srgbClr val="000000"/>
              </a:buClr>
              <a:buSzPct val="100000"/>
              <a:buFontTx/>
              <a:buNone/>
            </a:pPr>
            <a:endParaRPr lang="en-US" altLang="zh-CN" sz="2600" dirty="0">
              <a:latin typeface="Times New Roman" panose="02020603050405020304" pitchFamily="18" charset="0"/>
              <a:ea typeface="SimSun" panose="02010600030101010101" pitchFamily="2" charset="-122"/>
            </a:endParaRPr>
          </a:p>
          <a:p>
            <a:pPr eaLnBrk="1" hangingPunct="1">
              <a:buClr>
                <a:srgbClr val="000000"/>
              </a:buClr>
              <a:buSzPct val="100000"/>
              <a:buFont typeface="Arial" panose="020B0604020202020204" pitchFamily="34" charset="0"/>
              <a:buChar char="•"/>
            </a:pPr>
            <a:r>
              <a:rPr lang="en-US" altLang="zh-CN" sz="2600" dirty="0">
                <a:latin typeface="Times New Roman" panose="02020603050405020304" pitchFamily="18" charset="0"/>
                <a:ea typeface="SimSun" panose="02010600030101010101" pitchFamily="2" charset="-122"/>
              </a:rPr>
              <a:t>As we allow the amplitude to also vary with the phase, a new modulation scheme called quadrature amplitude modulation (QAM) is obtained.</a:t>
            </a:r>
            <a:endParaRPr lang="en-US" altLang="zh-CN" sz="2600" dirty="0">
              <a:latin typeface="Times New Roman" panose="02020603050405020304" pitchFamily="18" charset="0"/>
              <a:ea typeface="SimSun" panose="02010600030101010101" pitchFamily="2" charset="-122"/>
            </a:endParaRPr>
          </a:p>
          <a:p>
            <a:pPr eaLnBrk="1" hangingPunct="1">
              <a:buClr>
                <a:srgbClr val="000000"/>
              </a:buClr>
              <a:buSzPct val="100000"/>
              <a:buNone/>
            </a:pPr>
            <a:endParaRPr lang="en-US" altLang="zh-CN" sz="2600" dirty="0">
              <a:latin typeface="Times New Roman" panose="02020603050405020304" pitchFamily="18" charset="0"/>
              <a:ea typeface="SimSun" panose="02010600030101010101" pitchFamily="2" charset="-122"/>
            </a:endParaRPr>
          </a:p>
          <a:p>
            <a:pPr eaLnBrk="1" hangingPunct="1">
              <a:buClr>
                <a:srgbClr val="000000"/>
              </a:buClr>
              <a:buSzPct val="100000"/>
              <a:buNone/>
            </a:pPr>
            <a:r>
              <a:rPr lang="en-US" altLang="zh-CN" sz="2600" dirty="0">
                <a:latin typeface="Times New Roman" panose="02020603050405020304" pitchFamily="18" charset="0"/>
                <a:ea typeface="SimSun" panose="02010600030101010101" pitchFamily="2" charset="-122"/>
              </a:rPr>
              <a:t>The constellation diagram of 16-ary QAM consists of a square lattice of signal points.</a:t>
            </a:r>
            <a:r>
              <a:rPr lang="en-US" altLang="zh-CN" sz="3100" dirty="0">
                <a:latin typeface="Times New Roman" panose="02020603050405020304" pitchFamily="18" charset="0"/>
                <a:ea typeface="SimSun" panose="02010600030101010101" pitchFamily="2" charset="-122"/>
              </a:rPr>
              <a:t> </a:t>
            </a:r>
            <a:endParaRPr lang="en-US" altLang="x-none" sz="3100" dirty="0"/>
          </a:p>
        </p:txBody>
      </p:sp>
      <p:sp>
        <p:nvSpPr>
          <p:cNvPr id="219140"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219141"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0162" name="Rectangle 3"/>
          <p:cNvSpPr/>
          <p:nvPr/>
        </p:nvSpPr>
        <p:spPr>
          <a:xfrm>
            <a:off x="2457450" y="2000250"/>
            <a:ext cx="10080625" cy="379413"/>
          </a:xfrm>
          <a:prstGeom prst="rect">
            <a:avLst/>
          </a:prstGeom>
          <a:noFill/>
          <a:ln w="9525">
            <a:noFill/>
          </a:ln>
        </p:spPr>
        <p:txBody>
          <a:bodyPr lIns="100794" tIns="50397" rIns="100794" bIns="50397">
            <a:spAutoFit/>
          </a:bodyPr>
          <a:p>
            <a:endParaRPr lang="en-US" altLang="en-US" dirty="0">
              <a:latin typeface="Arial" panose="020B0604020202020204" pitchFamily="34" charset="0"/>
            </a:endParaRPr>
          </a:p>
        </p:txBody>
      </p:sp>
      <p:graphicFrame>
        <p:nvGraphicFramePr>
          <p:cNvPr id="220163" name="Object 2"/>
          <p:cNvGraphicFramePr>
            <a:graphicFrameLocks noChangeAspect="1"/>
          </p:cNvGraphicFramePr>
          <p:nvPr/>
        </p:nvGraphicFramePr>
        <p:xfrm>
          <a:off x="2625725" y="1403350"/>
          <a:ext cx="5165725" cy="3024188"/>
        </p:xfrm>
        <a:graphic>
          <a:graphicData uri="http://schemas.openxmlformats.org/presentationml/2006/ole">
            <mc:AlternateContent xmlns:mc="http://schemas.openxmlformats.org/markup-compatibility/2006">
              <mc:Choice xmlns:v="urn:schemas-microsoft-com:vml" Requires="v">
                <p:oleObj spid="_x0000_s3139" name="" r:id="rId1" imgW="4686300" imgH="3228975" progId="">
                  <p:embed/>
                </p:oleObj>
              </mc:Choice>
              <mc:Fallback>
                <p:oleObj name="" r:id="rId1" imgW="4686300" imgH="3228975" progId="">
                  <p:embed/>
                  <p:pic>
                    <p:nvPicPr>
                      <p:cNvPr id="0" name="Picture 3138"/>
                      <p:cNvPicPr/>
                      <p:nvPr/>
                    </p:nvPicPr>
                    <p:blipFill>
                      <a:blip r:embed="rId2">
                        <a:grayscl/>
                        <a:lum bright="-17999"/>
                      </a:blip>
                      <a:stretch>
                        <a:fillRect/>
                      </a:stretch>
                    </p:blipFill>
                    <p:spPr>
                      <a:xfrm>
                        <a:off x="2625725" y="1403350"/>
                        <a:ext cx="5165725" cy="3024188"/>
                      </a:xfrm>
                      <a:prstGeom prst="rect">
                        <a:avLst/>
                      </a:prstGeom>
                      <a:noFill/>
                      <a:ln w="38100">
                        <a:noFill/>
                        <a:miter/>
                      </a:ln>
                    </p:spPr>
                  </p:pic>
                </p:oleObj>
              </mc:Fallback>
            </mc:AlternateContent>
          </a:graphicData>
        </a:graphic>
      </p:graphicFrame>
      <p:sp>
        <p:nvSpPr>
          <p:cNvPr id="220164" name="Rectangle 6"/>
          <p:cNvSpPr/>
          <p:nvPr/>
        </p:nvSpPr>
        <p:spPr>
          <a:xfrm>
            <a:off x="2625725" y="3375025"/>
            <a:ext cx="10080625" cy="379413"/>
          </a:xfrm>
          <a:prstGeom prst="rect">
            <a:avLst/>
          </a:prstGeom>
          <a:noFill/>
          <a:ln w="9525">
            <a:noFill/>
          </a:ln>
        </p:spPr>
        <p:txBody>
          <a:bodyPr lIns="100794" tIns="50397" rIns="100794" bIns="50397">
            <a:spAutoFit/>
          </a:bodyPr>
          <a:p>
            <a:endParaRPr lang="en-US" altLang="en-US" dirty="0">
              <a:latin typeface="Arial" panose="020B0604020202020204" pitchFamily="34" charset="0"/>
            </a:endParaRPr>
          </a:p>
        </p:txBody>
      </p:sp>
      <p:sp>
        <p:nvSpPr>
          <p:cNvPr id="220165" name="Text Box 7"/>
          <p:cNvSpPr txBox="1"/>
          <p:nvPr/>
        </p:nvSpPr>
        <p:spPr>
          <a:xfrm>
            <a:off x="839788" y="4703763"/>
            <a:ext cx="8499475" cy="579437"/>
          </a:xfrm>
          <a:prstGeom prst="rect">
            <a:avLst/>
          </a:prstGeom>
          <a:noFill/>
          <a:ln w="9525">
            <a:noFill/>
          </a:ln>
        </p:spPr>
        <p:txBody>
          <a:bodyPr lIns="100794" tIns="50397" rIns="100794" bIns="50397">
            <a:spAutoFit/>
          </a:bodyPr>
          <a:p>
            <a:pPr>
              <a:spcBef>
                <a:spcPct val="20000"/>
              </a:spcBef>
              <a:buClr>
                <a:schemeClr val="accent1"/>
              </a:buClr>
              <a:buChar char="•"/>
            </a:pPr>
            <a:endParaRPr lang="en-US" altLang="en-US" sz="3100" dirty="0">
              <a:latin typeface="Arial" panose="020B0604020202020204" pitchFamily="34" charset="0"/>
            </a:endParaRPr>
          </a:p>
        </p:txBody>
      </p:sp>
      <p:sp>
        <p:nvSpPr>
          <p:cNvPr id="220166" name="Text Box 8"/>
          <p:cNvSpPr txBox="1"/>
          <p:nvPr/>
        </p:nvSpPr>
        <p:spPr>
          <a:xfrm>
            <a:off x="2625725" y="4703763"/>
            <a:ext cx="5133975" cy="379412"/>
          </a:xfrm>
          <a:prstGeom prst="rect">
            <a:avLst/>
          </a:prstGeom>
          <a:noFill/>
          <a:ln w="9525">
            <a:noFill/>
          </a:ln>
        </p:spPr>
        <p:txBody>
          <a:bodyPr wrap="none" lIns="100794" tIns="50397" rIns="100794" bIns="50397">
            <a:spAutoFit/>
          </a:bodyPr>
          <a:p>
            <a:r>
              <a:rPr lang="en-US" altLang="en-US" dirty="0">
                <a:solidFill>
                  <a:schemeClr val="tx1"/>
                </a:solidFill>
                <a:latin typeface="Arial" panose="020B0604020202020204" pitchFamily="34" charset="0"/>
              </a:rPr>
              <a:t>Fig: signal Constellation of M-ary QAM for M=16</a:t>
            </a:r>
            <a:endParaRPr lang="en-US" altLang="en-US" dirty="0">
              <a:solidFill>
                <a:schemeClr val="tx1"/>
              </a:solidFill>
              <a:latin typeface="Arial" panose="020B0604020202020204" pitchFamily="34" charset="0"/>
            </a:endParaRPr>
          </a:p>
        </p:txBody>
      </p:sp>
      <p:sp>
        <p:nvSpPr>
          <p:cNvPr id="220167"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220168"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1186" name="Rectangle 1027"/>
          <p:cNvSpPr/>
          <p:nvPr/>
        </p:nvSpPr>
        <p:spPr>
          <a:xfrm>
            <a:off x="2016125" y="876300"/>
            <a:ext cx="10080625" cy="379413"/>
          </a:xfrm>
          <a:prstGeom prst="rect">
            <a:avLst/>
          </a:prstGeom>
          <a:noFill/>
          <a:ln w="9525">
            <a:noFill/>
          </a:ln>
        </p:spPr>
        <p:txBody>
          <a:bodyPr lIns="100794" tIns="50397" rIns="100794" bIns="50397">
            <a:spAutoFit/>
          </a:bodyPr>
          <a:p>
            <a:endParaRPr lang="en-US" altLang="en-US" dirty="0">
              <a:latin typeface="Arial" panose="020B0604020202020204" pitchFamily="34" charset="0"/>
            </a:endParaRPr>
          </a:p>
        </p:txBody>
      </p:sp>
      <p:graphicFrame>
        <p:nvGraphicFramePr>
          <p:cNvPr id="221187" name="Object 2"/>
          <p:cNvGraphicFramePr>
            <a:graphicFrameLocks noChangeAspect="1"/>
          </p:cNvGraphicFramePr>
          <p:nvPr/>
        </p:nvGraphicFramePr>
        <p:xfrm>
          <a:off x="2492375" y="1036638"/>
          <a:ext cx="5292725" cy="3779837"/>
        </p:xfrm>
        <a:graphic>
          <a:graphicData uri="http://schemas.openxmlformats.org/presentationml/2006/ole">
            <mc:AlternateContent xmlns:mc="http://schemas.openxmlformats.org/markup-compatibility/2006">
              <mc:Choice xmlns:v="urn:schemas-microsoft-com:vml" Requires="v">
                <p:oleObj spid="_x0000_s3140" name="" r:id="rId1" imgW="5534025" imgH="5314950" progId="">
                  <p:embed/>
                </p:oleObj>
              </mc:Choice>
              <mc:Fallback>
                <p:oleObj name="" r:id="rId1" imgW="5534025" imgH="5314950" progId="">
                  <p:embed/>
                  <p:pic>
                    <p:nvPicPr>
                      <p:cNvPr id="0" name="Picture 3139"/>
                      <p:cNvPicPr/>
                      <p:nvPr/>
                    </p:nvPicPr>
                    <p:blipFill>
                      <a:blip r:embed="rId2">
                        <a:grayscl/>
                        <a:lum bright="-23999"/>
                      </a:blip>
                      <a:stretch>
                        <a:fillRect/>
                      </a:stretch>
                    </p:blipFill>
                    <p:spPr>
                      <a:xfrm>
                        <a:off x="2492375" y="1036638"/>
                        <a:ext cx="5292725" cy="3779837"/>
                      </a:xfrm>
                      <a:prstGeom prst="rect">
                        <a:avLst/>
                      </a:prstGeom>
                      <a:noFill/>
                      <a:ln w="38100">
                        <a:noFill/>
                        <a:miter/>
                      </a:ln>
                    </p:spPr>
                  </p:pic>
                </p:oleObj>
              </mc:Fallback>
            </mc:AlternateContent>
          </a:graphicData>
        </a:graphic>
      </p:graphicFrame>
      <p:sp>
        <p:nvSpPr>
          <p:cNvPr id="221188" name="Text Box 1028"/>
          <p:cNvSpPr txBox="1"/>
          <p:nvPr/>
        </p:nvSpPr>
        <p:spPr>
          <a:xfrm>
            <a:off x="2519363" y="5054600"/>
            <a:ext cx="6000750" cy="379413"/>
          </a:xfrm>
          <a:prstGeom prst="rect">
            <a:avLst/>
          </a:prstGeom>
          <a:noFill/>
          <a:ln w="9525">
            <a:noFill/>
          </a:ln>
        </p:spPr>
        <p:txBody>
          <a:bodyPr wrap="none" lIns="100794" tIns="50397" rIns="100794" bIns="50397">
            <a:spAutoFit/>
          </a:bodyPr>
          <a:p>
            <a:r>
              <a:rPr lang="en-US" altLang="en-US" dirty="0">
                <a:solidFill>
                  <a:schemeClr val="tx1"/>
                </a:solidFill>
                <a:latin typeface="Arial" panose="020B0604020202020204" pitchFamily="34" charset="0"/>
              </a:rPr>
              <a:t>Fig: Decomposition of signal Constellation of M-ary QAM</a:t>
            </a:r>
            <a:endParaRPr lang="en-US" altLang="en-US" dirty="0">
              <a:solidFill>
                <a:schemeClr val="tx1"/>
              </a:solidFill>
              <a:latin typeface="Arial" panose="020B0604020202020204" pitchFamily="34" charset="0"/>
            </a:endParaRPr>
          </a:p>
        </p:txBody>
      </p:sp>
      <p:sp>
        <p:nvSpPr>
          <p:cNvPr id="221189"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221190"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2210" name="Rectangle 3" descr="Rectangle: Click to edit Master text styles&#10;Second level&#10;Third level&#10;Fourth level&#10;Fifth level"/>
          <p:cNvSpPr>
            <a:spLocks noGrp="1"/>
          </p:cNvSpPr>
          <p:nvPr>
            <p:ph idx="1"/>
          </p:nvPr>
        </p:nvSpPr>
        <p:spPr>
          <a:xfrm>
            <a:off x="2087563" y="755650"/>
            <a:ext cx="6985000" cy="6192838"/>
          </a:xfrm>
          <a:ln/>
        </p:spPr>
        <p:txBody>
          <a:bodyPr vert="horz" wrap="square" lIns="0" tIns="28440" rIns="0" bIns="0" anchor="t"/>
          <a:p>
            <a:pPr eaLnBrk="1" hangingPunct="1">
              <a:lnSpc>
                <a:spcPct val="90000"/>
              </a:lnSpc>
              <a:buClr>
                <a:srgbClr val="000000"/>
              </a:buClr>
              <a:buSzPct val="100000"/>
              <a:buFontTx/>
              <a:buNone/>
            </a:pPr>
            <a:r>
              <a:rPr lang="en-US" altLang="zh-CN" sz="2400" dirty="0">
                <a:latin typeface="Times New Roman" panose="02020603050405020304" pitchFamily="18" charset="0"/>
                <a:ea typeface="SimSun" panose="02010600030101010101" pitchFamily="2" charset="-122"/>
              </a:rPr>
              <a:t>    The general form of an M-ary QAM signal can be defined    as </a:t>
            </a:r>
            <a:endParaRPr lang="en-US" altLang="en-US" sz="2400" dirty="0">
              <a:latin typeface="Times New Roman" panose="02020603050405020304" pitchFamily="18" charset="0"/>
            </a:endParaRPr>
          </a:p>
          <a:p>
            <a:pPr eaLnBrk="1" hangingPunct="1">
              <a:lnSpc>
                <a:spcPct val="90000"/>
              </a:lnSpc>
              <a:buClr>
                <a:srgbClr val="000000"/>
              </a:buClr>
              <a:buSzPct val="100000"/>
              <a:buFontTx/>
              <a:buNone/>
            </a:pPr>
            <a:endParaRPr lang="en-US" altLang="zh-CN" sz="2400" dirty="0">
              <a:latin typeface="Times New Roman" panose="02020603050405020304" pitchFamily="18" charset="0"/>
              <a:ea typeface="SimSun" panose="02010600030101010101" pitchFamily="2" charset="-122"/>
            </a:endParaRPr>
          </a:p>
          <a:p>
            <a:pPr eaLnBrk="1" hangingPunct="1">
              <a:lnSpc>
                <a:spcPct val="90000"/>
              </a:lnSpc>
              <a:buClr>
                <a:srgbClr val="000000"/>
              </a:buClr>
              <a:buSzPct val="100000"/>
              <a:buFontTx/>
              <a:buNone/>
            </a:pPr>
            <a:endParaRPr lang="en-US" altLang="zh-CN" sz="2400" dirty="0">
              <a:latin typeface="Times New Roman" panose="02020603050405020304" pitchFamily="18" charset="0"/>
              <a:ea typeface="SimSun" panose="02010600030101010101" pitchFamily="2" charset="-122"/>
            </a:endParaRPr>
          </a:p>
          <a:p>
            <a:pPr eaLnBrk="1" hangingPunct="1">
              <a:lnSpc>
                <a:spcPct val="90000"/>
              </a:lnSpc>
              <a:buClr>
                <a:srgbClr val="000000"/>
              </a:buClr>
              <a:buSzPct val="100000"/>
              <a:buFontTx/>
              <a:buNone/>
            </a:pPr>
            <a:endParaRPr lang="en-US" altLang="zh-CN" sz="2400" dirty="0">
              <a:latin typeface="Times New Roman" panose="02020603050405020304" pitchFamily="18" charset="0"/>
              <a:ea typeface="SimSun" panose="02010600030101010101" pitchFamily="2" charset="-122"/>
            </a:endParaRPr>
          </a:p>
          <a:p>
            <a:pPr eaLnBrk="1" hangingPunct="1">
              <a:lnSpc>
                <a:spcPct val="90000"/>
              </a:lnSpc>
              <a:buClr>
                <a:srgbClr val="000000"/>
              </a:buClr>
              <a:buSzPct val="100000"/>
              <a:buFontTx/>
              <a:buNone/>
            </a:pPr>
            <a:r>
              <a:rPr lang="en-US" altLang="zh-CN" sz="2400" dirty="0">
                <a:latin typeface="Times New Roman" panose="02020603050405020304" pitchFamily="18" charset="0"/>
                <a:ea typeface="SimSun" panose="02010600030101010101" pitchFamily="2" charset="-122"/>
              </a:rPr>
              <a:t>where </a:t>
            </a:r>
            <a:endParaRPr lang="en-US" altLang="zh-CN" sz="2400" dirty="0">
              <a:latin typeface="Times New Roman" panose="02020603050405020304" pitchFamily="18" charset="0"/>
              <a:ea typeface="SimSun" panose="02010600030101010101" pitchFamily="2" charset="-122"/>
            </a:endParaRPr>
          </a:p>
          <a:p>
            <a:pPr eaLnBrk="1" hangingPunct="1">
              <a:lnSpc>
                <a:spcPct val="90000"/>
              </a:lnSpc>
              <a:buClr>
                <a:srgbClr val="000000"/>
              </a:buClr>
              <a:buSzPct val="100000"/>
              <a:buFontTx/>
              <a:buNone/>
            </a:pPr>
            <a:r>
              <a:rPr lang="en-US" altLang="zh-CN" sz="2400" dirty="0">
                <a:latin typeface="Times New Roman" panose="02020603050405020304" pitchFamily="18" charset="0"/>
                <a:ea typeface="SimSun" panose="02010600030101010101" pitchFamily="2" charset="-122"/>
              </a:rPr>
              <a:t>    </a:t>
            </a:r>
            <a:r>
              <a:rPr lang="en-US" altLang="zh-CN" sz="2400" dirty="0">
                <a:solidFill>
                  <a:srgbClr val="FF0000"/>
                </a:solidFill>
                <a:latin typeface="Times New Roman" panose="02020603050405020304" pitchFamily="18" charset="0"/>
                <a:ea typeface="SimSun" panose="02010600030101010101" pitchFamily="2" charset="-122"/>
              </a:rPr>
              <a:t>E</a:t>
            </a:r>
            <a:r>
              <a:rPr lang="en-US" altLang="zh-CN" sz="2400" baseline="-25000" dirty="0">
                <a:solidFill>
                  <a:srgbClr val="FF0000"/>
                </a:solidFill>
                <a:latin typeface="Times New Roman" panose="02020603050405020304" pitchFamily="18" charset="0"/>
                <a:ea typeface="SimSun" panose="02010600030101010101" pitchFamily="2" charset="-122"/>
              </a:rPr>
              <a:t>min</a:t>
            </a:r>
            <a:r>
              <a:rPr lang="en-US" altLang="zh-CN" sz="2400" dirty="0">
                <a:solidFill>
                  <a:srgbClr val="FF0000"/>
                </a:solidFill>
                <a:latin typeface="Times New Roman" panose="02020603050405020304" pitchFamily="18" charset="0"/>
                <a:ea typeface="SimSun" panose="02010600030101010101" pitchFamily="2" charset="-122"/>
              </a:rPr>
              <a:t> </a:t>
            </a:r>
            <a:r>
              <a:rPr lang="en-US" altLang="zh-CN" sz="2400" dirty="0">
                <a:latin typeface="Times New Roman" panose="02020603050405020304" pitchFamily="18" charset="0"/>
                <a:ea typeface="SimSun" panose="02010600030101010101" pitchFamily="2" charset="-122"/>
              </a:rPr>
              <a:t>is the energy of the signal with the lowest amplitude and</a:t>
            </a:r>
            <a:endParaRPr lang="en-US" altLang="zh-CN" sz="2400" dirty="0">
              <a:latin typeface="Times New Roman" panose="02020603050405020304" pitchFamily="18" charset="0"/>
              <a:ea typeface="SimSun" panose="02010600030101010101" pitchFamily="2" charset="-122"/>
            </a:endParaRPr>
          </a:p>
          <a:p>
            <a:pPr eaLnBrk="1" hangingPunct="1">
              <a:lnSpc>
                <a:spcPct val="90000"/>
              </a:lnSpc>
              <a:buClr>
                <a:srgbClr val="000000"/>
              </a:buClr>
              <a:buSzPct val="100000"/>
              <a:buFontTx/>
              <a:buNone/>
            </a:pPr>
            <a:r>
              <a:rPr lang="en-US" altLang="zh-CN" sz="2400" dirty="0">
                <a:latin typeface="Times New Roman" panose="02020603050405020304" pitchFamily="18" charset="0"/>
                <a:ea typeface="SimSun" panose="02010600030101010101" pitchFamily="2" charset="-122"/>
              </a:rPr>
              <a:t>     </a:t>
            </a:r>
            <a:r>
              <a:rPr lang="en-US" altLang="zh-CN" sz="2400" dirty="0">
                <a:solidFill>
                  <a:srgbClr val="FF0000"/>
                </a:solidFill>
                <a:latin typeface="Times New Roman" panose="02020603050405020304" pitchFamily="18" charset="0"/>
                <a:ea typeface="SimSun" panose="02010600030101010101" pitchFamily="2" charset="-122"/>
              </a:rPr>
              <a:t>a</a:t>
            </a:r>
            <a:r>
              <a:rPr lang="en-US" altLang="zh-CN" sz="2400" baseline="-25000" dirty="0">
                <a:solidFill>
                  <a:srgbClr val="FF0000"/>
                </a:solidFill>
                <a:latin typeface="Times New Roman" panose="02020603050405020304" pitchFamily="18" charset="0"/>
                <a:ea typeface="SimSun" panose="02010600030101010101" pitchFamily="2" charset="-122"/>
              </a:rPr>
              <a:t>i</a:t>
            </a:r>
            <a:r>
              <a:rPr lang="en-US" altLang="zh-CN" sz="2400" dirty="0">
                <a:solidFill>
                  <a:srgbClr val="FF0000"/>
                </a:solidFill>
                <a:latin typeface="Times New Roman" panose="02020603050405020304" pitchFamily="18" charset="0"/>
                <a:ea typeface="SimSun" panose="02010600030101010101" pitchFamily="2" charset="-122"/>
              </a:rPr>
              <a:t> </a:t>
            </a:r>
            <a:r>
              <a:rPr lang="en-US" altLang="zh-CN" sz="2400" dirty="0">
                <a:latin typeface="Times New Roman" panose="02020603050405020304" pitchFamily="18" charset="0"/>
                <a:ea typeface="SimSun" panose="02010600030101010101" pitchFamily="2" charset="-122"/>
              </a:rPr>
              <a:t>and </a:t>
            </a:r>
            <a:r>
              <a:rPr lang="en-US" altLang="zh-CN" sz="2400" dirty="0">
                <a:solidFill>
                  <a:srgbClr val="FF0000"/>
                </a:solidFill>
                <a:latin typeface="Times New Roman" panose="02020603050405020304" pitchFamily="18" charset="0"/>
                <a:ea typeface="SimSun" panose="02010600030101010101" pitchFamily="2" charset="-122"/>
              </a:rPr>
              <a:t>b</a:t>
            </a:r>
            <a:r>
              <a:rPr lang="en-US" altLang="zh-CN" sz="2400" baseline="-25000" dirty="0">
                <a:solidFill>
                  <a:srgbClr val="FF0000"/>
                </a:solidFill>
                <a:latin typeface="Times New Roman" panose="02020603050405020304" pitchFamily="18" charset="0"/>
                <a:ea typeface="SimSun" panose="02010600030101010101" pitchFamily="2" charset="-122"/>
              </a:rPr>
              <a:t>i</a:t>
            </a:r>
            <a:r>
              <a:rPr lang="en-US" altLang="zh-CN" sz="2400" baseline="-25000" dirty="0">
                <a:latin typeface="Times New Roman" panose="02020603050405020304" pitchFamily="18" charset="0"/>
                <a:ea typeface="SimSun" panose="02010600030101010101" pitchFamily="2" charset="-122"/>
              </a:rPr>
              <a:t> </a:t>
            </a:r>
            <a:r>
              <a:rPr lang="en-US" altLang="zh-CN" sz="2400" dirty="0">
                <a:latin typeface="Times New Roman" panose="02020603050405020304" pitchFamily="18" charset="0"/>
                <a:ea typeface="SimSun" panose="02010600030101010101" pitchFamily="2" charset="-122"/>
              </a:rPr>
              <a:t>are a pair of independent integers chosen according to the location of the particular signal point. </a:t>
            </a:r>
            <a:endParaRPr lang="en-US" altLang="zh-CN" sz="2400" dirty="0">
              <a:latin typeface="Times New Roman" panose="02020603050405020304" pitchFamily="18" charset="0"/>
              <a:ea typeface="SimSun" panose="02010600030101010101" pitchFamily="2" charset="-122"/>
            </a:endParaRPr>
          </a:p>
          <a:p>
            <a:pPr eaLnBrk="1" hangingPunct="1">
              <a:lnSpc>
                <a:spcPct val="90000"/>
              </a:lnSpc>
              <a:buClr>
                <a:srgbClr val="000000"/>
              </a:buClr>
              <a:buSzPct val="100000"/>
              <a:buNone/>
            </a:pPr>
            <a:r>
              <a:rPr lang="en-US" altLang="zh-CN" sz="2400" dirty="0">
                <a:latin typeface="Times New Roman" panose="02020603050405020304" pitchFamily="18" charset="0"/>
                <a:ea typeface="SimSun" panose="02010600030101010101" pitchFamily="2" charset="-122"/>
              </a:rPr>
              <a:t>In M-ary QAM energy per symbol and also distance between possible symbol states is not a constant.</a:t>
            </a:r>
            <a:endParaRPr lang="en-US" altLang="zh-CN" sz="2400" dirty="0">
              <a:latin typeface="Times New Roman" panose="02020603050405020304" pitchFamily="18" charset="0"/>
              <a:ea typeface="SimSun" panose="02010600030101010101" pitchFamily="2" charset="-122"/>
            </a:endParaRPr>
          </a:p>
          <a:p>
            <a:pPr eaLnBrk="1" hangingPunct="1">
              <a:lnSpc>
                <a:spcPct val="90000"/>
              </a:lnSpc>
              <a:buClr>
                <a:srgbClr val="000000"/>
              </a:buClr>
              <a:buSzPct val="100000"/>
              <a:buFont typeface="Wingdings" panose="05000000000000000000" pitchFamily="2" charset="2"/>
              <a:buChar char="•"/>
            </a:pPr>
            <a:endParaRPr lang="en-US" altLang="zh-CN" sz="2600" dirty="0">
              <a:latin typeface="Times New Roman" panose="02020603050405020304" pitchFamily="18" charset="0"/>
              <a:ea typeface="SimSun" panose="02010600030101010101" pitchFamily="2" charset="-122"/>
            </a:endParaRPr>
          </a:p>
          <a:p>
            <a:pPr eaLnBrk="1" hangingPunct="1">
              <a:lnSpc>
                <a:spcPct val="90000"/>
              </a:lnSpc>
              <a:buClr>
                <a:srgbClr val="000000"/>
              </a:buClr>
              <a:buSzPct val="100000"/>
              <a:buNone/>
            </a:pPr>
            <a:endParaRPr lang="en-US" altLang="en-US" sz="2600" dirty="0"/>
          </a:p>
        </p:txBody>
      </p:sp>
      <p:pic>
        <p:nvPicPr>
          <p:cNvPr id="222211" name="Picture 4"/>
          <p:cNvPicPr>
            <a:picLocks noChangeAspect="1"/>
          </p:cNvPicPr>
          <p:nvPr/>
        </p:nvPicPr>
        <p:blipFill>
          <a:blip r:embed="rId1">
            <a:biLevel thresh="50000"/>
            <a:grayscl/>
            <a:lum bright="-14001" contrast="30000"/>
          </a:blip>
          <a:stretch>
            <a:fillRect/>
          </a:stretch>
        </p:blipFill>
        <p:spPr>
          <a:xfrm>
            <a:off x="2447925" y="1476375"/>
            <a:ext cx="7007225" cy="1420813"/>
          </a:xfrm>
          <a:prstGeom prst="rect">
            <a:avLst/>
          </a:prstGeom>
          <a:noFill/>
          <a:ln w="9525">
            <a:noFill/>
          </a:ln>
        </p:spPr>
      </p:pic>
      <p:sp>
        <p:nvSpPr>
          <p:cNvPr id="222212"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222213"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3234" name="Rectangle 3" descr="Rectangle: Click to edit Master text styles&#10;Second level&#10;Third level&#10;Fourth level&#10;Fifth level"/>
          <p:cNvSpPr>
            <a:spLocks noGrp="1"/>
          </p:cNvSpPr>
          <p:nvPr>
            <p:ph idx="1"/>
          </p:nvPr>
        </p:nvSpPr>
        <p:spPr>
          <a:xfrm>
            <a:off x="2160588" y="755650"/>
            <a:ext cx="6911975" cy="4619625"/>
          </a:xfrm>
          <a:ln/>
        </p:spPr>
        <p:txBody>
          <a:bodyPr vert="horz" wrap="square" lIns="0" tIns="28440" rIns="0" bIns="0" anchor="t"/>
          <a:p>
            <a:pPr eaLnBrk="1" hangingPunct="1"/>
            <a:r>
              <a:rPr lang="en-US" altLang="zh-CN" sz="2200" dirty="0">
                <a:latin typeface="Times New Roman" panose="02020603050405020304" pitchFamily="18" charset="0"/>
                <a:ea typeface="SimSun" panose="02010600030101010101" pitchFamily="2" charset="-122"/>
              </a:rPr>
              <a:t> It reasons that particular values of S</a:t>
            </a:r>
            <a:r>
              <a:rPr lang="en-US" altLang="zh-CN" sz="2200" baseline="-25000" dirty="0">
                <a:latin typeface="Times New Roman" panose="02020603050405020304" pitchFamily="18" charset="0"/>
                <a:ea typeface="SimSun" panose="02010600030101010101" pitchFamily="2" charset="-122"/>
              </a:rPr>
              <a:t>i</a:t>
            </a:r>
            <a:r>
              <a:rPr lang="en-US" altLang="zh-CN" sz="2200" dirty="0">
                <a:latin typeface="Times New Roman" panose="02020603050405020304" pitchFamily="18" charset="0"/>
                <a:ea typeface="SimSun" panose="02010600030101010101" pitchFamily="2" charset="-122"/>
              </a:rPr>
              <a:t> (t) will be detected with higher probability than others.</a:t>
            </a:r>
            <a:r>
              <a:rPr lang="en-US" altLang="zh-CN" sz="2200" dirty="0">
                <a:ea typeface="SimSun" panose="02010600030101010101" pitchFamily="2" charset="-122"/>
              </a:rPr>
              <a:t> </a:t>
            </a:r>
            <a:endParaRPr lang="en-US" altLang="zh-CN" sz="2200" dirty="0">
              <a:ea typeface="SimSun" panose="02010600030101010101" pitchFamily="2" charset="-122"/>
            </a:endParaRPr>
          </a:p>
          <a:p>
            <a:pPr eaLnBrk="1" hangingPunct="1">
              <a:buClr>
                <a:srgbClr val="000000"/>
              </a:buClr>
              <a:buSzPct val="100000"/>
              <a:buFontTx/>
            </a:pPr>
            <a:endParaRPr lang="en-US" altLang="zh-CN" sz="2200" dirty="0">
              <a:latin typeface="Times New Roman" panose="02020603050405020304" pitchFamily="18" charset="0"/>
              <a:ea typeface="SimSun" panose="02010600030101010101" pitchFamily="2" charset="-122"/>
            </a:endParaRPr>
          </a:p>
          <a:p>
            <a:pPr eaLnBrk="1" hangingPunct="1"/>
            <a:r>
              <a:rPr lang="en-US" altLang="zh-CN" sz="2200" dirty="0">
                <a:latin typeface="Times New Roman" panose="02020603050405020304" pitchFamily="18" charset="0"/>
                <a:ea typeface="SimSun" panose="02010600030101010101" pitchFamily="2" charset="-122"/>
              </a:rPr>
              <a:t>The signal S</a:t>
            </a:r>
            <a:r>
              <a:rPr lang="en-US" altLang="zh-CN" sz="2200" baseline="-25000" dirty="0">
                <a:latin typeface="Times New Roman" panose="02020603050405020304" pitchFamily="18" charset="0"/>
                <a:ea typeface="SimSun" panose="02010600030101010101" pitchFamily="2" charset="-122"/>
              </a:rPr>
              <a:t>i</a:t>
            </a:r>
            <a:r>
              <a:rPr lang="en-US" altLang="zh-CN" sz="2200" dirty="0">
                <a:latin typeface="Times New Roman" panose="02020603050405020304" pitchFamily="18" charset="0"/>
                <a:ea typeface="SimSun" panose="02010600030101010101" pitchFamily="2" charset="-122"/>
              </a:rPr>
              <a:t> (t) may be expanded in terms of a pair of basis functions defined as</a:t>
            </a:r>
            <a:endParaRPr lang="en-US" altLang="zh-CN" sz="2200" dirty="0">
              <a:latin typeface="Times New Roman" panose="02020603050405020304" pitchFamily="18" charset="0"/>
              <a:ea typeface="SimSun" panose="02010600030101010101" pitchFamily="2" charset="-122"/>
            </a:endParaRPr>
          </a:p>
          <a:p>
            <a:pPr eaLnBrk="1" hangingPunct="1">
              <a:buClr>
                <a:srgbClr val="000000"/>
              </a:buClr>
              <a:buSzPct val="100000"/>
              <a:buFontTx/>
            </a:pPr>
            <a:endParaRPr lang="en-US" altLang="zh-CN" sz="2200" dirty="0">
              <a:latin typeface="Times New Roman" panose="02020603050405020304" pitchFamily="18" charset="0"/>
              <a:ea typeface="SimSun" panose="02010600030101010101" pitchFamily="2" charset="-122"/>
            </a:endParaRPr>
          </a:p>
          <a:p>
            <a:pPr eaLnBrk="1" hangingPunct="1">
              <a:buClr>
                <a:srgbClr val="000000"/>
              </a:buClr>
              <a:buSzPct val="100000"/>
              <a:buFontTx/>
            </a:pPr>
            <a:r>
              <a:rPr lang="en-US" altLang="zh-CN" sz="2200" dirty="0">
                <a:latin typeface="Times New Roman" panose="02020603050405020304" pitchFamily="18" charset="0"/>
                <a:ea typeface="SimSun" panose="02010600030101010101" pitchFamily="2" charset="-122"/>
              </a:rPr>
              <a:t>  </a:t>
            </a:r>
            <a:endParaRPr lang="en-US" altLang="zh-CN" sz="2200" dirty="0">
              <a:latin typeface="Times New Roman" panose="02020603050405020304" pitchFamily="18" charset="0"/>
              <a:ea typeface="SimSun" panose="02010600030101010101" pitchFamily="2" charset="-122"/>
            </a:endParaRPr>
          </a:p>
          <a:p>
            <a:pPr eaLnBrk="1" hangingPunct="1">
              <a:buClr>
                <a:srgbClr val="000000"/>
              </a:buClr>
              <a:buSzPct val="100000"/>
              <a:buFontTx/>
            </a:pPr>
            <a:endParaRPr lang="en-US" altLang="zh-CN" sz="3100" dirty="0">
              <a:latin typeface="Times New Roman" panose="02020603050405020304" pitchFamily="18" charset="0"/>
              <a:ea typeface="SimSun" panose="02010600030101010101" pitchFamily="2" charset="-122"/>
            </a:endParaRPr>
          </a:p>
          <a:p>
            <a:pPr eaLnBrk="1" hangingPunct="1"/>
            <a:r>
              <a:rPr lang="en-US" altLang="zh-CN" sz="2200" dirty="0">
                <a:latin typeface="Times New Roman" panose="02020603050405020304" pitchFamily="18" charset="0"/>
                <a:ea typeface="SimSun" panose="02010600030101010101" pitchFamily="2" charset="-122"/>
              </a:rPr>
              <a:t>The coordinates of the i th message point are a</a:t>
            </a:r>
            <a:r>
              <a:rPr lang="en-US" altLang="zh-CN" sz="2200" baseline="-25000" dirty="0">
                <a:latin typeface="Times New Roman" panose="02020603050405020304" pitchFamily="18" charset="0"/>
                <a:ea typeface="SimSun" panose="02010600030101010101" pitchFamily="2" charset="-122"/>
              </a:rPr>
              <a:t>i</a:t>
            </a:r>
            <a:r>
              <a:rPr lang="en-US" altLang="zh-CN" sz="2200" dirty="0">
                <a:latin typeface="Times New Roman" panose="02020603050405020304" pitchFamily="18" charset="0"/>
                <a:ea typeface="SimSun" panose="02010600030101010101" pitchFamily="2" charset="-122"/>
              </a:rPr>
              <a:t> </a:t>
            </a:r>
            <a:r>
              <a:rPr lang="en-US" altLang="zh-CN" sz="2200" dirty="0">
                <a:latin typeface="Times New Roman" panose="02020603050405020304" pitchFamily="18" charset="0"/>
                <a:ea typeface="SimSun" panose="02010600030101010101" pitchFamily="2" charset="-122"/>
                <a:sym typeface="Symbol" panose="05050102010706020507" pitchFamily="18" charset="2"/>
              </a:rPr>
              <a:t>E</a:t>
            </a:r>
            <a:r>
              <a:rPr lang="en-US" altLang="zh-CN" sz="2200" dirty="0">
                <a:latin typeface="Times New Roman" panose="02020603050405020304" pitchFamily="18" charset="0"/>
                <a:ea typeface="SimSun" panose="02010600030101010101" pitchFamily="2" charset="-122"/>
              </a:rPr>
              <a:t>min and b</a:t>
            </a:r>
            <a:r>
              <a:rPr lang="en-US" altLang="zh-CN" sz="2200" baseline="-25000" dirty="0">
                <a:latin typeface="Times New Roman" panose="02020603050405020304" pitchFamily="18" charset="0"/>
                <a:ea typeface="SimSun" panose="02010600030101010101" pitchFamily="2" charset="-122"/>
              </a:rPr>
              <a:t>i</a:t>
            </a:r>
            <a:r>
              <a:rPr lang="en-US" altLang="zh-CN" sz="2200" dirty="0">
                <a:latin typeface="Times New Roman" panose="02020603050405020304" pitchFamily="18" charset="0"/>
                <a:ea typeface="SimSun" panose="02010600030101010101" pitchFamily="2" charset="-122"/>
                <a:sym typeface="Symbol" panose="05050102010706020507" pitchFamily="18" charset="2"/>
              </a:rPr>
              <a:t>E</a:t>
            </a:r>
            <a:r>
              <a:rPr lang="en-US" altLang="zh-CN" sz="2200" dirty="0">
                <a:latin typeface="Times New Roman" panose="02020603050405020304" pitchFamily="18" charset="0"/>
                <a:ea typeface="SimSun" panose="02010600030101010101" pitchFamily="2" charset="-122"/>
              </a:rPr>
              <a:t>min where (a</a:t>
            </a:r>
            <a:r>
              <a:rPr lang="en-US" altLang="zh-CN" sz="2200" baseline="-25000" dirty="0">
                <a:latin typeface="Times New Roman" panose="02020603050405020304" pitchFamily="18" charset="0"/>
                <a:ea typeface="SimSun" panose="02010600030101010101" pitchFamily="2" charset="-122"/>
              </a:rPr>
              <a:t>i</a:t>
            </a:r>
            <a:r>
              <a:rPr lang="en-US" altLang="zh-CN" sz="2200" dirty="0">
                <a:latin typeface="Times New Roman" panose="02020603050405020304" pitchFamily="18" charset="0"/>
                <a:ea typeface="SimSun" panose="02010600030101010101" pitchFamily="2" charset="-122"/>
              </a:rPr>
              <a:t>, b</a:t>
            </a:r>
            <a:r>
              <a:rPr lang="en-US" altLang="zh-CN" sz="2200" baseline="-25000" dirty="0">
                <a:latin typeface="Times New Roman" panose="02020603050405020304" pitchFamily="18" charset="0"/>
                <a:ea typeface="SimSun" panose="02010600030101010101" pitchFamily="2" charset="-122"/>
              </a:rPr>
              <a:t>i</a:t>
            </a:r>
            <a:r>
              <a:rPr lang="en-US" altLang="zh-CN" sz="2200" dirty="0">
                <a:latin typeface="Times New Roman" panose="02020603050405020304" pitchFamily="18" charset="0"/>
                <a:ea typeface="SimSun" panose="02010600030101010101" pitchFamily="2" charset="-122"/>
              </a:rPr>
              <a:t>) is an element of the L by L matrix given by</a:t>
            </a:r>
            <a:endParaRPr lang="en-US" altLang="en-US" sz="3100" dirty="0"/>
          </a:p>
        </p:txBody>
      </p:sp>
      <p:sp>
        <p:nvSpPr>
          <p:cNvPr id="223235" name="Rectangle 5"/>
          <p:cNvSpPr/>
          <p:nvPr/>
        </p:nvSpPr>
        <p:spPr>
          <a:xfrm>
            <a:off x="3344863" y="3333750"/>
            <a:ext cx="10080625" cy="379413"/>
          </a:xfrm>
          <a:prstGeom prst="rect">
            <a:avLst/>
          </a:prstGeom>
          <a:noFill/>
          <a:ln w="9525">
            <a:noFill/>
          </a:ln>
        </p:spPr>
        <p:txBody>
          <a:bodyPr lIns="100794" tIns="50397" rIns="100794" bIns="50397">
            <a:spAutoFit/>
          </a:bodyPr>
          <a:p>
            <a:endParaRPr lang="en-US" altLang="en-US" dirty="0">
              <a:latin typeface="Arial" panose="020B0604020202020204" pitchFamily="34" charset="0"/>
            </a:endParaRPr>
          </a:p>
        </p:txBody>
      </p:sp>
      <p:pic>
        <p:nvPicPr>
          <p:cNvPr id="223236" name="Picture 4"/>
          <p:cNvPicPr>
            <a:picLocks noChangeAspect="1"/>
          </p:cNvPicPr>
          <p:nvPr/>
        </p:nvPicPr>
        <p:blipFill>
          <a:blip r:embed="rId1">
            <a:biLevel thresh="50000"/>
            <a:grayscl/>
            <a:lum bright="-54001" contrast="100000"/>
          </a:blip>
          <a:stretch>
            <a:fillRect/>
          </a:stretch>
        </p:blipFill>
        <p:spPr>
          <a:xfrm>
            <a:off x="2779713" y="3082925"/>
            <a:ext cx="5124450" cy="1258888"/>
          </a:xfrm>
          <a:prstGeom prst="rect">
            <a:avLst/>
          </a:prstGeom>
          <a:noFill/>
          <a:ln w="9525">
            <a:noFill/>
          </a:ln>
        </p:spPr>
      </p:pic>
      <p:sp>
        <p:nvSpPr>
          <p:cNvPr id="223237" name="Rectangle 8"/>
          <p:cNvSpPr/>
          <p:nvPr/>
        </p:nvSpPr>
        <p:spPr>
          <a:xfrm>
            <a:off x="2641600" y="3217863"/>
            <a:ext cx="10080625" cy="379412"/>
          </a:xfrm>
          <a:prstGeom prst="rect">
            <a:avLst/>
          </a:prstGeom>
          <a:noFill/>
          <a:ln w="9525">
            <a:noFill/>
          </a:ln>
        </p:spPr>
        <p:txBody>
          <a:bodyPr lIns="100794" tIns="50397" rIns="100794" bIns="50397">
            <a:spAutoFit/>
          </a:bodyPr>
          <a:p>
            <a:endParaRPr lang="en-US" altLang="en-US" dirty="0">
              <a:latin typeface="Arial" panose="020B0604020202020204" pitchFamily="34" charset="0"/>
            </a:endParaRPr>
          </a:p>
        </p:txBody>
      </p:sp>
      <p:pic>
        <p:nvPicPr>
          <p:cNvPr id="223238" name="Picture 7"/>
          <p:cNvPicPr>
            <a:picLocks noChangeAspect="1"/>
          </p:cNvPicPr>
          <p:nvPr/>
        </p:nvPicPr>
        <p:blipFill>
          <a:blip r:embed="rId2">
            <a:biLevel thresh="50000"/>
            <a:grayscl/>
            <a:lum bright="-26001" contrast="34000"/>
          </a:blip>
          <a:stretch>
            <a:fillRect/>
          </a:stretch>
        </p:blipFill>
        <p:spPr>
          <a:xfrm>
            <a:off x="3341688" y="5457825"/>
            <a:ext cx="6019800" cy="1511300"/>
          </a:xfrm>
          <a:prstGeom prst="rect">
            <a:avLst/>
          </a:prstGeom>
          <a:noFill/>
          <a:ln w="9525">
            <a:noFill/>
          </a:ln>
        </p:spPr>
      </p:pic>
      <p:sp>
        <p:nvSpPr>
          <p:cNvPr id="223239" name="Text Box 9"/>
          <p:cNvSpPr txBox="1"/>
          <p:nvPr/>
        </p:nvSpPr>
        <p:spPr>
          <a:xfrm>
            <a:off x="1295400" y="6245225"/>
            <a:ext cx="1706563" cy="379413"/>
          </a:xfrm>
          <a:prstGeom prst="rect">
            <a:avLst/>
          </a:prstGeom>
          <a:noFill/>
          <a:ln w="9525">
            <a:noFill/>
          </a:ln>
        </p:spPr>
        <p:txBody>
          <a:bodyPr wrap="none" lIns="100794" tIns="50397" rIns="100794" bIns="50397">
            <a:spAutoFit/>
          </a:bodyPr>
          <a:p>
            <a:r>
              <a:rPr lang="en-US" altLang="en-US" dirty="0">
                <a:solidFill>
                  <a:schemeClr val="tx1"/>
                </a:solidFill>
                <a:latin typeface="Arial" panose="020B0604020202020204" pitchFamily="34" charset="0"/>
              </a:rPr>
              <a:t>Where L =</a:t>
            </a:r>
            <a:r>
              <a:rPr lang="en-US" altLang="en-US" dirty="0">
                <a:solidFill>
                  <a:schemeClr val="tx1"/>
                </a:solidFill>
                <a:latin typeface="Arial" panose="020B0604020202020204" pitchFamily="34" charset="0"/>
                <a:sym typeface="Symbol" panose="05050102010706020507" pitchFamily="18" charset="2"/>
              </a:rPr>
              <a:t>M.</a:t>
            </a:r>
            <a:endParaRPr lang="en-US" altLang="en-US" dirty="0">
              <a:solidFill>
                <a:schemeClr val="tx1"/>
              </a:solidFill>
              <a:latin typeface="Arial" panose="020B0604020202020204" pitchFamily="34" charset="0"/>
              <a:sym typeface="Symbol" panose="05050102010706020507" pitchFamily="18" charset="2"/>
            </a:endParaRPr>
          </a:p>
        </p:txBody>
      </p:sp>
      <p:sp>
        <p:nvSpPr>
          <p:cNvPr id="223240"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223241"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58115" name="Text Box 3"/>
          <p:cNvSpPr txBox="1">
            <a:spLocks noChangeArrowheads="1"/>
          </p:cNvSpPr>
          <p:nvPr/>
        </p:nvSpPr>
        <p:spPr bwMode="auto">
          <a:xfrm>
            <a:off x="1484313" y="-19050"/>
            <a:ext cx="8596313" cy="639763"/>
          </a:xfrm>
          <a:prstGeom prst="rect">
            <a:avLst/>
          </a:prstGeom>
          <a:noFill/>
          <a:ln>
            <a:noFill/>
          </a:ln>
          <a:effectLst/>
        </p:spPr>
        <p:txBody>
          <a:bodyPr lIns="100794" tIns="50397" rIns="100794" bIns="50397">
            <a:spAutoFit/>
          </a:bodyPr>
          <a:lstStyle/>
          <a:p>
            <a:pPr marR="0" defTabSz="449580">
              <a:buClrTx/>
              <a:buSzTx/>
              <a:buFontTx/>
              <a:defRPr/>
            </a:pPr>
            <a:r>
              <a:rPr kumimoji="0" lang="en-US" sz="3500" b="1" kern="1200" cap="none" spc="0" normalizeH="0" baseline="0" noProof="0" dirty="0">
                <a:effectLst>
                  <a:outerShdw blurRad="38100" dist="38100" dir="2700000" algn="tl">
                    <a:srgbClr val="C0C0C0"/>
                  </a:outerShdw>
                </a:effectLst>
                <a:latin typeface="Times" pitchFamily="18" charset="0"/>
                <a:ea typeface="+mn-ea"/>
                <a:cs typeface="Noto Sans CJK SC Regular" charset="0"/>
              </a:rPr>
              <a:t>   </a:t>
            </a:r>
            <a:r>
              <a:rPr kumimoji="0" lang="en-US" sz="3500" b="1" kern="1200" cap="none" spc="0" normalizeH="0" baseline="0" noProof="0" dirty="0">
                <a:solidFill>
                  <a:schemeClr val="tx1"/>
                </a:solidFill>
                <a:effectLst>
                  <a:outerShdw blurRad="38100" dist="38100" dir="2700000" algn="tl">
                    <a:srgbClr val="C0C0C0"/>
                  </a:outerShdw>
                </a:effectLst>
                <a:latin typeface="Times" pitchFamily="18" charset="0"/>
                <a:ea typeface="+mn-ea"/>
                <a:cs typeface="Noto Sans CJK SC Regular" charset="0"/>
              </a:rPr>
              <a:t>ANALOG-TO-DIGITAL CONVERSION</a:t>
            </a:r>
            <a:endParaRPr kumimoji="0" lang="en-US" sz="3500" b="1" kern="1200" cap="none" spc="0" normalizeH="0" baseline="0" noProof="0" dirty="0">
              <a:solidFill>
                <a:schemeClr val="tx1"/>
              </a:solidFill>
              <a:effectLst>
                <a:outerShdw blurRad="38100" dist="38100" dir="2700000" algn="tl">
                  <a:srgbClr val="C0C0C0"/>
                </a:outerShdw>
              </a:effectLst>
              <a:latin typeface="Times" pitchFamily="18" charset="0"/>
              <a:ea typeface="+mn-ea"/>
              <a:cs typeface="Noto Sans CJK SC Regular" charset="0"/>
            </a:endParaRPr>
          </a:p>
        </p:txBody>
      </p:sp>
      <p:sp>
        <p:nvSpPr>
          <p:cNvPr id="25603" name="Text Box 4"/>
          <p:cNvSpPr txBox="1"/>
          <p:nvPr/>
        </p:nvSpPr>
        <p:spPr>
          <a:xfrm>
            <a:off x="9072563" y="7056438"/>
            <a:ext cx="203200" cy="409575"/>
          </a:xfrm>
          <a:prstGeom prst="rect">
            <a:avLst/>
          </a:prstGeom>
          <a:noFill/>
          <a:ln w="9525">
            <a:noFill/>
          </a:ln>
        </p:spPr>
        <p:txBody>
          <a:bodyPr wrap="none" lIns="100794" tIns="50397" rIns="100794" bIns="50397">
            <a:spAutoFit/>
          </a:bodyPr>
          <a:p>
            <a:endParaRPr lang="en-US" altLang="en-US" sz="2000" b="1" dirty="0">
              <a:latin typeface="Arial" panose="020B0604020202020204" pitchFamily="34" charset="0"/>
            </a:endParaRPr>
          </a:p>
        </p:txBody>
      </p:sp>
      <p:sp>
        <p:nvSpPr>
          <p:cNvPr id="858117" name="Rectangle 5"/>
          <p:cNvSpPr>
            <a:spLocks noChangeArrowheads="1"/>
          </p:cNvSpPr>
          <p:nvPr/>
        </p:nvSpPr>
        <p:spPr bwMode="auto">
          <a:xfrm>
            <a:off x="2232025" y="1363663"/>
            <a:ext cx="7464425" cy="2686050"/>
          </a:xfrm>
          <a:prstGeom prst="rect">
            <a:avLst/>
          </a:prstGeom>
          <a:noFill/>
          <a:ln>
            <a:noFill/>
          </a:ln>
          <a:effectLst/>
        </p:spPr>
        <p:txBody>
          <a:bodyPr lIns="100794" tIns="50397" rIns="100794" bIns="50397" anchor="ctr">
            <a:spAutoFit/>
          </a:bodyPr>
          <a:lstStyle/>
          <a:p>
            <a:pPr marL="342900" marR="0" lvl="0" indent="-342900" algn="just" defTabSz="449580" rtl="0" eaLnBrk="1" fontAlgn="base" latinLnBrk="0" hangingPunct="1">
              <a:lnSpc>
                <a:spcPct val="100000"/>
              </a:lnSpc>
              <a:spcBef>
                <a:spcPct val="0"/>
              </a:spcBef>
              <a:spcAft>
                <a:spcPct val="0"/>
              </a:spcAft>
              <a:buClrTx/>
              <a:buSzTx/>
              <a:buFont typeface="Arial" panose="020B0604020202020204" pitchFamily="34" charset="0"/>
              <a:buChar char="•"/>
              <a:defRPr/>
            </a:pPr>
            <a:r>
              <a:rPr kumimoji="0" lang="en-US" sz="24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rPr>
              <a:t>A digital signal is superior to an analog signal because it is more robust to noise and can easily be recovered, corrected and amplified. For this reason, the tendency today is to change an analog signal to digital data. In this section we describe two techniques, pulse code modulation and delta modulation. </a:t>
            </a:r>
            <a:endParaRPr kumimoji="0" lang="en-US" sz="24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endParaRPr>
          </a:p>
        </p:txBody>
      </p:sp>
      <p:sp>
        <p:nvSpPr>
          <p:cNvPr id="25605" name="Rectangle 6"/>
          <p:cNvSpPr/>
          <p:nvPr/>
        </p:nvSpPr>
        <p:spPr>
          <a:xfrm>
            <a:off x="2232025" y="4957763"/>
            <a:ext cx="7392988" cy="906462"/>
          </a:xfrm>
          <a:prstGeom prst="rect">
            <a:avLst/>
          </a:prstGeom>
          <a:noFill/>
          <a:ln w="9525">
            <a:noFill/>
          </a:ln>
        </p:spPr>
        <p:txBody>
          <a:bodyPr lIns="100794" tIns="50397" rIns="100794" bIns="50397">
            <a:spAutoFit/>
          </a:bodyPr>
          <a:p>
            <a:pPr>
              <a:buClr>
                <a:schemeClr val="tx1"/>
              </a:buClr>
              <a:buSzPct val="117000"/>
              <a:buFont typeface="Wingdings" panose="05000000000000000000" pitchFamily="2" charset="2"/>
              <a:buChar char="§"/>
            </a:pPr>
            <a:r>
              <a:rPr lang="en-US" altLang="en-US" sz="2600" b="1" dirty="0">
                <a:solidFill>
                  <a:srgbClr val="0033CC"/>
                </a:solidFill>
                <a:latin typeface="Arial" panose="020B0604020202020204" pitchFamily="34" charset="0"/>
              </a:rPr>
              <a:t> Pulse Code Modulation (PCM)</a:t>
            </a:r>
            <a:endParaRPr lang="fr-FR" altLang="en-US" sz="2600" b="1" dirty="0">
              <a:solidFill>
                <a:srgbClr val="0033CC"/>
              </a:solidFill>
              <a:latin typeface="Arial" panose="020B0604020202020204" pitchFamily="34" charset="0"/>
            </a:endParaRPr>
          </a:p>
          <a:p>
            <a:pPr>
              <a:buClr>
                <a:schemeClr val="tx1"/>
              </a:buClr>
              <a:buSzPct val="117000"/>
              <a:buFont typeface="Wingdings" panose="05000000000000000000" pitchFamily="2" charset="2"/>
              <a:buChar char="§"/>
            </a:pPr>
            <a:r>
              <a:rPr lang="fr-FR" altLang="en-US" sz="2600" b="1" dirty="0">
                <a:solidFill>
                  <a:srgbClr val="0033CC"/>
                </a:solidFill>
                <a:latin typeface="Arial" panose="020B0604020202020204" pitchFamily="34" charset="0"/>
              </a:rPr>
              <a:t> Delta Modulation (DM)</a:t>
            </a:r>
            <a:endParaRPr lang="en-US" altLang="en-US" sz="2600" b="1" dirty="0">
              <a:solidFill>
                <a:srgbClr val="0033CC"/>
              </a:solidFill>
              <a:latin typeface="Arial" panose="020B0604020202020204" pitchFamily="34" charset="0"/>
            </a:endParaRPr>
          </a:p>
        </p:txBody>
      </p:sp>
      <p:sp>
        <p:nvSpPr>
          <p:cNvPr id="858119" name="Text Box 7"/>
          <p:cNvSpPr txBox="1">
            <a:spLocks noChangeArrowheads="1"/>
          </p:cNvSpPr>
          <p:nvPr/>
        </p:nvSpPr>
        <p:spPr bwMode="auto">
          <a:xfrm>
            <a:off x="2259013" y="4140200"/>
            <a:ext cx="6437313" cy="577850"/>
          </a:xfrm>
          <a:prstGeom prst="rect">
            <a:avLst/>
          </a:prstGeom>
          <a:noFill/>
          <a:ln>
            <a:noFill/>
          </a:ln>
          <a:effectLst/>
        </p:spPr>
        <p:txBody>
          <a:bodyPr wrap="none" lIns="100794" tIns="50397" rIns="100794" bIns="50397">
            <a:spAutoFit/>
          </a:bodyPr>
          <a:lstStyle/>
          <a:p>
            <a:pPr marR="0" algn="ctr" defTabSz="449580">
              <a:buClrTx/>
              <a:buSzTx/>
              <a:buFontTx/>
              <a:defRPr/>
            </a:pPr>
            <a:r>
              <a:rPr kumimoji="0" lang="en-US" sz="3100" b="1" u="sng" kern="1200" cap="none" spc="0" normalizeH="0" baseline="0" noProof="0" dirty="0">
                <a:solidFill>
                  <a:schemeClr val="tx1"/>
                </a:solidFill>
                <a:effectLst>
                  <a:outerShdw blurRad="38100" dist="38100" dir="2700000" algn="tl">
                    <a:srgbClr val="C0C0C0"/>
                  </a:outerShdw>
                </a:effectLst>
                <a:latin typeface="Arial" panose="020B0604020202020204" pitchFamily="34" charset="0"/>
                <a:ea typeface="+mn-ea"/>
                <a:cs typeface="Noto Sans CJK SC Regular" charset="0"/>
              </a:rPr>
              <a:t>Topics discussed in this section:</a:t>
            </a:r>
            <a:endParaRPr kumimoji="0" lang="en-US" sz="3100" b="1" u="sng" kern="1200" cap="none" spc="0" normalizeH="0" baseline="0" noProof="0" dirty="0">
              <a:solidFill>
                <a:schemeClr val="tx1"/>
              </a:solidFill>
              <a:effectLst>
                <a:outerShdw blurRad="38100" dist="38100" dir="2700000" algn="tl">
                  <a:srgbClr val="C0C0C0"/>
                </a:outerShdw>
              </a:effectLst>
              <a:latin typeface="Arial" panose="020B0604020202020204" pitchFamily="34" charset="0"/>
              <a:ea typeface="+mn-ea"/>
              <a:cs typeface="Noto Sans CJK SC Regular" charset="0"/>
            </a:endParaRPr>
          </a:p>
        </p:txBody>
      </p:sp>
      <p:sp>
        <p:nvSpPr>
          <p:cNvPr id="25607"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25608"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4258" name="Rectangle 3" descr="Rectangle: Click to edit Master text styles&#10;Second level&#10;Third level&#10;Fourth level&#10;Fifth level"/>
          <p:cNvSpPr>
            <a:spLocks noGrp="1"/>
          </p:cNvSpPr>
          <p:nvPr>
            <p:ph idx="1"/>
          </p:nvPr>
        </p:nvSpPr>
        <p:spPr>
          <a:xfrm>
            <a:off x="2352675" y="839788"/>
            <a:ext cx="6804025" cy="4451350"/>
          </a:xfrm>
          <a:ln/>
        </p:spPr>
        <p:txBody>
          <a:bodyPr vert="horz" wrap="square" lIns="0" tIns="28440" rIns="0" bIns="0" anchor="t"/>
          <a:p>
            <a:pPr eaLnBrk="1" hangingPunct="1"/>
            <a:r>
              <a:rPr lang="en-US" altLang="en-US" sz="2600" dirty="0">
                <a:latin typeface="Times New Roman" panose="02020603050405020304" pitchFamily="18" charset="0"/>
              </a:rPr>
              <a:t>For the example M=16- QAM the L by L matrix is</a:t>
            </a:r>
            <a:endParaRPr lang="en-US" altLang="en-US" sz="2600" dirty="0">
              <a:latin typeface="Times New Roman" panose="02020603050405020304" pitchFamily="18" charset="0"/>
            </a:endParaRPr>
          </a:p>
          <a:p>
            <a:pPr eaLnBrk="1" hangingPunct="1"/>
            <a:endParaRPr lang="en-US" altLang="en-US" sz="2600" dirty="0">
              <a:latin typeface="Times New Roman" panose="02020603050405020304" pitchFamily="18" charset="0"/>
            </a:endParaRPr>
          </a:p>
          <a:p>
            <a:pPr eaLnBrk="1" hangingPunct="1"/>
            <a:endParaRPr lang="en-US" altLang="en-US" sz="2600" dirty="0">
              <a:latin typeface="Times New Roman" panose="02020603050405020304" pitchFamily="18" charset="0"/>
            </a:endParaRPr>
          </a:p>
          <a:p>
            <a:pPr eaLnBrk="1" hangingPunct="1"/>
            <a:endParaRPr lang="en-US" altLang="en-US" sz="2600" dirty="0">
              <a:latin typeface="Times New Roman" panose="02020603050405020304" pitchFamily="18" charset="0"/>
            </a:endParaRPr>
          </a:p>
          <a:p>
            <a:pPr eaLnBrk="1" hangingPunct="1"/>
            <a:endParaRPr lang="en-US" altLang="en-US" sz="2600" dirty="0">
              <a:latin typeface="Times New Roman" panose="02020603050405020304" pitchFamily="18" charset="0"/>
            </a:endParaRPr>
          </a:p>
          <a:p>
            <a:pPr eaLnBrk="1" hangingPunct="1">
              <a:buClr>
                <a:srgbClr val="000000"/>
              </a:buClr>
              <a:buSzPct val="100000"/>
              <a:buFontTx/>
            </a:pPr>
            <a:endParaRPr lang="en-US" altLang="en-US" sz="2600" dirty="0">
              <a:latin typeface="Times New Roman" panose="02020603050405020304" pitchFamily="18" charset="0"/>
            </a:endParaRPr>
          </a:p>
          <a:p>
            <a:pPr eaLnBrk="1" hangingPunct="1">
              <a:buClr>
                <a:srgbClr val="000000"/>
              </a:buClr>
              <a:buSzPct val="100000"/>
              <a:buFontTx/>
            </a:pPr>
            <a:r>
              <a:rPr lang="en-US" altLang="en-US" sz="2600" b="1" dirty="0">
                <a:latin typeface="Times New Roman" panose="02020603050405020304" pitchFamily="18" charset="0"/>
              </a:rPr>
              <a:t>Derivation of symbol error probability:</a:t>
            </a:r>
            <a:endParaRPr lang="en-US" altLang="en-US" sz="2600" b="1" dirty="0">
              <a:latin typeface="Times New Roman" panose="02020603050405020304" pitchFamily="18" charset="0"/>
            </a:endParaRPr>
          </a:p>
          <a:p>
            <a:pPr eaLnBrk="1" hangingPunct="1"/>
            <a:r>
              <a:rPr lang="en-US" altLang="en-US" sz="2600" dirty="0">
                <a:latin typeface="Times New Roman" panose="02020603050405020304" pitchFamily="18" charset="0"/>
              </a:rPr>
              <a:t>The average probability of error in an AWGN channel is given by</a:t>
            </a:r>
            <a:endParaRPr lang="en-US" altLang="en-US" sz="2600" dirty="0">
              <a:latin typeface="Times New Roman" panose="02020603050405020304" pitchFamily="18" charset="0"/>
            </a:endParaRPr>
          </a:p>
        </p:txBody>
      </p:sp>
      <p:sp>
        <p:nvSpPr>
          <p:cNvPr id="224259" name="Rectangle 5"/>
          <p:cNvSpPr/>
          <p:nvPr/>
        </p:nvSpPr>
        <p:spPr>
          <a:xfrm>
            <a:off x="2851150" y="3290888"/>
            <a:ext cx="10080625" cy="379412"/>
          </a:xfrm>
          <a:prstGeom prst="rect">
            <a:avLst/>
          </a:prstGeom>
          <a:noFill/>
          <a:ln w="9525">
            <a:noFill/>
          </a:ln>
        </p:spPr>
        <p:txBody>
          <a:bodyPr lIns="100794" tIns="50397" rIns="100794" bIns="50397">
            <a:spAutoFit/>
          </a:bodyPr>
          <a:p>
            <a:endParaRPr lang="en-US" altLang="en-US" dirty="0">
              <a:latin typeface="Arial" panose="020B0604020202020204" pitchFamily="34" charset="0"/>
            </a:endParaRPr>
          </a:p>
        </p:txBody>
      </p:sp>
      <p:pic>
        <p:nvPicPr>
          <p:cNvPr id="224260" name="Picture 4"/>
          <p:cNvPicPr>
            <a:picLocks noChangeAspect="1"/>
          </p:cNvPicPr>
          <p:nvPr/>
        </p:nvPicPr>
        <p:blipFill>
          <a:blip r:embed="rId1">
            <a:biLevel thresh="50000"/>
            <a:grayscl/>
            <a:lum bright="-29999" contrast="26000"/>
          </a:blip>
          <a:stretch>
            <a:fillRect/>
          </a:stretch>
        </p:blipFill>
        <p:spPr>
          <a:xfrm>
            <a:off x="2863850" y="1725613"/>
            <a:ext cx="6851650" cy="1792287"/>
          </a:xfrm>
          <a:prstGeom prst="rect">
            <a:avLst/>
          </a:prstGeom>
          <a:noFill/>
          <a:ln w="9525">
            <a:noFill/>
          </a:ln>
        </p:spPr>
      </p:pic>
      <p:sp>
        <p:nvSpPr>
          <p:cNvPr id="224261" name="Rectangle 7"/>
          <p:cNvSpPr/>
          <p:nvPr/>
        </p:nvSpPr>
        <p:spPr>
          <a:xfrm>
            <a:off x="3559175" y="3517900"/>
            <a:ext cx="10080625" cy="377825"/>
          </a:xfrm>
          <a:prstGeom prst="rect">
            <a:avLst/>
          </a:prstGeom>
          <a:noFill/>
          <a:ln w="9525">
            <a:noFill/>
          </a:ln>
        </p:spPr>
        <p:txBody>
          <a:bodyPr lIns="100794" tIns="50397" rIns="100794" bIns="50397">
            <a:spAutoFit/>
          </a:bodyPr>
          <a:p>
            <a:endParaRPr lang="en-US" altLang="en-US" dirty="0">
              <a:latin typeface="Arial" panose="020B0604020202020204" pitchFamily="34" charset="0"/>
            </a:endParaRPr>
          </a:p>
        </p:txBody>
      </p:sp>
      <p:pic>
        <p:nvPicPr>
          <p:cNvPr id="224262" name="Picture 6"/>
          <p:cNvPicPr>
            <a:picLocks noChangeAspect="1"/>
          </p:cNvPicPr>
          <p:nvPr/>
        </p:nvPicPr>
        <p:blipFill>
          <a:blip r:embed="rId2"/>
          <a:stretch>
            <a:fillRect/>
          </a:stretch>
        </p:blipFill>
        <p:spPr>
          <a:xfrm>
            <a:off x="2784475" y="5921375"/>
            <a:ext cx="5237163" cy="1260475"/>
          </a:xfrm>
          <a:prstGeom prst="rect">
            <a:avLst/>
          </a:prstGeom>
          <a:noFill/>
          <a:ln w="9525">
            <a:noFill/>
          </a:ln>
        </p:spPr>
      </p:pic>
      <p:sp>
        <p:nvSpPr>
          <p:cNvPr id="224263"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224264"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5282" name="Rectangle 3" descr="Rectangle: Click to edit Master text styles&#10;Second level&#10;Third level&#10;Fourth level&#10;Fifth level"/>
          <p:cNvSpPr>
            <a:spLocks noGrp="1"/>
          </p:cNvSpPr>
          <p:nvPr>
            <p:ph idx="1"/>
          </p:nvPr>
        </p:nvSpPr>
        <p:spPr>
          <a:xfrm>
            <a:off x="2087563" y="755650"/>
            <a:ext cx="6985000" cy="6216650"/>
          </a:xfrm>
          <a:ln/>
        </p:spPr>
        <p:txBody>
          <a:bodyPr vert="horz" wrap="square" lIns="0" tIns="28440" rIns="0" bIns="0" anchor="t"/>
          <a:p>
            <a:pPr eaLnBrk="1" hangingPunct="1">
              <a:lnSpc>
                <a:spcPct val="90000"/>
              </a:lnSpc>
            </a:pPr>
            <a:r>
              <a:rPr lang="en-US" altLang="en-US" sz="3100" dirty="0">
                <a:latin typeface="Times New Roman" panose="02020603050405020304" pitchFamily="18" charset="0"/>
              </a:rPr>
              <a:t>In terms of average signal energy,E</a:t>
            </a:r>
            <a:r>
              <a:rPr lang="en-US" altLang="en-US" sz="3100" baseline="-25000" dirty="0">
                <a:latin typeface="Times New Roman" panose="02020603050405020304" pitchFamily="18" charset="0"/>
              </a:rPr>
              <a:t>avg</a:t>
            </a:r>
            <a:endParaRPr lang="en-US" altLang="en-US" sz="3100" baseline="-25000" dirty="0">
              <a:latin typeface="Times New Roman" panose="02020603050405020304" pitchFamily="18" charset="0"/>
            </a:endParaRPr>
          </a:p>
          <a:p>
            <a:pPr eaLnBrk="1" hangingPunct="1">
              <a:lnSpc>
                <a:spcPct val="90000"/>
              </a:lnSpc>
            </a:pPr>
            <a:endParaRPr lang="en-US" altLang="en-US" sz="3100" dirty="0">
              <a:latin typeface="Times New Roman" panose="02020603050405020304" pitchFamily="18" charset="0"/>
            </a:endParaRPr>
          </a:p>
          <a:p>
            <a:pPr eaLnBrk="1" hangingPunct="1">
              <a:lnSpc>
                <a:spcPct val="90000"/>
              </a:lnSpc>
            </a:pPr>
            <a:endParaRPr lang="en-US" altLang="en-US" sz="3100" dirty="0">
              <a:latin typeface="Times New Roman" panose="02020603050405020304" pitchFamily="18" charset="0"/>
            </a:endParaRPr>
          </a:p>
          <a:p>
            <a:pPr eaLnBrk="1" hangingPunct="1">
              <a:lnSpc>
                <a:spcPct val="90000"/>
              </a:lnSpc>
            </a:pPr>
            <a:endParaRPr lang="en-US" altLang="en-US" sz="3100" dirty="0">
              <a:latin typeface="Times New Roman" panose="02020603050405020304" pitchFamily="18" charset="0"/>
            </a:endParaRPr>
          </a:p>
          <a:p>
            <a:pPr eaLnBrk="1" hangingPunct="1">
              <a:lnSpc>
                <a:spcPct val="90000"/>
              </a:lnSpc>
            </a:pPr>
            <a:endParaRPr lang="en-US" altLang="en-US" sz="3100" dirty="0">
              <a:latin typeface="Times New Roman" panose="02020603050405020304" pitchFamily="18" charset="0"/>
            </a:endParaRPr>
          </a:p>
          <a:p>
            <a:pPr eaLnBrk="1" hangingPunct="1">
              <a:lnSpc>
                <a:spcPct val="90000"/>
              </a:lnSpc>
              <a:buClr>
                <a:srgbClr val="000000"/>
              </a:buClr>
              <a:buSzPct val="100000"/>
              <a:buFontTx/>
            </a:pPr>
            <a:r>
              <a:rPr lang="en-US" altLang="en-US" sz="3100" dirty="0">
                <a:latin typeface="Times New Roman" panose="02020603050405020304" pitchFamily="18" charset="0"/>
              </a:rPr>
              <a:t> </a:t>
            </a:r>
            <a:r>
              <a:rPr lang="en-US" altLang="en-US" sz="3100" b="1" dirty="0">
                <a:latin typeface="Times New Roman" panose="02020603050405020304" pitchFamily="18" charset="0"/>
              </a:rPr>
              <a:t>Power Efficiency and Bandwidth :</a:t>
            </a:r>
            <a:endParaRPr lang="en-US" altLang="en-US" sz="3100" b="1" dirty="0">
              <a:latin typeface="Times New Roman" panose="02020603050405020304" pitchFamily="18" charset="0"/>
            </a:endParaRPr>
          </a:p>
          <a:p>
            <a:pPr eaLnBrk="1" hangingPunct="1">
              <a:lnSpc>
                <a:spcPct val="90000"/>
              </a:lnSpc>
            </a:pPr>
            <a:r>
              <a:rPr lang="en-US" altLang="en-US" sz="3100" dirty="0">
                <a:latin typeface="Times New Roman" panose="02020603050405020304" pitchFamily="18" charset="0"/>
              </a:rPr>
              <a:t>Power efficiency of </a:t>
            </a:r>
            <a:r>
              <a:rPr lang="en-US" altLang="en-US" sz="3100" dirty="0">
                <a:solidFill>
                  <a:srgbClr val="FF0000"/>
                </a:solidFill>
                <a:latin typeface="Times New Roman" panose="02020603050405020304" pitchFamily="18" charset="0"/>
              </a:rPr>
              <a:t>QAM</a:t>
            </a:r>
            <a:r>
              <a:rPr lang="en-US" altLang="en-US" sz="3100" dirty="0">
                <a:latin typeface="Times New Roman" panose="02020603050405020304" pitchFamily="18" charset="0"/>
              </a:rPr>
              <a:t> is superior to M-ary PSK.</a:t>
            </a:r>
            <a:endParaRPr lang="en-US" altLang="en-US" sz="3100" dirty="0">
              <a:latin typeface="Times New Roman" panose="02020603050405020304" pitchFamily="18" charset="0"/>
            </a:endParaRPr>
          </a:p>
          <a:p>
            <a:pPr eaLnBrk="1" hangingPunct="1">
              <a:lnSpc>
                <a:spcPct val="90000"/>
              </a:lnSpc>
            </a:pPr>
            <a:r>
              <a:rPr lang="en-US" altLang="en-US" sz="3100" dirty="0">
                <a:latin typeface="Times New Roman" panose="02020603050405020304" pitchFamily="18" charset="0"/>
              </a:rPr>
              <a:t>Bandwidth efficiency of  QAM is identical to M-ary PSK. </a:t>
            </a:r>
            <a:endParaRPr lang="en-US" altLang="en-US" sz="3100" dirty="0">
              <a:latin typeface="Times New Roman" panose="02020603050405020304" pitchFamily="18" charset="0"/>
            </a:endParaRPr>
          </a:p>
        </p:txBody>
      </p:sp>
      <p:sp>
        <p:nvSpPr>
          <p:cNvPr id="225283" name="Rectangle 5"/>
          <p:cNvSpPr/>
          <p:nvPr/>
        </p:nvSpPr>
        <p:spPr>
          <a:xfrm>
            <a:off x="3606800" y="3506788"/>
            <a:ext cx="10080625" cy="379412"/>
          </a:xfrm>
          <a:prstGeom prst="rect">
            <a:avLst/>
          </a:prstGeom>
          <a:noFill/>
          <a:ln w="9525">
            <a:noFill/>
          </a:ln>
        </p:spPr>
        <p:txBody>
          <a:bodyPr lIns="100794" tIns="50397" rIns="100794" bIns="50397">
            <a:spAutoFit/>
          </a:bodyPr>
          <a:p>
            <a:endParaRPr lang="en-US" altLang="en-US" dirty="0">
              <a:latin typeface="Arial" panose="020B0604020202020204" pitchFamily="34" charset="0"/>
            </a:endParaRPr>
          </a:p>
        </p:txBody>
      </p:sp>
      <p:pic>
        <p:nvPicPr>
          <p:cNvPr id="225284" name="Picture 4"/>
          <p:cNvPicPr>
            <a:picLocks noChangeAspect="1"/>
          </p:cNvPicPr>
          <p:nvPr/>
        </p:nvPicPr>
        <p:blipFill>
          <a:blip r:embed="rId1">
            <a:biLevel thresh="50000"/>
            <a:grayscl/>
            <a:lum bright="-23999"/>
          </a:blip>
          <a:stretch>
            <a:fillRect/>
          </a:stretch>
        </p:blipFill>
        <p:spPr>
          <a:xfrm>
            <a:off x="3744913" y="2051050"/>
            <a:ext cx="4283075" cy="1260475"/>
          </a:xfrm>
          <a:prstGeom prst="rect">
            <a:avLst/>
          </a:prstGeom>
          <a:noFill/>
          <a:ln w="9525">
            <a:noFill/>
          </a:ln>
        </p:spPr>
      </p:pic>
      <p:sp>
        <p:nvSpPr>
          <p:cNvPr id="225285"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225286"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6306" name="Rectangle 2"/>
          <p:cNvSpPr/>
          <p:nvPr/>
        </p:nvSpPr>
        <p:spPr>
          <a:xfrm>
            <a:off x="4938713" y="3425825"/>
            <a:ext cx="203200" cy="717550"/>
          </a:xfrm>
          <a:prstGeom prst="rect">
            <a:avLst/>
          </a:prstGeom>
          <a:noFill/>
          <a:ln w="9525">
            <a:noFill/>
          </a:ln>
        </p:spPr>
        <p:txBody>
          <a:bodyPr wrap="none" lIns="100794" tIns="50397" rIns="100794" bIns="50397">
            <a:spAutoFit/>
          </a:bodyPr>
          <a:p>
            <a:endParaRPr lang="en-US" altLang="en-US" sz="4000" dirty="0">
              <a:solidFill>
                <a:schemeClr val="tx2"/>
              </a:solidFill>
              <a:latin typeface="Arial" panose="020B0604020202020204" pitchFamily="34" charset="0"/>
            </a:endParaRPr>
          </a:p>
        </p:txBody>
      </p:sp>
      <p:sp>
        <p:nvSpPr>
          <p:cNvPr id="226307" name="Rectangle 4"/>
          <p:cNvSpPr/>
          <p:nvPr/>
        </p:nvSpPr>
        <p:spPr>
          <a:xfrm>
            <a:off x="2441575" y="3217863"/>
            <a:ext cx="10080625" cy="379412"/>
          </a:xfrm>
          <a:prstGeom prst="rect">
            <a:avLst/>
          </a:prstGeom>
          <a:noFill/>
          <a:ln w="9525">
            <a:noFill/>
          </a:ln>
        </p:spPr>
        <p:txBody>
          <a:bodyPr lIns="100794" tIns="50397" rIns="100794" bIns="50397">
            <a:spAutoFit/>
          </a:bodyPr>
          <a:p>
            <a:endParaRPr lang="en-US" altLang="en-US" dirty="0">
              <a:latin typeface="Arial" panose="020B0604020202020204" pitchFamily="34" charset="0"/>
            </a:endParaRPr>
          </a:p>
        </p:txBody>
      </p:sp>
      <p:pic>
        <p:nvPicPr>
          <p:cNvPr id="226308" name="Picture 3"/>
          <p:cNvPicPr>
            <a:picLocks noChangeAspect="1"/>
          </p:cNvPicPr>
          <p:nvPr/>
        </p:nvPicPr>
        <p:blipFill>
          <a:blip r:embed="rId1"/>
          <a:stretch>
            <a:fillRect/>
          </a:stretch>
        </p:blipFill>
        <p:spPr>
          <a:xfrm>
            <a:off x="2663825" y="755650"/>
            <a:ext cx="5653088" cy="2352675"/>
          </a:xfrm>
          <a:prstGeom prst="rect">
            <a:avLst/>
          </a:prstGeom>
          <a:noFill/>
          <a:ln w="9525">
            <a:noFill/>
          </a:ln>
        </p:spPr>
      </p:pic>
      <p:sp>
        <p:nvSpPr>
          <p:cNvPr id="226309" name="Rectangle 6"/>
          <p:cNvSpPr/>
          <p:nvPr/>
        </p:nvSpPr>
        <p:spPr>
          <a:xfrm>
            <a:off x="2016125" y="2446338"/>
            <a:ext cx="10080625" cy="379412"/>
          </a:xfrm>
          <a:prstGeom prst="rect">
            <a:avLst/>
          </a:prstGeom>
          <a:noFill/>
          <a:ln w="9525">
            <a:noFill/>
          </a:ln>
        </p:spPr>
        <p:txBody>
          <a:bodyPr lIns="100794" tIns="50397" rIns="100794" bIns="50397">
            <a:spAutoFit/>
          </a:bodyPr>
          <a:p>
            <a:endParaRPr lang="en-US" altLang="en-US" dirty="0">
              <a:latin typeface="Arial" panose="020B0604020202020204" pitchFamily="34" charset="0"/>
            </a:endParaRPr>
          </a:p>
        </p:txBody>
      </p:sp>
      <p:graphicFrame>
        <p:nvGraphicFramePr>
          <p:cNvPr id="226310" name="Object 2"/>
          <p:cNvGraphicFramePr>
            <a:graphicFrameLocks noChangeAspect="1"/>
          </p:cNvGraphicFramePr>
          <p:nvPr/>
        </p:nvGraphicFramePr>
        <p:xfrm>
          <a:off x="2016125" y="3276600"/>
          <a:ext cx="6048375" cy="2833688"/>
        </p:xfrm>
        <a:graphic>
          <a:graphicData uri="http://schemas.openxmlformats.org/presentationml/2006/ole">
            <mc:AlternateContent xmlns:mc="http://schemas.openxmlformats.org/markup-compatibility/2006">
              <mc:Choice xmlns:v="urn:schemas-microsoft-com:vml" Requires="v">
                <p:oleObj spid="_x0000_s3141" name="" r:id="rId2" imgW="6181725" imgH="2724150" progId="">
                  <p:embed/>
                </p:oleObj>
              </mc:Choice>
              <mc:Fallback>
                <p:oleObj name="" r:id="rId2" imgW="6181725" imgH="2724150" progId="">
                  <p:embed/>
                  <p:pic>
                    <p:nvPicPr>
                      <p:cNvPr id="0" name="Picture 3140"/>
                      <p:cNvPicPr/>
                      <p:nvPr/>
                    </p:nvPicPr>
                    <p:blipFill>
                      <a:blip r:embed="rId3">
                        <a:grayscl/>
                        <a:lum bright="-16000" contrast="20000"/>
                      </a:blip>
                      <a:stretch>
                        <a:fillRect/>
                      </a:stretch>
                    </p:blipFill>
                    <p:spPr>
                      <a:xfrm>
                        <a:off x="2016125" y="3276600"/>
                        <a:ext cx="6048375" cy="2833688"/>
                      </a:xfrm>
                      <a:prstGeom prst="rect">
                        <a:avLst/>
                      </a:prstGeom>
                      <a:noFill/>
                      <a:ln w="38100">
                        <a:noFill/>
                        <a:miter/>
                      </a:ln>
                    </p:spPr>
                  </p:pic>
                </p:oleObj>
              </mc:Fallback>
            </mc:AlternateContent>
          </a:graphicData>
        </a:graphic>
      </p:graphicFrame>
      <p:sp>
        <p:nvSpPr>
          <p:cNvPr id="226311" name="Text Box 7"/>
          <p:cNvSpPr txBox="1"/>
          <p:nvPr/>
        </p:nvSpPr>
        <p:spPr>
          <a:xfrm>
            <a:off x="2016125" y="6308725"/>
            <a:ext cx="6646863" cy="379413"/>
          </a:xfrm>
          <a:prstGeom prst="rect">
            <a:avLst/>
          </a:prstGeom>
          <a:noFill/>
          <a:ln w="9525">
            <a:noFill/>
          </a:ln>
        </p:spPr>
        <p:txBody>
          <a:bodyPr wrap="none" lIns="100794" tIns="50397" rIns="100794" bIns="50397">
            <a:spAutoFit/>
          </a:bodyPr>
          <a:p>
            <a:r>
              <a:rPr lang="en-US" altLang="en-US" dirty="0">
                <a:solidFill>
                  <a:schemeClr val="tx1"/>
                </a:solidFill>
                <a:latin typeface="Arial" panose="020B0604020202020204" pitchFamily="34" charset="0"/>
              </a:rPr>
              <a:t>Fig: signal constellation of M-ary QPSK and M-ary QAM(M=16)</a:t>
            </a:r>
            <a:endParaRPr lang="en-US" altLang="en-US" dirty="0">
              <a:solidFill>
                <a:schemeClr val="tx1"/>
              </a:solidFill>
              <a:latin typeface="Arial" panose="020B0604020202020204" pitchFamily="34" charset="0"/>
            </a:endParaRPr>
          </a:p>
        </p:txBody>
      </p:sp>
      <p:sp>
        <p:nvSpPr>
          <p:cNvPr id="226312"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226313"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7330" name="Rectangle 3"/>
          <p:cNvSpPr/>
          <p:nvPr/>
        </p:nvSpPr>
        <p:spPr>
          <a:xfrm>
            <a:off x="2016125" y="1874838"/>
            <a:ext cx="10080625" cy="377825"/>
          </a:xfrm>
          <a:prstGeom prst="rect">
            <a:avLst/>
          </a:prstGeom>
          <a:noFill/>
          <a:ln w="9525">
            <a:noFill/>
          </a:ln>
        </p:spPr>
        <p:txBody>
          <a:bodyPr lIns="100794" tIns="50397" rIns="100794" bIns="50397">
            <a:spAutoFit/>
          </a:bodyPr>
          <a:p>
            <a:endParaRPr lang="en-US" altLang="en-US" dirty="0">
              <a:latin typeface="Arial" panose="020B0604020202020204" pitchFamily="34" charset="0"/>
            </a:endParaRPr>
          </a:p>
        </p:txBody>
      </p:sp>
      <p:graphicFrame>
        <p:nvGraphicFramePr>
          <p:cNvPr id="227331" name="Object 2"/>
          <p:cNvGraphicFramePr>
            <a:graphicFrameLocks noChangeAspect="1"/>
          </p:cNvGraphicFramePr>
          <p:nvPr/>
        </p:nvGraphicFramePr>
        <p:xfrm>
          <a:off x="3024188" y="987425"/>
          <a:ext cx="5969000" cy="4899025"/>
        </p:xfrm>
        <a:graphic>
          <a:graphicData uri="http://schemas.openxmlformats.org/presentationml/2006/ole">
            <mc:AlternateContent xmlns:mc="http://schemas.openxmlformats.org/markup-compatibility/2006">
              <mc:Choice xmlns:v="urn:schemas-microsoft-com:vml" Requires="v">
                <p:oleObj spid="_x0000_s3142" name="" r:id="rId1" imgW="6638925" imgH="4181475" progId="">
                  <p:embed/>
                </p:oleObj>
              </mc:Choice>
              <mc:Fallback>
                <p:oleObj name="" r:id="rId1" imgW="6638925" imgH="4181475" progId="">
                  <p:embed/>
                  <p:pic>
                    <p:nvPicPr>
                      <p:cNvPr id="0" name="Picture 3141"/>
                      <p:cNvPicPr/>
                      <p:nvPr/>
                    </p:nvPicPr>
                    <p:blipFill>
                      <a:blip r:embed="rId2">
                        <a:grayscl/>
                        <a:lum bright="-14001" contrast="34000"/>
                      </a:blip>
                      <a:stretch>
                        <a:fillRect/>
                      </a:stretch>
                    </p:blipFill>
                    <p:spPr>
                      <a:xfrm>
                        <a:off x="3024188" y="987425"/>
                        <a:ext cx="5969000" cy="4899025"/>
                      </a:xfrm>
                      <a:prstGeom prst="rect">
                        <a:avLst/>
                      </a:prstGeom>
                      <a:noFill/>
                      <a:ln w="38100">
                        <a:noFill/>
                        <a:miter/>
                      </a:ln>
                    </p:spPr>
                  </p:pic>
                </p:oleObj>
              </mc:Fallback>
            </mc:AlternateContent>
          </a:graphicData>
        </a:graphic>
      </p:graphicFrame>
      <p:sp>
        <p:nvSpPr>
          <p:cNvPr id="227332" name="Text Box 4"/>
          <p:cNvSpPr txBox="1"/>
          <p:nvPr/>
        </p:nvSpPr>
        <p:spPr>
          <a:xfrm>
            <a:off x="3744913" y="6176963"/>
            <a:ext cx="2286000" cy="379412"/>
          </a:xfrm>
          <a:prstGeom prst="rect">
            <a:avLst/>
          </a:prstGeom>
          <a:noFill/>
          <a:ln w="9525">
            <a:noFill/>
          </a:ln>
        </p:spPr>
        <p:txBody>
          <a:bodyPr wrap="none" lIns="100794" tIns="50397" rIns="100794" bIns="50397">
            <a:spAutoFit/>
          </a:bodyPr>
          <a:p>
            <a:r>
              <a:rPr lang="en-US" altLang="en-US" dirty="0">
                <a:solidFill>
                  <a:schemeClr val="tx1"/>
                </a:solidFill>
                <a:latin typeface="Arial" panose="020B0604020202020204" pitchFamily="34" charset="0"/>
              </a:rPr>
              <a:t>Fig: QAM for M = 16</a:t>
            </a:r>
            <a:endParaRPr lang="en-US" altLang="en-US" dirty="0">
              <a:solidFill>
                <a:schemeClr val="tx1"/>
              </a:solidFill>
              <a:latin typeface="Arial" panose="020B0604020202020204" pitchFamily="34" charset="0"/>
            </a:endParaRPr>
          </a:p>
        </p:txBody>
      </p:sp>
      <p:sp>
        <p:nvSpPr>
          <p:cNvPr id="227333"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227334"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2707" name="Rectangle 2"/>
          <p:cNvSpPr>
            <a:spLocks noGrp="1" noChangeArrowheads="1"/>
          </p:cNvSpPr>
          <p:nvPr>
            <p:ph type="title"/>
          </p:nvPr>
        </p:nvSpPr>
        <p:spPr>
          <a:xfrm>
            <a:off x="1512888" y="395288"/>
            <a:ext cx="8567738" cy="1092200"/>
          </a:xfrm>
        </p:spPr>
        <p:txBody>
          <a:bodyPr vert="horz" wrap="square" lIns="0" tIns="0" rIns="0" bIns="0" numCol="1" anchor="ctr" anchorCtr="0" compatLnSpc="1">
            <a:normAutofit fontScale="90000"/>
          </a:bodyPr>
          <a:lstStyle/>
          <a:p>
            <a:pPr marL="0" marR="0" lvl="0" indent="0" algn="ctr" defTabSz="449580" rtl="0" eaLnBrk="1" fontAlgn="base" latinLnBrk="0" hangingPunct="1">
              <a:lnSpc>
                <a:spcPct val="93000"/>
              </a:lnSpc>
              <a:spcBef>
                <a:spcPct val="0"/>
              </a:spcBef>
              <a:spcAft>
                <a:spcPct val="0"/>
              </a:spcAft>
              <a:buClr>
                <a:srgbClr val="000000"/>
              </a:buClr>
              <a:buSzPct val="100000"/>
              <a:buFont typeface="Times New Roman" panose="02020603050405020304" pitchFamily="18" charset="0"/>
              <a:buNone/>
              <a:defRPr/>
            </a:pPr>
            <a:r>
              <a:rPr kumimoji="0" lang="en-US" sz="4400" b="0" i="0" u="none" strike="noStrike" kern="1200" cap="none" spc="0" normalizeH="0" baseline="0" noProof="0" dirty="0">
                <a:ln>
                  <a:noFill/>
                </a:ln>
                <a:solidFill>
                  <a:srgbClr val="000000"/>
                </a:solidFill>
                <a:effectLst/>
                <a:uLnTx/>
                <a:uFillTx/>
                <a:latin typeface="+mj-lt"/>
                <a:ea typeface="+mj-ea"/>
                <a:cs typeface="+mj-cs"/>
              </a:rPr>
              <a:t>		</a:t>
            </a:r>
            <a:r>
              <a:rPr kumimoji="0" lang="en-US" sz="4400" b="0" i="0" u="none" strike="noStrike" kern="1200" cap="none" spc="0" normalizeH="0" baseline="0" noProof="0" dirty="0">
                <a:ln>
                  <a:noFill/>
                </a:ln>
                <a:solidFill>
                  <a:schemeClr val="tx1"/>
                </a:solidFill>
                <a:effectLst/>
                <a:uLnTx/>
                <a:uFillTx/>
                <a:latin typeface="+mj-lt"/>
                <a:ea typeface="+mj-ea"/>
                <a:cs typeface="+mj-cs"/>
              </a:rPr>
              <a:t>M-</a:t>
            </a:r>
            <a:r>
              <a:rPr kumimoji="0" lang="en-US" sz="4400" b="0" i="0" u="none" strike="noStrike" kern="1200" cap="none" spc="0" normalizeH="0" baseline="0" noProof="0" dirty="0" err="1">
                <a:ln>
                  <a:noFill/>
                </a:ln>
                <a:solidFill>
                  <a:schemeClr val="tx1"/>
                </a:solidFill>
                <a:effectLst/>
                <a:uLnTx/>
                <a:uFillTx/>
                <a:latin typeface="+mj-lt"/>
                <a:ea typeface="+mj-ea"/>
                <a:cs typeface="+mj-cs"/>
              </a:rPr>
              <a:t>ary</a:t>
            </a:r>
            <a:r>
              <a:rPr kumimoji="0" lang="en-US" sz="4400" b="0" i="0" u="none" strike="noStrike" kern="1200" cap="none" spc="0" normalizeH="0" baseline="0" noProof="0" dirty="0">
                <a:ln>
                  <a:noFill/>
                </a:ln>
                <a:solidFill>
                  <a:schemeClr val="tx1"/>
                </a:solidFill>
                <a:effectLst/>
                <a:uLnTx/>
                <a:uFillTx/>
                <a:latin typeface="+mj-lt"/>
                <a:ea typeface="+mj-ea"/>
                <a:cs typeface="+mj-cs"/>
              </a:rPr>
              <a:t> Frequency Shift 				Keying(MFSK)</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228355" name="Rectangle 3" descr="Rectangle: Click to edit Master text styles&#10;Second level&#10;Third level&#10;Fourth level&#10;Fifth level"/>
          <p:cNvSpPr>
            <a:spLocks noGrp="1"/>
          </p:cNvSpPr>
          <p:nvPr>
            <p:ph idx="1"/>
          </p:nvPr>
        </p:nvSpPr>
        <p:spPr>
          <a:xfrm>
            <a:off x="2171700" y="1504950"/>
            <a:ext cx="7500938" cy="4872038"/>
          </a:xfrm>
          <a:ln/>
        </p:spPr>
        <p:txBody>
          <a:bodyPr vert="horz" wrap="square" lIns="0" tIns="28440" rIns="0" bIns="0" anchor="t"/>
          <a:p>
            <a:pPr eaLnBrk="1" hangingPunct="1">
              <a:lnSpc>
                <a:spcPct val="90000"/>
              </a:lnSpc>
            </a:pPr>
            <a:endParaRPr lang="en-US" altLang="zh-CN" sz="2400" dirty="0">
              <a:latin typeface="Times New Roman" panose="02020603050405020304" pitchFamily="18" charset="0"/>
              <a:ea typeface="SimSun" panose="02010600030101010101" pitchFamily="2" charset="-122"/>
            </a:endParaRPr>
          </a:p>
          <a:p>
            <a:pPr eaLnBrk="1" hangingPunct="1">
              <a:lnSpc>
                <a:spcPct val="90000"/>
              </a:lnSpc>
            </a:pPr>
            <a:r>
              <a:rPr lang="en-US" altLang="zh-CN" sz="2400" dirty="0">
                <a:latin typeface="Times New Roman" panose="02020603050405020304" pitchFamily="18" charset="0"/>
                <a:ea typeface="SimSun" panose="02010600030101010101" pitchFamily="2" charset="-122"/>
              </a:rPr>
              <a:t>In M-ary FSK modulation the transmitted signals are defined by:</a:t>
            </a:r>
            <a:endParaRPr lang="en-US" altLang="zh-CN" sz="2400" dirty="0">
              <a:latin typeface="Times New Roman" panose="02020603050405020304" pitchFamily="18" charset="0"/>
              <a:ea typeface="SimSun" panose="02010600030101010101" pitchFamily="2" charset="-122"/>
            </a:endParaRPr>
          </a:p>
          <a:p>
            <a:pPr eaLnBrk="1" hangingPunct="1">
              <a:lnSpc>
                <a:spcPct val="90000"/>
              </a:lnSpc>
            </a:pPr>
            <a:endParaRPr lang="en-US" altLang="zh-CN" sz="2400" dirty="0">
              <a:latin typeface="Times New Roman" panose="02020603050405020304" pitchFamily="18" charset="0"/>
              <a:ea typeface="SimSun" panose="02010600030101010101" pitchFamily="2" charset="-122"/>
            </a:endParaRPr>
          </a:p>
          <a:p>
            <a:pPr eaLnBrk="1" hangingPunct="1">
              <a:lnSpc>
                <a:spcPct val="90000"/>
              </a:lnSpc>
            </a:pPr>
            <a:endParaRPr lang="en-US" altLang="zh-CN" sz="2400" dirty="0">
              <a:latin typeface="Times New Roman" panose="02020603050405020304" pitchFamily="18" charset="0"/>
              <a:ea typeface="SimSun" panose="02010600030101010101" pitchFamily="2" charset="-122"/>
            </a:endParaRPr>
          </a:p>
          <a:p>
            <a:pPr eaLnBrk="1" hangingPunct="1">
              <a:lnSpc>
                <a:spcPct val="90000"/>
              </a:lnSpc>
              <a:buClr>
                <a:srgbClr val="000000"/>
              </a:buClr>
              <a:buSzPct val="100000"/>
              <a:buFontTx/>
            </a:pPr>
            <a:r>
              <a:rPr lang="en-US" altLang="zh-CN" sz="2400" dirty="0">
                <a:latin typeface="Times New Roman" panose="02020603050405020304" pitchFamily="18" charset="0"/>
                <a:ea typeface="SimSun" panose="02010600030101010101" pitchFamily="2" charset="-122"/>
              </a:rPr>
              <a:t>   where </a:t>
            </a:r>
            <a:r>
              <a:rPr lang="en-US" altLang="zh-CN" sz="2400" dirty="0">
                <a:solidFill>
                  <a:srgbClr val="FF0000"/>
                </a:solidFill>
                <a:latin typeface="Times New Roman" panose="02020603050405020304" pitchFamily="18" charset="0"/>
                <a:ea typeface="SimSun" panose="02010600030101010101" pitchFamily="2" charset="-122"/>
              </a:rPr>
              <a:t>fc = nc/2Ts</a:t>
            </a:r>
            <a:r>
              <a:rPr lang="en-US" altLang="zh-CN" sz="2400" dirty="0">
                <a:latin typeface="Times New Roman" panose="02020603050405020304" pitchFamily="18" charset="0"/>
                <a:ea typeface="SimSun" panose="02010600030101010101" pitchFamily="2" charset="-122"/>
              </a:rPr>
              <a:t>, for some fixed integer n.</a:t>
            </a:r>
            <a:endParaRPr lang="en-US" altLang="zh-CN" sz="2400" dirty="0">
              <a:latin typeface="Times New Roman" panose="02020603050405020304" pitchFamily="18" charset="0"/>
              <a:ea typeface="SimSun" panose="02010600030101010101" pitchFamily="2" charset="-122"/>
            </a:endParaRPr>
          </a:p>
          <a:p>
            <a:pPr eaLnBrk="1" hangingPunct="1">
              <a:lnSpc>
                <a:spcPct val="90000"/>
              </a:lnSpc>
              <a:buClr>
                <a:srgbClr val="000000"/>
              </a:buClr>
              <a:buSzPct val="100000"/>
              <a:buFontTx/>
            </a:pPr>
            <a:r>
              <a:rPr lang="en-US" altLang="zh-CN" sz="2400" dirty="0">
                <a:latin typeface="Times New Roman" panose="02020603050405020304" pitchFamily="18" charset="0"/>
                <a:ea typeface="SimSun" panose="02010600030101010101" pitchFamily="2" charset="-122"/>
              </a:rPr>
              <a:t>   The M transmitted signals are of equal energy and equal duration, and the signal frequencies are separated by </a:t>
            </a:r>
            <a:r>
              <a:rPr lang="en-US" altLang="zh-CN" sz="2400" dirty="0">
                <a:solidFill>
                  <a:srgbClr val="FF0000"/>
                </a:solidFill>
                <a:latin typeface="Times New Roman" panose="02020603050405020304" pitchFamily="18" charset="0"/>
                <a:ea typeface="SimSun" panose="02010600030101010101" pitchFamily="2" charset="-122"/>
              </a:rPr>
              <a:t>1/2Ts </a:t>
            </a:r>
            <a:r>
              <a:rPr lang="en-US" altLang="zh-CN" sz="2400" dirty="0">
                <a:latin typeface="Times New Roman" panose="02020603050405020304" pitchFamily="18" charset="0"/>
                <a:ea typeface="SimSun" panose="02010600030101010101" pitchFamily="2" charset="-122"/>
              </a:rPr>
              <a:t>Hertz, making the signals orthogonal to one another</a:t>
            </a:r>
            <a:r>
              <a:rPr lang="en-US" altLang="zh-CN" sz="3100" dirty="0">
                <a:latin typeface="Times New Roman" panose="02020603050405020304" pitchFamily="18" charset="0"/>
                <a:ea typeface="SimSun" panose="02010600030101010101" pitchFamily="2" charset="-122"/>
              </a:rPr>
              <a:t>. </a:t>
            </a:r>
            <a:endParaRPr lang="en-US" altLang="zh-CN" sz="3100" dirty="0">
              <a:latin typeface="Times New Roman" panose="02020603050405020304" pitchFamily="18" charset="0"/>
              <a:ea typeface="SimSun" panose="02010600030101010101" pitchFamily="2" charset="-122"/>
            </a:endParaRPr>
          </a:p>
          <a:p>
            <a:pPr eaLnBrk="1" hangingPunct="1">
              <a:lnSpc>
                <a:spcPct val="90000"/>
              </a:lnSpc>
            </a:pPr>
            <a:endParaRPr lang="en-US" altLang="en-US" sz="3100" dirty="0"/>
          </a:p>
        </p:txBody>
      </p:sp>
      <p:sp>
        <p:nvSpPr>
          <p:cNvPr id="228356" name="Rectangle 5"/>
          <p:cNvSpPr/>
          <p:nvPr/>
        </p:nvSpPr>
        <p:spPr>
          <a:xfrm>
            <a:off x="2293938" y="1706563"/>
            <a:ext cx="10080625" cy="377825"/>
          </a:xfrm>
          <a:prstGeom prst="rect">
            <a:avLst/>
          </a:prstGeom>
          <a:noFill/>
          <a:ln w="9525">
            <a:noFill/>
          </a:ln>
        </p:spPr>
        <p:txBody>
          <a:bodyPr lIns="100794" tIns="50397" rIns="100794" bIns="50397">
            <a:spAutoFit/>
          </a:bodyPr>
          <a:p>
            <a:endParaRPr lang="en-US" altLang="en-US" dirty="0">
              <a:latin typeface="Arial" panose="020B0604020202020204" pitchFamily="34" charset="0"/>
            </a:endParaRPr>
          </a:p>
        </p:txBody>
      </p:sp>
      <p:sp>
        <p:nvSpPr>
          <p:cNvPr id="228357" name="Rectangle 7"/>
          <p:cNvSpPr/>
          <p:nvPr/>
        </p:nvSpPr>
        <p:spPr>
          <a:xfrm>
            <a:off x="2792413" y="3538538"/>
            <a:ext cx="10080625" cy="377825"/>
          </a:xfrm>
          <a:prstGeom prst="rect">
            <a:avLst/>
          </a:prstGeom>
          <a:noFill/>
          <a:ln w="9525">
            <a:noFill/>
          </a:ln>
        </p:spPr>
        <p:txBody>
          <a:bodyPr lIns="100794" tIns="50397" rIns="100794" bIns="50397">
            <a:spAutoFit/>
          </a:bodyPr>
          <a:p>
            <a:endParaRPr lang="en-US" altLang="en-US" dirty="0">
              <a:latin typeface="Arial" panose="020B0604020202020204" pitchFamily="34" charset="0"/>
            </a:endParaRPr>
          </a:p>
        </p:txBody>
      </p:sp>
      <p:pic>
        <p:nvPicPr>
          <p:cNvPr id="228358" name="Picture 6"/>
          <p:cNvPicPr>
            <a:picLocks noChangeAspect="1"/>
          </p:cNvPicPr>
          <p:nvPr/>
        </p:nvPicPr>
        <p:blipFill>
          <a:blip r:embed="rId1">
            <a:biLevel thresh="50000"/>
            <a:grayscl/>
            <a:lum bright="-12000" contrast="30000"/>
          </a:blip>
          <a:stretch>
            <a:fillRect/>
          </a:stretch>
        </p:blipFill>
        <p:spPr>
          <a:xfrm>
            <a:off x="3278188" y="2530475"/>
            <a:ext cx="5292725" cy="1008063"/>
          </a:xfrm>
          <a:prstGeom prst="rect">
            <a:avLst/>
          </a:prstGeom>
          <a:noFill/>
          <a:ln w="9525">
            <a:noFill/>
          </a:ln>
        </p:spPr>
      </p:pic>
      <p:sp>
        <p:nvSpPr>
          <p:cNvPr id="228359"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228360"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9378" name="Rectangle 3" descr="Rectangle: Click to edit Master text styles&#10;Second level&#10;Third level&#10;Fourth level&#10;Fifth level"/>
          <p:cNvSpPr>
            <a:spLocks noGrp="1"/>
          </p:cNvSpPr>
          <p:nvPr>
            <p:ph idx="1"/>
          </p:nvPr>
        </p:nvSpPr>
        <p:spPr>
          <a:xfrm>
            <a:off x="2087563" y="839788"/>
            <a:ext cx="7069137" cy="5964237"/>
          </a:xfrm>
          <a:ln/>
        </p:spPr>
        <p:txBody>
          <a:bodyPr vert="horz" wrap="square" lIns="0" tIns="28440" rIns="0" bIns="0" anchor="t"/>
          <a:p>
            <a:pPr eaLnBrk="1" hangingPunct="1"/>
            <a:r>
              <a:rPr lang="en-US" altLang="zh-CN" sz="2600" dirty="0">
                <a:latin typeface="Times New Roman" panose="02020603050405020304" pitchFamily="18" charset="0"/>
                <a:ea typeface="SimSun" panose="02010600030101010101" pitchFamily="2" charset="-122"/>
              </a:rPr>
              <a:t>The average probability of error based on the union bound is given by </a:t>
            </a:r>
            <a:r>
              <a:rPr lang="en-US" altLang="en-US" sz="2600" dirty="0"/>
              <a:t> </a:t>
            </a:r>
            <a:endParaRPr lang="en-US" altLang="en-US" sz="2600" dirty="0"/>
          </a:p>
          <a:p>
            <a:pPr eaLnBrk="1" hangingPunct="1"/>
            <a:endParaRPr lang="en-US" altLang="en-US" sz="2600" dirty="0"/>
          </a:p>
          <a:p>
            <a:pPr eaLnBrk="1" hangingPunct="1"/>
            <a:endParaRPr lang="en-US" altLang="en-US" sz="2600" dirty="0"/>
          </a:p>
          <a:p>
            <a:pPr eaLnBrk="1" hangingPunct="1"/>
            <a:endParaRPr lang="en-US" altLang="en-US" sz="2600" dirty="0"/>
          </a:p>
          <a:p>
            <a:pPr eaLnBrk="1" hangingPunct="1"/>
            <a:endParaRPr lang="en-US" altLang="en-US" sz="2600" dirty="0"/>
          </a:p>
          <a:p>
            <a:pPr eaLnBrk="1" hangingPunct="1"/>
            <a:r>
              <a:rPr lang="en-US" altLang="en-US" sz="2600" dirty="0">
                <a:latin typeface="Times New Roman" panose="02020603050405020304" pitchFamily="18" charset="0"/>
              </a:rPr>
              <a:t>Using only the leading terms of the binomial expansion:</a:t>
            </a:r>
            <a:endParaRPr lang="en-US" altLang="en-US" sz="2600" dirty="0">
              <a:latin typeface="Times New Roman" panose="02020603050405020304" pitchFamily="18" charset="0"/>
            </a:endParaRPr>
          </a:p>
          <a:p>
            <a:pPr eaLnBrk="1" hangingPunct="1"/>
            <a:endParaRPr lang="en-US" altLang="en-US" sz="2600" dirty="0"/>
          </a:p>
        </p:txBody>
      </p:sp>
      <p:sp>
        <p:nvSpPr>
          <p:cNvPr id="229379" name="Rectangle 5"/>
          <p:cNvSpPr/>
          <p:nvPr/>
        </p:nvSpPr>
        <p:spPr>
          <a:xfrm>
            <a:off x="3533775" y="3486150"/>
            <a:ext cx="10080625" cy="377825"/>
          </a:xfrm>
          <a:prstGeom prst="rect">
            <a:avLst/>
          </a:prstGeom>
          <a:noFill/>
          <a:ln w="9525">
            <a:noFill/>
          </a:ln>
        </p:spPr>
        <p:txBody>
          <a:bodyPr lIns="100794" tIns="50397" rIns="100794" bIns="50397">
            <a:spAutoFit/>
          </a:bodyPr>
          <a:p>
            <a:endParaRPr lang="en-US" altLang="en-US" dirty="0">
              <a:latin typeface="Arial" panose="020B0604020202020204" pitchFamily="34" charset="0"/>
            </a:endParaRPr>
          </a:p>
        </p:txBody>
      </p:sp>
      <p:pic>
        <p:nvPicPr>
          <p:cNvPr id="229380" name="Picture 4"/>
          <p:cNvPicPr>
            <a:picLocks noChangeAspect="1"/>
          </p:cNvPicPr>
          <p:nvPr/>
        </p:nvPicPr>
        <p:blipFill>
          <a:blip r:embed="rId1">
            <a:biLevel thresh="50000"/>
            <a:grayscl/>
            <a:lum bright="-6000" contrast="16000"/>
          </a:blip>
          <a:stretch>
            <a:fillRect/>
          </a:stretch>
        </p:blipFill>
        <p:spPr>
          <a:xfrm>
            <a:off x="2592388" y="1966913"/>
            <a:ext cx="6718300" cy="1420812"/>
          </a:xfrm>
          <a:prstGeom prst="rect">
            <a:avLst/>
          </a:prstGeom>
          <a:noFill/>
          <a:ln w="9525">
            <a:noFill/>
          </a:ln>
        </p:spPr>
      </p:pic>
      <p:sp>
        <p:nvSpPr>
          <p:cNvPr id="229381" name="Rectangle 7"/>
          <p:cNvSpPr/>
          <p:nvPr/>
        </p:nvSpPr>
        <p:spPr>
          <a:xfrm>
            <a:off x="3365500" y="3490913"/>
            <a:ext cx="10080625" cy="379412"/>
          </a:xfrm>
          <a:prstGeom prst="rect">
            <a:avLst/>
          </a:prstGeom>
          <a:noFill/>
          <a:ln w="9525">
            <a:noFill/>
          </a:ln>
        </p:spPr>
        <p:txBody>
          <a:bodyPr lIns="100794" tIns="50397" rIns="100794" bIns="50397">
            <a:spAutoFit/>
          </a:bodyPr>
          <a:p>
            <a:endParaRPr lang="en-US" altLang="en-US" dirty="0">
              <a:latin typeface="Arial" panose="020B0604020202020204" pitchFamily="34" charset="0"/>
            </a:endParaRPr>
          </a:p>
        </p:txBody>
      </p:sp>
      <p:pic>
        <p:nvPicPr>
          <p:cNvPr id="229382" name="Picture 6"/>
          <p:cNvPicPr>
            <a:picLocks noChangeAspect="1"/>
          </p:cNvPicPr>
          <p:nvPr/>
        </p:nvPicPr>
        <p:blipFill>
          <a:blip r:embed="rId2">
            <a:biLevel thresh="50000"/>
            <a:grayscl/>
            <a:lum bright="-42001"/>
          </a:blip>
          <a:stretch>
            <a:fillRect/>
          </a:stretch>
        </p:blipFill>
        <p:spPr>
          <a:xfrm>
            <a:off x="2447925" y="5075238"/>
            <a:ext cx="6489700" cy="1470025"/>
          </a:xfrm>
          <a:prstGeom prst="rect">
            <a:avLst/>
          </a:prstGeom>
          <a:noFill/>
          <a:ln w="9525">
            <a:noFill/>
          </a:ln>
        </p:spPr>
      </p:pic>
      <p:sp>
        <p:nvSpPr>
          <p:cNvPr id="229383"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229384"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0402" name="Rectangle 3" descr="Rectangle: Click to edit Master text styles&#10;Second level&#10;Third level&#10;Fourth level&#10;Fifth level"/>
          <p:cNvSpPr>
            <a:spLocks noGrp="1"/>
          </p:cNvSpPr>
          <p:nvPr>
            <p:ph idx="1"/>
          </p:nvPr>
        </p:nvSpPr>
        <p:spPr>
          <a:xfrm>
            <a:off x="2457450" y="593725"/>
            <a:ext cx="7237413" cy="6624638"/>
          </a:xfrm>
          <a:ln/>
        </p:spPr>
        <p:txBody>
          <a:bodyPr vert="horz" wrap="square" lIns="0" tIns="28440" rIns="0" bIns="0" anchor="t"/>
          <a:p>
            <a:pPr eaLnBrk="1" hangingPunct="1">
              <a:buClr>
                <a:srgbClr val="000000"/>
              </a:buClr>
              <a:buSzPct val="100000"/>
              <a:buFontTx/>
              <a:buNone/>
            </a:pPr>
            <a:r>
              <a:rPr lang="en-US" altLang="en-US" sz="3100" b="1" dirty="0">
                <a:latin typeface="Times New Roman" panose="02020603050405020304" pitchFamily="18" charset="0"/>
              </a:rPr>
              <a:t>Power Efficiency and Bandwidth :</a:t>
            </a:r>
            <a:endParaRPr lang="en-US" altLang="en-US" sz="3100" b="1" dirty="0">
              <a:latin typeface="Times New Roman" panose="02020603050405020304" pitchFamily="18" charset="0"/>
            </a:endParaRPr>
          </a:p>
          <a:p>
            <a:pPr eaLnBrk="1" hangingPunct="1">
              <a:buClr>
                <a:srgbClr val="000000"/>
              </a:buClr>
              <a:buSzPct val="100000"/>
              <a:buFontTx/>
              <a:buNone/>
            </a:pPr>
            <a:r>
              <a:rPr lang="en-US" altLang="en-US" sz="3100" dirty="0">
                <a:latin typeface="Times New Roman" panose="02020603050405020304" pitchFamily="18" charset="0"/>
              </a:rPr>
              <a:t>Bandwidth:</a:t>
            </a:r>
            <a:endParaRPr lang="en-US" altLang="en-US" sz="3100" dirty="0">
              <a:latin typeface="Times New Roman" panose="02020603050405020304" pitchFamily="18" charset="0"/>
            </a:endParaRPr>
          </a:p>
          <a:p>
            <a:pPr eaLnBrk="1" hangingPunct="1">
              <a:buClr>
                <a:srgbClr val="000000"/>
              </a:buClr>
              <a:buSzPct val="100000"/>
              <a:buFontTx/>
              <a:buNone/>
            </a:pPr>
            <a:endParaRPr lang="en-US" altLang="en-US" sz="3100" dirty="0">
              <a:latin typeface="Times New Roman" panose="02020603050405020304" pitchFamily="18" charset="0"/>
            </a:endParaRPr>
          </a:p>
          <a:p>
            <a:pPr eaLnBrk="1" hangingPunct="1">
              <a:buClr>
                <a:srgbClr val="000000"/>
              </a:buClr>
              <a:buSzPct val="100000"/>
              <a:buFont typeface="Wingdings" panose="05000000000000000000" pitchFamily="2" charset="2"/>
              <a:buChar char="•"/>
            </a:pPr>
            <a:endParaRPr lang="en-US" altLang="en-US" sz="3100" dirty="0">
              <a:latin typeface="Times New Roman" panose="02020603050405020304" pitchFamily="18" charset="0"/>
            </a:endParaRPr>
          </a:p>
          <a:p>
            <a:pPr eaLnBrk="1" hangingPunct="1">
              <a:buClr>
                <a:srgbClr val="000000"/>
              </a:buClr>
              <a:buSzPct val="100000"/>
              <a:buFont typeface="Wingdings" panose="05000000000000000000" pitchFamily="2" charset="2"/>
              <a:buChar char="•"/>
            </a:pPr>
            <a:endParaRPr lang="en-US" altLang="en-US" sz="3100" dirty="0">
              <a:latin typeface="Times New Roman" panose="02020603050405020304" pitchFamily="18" charset="0"/>
            </a:endParaRPr>
          </a:p>
          <a:p>
            <a:pPr eaLnBrk="1" hangingPunct="1">
              <a:buClr>
                <a:srgbClr val="000000"/>
              </a:buClr>
              <a:buSzPct val="100000"/>
              <a:buNone/>
            </a:pPr>
            <a:endParaRPr lang="en-US" altLang="en-US" sz="3100" dirty="0">
              <a:latin typeface="Times New Roman" panose="02020603050405020304" pitchFamily="18" charset="0"/>
            </a:endParaRPr>
          </a:p>
          <a:p>
            <a:pPr eaLnBrk="1" hangingPunct="1">
              <a:buClr>
                <a:srgbClr val="000000"/>
              </a:buClr>
              <a:buSzPct val="100000"/>
              <a:buNone/>
            </a:pPr>
            <a:r>
              <a:rPr lang="en-US" altLang="en-US" sz="3100" dirty="0">
                <a:latin typeface="Times New Roman" panose="02020603050405020304" pitchFamily="18" charset="0"/>
              </a:rPr>
              <a:t>The channel bandwidth of a M-ary FSK signal is :</a:t>
            </a:r>
            <a:endParaRPr lang="en-US" altLang="en-US" sz="3100" dirty="0">
              <a:latin typeface="Times New Roman" panose="02020603050405020304" pitchFamily="18" charset="0"/>
            </a:endParaRPr>
          </a:p>
          <a:p>
            <a:pPr eaLnBrk="1" hangingPunct="1">
              <a:buClr>
                <a:srgbClr val="000000"/>
              </a:buClr>
              <a:buSzPct val="100000"/>
              <a:buFontTx/>
              <a:buNone/>
            </a:pPr>
            <a:r>
              <a:rPr lang="en-US" altLang="en-US" sz="3100" dirty="0">
                <a:latin typeface="Times New Roman" panose="02020603050405020304" pitchFamily="18" charset="0"/>
              </a:rPr>
              <a:t>              </a:t>
            </a:r>
            <a:endParaRPr lang="en-US" altLang="en-US" sz="3100" dirty="0">
              <a:latin typeface="Times New Roman" panose="02020603050405020304" pitchFamily="18" charset="0"/>
            </a:endParaRPr>
          </a:p>
          <a:p>
            <a:pPr eaLnBrk="1" hangingPunct="1">
              <a:buClr>
                <a:srgbClr val="000000"/>
              </a:buClr>
              <a:buSzPct val="100000"/>
              <a:buFontTx/>
              <a:buNone/>
            </a:pPr>
            <a:endParaRPr lang="en-US" altLang="en-US" sz="3100" dirty="0">
              <a:latin typeface="Times New Roman" panose="02020603050405020304" pitchFamily="18" charset="0"/>
            </a:endParaRPr>
          </a:p>
          <a:p>
            <a:pPr eaLnBrk="1" hangingPunct="1">
              <a:buClr>
                <a:srgbClr val="000000"/>
              </a:buClr>
              <a:buSzPct val="100000"/>
              <a:buFontTx/>
              <a:buNone/>
            </a:pPr>
            <a:endParaRPr lang="en-US" altLang="en-US" sz="3100" dirty="0">
              <a:latin typeface="Times New Roman" panose="02020603050405020304" pitchFamily="18" charset="0"/>
            </a:endParaRPr>
          </a:p>
          <a:p>
            <a:pPr eaLnBrk="1" hangingPunct="1">
              <a:buClr>
                <a:srgbClr val="000000"/>
              </a:buClr>
              <a:buSzPct val="100000"/>
              <a:buFontTx/>
              <a:buNone/>
            </a:pPr>
            <a:endParaRPr lang="en-US" altLang="en-US" sz="3100" dirty="0">
              <a:latin typeface="Times New Roman" panose="02020603050405020304" pitchFamily="18" charset="0"/>
            </a:endParaRPr>
          </a:p>
          <a:p>
            <a:pPr lvl="2" eaLnBrk="1" hangingPunct="1">
              <a:buClr>
                <a:srgbClr val="000000"/>
              </a:buClr>
              <a:buSzPct val="100000"/>
              <a:buNone/>
            </a:pPr>
            <a:endParaRPr lang="en-US" altLang="en-US" sz="3100" dirty="0">
              <a:latin typeface="Times New Roman" panose="02020603050405020304" pitchFamily="18" charset="0"/>
            </a:endParaRPr>
          </a:p>
        </p:txBody>
      </p:sp>
      <p:sp>
        <p:nvSpPr>
          <p:cNvPr id="230403" name="Rectangle 7"/>
          <p:cNvSpPr/>
          <p:nvPr/>
        </p:nvSpPr>
        <p:spPr>
          <a:xfrm>
            <a:off x="4184650" y="3527425"/>
            <a:ext cx="10080625" cy="379413"/>
          </a:xfrm>
          <a:prstGeom prst="rect">
            <a:avLst/>
          </a:prstGeom>
          <a:noFill/>
          <a:ln w="9525">
            <a:noFill/>
          </a:ln>
        </p:spPr>
        <p:txBody>
          <a:bodyPr lIns="100794" tIns="50397" rIns="100794" bIns="50397">
            <a:spAutoFit/>
          </a:bodyPr>
          <a:p>
            <a:endParaRPr lang="en-US" altLang="en-US" dirty="0">
              <a:latin typeface="Arial" panose="020B0604020202020204" pitchFamily="34" charset="0"/>
            </a:endParaRPr>
          </a:p>
        </p:txBody>
      </p:sp>
      <p:sp>
        <p:nvSpPr>
          <p:cNvPr id="230404" name="Rectangle 9"/>
          <p:cNvSpPr/>
          <p:nvPr/>
        </p:nvSpPr>
        <p:spPr>
          <a:xfrm>
            <a:off x="2457450" y="3249613"/>
            <a:ext cx="10080625" cy="379412"/>
          </a:xfrm>
          <a:prstGeom prst="rect">
            <a:avLst/>
          </a:prstGeom>
          <a:noFill/>
          <a:ln w="9525">
            <a:noFill/>
          </a:ln>
        </p:spPr>
        <p:txBody>
          <a:bodyPr lIns="100794" tIns="50397" rIns="100794" bIns="50397">
            <a:spAutoFit/>
          </a:bodyPr>
          <a:p>
            <a:endParaRPr lang="en-US" altLang="en-US" dirty="0">
              <a:latin typeface="Arial" panose="020B0604020202020204" pitchFamily="34" charset="0"/>
            </a:endParaRPr>
          </a:p>
        </p:txBody>
      </p:sp>
      <p:pic>
        <p:nvPicPr>
          <p:cNvPr id="230405" name="Picture 8"/>
          <p:cNvPicPr>
            <a:picLocks noChangeAspect="1"/>
          </p:cNvPicPr>
          <p:nvPr/>
        </p:nvPicPr>
        <p:blipFill>
          <a:blip r:embed="rId1"/>
          <a:stretch>
            <a:fillRect/>
          </a:stretch>
        </p:blipFill>
        <p:spPr>
          <a:xfrm>
            <a:off x="2227263" y="1974850"/>
            <a:ext cx="7056437" cy="1931988"/>
          </a:xfrm>
          <a:prstGeom prst="rect">
            <a:avLst/>
          </a:prstGeom>
          <a:noFill/>
          <a:ln w="9525">
            <a:noFill/>
          </a:ln>
        </p:spPr>
      </p:pic>
      <p:pic>
        <p:nvPicPr>
          <p:cNvPr id="230406" name="Picture 10"/>
          <p:cNvPicPr>
            <a:picLocks noChangeAspect="1"/>
          </p:cNvPicPr>
          <p:nvPr/>
        </p:nvPicPr>
        <p:blipFill>
          <a:blip r:embed="rId2">
            <a:biLevel thresh="50000"/>
            <a:grayscl/>
            <a:lum bright="-29999"/>
          </a:blip>
          <a:stretch>
            <a:fillRect/>
          </a:stretch>
        </p:blipFill>
        <p:spPr>
          <a:xfrm>
            <a:off x="4824413" y="4899025"/>
            <a:ext cx="3024187" cy="1260475"/>
          </a:xfrm>
          <a:prstGeom prst="rect">
            <a:avLst/>
          </a:prstGeom>
          <a:noFill/>
          <a:ln w="9525">
            <a:noFill/>
          </a:ln>
        </p:spPr>
      </p:pic>
      <p:sp>
        <p:nvSpPr>
          <p:cNvPr id="230407"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230408"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1426" name="Rectangle 3" descr="Rectangle: Click to edit Master text styles&#10;Second level&#10;Third level&#10;Fourth level&#10;Fifth level"/>
          <p:cNvSpPr>
            <a:spLocks noGrp="1"/>
          </p:cNvSpPr>
          <p:nvPr>
            <p:ph idx="1"/>
          </p:nvPr>
        </p:nvSpPr>
        <p:spPr>
          <a:xfrm>
            <a:off x="2376488" y="923925"/>
            <a:ext cx="6864350" cy="4619625"/>
          </a:xfrm>
          <a:ln/>
        </p:spPr>
        <p:txBody>
          <a:bodyPr vert="horz" wrap="square" lIns="0" tIns="28440" rIns="0" bIns="0" anchor="t"/>
          <a:p>
            <a:pPr marL="457200" indent="-457200" eaLnBrk="1" hangingPunct="1">
              <a:buClr>
                <a:srgbClr val="000000"/>
              </a:buClr>
              <a:buSzPct val="100000"/>
              <a:buFont typeface="Arial" panose="020B0604020202020204" pitchFamily="34" charset="0"/>
              <a:buChar char="•"/>
            </a:pPr>
            <a:r>
              <a:rPr lang="en-US" altLang="en-US" sz="2600" dirty="0">
                <a:latin typeface="Times New Roman" panose="02020603050405020304" pitchFamily="18" charset="0"/>
              </a:rPr>
              <a:t>The channel bandwidth of a noncohorent MFSK is :</a:t>
            </a:r>
            <a:endParaRPr lang="en-US" altLang="en-US" sz="2600" dirty="0">
              <a:latin typeface="Times New Roman" panose="02020603050405020304" pitchFamily="18" charset="0"/>
            </a:endParaRPr>
          </a:p>
          <a:p>
            <a:pPr marL="457200" indent="-457200" eaLnBrk="1" hangingPunct="1">
              <a:buClr>
                <a:srgbClr val="000000"/>
              </a:buClr>
              <a:buSzPct val="100000"/>
              <a:buFont typeface="Arial" panose="020B0604020202020204" pitchFamily="34" charset="0"/>
              <a:buChar char="•"/>
            </a:pPr>
            <a:endParaRPr lang="en-US" altLang="en-US" sz="2600" dirty="0"/>
          </a:p>
          <a:p>
            <a:pPr marL="457200" indent="-457200" eaLnBrk="1" hangingPunct="1">
              <a:buClr>
                <a:srgbClr val="000000"/>
              </a:buClr>
              <a:buSzPct val="100000"/>
              <a:buFont typeface="Arial" panose="020B0604020202020204" pitchFamily="34" charset="0"/>
              <a:buChar char="•"/>
            </a:pPr>
            <a:endParaRPr lang="en-US" altLang="en-US" sz="2600" dirty="0"/>
          </a:p>
          <a:p>
            <a:pPr marL="457200" indent="-457200" eaLnBrk="1" hangingPunct="1">
              <a:buClr>
                <a:srgbClr val="000000"/>
              </a:buClr>
              <a:buSzPct val="100000"/>
              <a:buFont typeface="Arial" panose="020B0604020202020204" pitchFamily="34" charset="0"/>
              <a:buChar char="•"/>
            </a:pPr>
            <a:endParaRPr lang="en-US" altLang="en-US" sz="2600" dirty="0"/>
          </a:p>
          <a:p>
            <a:pPr marL="457200" indent="-457200" eaLnBrk="1" hangingPunct="1">
              <a:buClr>
                <a:srgbClr val="000000"/>
              </a:buClr>
              <a:buSzPct val="100000"/>
              <a:buFont typeface="Arial" panose="020B0604020202020204" pitchFamily="34" charset="0"/>
              <a:buChar char="•"/>
            </a:pPr>
            <a:endParaRPr lang="en-US" altLang="en-US" sz="2600" dirty="0"/>
          </a:p>
          <a:p>
            <a:pPr marL="457200" indent="-457200" eaLnBrk="1" hangingPunct="1">
              <a:buClr>
                <a:srgbClr val="000000"/>
              </a:buClr>
              <a:buSzPct val="100000"/>
              <a:buFont typeface="Arial" panose="020B0604020202020204" pitchFamily="34" charset="0"/>
              <a:buChar char="•"/>
            </a:pPr>
            <a:r>
              <a:rPr lang="en-US" altLang="zh-CN" sz="2600" dirty="0">
                <a:latin typeface="Times New Roman" panose="02020603050405020304" pitchFamily="18" charset="0"/>
                <a:ea typeface="SimSun" panose="02010600030101010101" pitchFamily="2" charset="-122"/>
              </a:rPr>
              <a:t>This implies that the bandwidth efficiency of an M-ary FSK signal decreases with increasing M. Therefore, unlike M-PSK signals, M-FSK signals are bandwidth inefficient.</a:t>
            </a:r>
            <a:endParaRPr lang="en-US" altLang="en-US" sz="2600" dirty="0">
              <a:latin typeface="Times New Roman" panose="02020603050405020304" pitchFamily="18" charset="0"/>
              <a:ea typeface="Times New Roman" panose="02020603050405020304" pitchFamily="18" charset="0"/>
            </a:endParaRPr>
          </a:p>
        </p:txBody>
      </p:sp>
      <p:sp>
        <p:nvSpPr>
          <p:cNvPr id="231427" name="Rectangle 5"/>
          <p:cNvSpPr/>
          <p:nvPr/>
        </p:nvSpPr>
        <p:spPr>
          <a:xfrm>
            <a:off x="4184650" y="3527425"/>
            <a:ext cx="10080625" cy="379413"/>
          </a:xfrm>
          <a:prstGeom prst="rect">
            <a:avLst/>
          </a:prstGeom>
          <a:noFill/>
          <a:ln w="9525">
            <a:noFill/>
          </a:ln>
        </p:spPr>
        <p:txBody>
          <a:bodyPr lIns="100794" tIns="50397" rIns="100794" bIns="50397">
            <a:spAutoFit/>
          </a:bodyPr>
          <a:p>
            <a:endParaRPr lang="en-US" altLang="en-US" dirty="0">
              <a:latin typeface="Arial" panose="020B0604020202020204" pitchFamily="34" charset="0"/>
            </a:endParaRPr>
          </a:p>
        </p:txBody>
      </p:sp>
      <p:pic>
        <p:nvPicPr>
          <p:cNvPr id="231428" name="Picture 4"/>
          <p:cNvPicPr>
            <a:picLocks noChangeAspect="1"/>
          </p:cNvPicPr>
          <p:nvPr/>
        </p:nvPicPr>
        <p:blipFill>
          <a:blip r:embed="rId1">
            <a:biLevel thresh="50000"/>
            <a:grayscl/>
            <a:lum bright="-23999"/>
          </a:blip>
          <a:stretch>
            <a:fillRect/>
          </a:stretch>
        </p:blipFill>
        <p:spPr>
          <a:xfrm>
            <a:off x="3192463" y="1931988"/>
            <a:ext cx="3443287" cy="1176337"/>
          </a:xfrm>
          <a:prstGeom prst="rect">
            <a:avLst/>
          </a:prstGeom>
          <a:noFill/>
          <a:ln w="9525">
            <a:noFill/>
          </a:ln>
        </p:spPr>
      </p:pic>
      <p:sp>
        <p:nvSpPr>
          <p:cNvPr id="231429"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231430"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2450" name="Rectangle 4"/>
          <p:cNvSpPr>
            <a:spLocks noGrp="1"/>
          </p:cNvSpPr>
          <p:nvPr>
            <p:ph type="title"/>
          </p:nvPr>
        </p:nvSpPr>
        <p:spPr>
          <a:xfrm>
            <a:off x="503238" y="303213"/>
            <a:ext cx="9074150" cy="1258887"/>
          </a:xfrm>
          <a:ln/>
        </p:spPr>
        <p:txBody>
          <a:bodyPr vert="horz" wrap="square" lIns="0" tIns="0" rIns="0" bIns="0" anchor="ctr"/>
          <a:p>
            <a:pPr eaLnBrk="1" hangingPunct="1"/>
            <a:r>
              <a:rPr lang="en-US" altLang="en-US" dirty="0"/>
              <a:t>Noise in DM</a:t>
            </a:r>
            <a:endParaRPr lang="en-IN" altLang="en-US" dirty="0"/>
          </a:p>
        </p:txBody>
      </p:sp>
      <p:sp>
        <p:nvSpPr>
          <p:cNvPr id="176131" name="Rectangle 3"/>
          <p:cNvSpPr>
            <a:spLocks noGrp="1"/>
          </p:cNvSpPr>
          <p:nvPr>
            <p:ph type="body" sz="half" idx="1"/>
          </p:nvPr>
        </p:nvSpPr>
        <p:spPr>
          <a:xfrm>
            <a:off x="2232025" y="1763713"/>
            <a:ext cx="7253288" cy="1857375"/>
          </a:xfrm>
          <a:ln/>
        </p:spPr>
        <p:txBody>
          <a:bodyPr vert="horz" wrap="square" lIns="0" tIns="28440" rIns="0" bIns="0" anchor="t"/>
          <a:p>
            <a:pPr marL="0" indent="0" eaLnBrk="1" hangingPunct="1">
              <a:lnSpc>
                <a:spcPct val="90000"/>
              </a:lnSpc>
              <a:buClr>
                <a:srgbClr val="000000"/>
              </a:buClr>
              <a:buSzPct val="100000"/>
              <a:buFont typeface="Times New Roman" panose="02020603050405020304" pitchFamily="18" charset="0"/>
            </a:pPr>
            <a:r>
              <a:rPr lang="en-US" altLang="en-US" sz="2200" dirty="0"/>
              <a:t>The error d(t) caused by Hunting Lies in the range of       (-</a:t>
            </a:r>
            <a:r>
              <a:rPr lang="el-GR" altLang="en-US" sz="2200" dirty="0"/>
              <a:t>σ</a:t>
            </a:r>
            <a:r>
              <a:rPr lang="en-US" altLang="en-US" sz="2200" dirty="0"/>
              <a:t>,+</a:t>
            </a:r>
            <a:r>
              <a:rPr lang="el-GR" altLang="en-US" sz="2200" dirty="0"/>
              <a:t>σ</a:t>
            </a:r>
            <a:r>
              <a:rPr lang="en-US" altLang="en-US" sz="2200" dirty="0"/>
              <a:t>).</a:t>
            </a:r>
            <a:endParaRPr lang="en-US" altLang="en-US" sz="2200" dirty="0"/>
          </a:p>
          <a:p>
            <a:pPr marL="0" indent="0" eaLnBrk="1" hangingPunct="1">
              <a:lnSpc>
                <a:spcPct val="90000"/>
              </a:lnSpc>
              <a:buClr>
                <a:srgbClr val="000000"/>
              </a:buClr>
              <a:buSzPct val="100000"/>
              <a:buFontTx/>
            </a:pPr>
            <a:r>
              <a:rPr lang="en-US" altLang="en-US" sz="2200" dirty="0"/>
              <a:t>				where,</a:t>
            </a:r>
            <a:endParaRPr lang="en-US" altLang="en-US" sz="2200" dirty="0"/>
          </a:p>
          <a:p>
            <a:pPr marL="0" indent="0" eaLnBrk="1" hangingPunct="1">
              <a:lnSpc>
                <a:spcPct val="90000"/>
              </a:lnSpc>
              <a:buClr>
                <a:srgbClr val="000000"/>
              </a:buClr>
              <a:buSzPct val="100000"/>
              <a:buFontTx/>
            </a:pPr>
            <a:r>
              <a:rPr lang="en-US" altLang="en-US" sz="2200" dirty="0"/>
              <a:t>					</a:t>
            </a:r>
            <a:r>
              <a:rPr lang="el-GR" altLang="en-US" sz="2200" dirty="0"/>
              <a:t>σ</a:t>
            </a:r>
            <a:r>
              <a:rPr lang="en-US" altLang="en-US" sz="2200" dirty="0"/>
              <a:t>=Step-Size.</a:t>
            </a:r>
            <a:endParaRPr lang="en-US" altLang="en-US" sz="2200" dirty="0"/>
          </a:p>
          <a:p>
            <a:pPr marL="0" indent="0" eaLnBrk="1" hangingPunct="1">
              <a:lnSpc>
                <a:spcPct val="90000"/>
              </a:lnSpc>
              <a:buClr>
                <a:srgbClr val="000000"/>
              </a:buClr>
              <a:buSzPct val="100000"/>
              <a:buFont typeface="Times New Roman" panose="02020603050405020304" pitchFamily="18" charset="0"/>
            </a:pPr>
            <a:r>
              <a:rPr lang="en-US" altLang="en-US" sz="2200" dirty="0"/>
              <a:t>So Finding the Granular Noise Power,</a:t>
            </a:r>
            <a:endParaRPr lang="el-GR" altLang="en-US" sz="2200" dirty="0"/>
          </a:p>
        </p:txBody>
      </p:sp>
      <p:graphicFrame>
        <p:nvGraphicFramePr>
          <p:cNvPr id="176133" name="Object 5"/>
          <p:cNvGraphicFramePr>
            <a:graphicFrameLocks noGrp="1" noChangeAspect="1"/>
          </p:cNvGraphicFramePr>
          <p:nvPr>
            <p:ph sz="quarter" idx="2"/>
          </p:nvPr>
        </p:nvGraphicFramePr>
        <p:xfrm>
          <a:off x="3214688" y="4097338"/>
          <a:ext cx="2282825" cy="979487"/>
        </p:xfrm>
        <a:graphic>
          <a:graphicData uri="http://schemas.openxmlformats.org/presentationml/2006/ole">
            <mc:AlternateContent xmlns:mc="http://schemas.openxmlformats.org/markup-compatibility/2006">
              <mc:Choice xmlns:v="urn:schemas-microsoft-com:vml" Requires="v">
                <p:oleObj spid="_x0000_s3147" name="" r:id="rId1" imgW="2070100" imgH="889000" progId="Equation.DSMT4">
                  <p:embed/>
                </p:oleObj>
              </mc:Choice>
              <mc:Fallback>
                <p:oleObj name="" r:id="rId1" imgW="2070100" imgH="889000" progId="Equation.DSMT4">
                  <p:embed/>
                  <p:pic>
                    <p:nvPicPr>
                      <p:cNvPr id="0" name="Picture 3146"/>
                      <p:cNvPicPr/>
                      <p:nvPr/>
                    </p:nvPicPr>
                    <p:blipFill>
                      <a:blip r:embed="rId2"/>
                      <a:srcRect/>
                      <a:stretch>
                        <a:fillRect/>
                      </a:stretch>
                    </p:blipFill>
                    <p:spPr>
                      <a:xfrm>
                        <a:off x="3214688" y="4097338"/>
                        <a:ext cx="2282825" cy="979487"/>
                      </a:xfrm>
                      <a:prstGeom prst="rect">
                        <a:avLst/>
                      </a:prstGeom>
                      <a:noFill/>
                      <a:ln w="38100">
                        <a:miter/>
                      </a:ln>
                    </p:spPr>
                  </p:pic>
                </p:oleObj>
              </mc:Fallback>
            </mc:AlternateContent>
          </a:graphicData>
        </a:graphic>
      </p:graphicFrame>
      <p:graphicFrame>
        <p:nvGraphicFramePr>
          <p:cNvPr id="176135" name="Object 7"/>
          <p:cNvGraphicFramePr>
            <a:graphicFrameLocks noGrp="1" noChangeAspect="1"/>
          </p:cNvGraphicFramePr>
          <p:nvPr>
            <p:ph sz="quarter" idx="3"/>
          </p:nvPr>
        </p:nvGraphicFramePr>
        <p:xfrm>
          <a:off x="3294063" y="5684838"/>
          <a:ext cx="1133475" cy="854075"/>
        </p:xfrm>
        <a:graphic>
          <a:graphicData uri="http://schemas.openxmlformats.org/presentationml/2006/ole">
            <mc:AlternateContent xmlns:mc="http://schemas.openxmlformats.org/markup-compatibility/2006">
              <mc:Choice xmlns:v="urn:schemas-microsoft-com:vml" Requires="v">
                <p:oleObj spid="_x0000_s3146" name="" r:id="rId3" imgW="1028065" imgH="774065" progId="Equation.DSMT4">
                  <p:embed/>
                </p:oleObj>
              </mc:Choice>
              <mc:Fallback>
                <p:oleObj name="" r:id="rId3" imgW="1028065" imgH="774065" progId="Equation.DSMT4">
                  <p:embed/>
                  <p:pic>
                    <p:nvPicPr>
                      <p:cNvPr id="0" name="Picture 3145"/>
                      <p:cNvPicPr/>
                      <p:nvPr/>
                    </p:nvPicPr>
                    <p:blipFill>
                      <a:blip r:embed="rId4"/>
                      <a:srcRect/>
                      <a:stretch>
                        <a:fillRect/>
                      </a:stretch>
                    </p:blipFill>
                    <p:spPr>
                      <a:xfrm>
                        <a:off x="3294063" y="5684838"/>
                        <a:ext cx="1133475" cy="854075"/>
                      </a:xfrm>
                      <a:prstGeom prst="rect">
                        <a:avLst/>
                      </a:prstGeom>
                      <a:noFill/>
                      <a:ln w="38100">
                        <a:miter/>
                      </a:ln>
                    </p:spPr>
                  </p:pic>
                </p:oleObj>
              </mc:Fallback>
            </mc:AlternateContent>
          </a:graphicData>
        </a:graphic>
      </p:graphicFrame>
      <p:sp>
        <p:nvSpPr>
          <p:cNvPr id="232454" name="Footer Placeholder 1"/>
          <p:cNvSpPr txBox="1">
            <a:spLocks noGrp="1"/>
          </p:cNvSpPr>
          <p:nvPr>
            <p:ph type="ftr" sz="quarter" idx="13"/>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232455" name="Slide Number Placeholder 2"/>
          <p:cNvSpPr txBox="1">
            <a:spLocks noGrp="1"/>
          </p:cNvSpPr>
          <p:nvPr>
            <p:ph type="sldNum" sz="quarter" idx="4"/>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76131">
                                            <p:txEl>
                                              <p:charRg st="0" end="69"/>
                                            </p:txEl>
                                          </p:spTgt>
                                        </p:tgtEl>
                                        <p:attrNameLst>
                                          <p:attrName>style.visibility</p:attrName>
                                        </p:attrNameLst>
                                      </p:cBhvr>
                                      <p:to>
                                        <p:strVal val="visible"/>
                                      </p:to>
                                    </p:set>
                                    <p:anim calcmode="lin" valueType="num">
                                      <p:cBhvr additive="base">
                                        <p:cTn id="7" dur="500" fill="hold"/>
                                        <p:tgtEl>
                                          <p:spTgt spid="176131">
                                            <p:txEl>
                                              <p:charRg st="0" end="69"/>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76131">
                                            <p:txEl>
                                              <p:charRg st="0" end="69"/>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76131">
                                            <p:txEl>
                                              <p:charRg st="69" end="80"/>
                                            </p:txEl>
                                          </p:spTgt>
                                        </p:tgtEl>
                                        <p:attrNameLst>
                                          <p:attrName>style.visibility</p:attrName>
                                        </p:attrNameLst>
                                      </p:cBhvr>
                                      <p:to>
                                        <p:strVal val="visible"/>
                                      </p:to>
                                    </p:set>
                                    <p:anim calcmode="lin" valueType="num">
                                      <p:cBhvr additive="base">
                                        <p:cTn id="11" dur="500" fill="hold"/>
                                        <p:tgtEl>
                                          <p:spTgt spid="176131">
                                            <p:txEl>
                                              <p:charRg st="69" end="8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76131">
                                            <p:txEl>
                                              <p:charRg st="69" end="80"/>
                                            </p:txEl>
                                          </p:spTgt>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76131">
                                            <p:txEl>
                                              <p:charRg st="80" end="98"/>
                                            </p:txEl>
                                          </p:spTgt>
                                        </p:tgtEl>
                                        <p:attrNameLst>
                                          <p:attrName>style.visibility</p:attrName>
                                        </p:attrNameLst>
                                      </p:cBhvr>
                                      <p:to>
                                        <p:strVal val="visible"/>
                                      </p:to>
                                    </p:set>
                                    <p:anim calcmode="lin" valueType="num">
                                      <p:cBhvr additive="base">
                                        <p:cTn id="15" dur="500" fill="hold"/>
                                        <p:tgtEl>
                                          <p:spTgt spid="176131">
                                            <p:txEl>
                                              <p:charRg st="80" end="98"/>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176131">
                                            <p:txEl>
                                              <p:charRg st="80" end="98"/>
                                            </p:txEl>
                                          </p:spTgt>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76131">
                                            <p:txEl>
                                              <p:charRg st="98" end="135"/>
                                            </p:txEl>
                                          </p:spTgt>
                                        </p:tgtEl>
                                        <p:attrNameLst>
                                          <p:attrName>style.visibility</p:attrName>
                                        </p:attrNameLst>
                                      </p:cBhvr>
                                      <p:to>
                                        <p:strVal val="visible"/>
                                      </p:to>
                                    </p:set>
                                    <p:anim calcmode="lin" valueType="num">
                                      <p:cBhvr additive="base">
                                        <p:cTn id="19" dur="500" fill="hold"/>
                                        <p:tgtEl>
                                          <p:spTgt spid="176131">
                                            <p:txEl>
                                              <p:charRg st="98" end="135"/>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76131">
                                            <p:txEl>
                                              <p:charRg st="98" end="135"/>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76133"/>
                                        </p:tgtEl>
                                        <p:attrNameLst>
                                          <p:attrName>style.visibility</p:attrName>
                                        </p:attrNameLst>
                                      </p:cBhvr>
                                      <p:to>
                                        <p:strVal val="visible"/>
                                      </p:to>
                                    </p:set>
                                    <p:anim calcmode="lin" valueType="num">
                                      <p:cBhvr additive="base">
                                        <p:cTn id="25" dur="500" fill="hold"/>
                                        <p:tgtEl>
                                          <p:spTgt spid="176133"/>
                                        </p:tgtEl>
                                        <p:attrNameLst>
                                          <p:attrName>ppt_x</p:attrName>
                                        </p:attrNameLst>
                                      </p:cBhvr>
                                      <p:tavLst>
                                        <p:tav tm="0">
                                          <p:val>
                                            <p:strVal val="0-#ppt_w/2"/>
                                          </p:val>
                                        </p:tav>
                                        <p:tav tm="100000">
                                          <p:val>
                                            <p:strVal val="#ppt_x"/>
                                          </p:val>
                                        </p:tav>
                                      </p:tavLst>
                                    </p:anim>
                                    <p:anim calcmode="lin" valueType="num">
                                      <p:cBhvr additive="base">
                                        <p:cTn id="26" dur="500" fill="hold"/>
                                        <p:tgtEl>
                                          <p:spTgt spid="176133"/>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176135"/>
                                        </p:tgtEl>
                                        <p:attrNameLst>
                                          <p:attrName>style.visibility</p:attrName>
                                        </p:attrNameLst>
                                      </p:cBhvr>
                                      <p:to>
                                        <p:strVal val="visible"/>
                                      </p:to>
                                    </p:set>
                                    <p:anim calcmode="lin" valueType="num">
                                      <p:cBhvr additive="base">
                                        <p:cTn id="31" dur="500" fill="hold"/>
                                        <p:tgtEl>
                                          <p:spTgt spid="176135"/>
                                        </p:tgtEl>
                                        <p:attrNameLst>
                                          <p:attrName>ppt_x</p:attrName>
                                        </p:attrNameLst>
                                      </p:cBhvr>
                                      <p:tavLst>
                                        <p:tav tm="0">
                                          <p:val>
                                            <p:strVal val="0-#ppt_w/2"/>
                                          </p:val>
                                        </p:tav>
                                        <p:tav tm="100000">
                                          <p:val>
                                            <p:strVal val="#ppt_x"/>
                                          </p:val>
                                        </p:tav>
                                      </p:tavLst>
                                    </p:anim>
                                    <p:anim calcmode="lin" valueType="num">
                                      <p:cBhvr additive="base">
                                        <p:cTn id="32" dur="500" fill="hold"/>
                                        <p:tgtEl>
                                          <p:spTgt spid="1761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3474" name="Rectangle 2"/>
          <p:cNvSpPr>
            <a:spLocks noGrp="1"/>
          </p:cNvSpPr>
          <p:nvPr>
            <p:ph type="title"/>
          </p:nvPr>
        </p:nvSpPr>
        <p:spPr>
          <a:ln/>
        </p:spPr>
        <p:txBody>
          <a:bodyPr vert="horz" wrap="square" lIns="0" tIns="0" rIns="0" bIns="0" anchor="ctr"/>
          <a:p>
            <a:r>
              <a:rPr lang="en-US" altLang="en-US" dirty="0"/>
              <a:t>Different Codes</a:t>
            </a:r>
            <a:endParaRPr lang="en-US" altLang="en-US" dirty="0"/>
          </a:p>
        </p:txBody>
      </p:sp>
      <p:sp>
        <p:nvSpPr>
          <p:cNvPr id="233475" name="Rectangle 3"/>
          <p:cNvSpPr>
            <a:spLocks noGrp="1"/>
          </p:cNvSpPr>
          <p:nvPr>
            <p:ph idx="1"/>
          </p:nvPr>
        </p:nvSpPr>
        <p:spPr>
          <a:ln/>
        </p:spPr>
        <p:txBody>
          <a:bodyPr vert="horz" wrap="square" lIns="0" tIns="28440" rIns="0" bIns="0" anchor="t"/>
          <a:p>
            <a:pPr>
              <a:buClr>
                <a:srgbClr val="000000"/>
              </a:buClr>
              <a:buSzPct val="100000"/>
              <a:buFontTx/>
              <a:buNone/>
            </a:pPr>
            <a:r>
              <a:rPr lang="en-US" altLang="en-US" dirty="0"/>
              <a:t>                   </a:t>
            </a:r>
            <a:endParaRPr lang="en-US" altLang="en-US" dirty="0"/>
          </a:p>
        </p:txBody>
      </p:sp>
      <p:pic>
        <p:nvPicPr>
          <p:cNvPr id="233476" name="Picture 4" descr="digsignal"/>
          <p:cNvPicPr>
            <a:picLocks noChangeAspect="1"/>
          </p:cNvPicPr>
          <p:nvPr/>
        </p:nvPicPr>
        <p:blipFill>
          <a:blip r:embed="rId1"/>
          <a:stretch>
            <a:fillRect/>
          </a:stretch>
        </p:blipFill>
        <p:spPr>
          <a:xfrm>
            <a:off x="3024188" y="2184400"/>
            <a:ext cx="6402387" cy="3611563"/>
          </a:xfrm>
          <a:prstGeom prst="rect">
            <a:avLst/>
          </a:prstGeom>
          <a:noFill/>
          <a:ln w="9525">
            <a:noFill/>
          </a:ln>
        </p:spPr>
      </p:pic>
      <p:sp>
        <p:nvSpPr>
          <p:cNvPr id="233477"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233478"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7650" name="Rectangle 2"/>
          <p:cNvSpPr>
            <a:spLocks noGrp="1"/>
          </p:cNvSpPr>
          <p:nvPr>
            <p:ph type="title"/>
          </p:nvPr>
        </p:nvSpPr>
        <p:spPr>
          <a:xfrm>
            <a:off x="1295400" y="0"/>
            <a:ext cx="8569325" cy="1260475"/>
          </a:xfrm>
          <a:ln/>
        </p:spPr>
        <p:txBody>
          <a:bodyPr vert="horz" wrap="square" lIns="100794" tIns="50397" rIns="100794" bIns="50397" anchor="t"/>
          <a:p>
            <a:r>
              <a:rPr lang="en-US" altLang="en-US" b="1" dirty="0"/>
              <a:t>PCM</a:t>
            </a:r>
            <a:endParaRPr lang="en-US" altLang="en-US" b="1" dirty="0"/>
          </a:p>
        </p:txBody>
      </p:sp>
      <p:sp>
        <p:nvSpPr>
          <p:cNvPr id="27651" name="Rectangle 3"/>
          <p:cNvSpPr>
            <a:spLocks noGrp="1"/>
          </p:cNvSpPr>
          <p:nvPr>
            <p:ph idx="1"/>
          </p:nvPr>
        </p:nvSpPr>
        <p:spPr>
          <a:xfrm>
            <a:off x="2232025" y="1595438"/>
            <a:ext cx="7092950" cy="5124450"/>
          </a:xfrm>
          <a:ln/>
        </p:spPr>
        <p:txBody>
          <a:bodyPr vert="horz" wrap="square" lIns="100794" tIns="50397" rIns="100794" bIns="50397" anchor="t"/>
          <a:p>
            <a:pPr marL="671830" indent="-671830">
              <a:lnSpc>
                <a:spcPct val="90000"/>
              </a:lnSpc>
              <a:buClr>
                <a:srgbClr val="000000"/>
              </a:buClr>
              <a:buSzPct val="100000"/>
              <a:buNone/>
            </a:pPr>
            <a:r>
              <a:rPr lang="en-US" altLang="en-US" sz="2400" dirty="0"/>
              <a:t>PCM consists of three steps to digitize an analog signal:</a:t>
            </a:r>
            <a:endParaRPr lang="en-US" altLang="en-US" sz="2400" dirty="0"/>
          </a:p>
          <a:p>
            <a:pPr marL="1090930" lvl="1" indent="-587375">
              <a:lnSpc>
                <a:spcPct val="90000"/>
              </a:lnSpc>
              <a:buClr>
                <a:srgbClr val="000000"/>
              </a:buClr>
              <a:buSzTx/>
              <a:buFont typeface="Arial" panose="020B0604020202020204" pitchFamily="34" charset="0"/>
              <a:buAutoNum type="arabicPeriod"/>
            </a:pPr>
            <a:r>
              <a:rPr lang="en-US" altLang="en-US" sz="2400" dirty="0"/>
              <a:t>Sampling</a:t>
            </a:r>
            <a:endParaRPr lang="en-US" altLang="en-US" sz="2400" dirty="0"/>
          </a:p>
          <a:p>
            <a:pPr marL="1090930" lvl="1" indent="-587375">
              <a:lnSpc>
                <a:spcPct val="90000"/>
              </a:lnSpc>
              <a:buClr>
                <a:srgbClr val="000000"/>
              </a:buClr>
              <a:buSzTx/>
              <a:buFont typeface="Arial" panose="020B0604020202020204" pitchFamily="34" charset="0"/>
              <a:buAutoNum type="arabicPeriod"/>
            </a:pPr>
            <a:r>
              <a:rPr lang="en-US" altLang="en-US" sz="2400" dirty="0"/>
              <a:t>Quantization</a:t>
            </a:r>
            <a:endParaRPr lang="en-US" altLang="en-US" sz="2400" dirty="0"/>
          </a:p>
          <a:p>
            <a:pPr marL="1090930" lvl="1" indent="-587375">
              <a:lnSpc>
                <a:spcPct val="90000"/>
              </a:lnSpc>
              <a:buClr>
                <a:srgbClr val="000000"/>
              </a:buClr>
              <a:buSzTx/>
              <a:buFont typeface="Arial" panose="020B0604020202020204" pitchFamily="34" charset="0"/>
              <a:buAutoNum type="arabicPeriod"/>
            </a:pPr>
            <a:r>
              <a:rPr lang="en-US" altLang="en-US" sz="2400" dirty="0"/>
              <a:t>Binary encoding</a:t>
            </a:r>
            <a:endParaRPr lang="en-US" altLang="en-US" sz="2400" dirty="0"/>
          </a:p>
          <a:p>
            <a:pPr marL="671830" indent="-671830">
              <a:lnSpc>
                <a:spcPct val="90000"/>
              </a:lnSpc>
              <a:buClr>
                <a:srgbClr val="000000"/>
              </a:buClr>
              <a:buSzTx/>
              <a:buFont typeface="Wingdings" panose="05000000000000000000" pitchFamily="2" charset="2"/>
              <a:buChar char="§"/>
            </a:pPr>
            <a:r>
              <a:rPr lang="en-US" altLang="en-US" sz="2400" dirty="0"/>
              <a:t>Before we sample, we have to filter the signal to limit the maximum frequency of the signal as it affects the sampling rate.</a:t>
            </a:r>
            <a:endParaRPr lang="en-US" altLang="en-US" sz="2400" dirty="0"/>
          </a:p>
          <a:p>
            <a:pPr marL="671830" indent="-671830">
              <a:lnSpc>
                <a:spcPct val="90000"/>
              </a:lnSpc>
              <a:buClr>
                <a:srgbClr val="000000"/>
              </a:buClr>
              <a:buSzTx/>
              <a:buFont typeface="Wingdings" panose="05000000000000000000" pitchFamily="2" charset="2"/>
              <a:buChar char="§"/>
            </a:pPr>
            <a:r>
              <a:rPr lang="en-US" altLang="en-US" sz="2400" dirty="0"/>
              <a:t>Filtering should ensure that we do not distort the signal, ie remove high frequency components that affect the signal shape. </a:t>
            </a:r>
            <a:endParaRPr lang="en-US" altLang="en-US" sz="2400" dirty="0"/>
          </a:p>
        </p:txBody>
      </p:sp>
      <p:sp>
        <p:nvSpPr>
          <p:cNvPr id="27652"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27653"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4498" name="Rectangle 2"/>
          <p:cNvSpPr>
            <a:spLocks noGrp="1"/>
          </p:cNvSpPr>
          <p:nvPr>
            <p:ph type="title"/>
          </p:nvPr>
        </p:nvSpPr>
        <p:spPr>
          <a:ln/>
        </p:spPr>
        <p:txBody>
          <a:bodyPr vert="horz" wrap="square" lIns="0" tIns="0" rIns="0" bIns="0" anchor="ctr"/>
          <a:p>
            <a:r>
              <a:rPr lang="en-US" altLang="en-US" dirty="0"/>
              <a:t>Performance Metrics</a:t>
            </a:r>
            <a:endParaRPr lang="en-US" altLang="en-US" dirty="0"/>
          </a:p>
        </p:txBody>
      </p:sp>
      <p:sp>
        <p:nvSpPr>
          <p:cNvPr id="234499" name="Rectangle 3"/>
          <p:cNvSpPr>
            <a:spLocks noGrp="1"/>
          </p:cNvSpPr>
          <p:nvPr>
            <p:ph idx="1"/>
          </p:nvPr>
        </p:nvSpPr>
        <p:spPr>
          <a:xfrm>
            <a:off x="2160588" y="1474788"/>
            <a:ext cx="7272337" cy="5905500"/>
          </a:xfrm>
          <a:ln/>
        </p:spPr>
        <p:txBody>
          <a:bodyPr vert="horz" wrap="square" lIns="0" tIns="28440" rIns="0" bIns="0" anchor="t"/>
          <a:p>
            <a:pPr algn="just"/>
            <a:r>
              <a:rPr lang="en-US" altLang="en-US" sz="3100" dirty="0"/>
              <a:t>In analog communications we want,</a:t>
            </a:r>
            <a:endParaRPr lang="en-US" altLang="en-US" sz="3100" dirty="0"/>
          </a:p>
          <a:p>
            <a:pPr algn="just"/>
            <a:endParaRPr lang="en-US" altLang="en-US" sz="3100" dirty="0"/>
          </a:p>
          <a:p>
            <a:pPr algn="just"/>
            <a:r>
              <a:rPr lang="en-US" altLang="en-US" sz="3100" dirty="0"/>
              <a:t>Digital communication systems:</a:t>
            </a:r>
            <a:endParaRPr lang="en-US" altLang="en-US" sz="3100" dirty="0"/>
          </a:p>
          <a:p>
            <a:pPr lvl="1" algn="just"/>
            <a:r>
              <a:rPr lang="en-US" altLang="en-US" sz="2600" dirty="0"/>
              <a:t>Data rate (R bps) (Limited) Channel Capacity</a:t>
            </a:r>
            <a:endParaRPr lang="en-US" altLang="en-US" sz="2600" dirty="0"/>
          </a:p>
          <a:p>
            <a:pPr lvl="1" algn="just"/>
            <a:r>
              <a:rPr lang="en-US" altLang="en-US" sz="2600" dirty="0"/>
              <a:t>Probability of error  </a:t>
            </a:r>
            <a:endParaRPr lang="en-US" altLang="en-US" sz="2600" dirty="0"/>
          </a:p>
          <a:p>
            <a:pPr lvl="1" algn="just"/>
            <a:r>
              <a:rPr lang="en-US" altLang="en-US" sz="2600" dirty="0"/>
              <a:t>Without noise, we don’t make bit errors</a:t>
            </a:r>
            <a:endParaRPr lang="en-US" altLang="en-US" sz="2600" dirty="0"/>
          </a:p>
          <a:p>
            <a:pPr lvl="1" algn="just"/>
            <a:r>
              <a:rPr lang="en-US" altLang="en-US" sz="2600" dirty="0"/>
              <a:t>Bit Error Rate (BER): Number of bit errors that occur for a given number of bits transmitted.</a:t>
            </a:r>
            <a:endParaRPr lang="en-US" altLang="en-US" sz="2600" dirty="0"/>
          </a:p>
          <a:p>
            <a:pPr algn="just"/>
            <a:r>
              <a:rPr lang="en-US" altLang="en-US" sz="3100" dirty="0"/>
              <a:t>What’s BER if P</a:t>
            </a:r>
            <a:r>
              <a:rPr lang="en-US" altLang="en-US" sz="3100" baseline="-25000" dirty="0"/>
              <a:t>e</a:t>
            </a:r>
            <a:r>
              <a:rPr lang="en-US" altLang="en-US" sz="3100" dirty="0"/>
              <a:t>=10</a:t>
            </a:r>
            <a:r>
              <a:rPr lang="en-US" altLang="en-US" sz="3100" baseline="30000" dirty="0"/>
              <a:t>-6 </a:t>
            </a:r>
            <a:r>
              <a:rPr lang="en-US" altLang="en-US" sz="3100" dirty="0"/>
              <a:t>and 10</a:t>
            </a:r>
            <a:r>
              <a:rPr lang="en-US" altLang="en-US" sz="3100" baseline="30000" dirty="0"/>
              <a:t>7</a:t>
            </a:r>
            <a:r>
              <a:rPr lang="en-US" altLang="en-US" sz="3100" dirty="0"/>
              <a:t> bits are transmitted?</a:t>
            </a:r>
            <a:endParaRPr lang="en-US" altLang="en-US" sz="3100" dirty="0"/>
          </a:p>
        </p:txBody>
      </p:sp>
      <p:graphicFrame>
        <p:nvGraphicFramePr>
          <p:cNvPr id="234500" name="Object 4"/>
          <p:cNvGraphicFramePr>
            <a:graphicFrameLocks noChangeAspect="1"/>
          </p:cNvGraphicFramePr>
          <p:nvPr/>
        </p:nvGraphicFramePr>
        <p:xfrm>
          <a:off x="4824413" y="2051050"/>
          <a:ext cx="1511300" cy="476250"/>
        </p:xfrm>
        <a:graphic>
          <a:graphicData uri="http://schemas.openxmlformats.org/presentationml/2006/ole">
            <mc:AlternateContent xmlns:mc="http://schemas.openxmlformats.org/markup-compatibility/2006">
              <mc:Choice xmlns:v="urn:schemas-microsoft-com:vml" Requires="v">
                <p:oleObj spid="_x0000_s3143" name="" r:id="rId1" imgW="736600" imgH="203200" progId="Equation.3">
                  <p:embed/>
                </p:oleObj>
              </mc:Choice>
              <mc:Fallback>
                <p:oleObj name="" r:id="rId1" imgW="736600" imgH="203200" progId="Equation.3">
                  <p:embed/>
                  <p:pic>
                    <p:nvPicPr>
                      <p:cNvPr id="0" name="Picture 3142"/>
                      <p:cNvPicPr/>
                      <p:nvPr/>
                    </p:nvPicPr>
                    <p:blipFill>
                      <a:blip r:embed="rId2"/>
                      <a:stretch>
                        <a:fillRect/>
                      </a:stretch>
                    </p:blipFill>
                    <p:spPr>
                      <a:xfrm>
                        <a:off x="4824413" y="2051050"/>
                        <a:ext cx="1511300" cy="476250"/>
                      </a:xfrm>
                      <a:prstGeom prst="rect">
                        <a:avLst/>
                      </a:prstGeom>
                      <a:noFill/>
                      <a:ln w="38100">
                        <a:noFill/>
                        <a:miter/>
                      </a:ln>
                    </p:spPr>
                  </p:pic>
                </p:oleObj>
              </mc:Fallback>
            </mc:AlternateContent>
          </a:graphicData>
        </a:graphic>
      </p:graphicFrame>
      <p:graphicFrame>
        <p:nvGraphicFramePr>
          <p:cNvPr id="234501" name="Object 5"/>
          <p:cNvGraphicFramePr>
            <a:graphicFrameLocks noChangeAspect="1"/>
          </p:cNvGraphicFramePr>
          <p:nvPr/>
        </p:nvGraphicFramePr>
        <p:xfrm>
          <a:off x="5545138" y="3851275"/>
          <a:ext cx="301625" cy="420688"/>
        </p:xfrm>
        <a:graphic>
          <a:graphicData uri="http://schemas.openxmlformats.org/presentationml/2006/ole">
            <mc:AlternateContent xmlns:mc="http://schemas.openxmlformats.org/markup-compatibility/2006">
              <mc:Choice xmlns:v="urn:schemas-microsoft-com:vml" Requires="v">
                <p:oleObj spid="_x0000_s3144" name="" r:id="rId3" imgW="165100" imgH="228600" progId="Equation.3">
                  <p:embed/>
                </p:oleObj>
              </mc:Choice>
              <mc:Fallback>
                <p:oleObj name="" r:id="rId3" imgW="165100" imgH="228600" progId="Equation.3">
                  <p:embed/>
                  <p:pic>
                    <p:nvPicPr>
                      <p:cNvPr id="0" name="Picture 3143"/>
                      <p:cNvPicPr/>
                      <p:nvPr/>
                    </p:nvPicPr>
                    <p:blipFill>
                      <a:blip r:embed="rId4"/>
                      <a:stretch>
                        <a:fillRect/>
                      </a:stretch>
                    </p:blipFill>
                    <p:spPr>
                      <a:xfrm>
                        <a:off x="5545138" y="3851275"/>
                        <a:ext cx="301625" cy="420688"/>
                      </a:xfrm>
                      <a:prstGeom prst="rect">
                        <a:avLst/>
                      </a:prstGeom>
                      <a:noFill/>
                      <a:ln w="38100">
                        <a:noFill/>
                        <a:miter/>
                      </a:ln>
                    </p:spPr>
                  </p:pic>
                </p:oleObj>
              </mc:Fallback>
            </mc:AlternateContent>
          </a:graphicData>
        </a:graphic>
      </p:graphicFrame>
      <p:sp>
        <p:nvSpPr>
          <p:cNvPr id="234502" name="Text Box 6"/>
          <p:cNvSpPr txBox="1"/>
          <p:nvPr/>
        </p:nvSpPr>
        <p:spPr>
          <a:xfrm>
            <a:off x="1679575" y="5207000"/>
            <a:ext cx="7561263" cy="379413"/>
          </a:xfrm>
          <a:prstGeom prst="rect">
            <a:avLst/>
          </a:prstGeom>
          <a:noFill/>
          <a:ln w="9525">
            <a:noFill/>
          </a:ln>
        </p:spPr>
        <p:txBody>
          <a:bodyPr lIns="100794" tIns="50397" rIns="100794" bIns="50397">
            <a:spAutoFit/>
          </a:bodyPr>
          <a:p>
            <a:endParaRPr lang="tr-TR" altLang="en-US" dirty="0">
              <a:latin typeface="Arial" panose="020B0604020202020204" pitchFamily="34" charset="0"/>
            </a:endParaRPr>
          </a:p>
        </p:txBody>
      </p:sp>
      <p:sp>
        <p:nvSpPr>
          <p:cNvPr id="234503"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234504"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22" name="Rectangle 2"/>
          <p:cNvSpPr>
            <a:spLocks noGrp="1"/>
          </p:cNvSpPr>
          <p:nvPr>
            <p:ph type="title"/>
          </p:nvPr>
        </p:nvSpPr>
        <p:spPr>
          <a:xfrm>
            <a:off x="1023938" y="23813"/>
            <a:ext cx="9066212" cy="1257300"/>
          </a:xfrm>
          <a:ln/>
        </p:spPr>
        <p:txBody>
          <a:bodyPr vert="horz" wrap="square" lIns="0" tIns="0" rIns="0" bIns="0" anchor="ctr"/>
          <a:p>
            <a:r>
              <a:rPr lang="en-US" altLang="en-US" dirty="0"/>
              <a:t>Baseband Data Transmission</a:t>
            </a:r>
            <a:endParaRPr lang="en-US" altLang="en-US" dirty="0"/>
          </a:p>
        </p:txBody>
      </p:sp>
      <p:graphicFrame>
        <p:nvGraphicFramePr>
          <p:cNvPr id="235523" name="Object 4"/>
          <p:cNvGraphicFramePr>
            <a:graphicFrameLocks noChangeAspect="1"/>
          </p:cNvGraphicFramePr>
          <p:nvPr>
            <p:ph idx="1"/>
          </p:nvPr>
        </p:nvGraphicFramePr>
        <p:xfrm>
          <a:off x="1847850" y="1692275"/>
          <a:ext cx="7800975" cy="5459413"/>
        </p:xfrm>
        <a:graphic>
          <a:graphicData uri="http://schemas.openxmlformats.org/presentationml/2006/ole">
            <mc:AlternateContent xmlns:mc="http://schemas.openxmlformats.org/markup-compatibility/2006">
              <mc:Choice xmlns:v="urn:schemas-microsoft-com:vml" Requires="v">
                <p:oleObj spid="_x0000_s3145" name="" r:id="rId1" imgW="4572000" imgH="3429000" progId="PowerPoint.Slide.8">
                  <p:embed/>
                </p:oleObj>
              </mc:Choice>
              <mc:Fallback>
                <p:oleObj name="" r:id="rId1" imgW="4572000" imgH="3429000" progId="PowerPoint.Slide.8">
                  <p:embed/>
                  <p:pic>
                    <p:nvPicPr>
                      <p:cNvPr id="0" name="Picture 3144"/>
                      <p:cNvPicPr/>
                      <p:nvPr/>
                    </p:nvPicPr>
                    <p:blipFill>
                      <a:blip r:embed="rId2"/>
                      <a:srcRect/>
                      <a:stretch>
                        <a:fillRect/>
                      </a:stretch>
                    </p:blipFill>
                    <p:spPr>
                      <a:xfrm>
                        <a:off x="1847850" y="1692275"/>
                        <a:ext cx="7800975" cy="5459413"/>
                      </a:xfrm>
                      <a:prstGeom prst="rect">
                        <a:avLst/>
                      </a:prstGeom>
                      <a:noFill/>
                      <a:ln w="38100">
                        <a:miter/>
                      </a:ln>
                    </p:spPr>
                  </p:pic>
                </p:oleObj>
              </mc:Fallback>
            </mc:AlternateContent>
          </a:graphicData>
        </a:graphic>
      </p:graphicFrame>
      <p:sp>
        <p:nvSpPr>
          <p:cNvPr id="235524"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235525"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6546" name="Rectangle 2"/>
          <p:cNvSpPr>
            <a:spLocks noGrp="1"/>
          </p:cNvSpPr>
          <p:nvPr>
            <p:ph type="title"/>
          </p:nvPr>
        </p:nvSpPr>
        <p:spPr>
          <a:ln/>
        </p:spPr>
        <p:txBody>
          <a:bodyPr vert="horz" wrap="square" lIns="0" tIns="0" rIns="0" bIns="0" anchor="ctr"/>
          <a:p>
            <a:r>
              <a:rPr lang="en-US" altLang="en-US" dirty="0"/>
              <a:t> </a:t>
            </a:r>
            <a:endParaRPr lang="en-US" altLang="en-US" dirty="0"/>
          </a:p>
        </p:txBody>
      </p:sp>
      <p:sp>
        <p:nvSpPr>
          <p:cNvPr id="236547" name="Rectangle 3"/>
          <p:cNvSpPr>
            <a:spLocks noGrp="1"/>
          </p:cNvSpPr>
          <p:nvPr>
            <p:ph idx="1"/>
          </p:nvPr>
        </p:nvSpPr>
        <p:spPr>
          <a:xfrm>
            <a:off x="2087563" y="1768475"/>
            <a:ext cx="7481887" cy="4379913"/>
          </a:xfrm>
          <a:ln/>
        </p:spPr>
        <p:txBody>
          <a:bodyPr vert="horz" wrap="square" lIns="0" tIns="28440" rIns="0" bIns="0" anchor="t"/>
          <a:p>
            <a:r>
              <a:rPr lang="en-US" altLang="en-US" dirty="0"/>
              <a:t>Each T-second pulse is a bit.</a:t>
            </a:r>
            <a:endParaRPr lang="en-US" altLang="en-US" dirty="0"/>
          </a:p>
          <a:p>
            <a:r>
              <a:rPr lang="en-US" altLang="en-US" dirty="0"/>
              <a:t>Receiver has to decide whether it’s a 1 or 0</a:t>
            </a:r>
            <a:endParaRPr lang="en-US" altLang="en-US" dirty="0"/>
          </a:p>
          <a:p>
            <a:pPr>
              <a:buClr>
                <a:srgbClr val="000000"/>
              </a:buClr>
              <a:buSzPct val="100000"/>
              <a:buFontTx/>
            </a:pPr>
            <a:r>
              <a:rPr lang="en-US" altLang="en-US" dirty="0"/>
              <a:t>( A or –A)</a:t>
            </a:r>
            <a:endParaRPr lang="en-US" altLang="en-US" dirty="0"/>
          </a:p>
          <a:p>
            <a:r>
              <a:rPr lang="en-US" altLang="en-US" dirty="0"/>
              <a:t>Integrate-and-dump detector</a:t>
            </a:r>
            <a:endParaRPr lang="en-US" altLang="en-US" dirty="0"/>
          </a:p>
          <a:p>
            <a:r>
              <a:rPr lang="en-US" altLang="en-US" dirty="0"/>
              <a:t>Possible different signaling schemes?</a:t>
            </a:r>
            <a:endParaRPr lang="en-US" altLang="en-US" dirty="0"/>
          </a:p>
          <a:p>
            <a:endParaRPr lang="en-US" altLang="en-US" dirty="0"/>
          </a:p>
        </p:txBody>
      </p:sp>
      <p:sp>
        <p:nvSpPr>
          <p:cNvPr id="236548"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236549"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65251" name="Text Box 3"/>
          <p:cNvSpPr txBox="1">
            <a:spLocks noChangeArrowheads="1"/>
          </p:cNvSpPr>
          <p:nvPr/>
        </p:nvSpPr>
        <p:spPr bwMode="auto">
          <a:xfrm>
            <a:off x="2016125" y="298450"/>
            <a:ext cx="7608888" cy="1177925"/>
          </a:xfrm>
          <a:prstGeom prst="rect">
            <a:avLst/>
          </a:prstGeom>
          <a:noFill/>
          <a:ln>
            <a:noFill/>
          </a:ln>
          <a:effectLst/>
        </p:spPr>
        <p:txBody>
          <a:bodyPr lIns="100794" tIns="50397" rIns="100794" bIns="50397">
            <a:spAutoFit/>
          </a:bodyPr>
          <a:lstStyle/>
          <a:p>
            <a:pPr marR="0" algn="ctr" defTabSz="449580">
              <a:buClrTx/>
              <a:buSzTx/>
              <a:buFontTx/>
              <a:defRPr/>
            </a:pPr>
            <a:r>
              <a:rPr kumimoji="0" lang="en-US" sz="3500" b="1" kern="1200" cap="none" spc="0" normalizeH="0" baseline="0" noProof="0" dirty="0">
                <a:solidFill>
                  <a:schemeClr val="tx1"/>
                </a:solidFill>
                <a:effectLst>
                  <a:outerShdw blurRad="38100" dist="38100" dir="2700000" algn="tl">
                    <a:srgbClr val="C0C0C0"/>
                  </a:outerShdw>
                </a:effectLst>
                <a:latin typeface="Times" pitchFamily="18" charset="0"/>
                <a:ea typeface="+mn-ea"/>
                <a:cs typeface="Noto Sans CJK SC Regular" charset="0"/>
              </a:rPr>
              <a:t>DIGITAL-TO-DIGITAL CONVERSION</a:t>
            </a:r>
            <a:endParaRPr kumimoji="0" lang="en-US" sz="3500" b="1" kern="1200" cap="none" spc="0" normalizeH="0" baseline="0" noProof="0" dirty="0">
              <a:solidFill>
                <a:schemeClr val="tx1"/>
              </a:solidFill>
              <a:effectLst>
                <a:outerShdw blurRad="38100" dist="38100" dir="2700000" algn="tl">
                  <a:srgbClr val="C0C0C0"/>
                </a:outerShdw>
              </a:effectLst>
              <a:latin typeface="Times" pitchFamily="18" charset="0"/>
              <a:ea typeface="+mn-ea"/>
              <a:cs typeface="Noto Sans CJK SC Regular" charset="0"/>
            </a:endParaRPr>
          </a:p>
        </p:txBody>
      </p:sp>
      <p:sp>
        <p:nvSpPr>
          <p:cNvPr id="237571" name="Text Box 4"/>
          <p:cNvSpPr txBox="1"/>
          <p:nvPr/>
        </p:nvSpPr>
        <p:spPr>
          <a:xfrm>
            <a:off x="9072563" y="7056438"/>
            <a:ext cx="203200" cy="409575"/>
          </a:xfrm>
          <a:prstGeom prst="rect">
            <a:avLst/>
          </a:prstGeom>
          <a:noFill/>
          <a:ln w="9525">
            <a:noFill/>
          </a:ln>
        </p:spPr>
        <p:txBody>
          <a:bodyPr wrap="none" lIns="100794" tIns="50397" rIns="100794" bIns="50397">
            <a:spAutoFit/>
          </a:bodyPr>
          <a:p>
            <a:endParaRPr lang="en-US" altLang="en-US" sz="2000" b="1" dirty="0">
              <a:latin typeface="Arial" panose="020B0604020202020204" pitchFamily="34" charset="0"/>
            </a:endParaRPr>
          </a:p>
        </p:txBody>
      </p:sp>
      <p:sp>
        <p:nvSpPr>
          <p:cNvPr id="565253" name="Rectangle 5"/>
          <p:cNvSpPr>
            <a:spLocks noChangeArrowheads="1"/>
          </p:cNvSpPr>
          <p:nvPr/>
        </p:nvSpPr>
        <p:spPr bwMode="auto">
          <a:xfrm>
            <a:off x="2016125" y="1830388"/>
            <a:ext cx="7392988" cy="1947863"/>
          </a:xfrm>
          <a:prstGeom prst="rect">
            <a:avLst/>
          </a:prstGeom>
          <a:noFill/>
          <a:ln>
            <a:noFill/>
          </a:ln>
          <a:effectLst/>
        </p:spPr>
        <p:txBody>
          <a:bodyPr lIns="100794" tIns="50397" rIns="100794" bIns="50397" anchor="ctr">
            <a:spAutoFit/>
          </a:bodyPr>
          <a:lstStyle/>
          <a:p>
            <a:pPr marL="0" marR="0" lvl="0" indent="0" algn="just" defTabSz="449580" rtl="0" eaLnBrk="1" fontAlgn="base" latinLnBrk="0" hangingPunct="1">
              <a:lnSpc>
                <a:spcPct val="100000"/>
              </a:lnSpc>
              <a:spcBef>
                <a:spcPct val="0"/>
              </a:spcBef>
              <a:spcAft>
                <a:spcPct val="0"/>
              </a:spcAft>
              <a:buClrTx/>
              <a:buSzTx/>
              <a:buFontTx/>
              <a:buNone/>
              <a:defRPr/>
            </a:pPr>
            <a:r>
              <a:rPr kumimoji="0" lang="en-US" sz="24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rPr>
              <a:t>In this section, we see how we can represent digital data by using digital signals. The conversion involves three techniques: line coding, block coding, and scrambling. Line coding is always needed; block coding and scrambling may or may not be needed.</a:t>
            </a:r>
            <a:endParaRPr kumimoji="0" lang="en-US" sz="24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endParaRPr>
          </a:p>
        </p:txBody>
      </p:sp>
      <p:sp>
        <p:nvSpPr>
          <p:cNvPr id="237573" name="Rectangle 29"/>
          <p:cNvSpPr/>
          <p:nvPr/>
        </p:nvSpPr>
        <p:spPr>
          <a:xfrm>
            <a:off x="2232025" y="4859338"/>
            <a:ext cx="7392988" cy="1711325"/>
          </a:xfrm>
          <a:prstGeom prst="rect">
            <a:avLst/>
          </a:prstGeom>
          <a:noFill/>
          <a:ln w="9525">
            <a:noFill/>
          </a:ln>
        </p:spPr>
        <p:txBody>
          <a:bodyPr lIns="100794" tIns="50397" rIns="100794" bIns="50397">
            <a:spAutoFit/>
          </a:bodyPr>
          <a:p>
            <a:pPr>
              <a:buClr>
                <a:schemeClr val="tx1"/>
              </a:buClr>
              <a:buSzPct val="117000"/>
              <a:buFont typeface="Wingdings" panose="05000000000000000000" pitchFamily="2" charset="2"/>
              <a:buChar char="§"/>
            </a:pPr>
            <a:r>
              <a:rPr lang="en-US" altLang="en-US" sz="2600" b="1" dirty="0">
                <a:solidFill>
                  <a:srgbClr val="0033CC"/>
                </a:solidFill>
                <a:latin typeface="Arial" panose="020B0604020202020204" pitchFamily="34" charset="0"/>
              </a:rPr>
              <a:t> Line Coding</a:t>
            </a:r>
            <a:endParaRPr lang="en-US" altLang="en-US" sz="2600" b="1" dirty="0">
              <a:solidFill>
                <a:srgbClr val="0033CC"/>
              </a:solidFill>
              <a:latin typeface="Arial" panose="020B0604020202020204" pitchFamily="34" charset="0"/>
            </a:endParaRPr>
          </a:p>
          <a:p>
            <a:pPr>
              <a:buClr>
                <a:schemeClr val="tx1"/>
              </a:buClr>
              <a:buSzPct val="117000"/>
              <a:buFont typeface="Wingdings" panose="05000000000000000000" pitchFamily="2" charset="2"/>
              <a:buChar char="§"/>
            </a:pPr>
            <a:r>
              <a:rPr lang="fr-FR" altLang="en-US" sz="2600" b="1" dirty="0">
                <a:solidFill>
                  <a:srgbClr val="0033CC"/>
                </a:solidFill>
                <a:latin typeface="Arial" panose="020B0604020202020204" pitchFamily="34" charset="0"/>
              </a:rPr>
              <a:t> Line Coding Schemes</a:t>
            </a:r>
            <a:endParaRPr lang="fr-FR" altLang="en-US" sz="2600" b="1" dirty="0">
              <a:solidFill>
                <a:srgbClr val="0033CC"/>
              </a:solidFill>
              <a:latin typeface="Arial" panose="020B0604020202020204" pitchFamily="34" charset="0"/>
            </a:endParaRPr>
          </a:p>
          <a:p>
            <a:pPr>
              <a:buClr>
                <a:schemeClr val="tx1"/>
              </a:buClr>
              <a:buSzPct val="117000"/>
              <a:buFont typeface="Wingdings" panose="05000000000000000000" pitchFamily="2" charset="2"/>
              <a:buChar char="§"/>
            </a:pPr>
            <a:r>
              <a:rPr lang="fr-FR" altLang="en-US" sz="2600" b="1" dirty="0">
                <a:solidFill>
                  <a:srgbClr val="0033CC"/>
                </a:solidFill>
                <a:latin typeface="Arial" panose="020B0604020202020204" pitchFamily="34" charset="0"/>
              </a:rPr>
              <a:t> Block Coding</a:t>
            </a:r>
            <a:endParaRPr lang="fr-FR" altLang="en-US" sz="2600" b="1" dirty="0">
              <a:solidFill>
                <a:srgbClr val="0033CC"/>
              </a:solidFill>
              <a:latin typeface="Arial" panose="020B0604020202020204" pitchFamily="34" charset="0"/>
            </a:endParaRPr>
          </a:p>
          <a:p>
            <a:pPr>
              <a:buClr>
                <a:schemeClr val="tx1"/>
              </a:buClr>
              <a:buSzPct val="117000"/>
              <a:buFont typeface="Wingdings" panose="05000000000000000000" pitchFamily="2" charset="2"/>
              <a:buChar char="§"/>
            </a:pPr>
            <a:r>
              <a:rPr lang="en-US" altLang="en-US" sz="2600" b="1" dirty="0">
                <a:solidFill>
                  <a:srgbClr val="0033CC"/>
                </a:solidFill>
                <a:latin typeface="Arial" panose="020B0604020202020204" pitchFamily="34" charset="0"/>
              </a:rPr>
              <a:t> Scrambling</a:t>
            </a:r>
            <a:endParaRPr lang="en-US" altLang="en-US" sz="2600" b="1" dirty="0">
              <a:solidFill>
                <a:srgbClr val="0033CC"/>
              </a:solidFill>
              <a:latin typeface="Arial" panose="020B0604020202020204" pitchFamily="34" charset="0"/>
            </a:endParaRPr>
          </a:p>
        </p:txBody>
      </p:sp>
      <p:sp>
        <p:nvSpPr>
          <p:cNvPr id="565278" name="Text Box 30"/>
          <p:cNvSpPr txBox="1">
            <a:spLocks noChangeArrowheads="1"/>
          </p:cNvSpPr>
          <p:nvPr/>
        </p:nvSpPr>
        <p:spPr bwMode="auto">
          <a:xfrm>
            <a:off x="2232025" y="4116388"/>
            <a:ext cx="6437313" cy="579438"/>
          </a:xfrm>
          <a:prstGeom prst="rect">
            <a:avLst/>
          </a:prstGeom>
          <a:noFill/>
          <a:ln>
            <a:noFill/>
          </a:ln>
          <a:effectLst/>
        </p:spPr>
        <p:txBody>
          <a:bodyPr wrap="none" lIns="100794" tIns="50397" rIns="100794" bIns="50397">
            <a:spAutoFit/>
          </a:bodyPr>
          <a:lstStyle/>
          <a:p>
            <a:pPr marR="0" algn="ctr" defTabSz="449580">
              <a:buClrTx/>
              <a:buSzTx/>
              <a:buFontTx/>
              <a:defRPr/>
            </a:pPr>
            <a:r>
              <a:rPr kumimoji="0" lang="en-US" sz="3100" b="1" i="1" u="sng" kern="1200" cap="none" spc="0" normalizeH="0" baseline="0" noProof="0" dirty="0">
                <a:solidFill>
                  <a:schemeClr val="tx1"/>
                </a:solidFill>
                <a:effectLst>
                  <a:outerShdw blurRad="38100" dist="38100" dir="2700000" algn="tl">
                    <a:srgbClr val="C0C0C0"/>
                  </a:outerShdw>
                </a:effectLst>
                <a:latin typeface="Arial" panose="020B0604020202020204" pitchFamily="34" charset="0"/>
                <a:ea typeface="+mn-ea"/>
                <a:cs typeface="Noto Sans CJK SC Regular" charset="0"/>
              </a:rPr>
              <a:t>Topics discussed in this section:</a:t>
            </a:r>
            <a:endParaRPr kumimoji="0" lang="en-US" sz="3100" b="1" i="1" u="sng" kern="1200" cap="none" spc="0" normalizeH="0" baseline="0" noProof="0" dirty="0">
              <a:solidFill>
                <a:schemeClr val="tx1"/>
              </a:solidFill>
              <a:effectLst>
                <a:outerShdw blurRad="38100" dist="38100" dir="2700000" algn="tl">
                  <a:srgbClr val="C0C0C0"/>
                </a:outerShdw>
              </a:effectLst>
              <a:latin typeface="Arial" panose="020B0604020202020204" pitchFamily="34" charset="0"/>
              <a:ea typeface="+mn-ea"/>
              <a:cs typeface="Noto Sans CJK SC Regular" charset="0"/>
            </a:endParaRPr>
          </a:p>
        </p:txBody>
      </p:sp>
      <p:sp>
        <p:nvSpPr>
          <p:cNvPr id="237575"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237576"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9618" name="Rectangle 2"/>
          <p:cNvSpPr>
            <a:spLocks noGrp="1"/>
          </p:cNvSpPr>
          <p:nvPr>
            <p:ph type="title"/>
          </p:nvPr>
        </p:nvSpPr>
        <p:spPr>
          <a:xfrm>
            <a:off x="755650" y="671513"/>
            <a:ext cx="8569325" cy="1260475"/>
          </a:xfrm>
          <a:ln/>
        </p:spPr>
        <p:txBody>
          <a:bodyPr vert="horz" wrap="square" lIns="100794" tIns="50397" rIns="100794" bIns="50397" anchor="t"/>
          <a:p>
            <a:r>
              <a:rPr lang="en-US" altLang="en-US" dirty="0"/>
              <a:t>Line Coding</a:t>
            </a:r>
            <a:endParaRPr lang="en-US" altLang="en-US" dirty="0"/>
          </a:p>
        </p:txBody>
      </p:sp>
      <p:sp>
        <p:nvSpPr>
          <p:cNvPr id="239619" name="Rectangle 3"/>
          <p:cNvSpPr>
            <a:spLocks noGrp="1"/>
          </p:cNvSpPr>
          <p:nvPr>
            <p:ph idx="1"/>
          </p:nvPr>
        </p:nvSpPr>
        <p:spPr>
          <a:xfrm>
            <a:off x="1944688" y="2184400"/>
            <a:ext cx="7199312" cy="4535488"/>
          </a:xfrm>
          <a:ln/>
        </p:spPr>
        <p:txBody>
          <a:bodyPr vert="horz" wrap="square" lIns="100794" tIns="50397" rIns="100794" bIns="50397" anchor="t"/>
          <a:p>
            <a:r>
              <a:rPr lang="en-US" altLang="en-US" dirty="0"/>
              <a:t>Converting a string of 1’s and 0’s (digital data) into a sequence of signals that denote the 1’s and 0’s.</a:t>
            </a:r>
            <a:endParaRPr lang="en-US" altLang="en-US" dirty="0"/>
          </a:p>
          <a:p>
            <a:r>
              <a:rPr lang="en-US" altLang="en-US" dirty="0"/>
              <a:t>For example a high voltage level (+V) could represent a “1” and a low voltage level (0 or -V) could represent a “0”.</a:t>
            </a:r>
            <a:endParaRPr lang="en-US" altLang="en-US" dirty="0"/>
          </a:p>
        </p:txBody>
      </p:sp>
      <p:sp>
        <p:nvSpPr>
          <p:cNvPr id="239620"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239621"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41666" name="Text Box 4"/>
          <p:cNvSpPr txBox="1"/>
          <p:nvPr/>
        </p:nvSpPr>
        <p:spPr>
          <a:xfrm>
            <a:off x="2303463" y="250825"/>
            <a:ext cx="7272337" cy="841375"/>
          </a:xfrm>
          <a:prstGeom prst="rect">
            <a:avLst/>
          </a:prstGeom>
          <a:noFill/>
          <a:ln w="9525">
            <a:noFill/>
          </a:ln>
        </p:spPr>
        <p:txBody>
          <a:bodyPr wrap="none" lIns="100794" tIns="50397" rIns="100794" bIns="50397">
            <a:spAutoFit/>
          </a:bodyPr>
          <a:p>
            <a:r>
              <a:rPr lang="en-US" altLang="en-US" sz="4800" b="1" dirty="0">
                <a:solidFill>
                  <a:schemeClr val="tx1"/>
                </a:solidFill>
                <a:latin typeface="Times New Roman" panose="02020603050405020304" pitchFamily="18" charset="0"/>
                <a:cs typeface="Times New Roman" panose="02020603050405020304" pitchFamily="18" charset="0"/>
              </a:rPr>
              <a:t>  Line coding and decoding</a:t>
            </a:r>
            <a:endParaRPr lang="en-US" altLang="en-US" sz="4800" b="1" dirty="0">
              <a:solidFill>
                <a:schemeClr val="tx1"/>
              </a:solidFill>
              <a:latin typeface="Times New Roman" panose="02020603050405020304" pitchFamily="18" charset="0"/>
              <a:ea typeface="Times New Roman" panose="02020603050405020304" pitchFamily="18" charset="0"/>
            </a:endParaRPr>
          </a:p>
        </p:txBody>
      </p:sp>
      <p:pic>
        <p:nvPicPr>
          <p:cNvPr id="241667" name="Picture 6"/>
          <p:cNvPicPr>
            <a:picLocks noChangeAspect="1"/>
          </p:cNvPicPr>
          <p:nvPr/>
        </p:nvPicPr>
        <p:blipFill>
          <a:blip r:embed="rId1"/>
          <a:stretch>
            <a:fillRect/>
          </a:stretch>
        </p:blipFill>
        <p:spPr>
          <a:xfrm>
            <a:off x="153988" y="2327275"/>
            <a:ext cx="9674225" cy="2963863"/>
          </a:xfrm>
          <a:prstGeom prst="rect">
            <a:avLst/>
          </a:prstGeom>
          <a:noFill/>
          <a:ln w="9525">
            <a:noFill/>
          </a:ln>
        </p:spPr>
      </p:pic>
      <p:sp>
        <p:nvSpPr>
          <p:cNvPr id="241668"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241669"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43714" name="Rectangle 2"/>
          <p:cNvSpPr>
            <a:spLocks noGrp="1"/>
          </p:cNvSpPr>
          <p:nvPr>
            <p:ph type="title"/>
          </p:nvPr>
        </p:nvSpPr>
        <p:spPr>
          <a:xfrm>
            <a:off x="1584325" y="6350"/>
            <a:ext cx="8651875" cy="1595438"/>
          </a:xfrm>
          <a:ln/>
        </p:spPr>
        <p:txBody>
          <a:bodyPr vert="horz" wrap="square" lIns="100794" tIns="50397" rIns="100794" bIns="50397" anchor="t"/>
          <a:p>
            <a:r>
              <a:rPr lang="en-US" altLang="en-US" dirty="0"/>
              <a:t>Mapping Data symbols onto Signal levels</a:t>
            </a:r>
            <a:endParaRPr lang="en-US" altLang="en-US" dirty="0"/>
          </a:p>
        </p:txBody>
      </p:sp>
      <p:sp>
        <p:nvSpPr>
          <p:cNvPr id="243715" name="Rectangle 3"/>
          <p:cNvSpPr>
            <a:spLocks noGrp="1"/>
          </p:cNvSpPr>
          <p:nvPr>
            <p:ph idx="1"/>
          </p:nvPr>
        </p:nvSpPr>
        <p:spPr>
          <a:xfrm>
            <a:off x="2160588" y="1835150"/>
            <a:ext cx="7307262" cy="4452938"/>
          </a:xfrm>
          <a:ln/>
        </p:spPr>
        <p:txBody>
          <a:bodyPr vert="horz" wrap="square" lIns="100794" tIns="50397" rIns="100794" bIns="50397" anchor="t"/>
          <a:p>
            <a:pPr>
              <a:lnSpc>
                <a:spcPct val="90000"/>
              </a:lnSpc>
            </a:pPr>
            <a:r>
              <a:rPr lang="en-US" altLang="en-US" sz="2400" dirty="0">
                <a:latin typeface="Times New Roman" panose="02020603050405020304" pitchFamily="18" charset="0"/>
                <a:cs typeface="Times New Roman" panose="02020603050405020304" pitchFamily="18" charset="0"/>
              </a:rPr>
              <a:t>A data symbol (or element) can consist of a number of data bits: </a:t>
            </a:r>
            <a:endParaRPr lang="en-US" altLang="en-US" sz="2400" dirty="0">
              <a:latin typeface="Times New Roman" panose="02020603050405020304" pitchFamily="18" charset="0"/>
              <a:cs typeface="Times New Roman" panose="02020603050405020304" pitchFamily="18" charset="0"/>
            </a:endParaRPr>
          </a:p>
          <a:p>
            <a:pPr lvl="1">
              <a:lnSpc>
                <a:spcPct val="90000"/>
              </a:lnSpc>
            </a:pPr>
            <a:r>
              <a:rPr lang="en-US" altLang="en-US" sz="2400" dirty="0">
                <a:latin typeface="Times New Roman" panose="02020603050405020304" pitchFamily="18" charset="0"/>
                <a:cs typeface="Times New Roman" panose="02020603050405020304" pitchFamily="18" charset="0"/>
              </a:rPr>
              <a:t>1 , 0 or </a:t>
            </a:r>
            <a:endParaRPr lang="en-US" altLang="en-US" sz="2400" dirty="0">
              <a:latin typeface="Times New Roman" panose="02020603050405020304" pitchFamily="18" charset="0"/>
              <a:cs typeface="Times New Roman" panose="02020603050405020304" pitchFamily="18" charset="0"/>
            </a:endParaRPr>
          </a:p>
          <a:p>
            <a:pPr lvl="1">
              <a:lnSpc>
                <a:spcPct val="90000"/>
              </a:lnSpc>
            </a:pPr>
            <a:r>
              <a:rPr lang="en-US" altLang="en-US" sz="2400" dirty="0">
                <a:latin typeface="Times New Roman" panose="02020603050405020304" pitchFamily="18" charset="0"/>
                <a:cs typeface="Times New Roman" panose="02020603050405020304" pitchFamily="18" charset="0"/>
              </a:rPr>
              <a:t>11, 10, 01, </a:t>
            </a:r>
            <a:r>
              <a:rPr lang="en-US" altLang="en-US" sz="2400" dirty="0">
                <a:latin typeface="Times New Roman" panose="02020603050405020304" pitchFamily="18" charset="0"/>
                <a:ea typeface="Times New Roman" panose="02020603050405020304" pitchFamily="18" charset="0"/>
              </a:rPr>
              <a:t>……</a:t>
            </a:r>
            <a:endParaRPr lang="en-US" altLang="en-US" sz="2400" dirty="0">
              <a:latin typeface="Times New Roman" panose="02020603050405020304" pitchFamily="18" charset="0"/>
              <a:cs typeface="Times New Roman" panose="02020603050405020304" pitchFamily="18" charset="0"/>
            </a:endParaRPr>
          </a:p>
          <a:p>
            <a:pPr>
              <a:lnSpc>
                <a:spcPct val="90000"/>
              </a:lnSpc>
            </a:pPr>
            <a:r>
              <a:rPr lang="en-US" altLang="en-US" sz="2400" dirty="0">
                <a:latin typeface="Times New Roman" panose="02020603050405020304" pitchFamily="18" charset="0"/>
                <a:cs typeface="Times New Roman" panose="02020603050405020304" pitchFamily="18" charset="0"/>
              </a:rPr>
              <a:t>A data symbol can be coded into a single signal element or multiple signal elements</a:t>
            </a:r>
            <a:endParaRPr lang="en-US" altLang="en-US" sz="2400" dirty="0">
              <a:latin typeface="Times New Roman" panose="02020603050405020304" pitchFamily="18" charset="0"/>
              <a:cs typeface="Times New Roman" panose="02020603050405020304" pitchFamily="18" charset="0"/>
            </a:endParaRPr>
          </a:p>
          <a:p>
            <a:pPr lvl="1">
              <a:lnSpc>
                <a:spcPct val="90000"/>
              </a:lnSpc>
            </a:pPr>
            <a:r>
              <a:rPr lang="en-US" altLang="en-US" sz="2400" dirty="0">
                <a:latin typeface="Times New Roman" panose="02020603050405020304" pitchFamily="18" charset="0"/>
                <a:cs typeface="Times New Roman" panose="02020603050405020304" pitchFamily="18" charset="0"/>
              </a:rPr>
              <a:t>1 -&gt; +V, 0 -&gt; -V</a:t>
            </a:r>
            <a:endParaRPr lang="en-US" altLang="en-US" sz="2400" dirty="0">
              <a:latin typeface="Times New Roman" panose="02020603050405020304" pitchFamily="18" charset="0"/>
              <a:cs typeface="Times New Roman" panose="02020603050405020304" pitchFamily="18" charset="0"/>
            </a:endParaRPr>
          </a:p>
          <a:p>
            <a:pPr lvl="1">
              <a:lnSpc>
                <a:spcPct val="90000"/>
              </a:lnSpc>
            </a:pPr>
            <a:r>
              <a:rPr lang="en-US" altLang="en-US" sz="2400" dirty="0">
                <a:latin typeface="Times New Roman" panose="02020603050405020304" pitchFamily="18" charset="0"/>
                <a:cs typeface="Times New Roman" panose="02020603050405020304" pitchFamily="18" charset="0"/>
              </a:rPr>
              <a:t>1 -&gt; +V and -V, 0 -&gt; -V and +V</a:t>
            </a:r>
            <a:endParaRPr lang="en-US" altLang="en-US" sz="2400" dirty="0">
              <a:latin typeface="Times New Roman" panose="02020603050405020304" pitchFamily="18" charset="0"/>
              <a:cs typeface="Times New Roman" panose="02020603050405020304" pitchFamily="18" charset="0"/>
            </a:endParaRPr>
          </a:p>
          <a:p>
            <a:pPr>
              <a:lnSpc>
                <a:spcPct val="90000"/>
              </a:lnSpc>
            </a:pPr>
            <a:r>
              <a:rPr lang="en-US" altLang="en-US" sz="2400" dirty="0">
                <a:latin typeface="Times New Roman" panose="02020603050405020304" pitchFamily="18" charset="0"/>
                <a:cs typeface="Times New Roman" panose="02020603050405020304" pitchFamily="18" charset="0"/>
              </a:rPr>
              <a:t>The ratio ‘r’ is the number of data elements carried by a signal element.</a:t>
            </a:r>
            <a:endParaRPr lang="en-US" altLang="en-US" sz="2400" dirty="0">
              <a:latin typeface="Times New Roman" panose="02020603050405020304" pitchFamily="18" charset="0"/>
              <a:ea typeface="Times New Roman" panose="02020603050405020304" pitchFamily="18" charset="0"/>
            </a:endParaRPr>
          </a:p>
        </p:txBody>
      </p:sp>
      <p:sp>
        <p:nvSpPr>
          <p:cNvPr id="243716"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243717"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45762" name="Rectangle 2"/>
          <p:cNvSpPr>
            <a:spLocks noGrp="1"/>
          </p:cNvSpPr>
          <p:nvPr>
            <p:ph type="title"/>
          </p:nvPr>
        </p:nvSpPr>
        <p:spPr>
          <a:xfrm>
            <a:off x="2160588" y="107950"/>
            <a:ext cx="7488237" cy="1427163"/>
          </a:xfrm>
          <a:ln/>
        </p:spPr>
        <p:txBody>
          <a:bodyPr vert="horz" wrap="square" lIns="100794" tIns="50397" rIns="100794" bIns="50397" anchor="t"/>
          <a:p>
            <a:r>
              <a:rPr lang="en-US" altLang="en-US" dirty="0"/>
              <a:t>Relationship between data rate and signal rate</a:t>
            </a:r>
            <a:endParaRPr lang="en-US" altLang="en-US" dirty="0"/>
          </a:p>
        </p:txBody>
      </p:sp>
      <p:sp>
        <p:nvSpPr>
          <p:cNvPr id="245763" name="Rectangle 3"/>
          <p:cNvSpPr>
            <a:spLocks noGrp="1"/>
          </p:cNvSpPr>
          <p:nvPr>
            <p:ph idx="1"/>
          </p:nvPr>
        </p:nvSpPr>
        <p:spPr>
          <a:xfrm>
            <a:off x="2016125" y="2184400"/>
            <a:ext cx="7308850" cy="4535488"/>
          </a:xfrm>
          <a:ln/>
        </p:spPr>
        <p:txBody>
          <a:bodyPr vert="horz" wrap="square" lIns="100794" tIns="50397" rIns="100794" bIns="50397" anchor="t"/>
          <a:p>
            <a:r>
              <a:rPr lang="en-US" altLang="en-US" sz="3100" dirty="0"/>
              <a:t>The data rate defines the number of bits sent per sec - bps. It is often referred to the bit rate.</a:t>
            </a:r>
            <a:endParaRPr lang="en-US" altLang="en-US" sz="3100" dirty="0"/>
          </a:p>
          <a:p>
            <a:r>
              <a:rPr lang="en-US" altLang="en-US" sz="3100" dirty="0"/>
              <a:t>The signal rate is the number of signal elements sent in a second and is measured in bauds. It is also referred to as the modulation rate.</a:t>
            </a:r>
            <a:endParaRPr lang="en-US" altLang="en-US" sz="3100" dirty="0"/>
          </a:p>
          <a:p>
            <a:r>
              <a:rPr lang="en-US" altLang="en-US" sz="3100" dirty="0"/>
              <a:t>Goal is to increase the data rate whilst reducing the baud rate.</a:t>
            </a:r>
            <a:endParaRPr lang="en-US" altLang="en-US" sz="3100" dirty="0"/>
          </a:p>
        </p:txBody>
      </p:sp>
      <p:sp>
        <p:nvSpPr>
          <p:cNvPr id="245764"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245765"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47810" name="Text Box 4"/>
          <p:cNvSpPr txBox="1"/>
          <p:nvPr/>
        </p:nvSpPr>
        <p:spPr>
          <a:xfrm>
            <a:off x="2160588" y="0"/>
            <a:ext cx="7488237" cy="593725"/>
          </a:xfrm>
          <a:prstGeom prst="rect">
            <a:avLst/>
          </a:prstGeom>
          <a:noFill/>
          <a:ln w="9525">
            <a:noFill/>
          </a:ln>
        </p:spPr>
        <p:txBody>
          <a:bodyPr lIns="100794" tIns="50397" rIns="100794" bIns="50397">
            <a:spAutoFit/>
          </a:bodyPr>
          <a:p>
            <a:r>
              <a:rPr lang="en-US" altLang="en-US" sz="3200" b="1" dirty="0">
                <a:solidFill>
                  <a:schemeClr val="tx1"/>
                </a:solidFill>
                <a:latin typeface="Times New Roman" panose="02020603050405020304" pitchFamily="18" charset="0"/>
                <a:cs typeface="Times New Roman" panose="02020603050405020304" pitchFamily="18" charset="0"/>
              </a:rPr>
              <a:t>Signal element versus data element</a:t>
            </a:r>
            <a:endParaRPr lang="en-US" altLang="en-US" sz="3200" b="1" dirty="0">
              <a:solidFill>
                <a:schemeClr val="tx1"/>
              </a:solidFill>
              <a:latin typeface="Times New Roman" panose="02020603050405020304" pitchFamily="18" charset="0"/>
              <a:ea typeface="Times New Roman" panose="02020603050405020304" pitchFamily="18" charset="0"/>
            </a:endParaRPr>
          </a:p>
        </p:txBody>
      </p:sp>
      <p:pic>
        <p:nvPicPr>
          <p:cNvPr id="247811" name="Picture 6"/>
          <p:cNvPicPr>
            <a:picLocks noChangeAspect="1"/>
          </p:cNvPicPr>
          <p:nvPr/>
        </p:nvPicPr>
        <p:blipFill>
          <a:blip r:embed="rId1"/>
          <a:stretch>
            <a:fillRect/>
          </a:stretch>
        </p:blipFill>
        <p:spPr>
          <a:xfrm>
            <a:off x="2538413" y="1427163"/>
            <a:ext cx="6731000" cy="5389562"/>
          </a:xfrm>
          <a:prstGeom prst="rect">
            <a:avLst/>
          </a:prstGeom>
          <a:noFill/>
          <a:ln w="9525">
            <a:noFill/>
          </a:ln>
        </p:spPr>
      </p:pic>
      <p:sp>
        <p:nvSpPr>
          <p:cNvPr id="247812"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247813"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49858" name="Rectangle 2"/>
          <p:cNvSpPr>
            <a:spLocks noGrp="1"/>
          </p:cNvSpPr>
          <p:nvPr>
            <p:ph type="title"/>
          </p:nvPr>
        </p:nvSpPr>
        <p:spPr>
          <a:xfrm>
            <a:off x="1944688" y="179388"/>
            <a:ext cx="7632700" cy="1260475"/>
          </a:xfrm>
          <a:ln/>
        </p:spPr>
        <p:txBody>
          <a:bodyPr vert="horz" wrap="square" lIns="100794" tIns="50397" rIns="100794" bIns="50397" anchor="t"/>
          <a:p>
            <a:r>
              <a:rPr lang="en-US" altLang="en-US" b="1" dirty="0">
                <a:latin typeface="Times New Roman" panose="02020603050405020304" pitchFamily="18" charset="0"/>
                <a:cs typeface="Times New Roman" panose="02020603050405020304" pitchFamily="18" charset="0"/>
              </a:rPr>
              <a:t>Data rate and Baud rate</a:t>
            </a:r>
            <a:endParaRPr lang="en-US" altLang="en-US" b="1" dirty="0">
              <a:latin typeface="Times New Roman" panose="02020603050405020304" pitchFamily="18" charset="0"/>
              <a:ea typeface="Times New Roman" panose="02020603050405020304" pitchFamily="18" charset="0"/>
            </a:endParaRPr>
          </a:p>
        </p:txBody>
      </p:sp>
      <p:sp>
        <p:nvSpPr>
          <p:cNvPr id="249859" name="Rectangle 3"/>
          <p:cNvSpPr>
            <a:spLocks noGrp="1"/>
          </p:cNvSpPr>
          <p:nvPr>
            <p:ph idx="1"/>
          </p:nvPr>
        </p:nvSpPr>
        <p:spPr>
          <a:xfrm>
            <a:off x="2016125" y="2184400"/>
            <a:ext cx="7308850" cy="4535488"/>
          </a:xfrm>
          <a:ln/>
        </p:spPr>
        <p:txBody>
          <a:bodyPr vert="horz" wrap="square" lIns="100794" tIns="50397" rIns="100794" bIns="50397" anchor="t"/>
          <a:p>
            <a:r>
              <a:rPr lang="en-US" altLang="en-US" dirty="0"/>
              <a:t>The baud or signal rate can be expressed as:</a:t>
            </a:r>
            <a:endParaRPr lang="en-US" altLang="en-US" dirty="0"/>
          </a:p>
          <a:p>
            <a:pPr algn="ctr">
              <a:buClr>
                <a:srgbClr val="000000"/>
              </a:buClr>
              <a:buSzPct val="100000"/>
              <a:buFont typeface="Wingdings" panose="05000000000000000000" pitchFamily="2" charset="2"/>
            </a:pPr>
            <a:r>
              <a:rPr lang="en-US" altLang="en-US" dirty="0"/>
              <a:t>S = c x N x 1/r bauds</a:t>
            </a:r>
            <a:endParaRPr lang="en-US" altLang="en-US" dirty="0"/>
          </a:p>
          <a:p>
            <a:pPr algn="ctr">
              <a:buClr>
                <a:srgbClr val="000000"/>
              </a:buClr>
              <a:buSzPct val="100000"/>
              <a:buFont typeface="Wingdings" panose="05000000000000000000" pitchFamily="2" charset="2"/>
            </a:pPr>
            <a:r>
              <a:rPr lang="en-US" altLang="en-US" dirty="0"/>
              <a:t>where N is data rate</a:t>
            </a:r>
            <a:endParaRPr lang="en-US" altLang="en-US" dirty="0"/>
          </a:p>
          <a:p>
            <a:pPr algn="ctr">
              <a:buClr>
                <a:srgbClr val="000000"/>
              </a:buClr>
              <a:buSzPct val="100000"/>
              <a:buFont typeface="Wingdings" panose="05000000000000000000" pitchFamily="2" charset="2"/>
            </a:pPr>
            <a:r>
              <a:rPr lang="en-US" altLang="en-US" dirty="0"/>
              <a:t>c is the case factor (worst, best &amp; avg.)</a:t>
            </a:r>
            <a:endParaRPr lang="en-US" altLang="en-US" dirty="0"/>
          </a:p>
          <a:p>
            <a:pPr algn="ctr">
              <a:buClr>
                <a:srgbClr val="000000"/>
              </a:buClr>
              <a:buSzPct val="100000"/>
              <a:buFont typeface="Wingdings" panose="05000000000000000000" pitchFamily="2" charset="2"/>
            </a:pPr>
            <a:r>
              <a:rPr lang="en-US" altLang="en-US" dirty="0"/>
              <a:t>r is the ratio between data element &amp; signal element</a:t>
            </a:r>
            <a:endParaRPr lang="en-US" altLang="en-US" dirty="0"/>
          </a:p>
        </p:txBody>
      </p:sp>
      <p:sp>
        <p:nvSpPr>
          <p:cNvPr id="249860"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249861"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218" name="Rectangle 2"/>
          <p:cNvSpPr>
            <a:spLocks noGrp="1"/>
          </p:cNvSpPr>
          <p:nvPr>
            <p:ph type="title"/>
          </p:nvPr>
        </p:nvSpPr>
        <p:spPr>
          <a:xfrm>
            <a:off x="1152525" y="14288"/>
            <a:ext cx="9066213" cy="1257300"/>
          </a:xfrm>
          <a:ln/>
        </p:spPr>
        <p:txBody>
          <a:bodyPr vert="horz" wrap="square" lIns="0" tIns="0" rIns="0" bIns="0" anchor="ctr"/>
          <a:p>
            <a:r>
              <a:rPr lang="en-US" altLang="en-US" dirty="0"/>
              <a:t>Information Representation</a:t>
            </a:r>
            <a:endParaRPr lang="en-US" altLang="en-US" dirty="0"/>
          </a:p>
        </p:txBody>
      </p:sp>
      <p:sp>
        <p:nvSpPr>
          <p:cNvPr id="9219" name="Rectangle 3"/>
          <p:cNvSpPr>
            <a:spLocks noGrp="1"/>
          </p:cNvSpPr>
          <p:nvPr>
            <p:ph idx="1"/>
          </p:nvPr>
        </p:nvSpPr>
        <p:spPr>
          <a:xfrm>
            <a:off x="2232025" y="1768475"/>
            <a:ext cx="7337425" cy="4379913"/>
          </a:xfrm>
          <a:ln/>
        </p:spPr>
        <p:txBody>
          <a:bodyPr vert="horz" wrap="square" lIns="0" tIns="28440" rIns="0" bIns="0" anchor="t"/>
          <a:p>
            <a:r>
              <a:rPr lang="en-US" altLang="en-US" sz="2400" dirty="0">
                <a:latin typeface="Times New Roman" panose="02020603050405020304" pitchFamily="18" charset="0"/>
                <a:cs typeface="Times New Roman" panose="02020603050405020304" pitchFamily="18" charset="0"/>
              </a:rPr>
              <a:t>Communication systems convert information into a form suitable for transmission</a:t>
            </a:r>
            <a:endParaRPr lang="en-US" altLang="en-US" sz="2400" dirty="0">
              <a:latin typeface="Times New Roman" panose="02020603050405020304" pitchFamily="18" charset="0"/>
              <a:cs typeface="Times New Roman" panose="02020603050405020304" pitchFamily="18" charset="0"/>
            </a:endParaRPr>
          </a:p>
          <a:p>
            <a:r>
              <a:rPr lang="en-US" altLang="en-US" sz="2400" dirty="0">
                <a:latin typeface="Times New Roman" panose="02020603050405020304" pitchFamily="18" charset="0"/>
                <a:cs typeface="Times New Roman" panose="02020603050405020304" pitchFamily="18" charset="0"/>
              </a:rPr>
              <a:t>Analog systems</a:t>
            </a:r>
            <a:r>
              <a:rPr lang="en-US" altLang="en-US" sz="2400" dirty="0">
                <a:latin typeface="Times New Roman" panose="02020603050405020304" pitchFamily="18" charset="0"/>
                <a:cs typeface="Times New Roman" panose="02020603050405020304" pitchFamily="18" charset="0"/>
                <a:sym typeface="Wingdings" panose="05000000000000000000" pitchFamily="2" charset="2"/>
              </a:rPr>
              <a:t>Analog signals are modulated (AM, FM radio)</a:t>
            </a:r>
            <a:endParaRPr lang="en-US" altLang="en-US" sz="2400" dirty="0">
              <a:latin typeface="Times New Roman" panose="02020603050405020304" pitchFamily="18" charset="0"/>
              <a:cs typeface="Times New Roman" panose="02020603050405020304" pitchFamily="18" charset="0"/>
              <a:sym typeface="Wingdings" panose="05000000000000000000" pitchFamily="2" charset="2"/>
            </a:endParaRPr>
          </a:p>
          <a:p>
            <a:r>
              <a:rPr lang="en-US" altLang="en-US" sz="2400" dirty="0">
                <a:latin typeface="Times New Roman" panose="02020603050405020304" pitchFamily="18" charset="0"/>
                <a:cs typeface="Times New Roman" panose="02020603050405020304" pitchFamily="18" charset="0"/>
                <a:sym typeface="Wingdings" panose="05000000000000000000" pitchFamily="2" charset="2"/>
              </a:rPr>
              <a:t>Digital system generate bits and transmit digital signals (Computers)</a:t>
            </a:r>
            <a:endParaRPr lang="en-US" altLang="en-US" sz="2400" dirty="0">
              <a:latin typeface="Times New Roman" panose="02020603050405020304" pitchFamily="18" charset="0"/>
              <a:cs typeface="Times New Roman" panose="02020603050405020304" pitchFamily="18" charset="0"/>
              <a:sym typeface="Wingdings" panose="05000000000000000000" pitchFamily="2" charset="2"/>
            </a:endParaRPr>
          </a:p>
          <a:p>
            <a:r>
              <a:rPr lang="en-US" altLang="en-US" sz="2400" dirty="0">
                <a:latin typeface="Times New Roman" panose="02020603050405020304" pitchFamily="18" charset="0"/>
                <a:cs typeface="Times New Roman" panose="02020603050405020304" pitchFamily="18" charset="0"/>
                <a:sym typeface="Wingdings" panose="05000000000000000000" pitchFamily="2" charset="2"/>
              </a:rPr>
              <a:t>Analog signals can be converted to digital signals.</a:t>
            </a:r>
            <a:endParaRPr lang="en-US" altLang="en-US" sz="2400" dirty="0">
              <a:latin typeface="Times New Roman" panose="02020603050405020304" pitchFamily="18" charset="0"/>
              <a:ea typeface="Times New Roman" panose="02020603050405020304" pitchFamily="18" charset="0"/>
            </a:endParaRPr>
          </a:p>
        </p:txBody>
      </p:sp>
      <p:sp>
        <p:nvSpPr>
          <p:cNvPr id="9220"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9221"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8674" name="Title 1"/>
          <p:cNvSpPr>
            <a:spLocks noGrp="1"/>
          </p:cNvSpPr>
          <p:nvPr>
            <p:ph type="title"/>
          </p:nvPr>
        </p:nvSpPr>
        <p:spPr>
          <a:xfrm>
            <a:off x="2160588" y="22225"/>
            <a:ext cx="7559675" cy="1260475"/>
          </a:xfrm>
          <a:ln/>
        </p:spPr>
        <p:txBody>
          <a:bodyPr vert="horz" wrap="square" lIns="0" tIns="0" rIns="0" bIns="0" anchor="ctr"/>
          <a:p>
            <a:r>
              <a:rPr lang="en-US" altLang="en-US" sz="4800" dirty="0">
                <a:latin typeface="Times New Roman" panose="02020603050405020304" pitchFamily="18" charset="0"/>
                <a:cs typeface="Times New Roman" panose="02020603050405020304" pitchFamily="18" charset="0"/>
              </a:rPr>
              <a:t>BLOCK DIAGRAM of PCM</a:t>
            </a:r>
            <a:endParaRPr lang="en-US" altLang="en-US" sz="4800" dirty="0">
              <a:latin typeface="Times New Roman" panose="02020603050405020304" pitchFamily="18" charset="0"/>
              <a:ea typeface="Times New Roman" panose="02020603050405020304" pitchFamily="18" charset="0"/>
            </a:endParaRPr>
          </a:p>
        </p:txBody>
      </p:sp>
      <p:pic>
        <p:nvPicPr>
          <p:cNvPr id="28675" name="Content Placeholder 4"/>
          <p:cNvPicPr>
            <a:picLocks noGrp="1" noChangeAspect="1"/>
          </p:cNvPicPr>
          <p:nvPr>
            <p:ph idx="1"/>
          </p:nvPr>
        </p:nvPicPr>
        <p:blipFill>
          <a:blip r:embed="rId1"/>
          <a:srcRect/>
          <a:stretch>
            <a:fillRect/>
          </a:stretch>
        </p:blipFill>
        <p:spPr>
          <a:xfrm>
            <a:off x="2087563" y="2339975"/>
            <a:ext cx="7412037" cy="4271963"/>
          </a:xfrm>
          <a:ln/>
        </p:spPr>
      </p:pic>
      <p:sp>
        <p:nvSpPr>
          <p:cNvPr id="28676" name="Footer Placeholder 2"/>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28677" name="Slide Number Placeholder 3"/>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51906" name="Rectangle 2"/>
          <p:cNvSpPr/>
          <p:nvPr/>
        </p:nvSpPr>
        <p:spPr>
          <a:xfrm>
            <a:off x="404813" y="119063"/>
            <a:ext cx="482600" cy="523875"/>
          </a:xfrm>
          <a:prstGeom prst="rect">
            <a:avLst/>
          </a:prstGeom>
          <a:solidFill>
            <a:schemeClr val="accent2"/>
          </a:solidFill>
          <a:ln w="9525">
            <a:noFill/>
          </a:ln>
        </p:spPr>
        <p:txBody>
          <a:bodyPr wrap="none" lIns="100794" tIns="50397" rIns="100794" bIns="50397" anchor="ctr"/>
          <a:p>
            <a:pPr algn="ctr" eaLnBrk="1" hangingPunct="1"/>
            <a:endParaRPr lang="en-US" altLang="en-US" sz="2600" dirty="0">
              <a:latin typeface="Tahoma" panose="020B0604030504040204" pitchFamily="34" charset="0"/>
            </a:endParaRPr>
          </a:p>
        </p:txBody>
      </p:sp>
      <p:sp>
        <p:nvSpPr>
          <p:cNvPr id="251907" name="Rectangle 3"/>
          <p:cNvSpPr/>
          <p:nvPr/>
        </p:nvSpPr>
        <p:spPr>
          <a:xfrm>
            <a:off x="825500" y="119063"/>
            <a:ext cx="363538" cy="523875"/>
          </a:xfrm>
          <a:prstGeom prst="rect">
            <a:avLst/>
          </a:prstGeom>
          <a:gradFill rotWithShape="0">
            <a:gsLst>
              <a:gs pos="0">
                <a:schemeClr val="accent2"/>
              </a:gs>
              <a:gs pos="100000">
                <a:schemeClr val="bg1"/>
              </a:gs>
            </a:gsLst>
            <a:lin ang="0" scaled="1"/>
            <a:tileRect/>
          </a:gradFill>
          <a:ln w="9525">
            <a:noFill/>
          </a:ln>
        </p:spPr>
        <p:txBody>
          <a:bodyPr wrap="none" lIns="100794" tIns="50397" rIns="100794" bIns="50397" anchor="ctr"/>
          <a:p>
            <a:pPr algn="ctr" eaLnBrk="1" hangingPunct="1"/>
            <a:endParaRPr lang="en-US" altLang="en-US" sz="2600" dirty="0">
              <a:latin typeface="Tahoma" panose="020B0604030504040204" pitchFamily="34" charset="0"/>
            </a:endParaRPr>
          </a:p>
        </p:txBody>
      </p:sp>
      <p:sp>
        <p:nvSpPr>
          <p:cNvPr id="251908" name="Rectangle 4"/>
          <p:cNvSpPr/>
          <p:nvPr/>
        </p:nvSpPr>
        <p:spPr>
          <a:xfrm>
            <a:off x="541338" y="584200"/>
            <a:ext cx="465137" cy="523875"/>
          </a:xfrm>
          <a:prstGeom prst="rect">
            <a:avLst/>
          </a:prstGeom>
          <a:solidFill>
            <a:schemeClr val="folHlink"/>
          </a:solidFill>
          <a:ln w="9525">
            <a:noFill/>
          </a:ln>
        </p:spPr>
        <p:txBody>
          <a:bodyPr wrap="none" lIns="100794" tIns="50397" rIns="100794" bIns="50397" anchor="ctr"/>
          <a:p>
            <a:pPr algn="ctr" eaLnBrk="1" hangingPunct="1"/>
            <a:endParaRPr lang="en-US" altLang="en-US" sz="2600" dirty="0">
              <a:latin typeface="Tahoma" panose="020B0604030504040204" pitchFamily="34" charset="0"/>
            </a:endParaRPr>
          </a:p>
        </p:txBody>
      </p:sp>
      <p:sp>
        <p:nvSpPr>
          <p:cNvPr id="251909" name="Rectangle 5"/>
          <p:cNvSpPr/>
          <p:nvPr/>
        </p:nvSpPr>
        <p:spPr>
          <a:xfrm>
            <a:off x="949325" y="584200"/>
            <a:ext cx="404813" cy="523875"/>
          </a:xfrm>
          <a:prstGeom prst="rect">
            <a:avLst/>
          </a:prstGeom>
          <a:gradFill rotWithShape="0">
            <a:gsLst>
              <a:gs pos="0">
                <a:schemeClr val="folHlink"/>
              </a:gs>
              <a:gs pos="100000">
                <a:schemeClr val="bg1"/>
              </a:gs>
            </a:gsLst>
            <a:lin ang="0" scaled="1"/>
            <a:tileRect/>
          </a:gradFill>
          <a:ln w="9525">
            <a:noFill/>
          </a:ln>
        </p:spPr>
        <p:txBody>
          <a:bodyPr wrap="none" lIns="100794" tIns="50397" rIns="100794" bIns="50397" anchor="ctr"/>
          <a:p>
            <a:pPr algn="ctr" eaLnBrk="1" hangingPunct="1"/>
            <a:endParaRPr lang="en-US" altLang="en-US" sz="2600" dirty="0">
              <a:latin typeface="Tahoma" panose="020B0604030504040204" pitchFamily="34" charset="0"/>
            </a:endParaRPr>
          </a:p>
        </p:txBody>
      </p:sp>
      <p:sp>
        <p:nvSpPr>
          <p:cNvPr id="251910" name="Rectangle 6"/>
          <p:cNvSpPr/>
          <p:nvPr/>
        </p:nvSpPr>
        <p:spPr>
          <a:xfrm>
            <a:off x="84138" y="503238"/>
            <a:ext cx="617537" cy="466725"/>
          </a:xfrm>
          <a:prstGeom prst="rect">
            <a:avLst/>
          </a:prstGeom>
          <a:gradFill rotWithShape="0">
            <a:gsLst>
              <a:gs pos="0">
                <a:schemeClr val="bg1"/>
              </a:gs>
              <a:gs pos="100000">
                <a:schemeClr val="hlink"/>
              </a:gs>
            </a:gsLst>
            <a:lin ang="18900000" scaled="1"/>
            <a:tileRect/>
          </a:gradFill>
          <a:ln w="9525">
            <a:noFill/>
          </a:ln>
        </p:spPr>
        <p:txBody>
          <a:bodyPr wrap="none" lIns="100794" tIns="50397" rIns="100794" bIns="50397" anchor="ctr"/>
          <a:p>
            <a:pPr algn="ctr" eaLnBrk="1" hangingPunct="1"/>
            <a:endParaRPr lang="en-US" altLang="en-US" sz="2600" dirty="0">
              <a:latin typeface="Tahoma" panose="020B0604030504040204" pitchFamily="34" charset="0"/>
            </a:endParaRPr>
          </a:p>
        </p:txBody>
      </p:sp>
      <p:sp>
        <p:nvSpPr>
          <p:cNvPr id="251911" name="Rectangle 7"/>
          <p:cNvSpPr/>
          <p:nvPr/>
        </p:nvSpPr>
        <p:spPr>
          <a:xfrm>
            <a:off x="784225" y="0"/>
            <a:ext cx="34925" cy="1160463"/>
          </a:xfrm>
          <a:prstGeom prst="rect">
            <a:avLst/>
          </a:prstGeom>
          <a:solidFill>
            <a:schemeClr val="bg2"/>
          </a:solidFill>
          <a:ln w="9525">
            <a:noFill/>
          </a:ln>
        </p:spPr>
        <p:txBody>
          <a:bodyPr wrap="none" lIns="100794" tIns="50397" rIns="100794" bIns="50397" anchor="ctr"/>
          <a:p>
            <a:pPr algn="ctr" eaLnBrk="1" hangingPunct="1"/>
            <a:endParaRPr lang="en-US" altLang="en-US" sz="2600" dirty="0">
              <a:latin typeface="Tahoma" panose="020B0604030504040204" pitchFamily="34" charset="0"/>
            </a:endParaRPr>
          </a:p>
        </p:txBody>
      </p:sp>
      <p:sp>
        <p:nvSpPr>
          <p:cNvPr id="251912" name="Rectangle 8"/>
          <p:cNvSpPr/>
          <p:nvPr/>
        </p:nvSpPr>
        <p:spPr>
          <a:xfrm>
            <a:off x="488950" y="587375"/>
            <a:ext cx="9067800" cy="34925"/>
          </a:xfrm>
          <a:prstGeom prst="rect">
            <a:avLst/>
          </a:prstGeom>
          <a:gradFill rotWithShape="0">
            <a:gsLst>
              <a:gs pos="0">
                <a:schemeClr val="bg2"/>
              </a:gs>
              <a:gs pos="100000">
                <a:schemeClr val="bg1"/>
              </a:gs>
            </a:gsLst>
            <a:lin ang="0" scaled="1"/>
            <a:tileRect/>
          </a:gradFill>
          <a:ln w="9525">
            <a:noFill/>
          </a:ln>
        </p:spPr>
        <p:txBody>
          <a:bodyPr wrap="none" lIns="100794" tIns="50397" rIns="100794" bIns="50397" anchor="ctr"/>
          <a:p>
            <a:pPr algn="ctr" eaLnBrk="1" hangingPunct="1"/>
            <a:endParaRPr lang="en-US" altLang="en-US" sz="2600" dirty="0">
              <a:latin typeface="Tahoma" panose="020B0604030504040204" pitchFamily="34" charset="0"/>
            </a:endParaRPr>
          </a:p>
        </p:txBody>
      </p:sp>
      <p:sp>
        <p:nvSpPr>
          <p:cNvPr id="251913" name="Rectangle 9"/>
          <p:cNvSpPr/>
          <p:nvPr/>
        </p:nvSpPr>
        <p:spPr>
          <a:xfrm>
            <a:off x="2232025" y="1260475"/>
            <a:ext cx="7324725" cy="1577975"/>
          </a:xfrm>
          <a:prstGeom prst="rect">
            <a:avLst/>
          </a:prstGeom>
          <a:noFill/>
          <a:ln w="9525">
            <a:noFill/>
          </a:ln>
        </p:spPr>
        <p:txBody>
          <a:bodyPr lIns="100794" tIns="50397" rIns="100794" bIns="50397">
            <a:spAutoFit/>
          </a:bodyPr>
          <a:p>
            <a:pPr algn="just"/>
            <a:r>
              <a:rPr lang="en-US" altLang="en-US" sz="2400" b="1" i="1" dirty="0">
                <a:solidFill>
                  <a:schemeClr val="tx1"/>
                </a:solidFill>
                <a:latin typeface="Times New Roman" panose="02020603050405020304" pitchFamily="18" charset="0"/>
                <a:cs typeface="Times New Roman" panose="02020603050405020304" pitchFamily="18" charset="0"/>
              </a:rPr>
              <a:t>A signal is carrying data in which one data element is encoded as one signal element ( r = 1). If the bit rate is 100 kbps, what is the average value of the baud rate if c is between 0 and 1?</a:t>
            </a:r>
            <a:endParaRPr lang="en-US" altLang="en-US" sz="2400" b="1" i="1" dirty="0">
              <a:solidFill>
                <a:schemeClr val="tx1"/>
              </a:solidFill>
              <a:latin typeface="Times New Roman" panose="02020603050405020304" pitchFamily="18" charset="0"/>
              <a:ea typeface="Times New Roman" panose="02020603050405020304" pitchFamily="18" charset="0"/>
            </a:endParaRPr>
          </a:p>
        </p:txBody>
      </p:sp>
      <p:sp>
        <p:nvSpPr>
          <p:cNvPr id="251914" name="Rectangle 10"/>
          <p:cNvSpPr/>
          <p:nvPr/>
        </p:nvSpPr>
        <p:spPr>
          <a:xfrm>
            <a:off x="2252663" y="3059113"/>
            <a:ext cx="6769100" cy="1533525"/>
          </a:xfrm>
          <a:prstGeom prst="rect">
            <a:avLst/>
          </a:prstGeom>
          <a:noFill/>
          <a:ln w="9525">
            <a:noFill/>
          </a:ln>
        </p:spPr>
        <p:txBody>
          <a:bodyPr lIns="100794" tIns="50397" rIns="100794" bIns="50397">
            <a:spAutoFit/>
          </a:bodyPr>
          <a:p>
            <a:pPr algn="just"/>
            <a:r>
              <a:rPr lang="en-US" altLang="en-US" sz="3100" b="1" i="1" dirty="0">
                <a:solidFill>
                  <a:schemeClr val="tx1"/>
                </a:solidFill>
                <a:latin typeface="Arial" panose="020B0604020202020204" pitchFamily="34" charset="0"/>
              </a:rPr>
              <a:t>Solution</a:t>
            </a:r>
            <a:endParaRPr lang="en-US" altLang="en-US" sz="3100" b="1" i="1" dirty="0">
              <a:solidFill>
                <a:schemeClr val="tx1"/>
              </a:solidFill>
              <a:latin typeface="Arial" panose="020B0604020202020204" pitchFamily="34" charset="0"/>
            </a:endParaRPr>
          </a:p>
          <a:p>
            <a:pPr algn="just"/>
            <a:r>
              <a:rPr lang="en-US" altLang="en-US" sz="3100" b="1" i="1" dirty="0">
                <a:solidFill>
                  <a:schemeClr val="tx1"/>
                </a:solidFill>
                <a:latin typeface="Times" pitchFamily="18" charset="0"/>
              </a:rPr>
              <a:t>We assume that the average value of c is 1/2 . The baud rate is then</a:t>
            </a:r>
            <a:endParaRPr lang="en-US" altLang="en-US" sz="3100" b="1" i="1" dirty="0">
              <a:solidFill>
                <a:schemeClr val="tx1"/>
              </a:solidFill>
              <a:latin typeface="Times" pitchFamily="18" charset="0"/>
            </a:endParaRPr>
          </a:p>
        </p:txBody>
      </p:sp>
      <p:pic>
        <p:nvPicPr>
          <p:cNvPr id="251915" name="Picture 11"/>
          <p:cNvPicPr>
            <a:picLocks noChangeAspect="1"/>
          </p:cNvPicPr>
          <p:nvPr/>
        </p:nvPicPr>
        <p:blipFill>
          <a:blip r:embed="rId1"/>
          <a:stretch>
            <a:fillRect/>
          </a:stretch>
        </p:blipFill>
        <p:spPr>
          <a:xfrm>
            <a:off x="2241550" y="4884738"/>
            <a:ext cx="7315200" cy="814387"/>
          </a:xfrm>
          <a:prstGeom prst="rect">
            <a:avLst/>
          </a:prstGeom>
          <a:noFill/>
          <a:ln w="57150" cap="flat" cmpd="thickThin">
            <a:solidFill>
              <a:schemeClr val="folHlink"/>
            </a:solidFill>
            <a:prstDash val="solid"/>
            <a:miter/>
            <a:headEnd type="none" w="med" len="med"/>
            <a:tailEnd type="none" w="med" len="med"/>
          </a:ln>
        </p:spPr>
      </p:pic>
      <p:sp>
        <p:nvSpPr>
          <p:cNvPr id="251916" name="Text Box 12"/>
          <p:cNvSpPr txBox="1"/>
          <p:nvPr/>
        </p:nvSpPr>
        <p:spPr>
          <a:xfrm>
            <a:off x="3816350" y="-60325"/>
            <a:ext cx="2024063" cy="639763"/>
          </a:xfrm>
          <a:prstGeom prst="rect">
            <a:avLst/>
          </a:prstGeom>
          <a:noFill/>
          <a:ln w="9525">
            <a:noFill/>
          </a:ln>
        </p:spPr>
        <p:txBody>
          <a:bodyPr wrap="none" lIns="100794" tIns="50397" rIns="100794" bIns="50397">
            <a:spAutoFit/>
          </a:bodyPr>
          <a:p>
            <a:r>
              <a:rPr lang="en-US" altLang="en-US" sz="3500" b="1" dirty="0">
                <a:solidFill>
                  <a:schemeClr val="tx1"/>
                </a:solidFill>
                <a:latin typeface="Times New Roman" panose="02020603050405020304" pitchFamily="18" charset="0"/>
                <a:cs typeface="Times New Roman" panose="02020603050405020304" pitchFamily="18" charset="0"/>
              </a:rPr>
              <a:t>Example</a:t>
            </a:r>
            <a:r>
              <a:rPr lang="en-US" altLang="en-US" sz="3500" b="1" i="1" dirty="0">
                <a:solidFill>
                  <a:schemeClr val="hlink"/>
                </a:solidFill>
                <a:latin typeface="Arial" panose="020B0604020202020204" pitchFamily="34" charset="0"/>
              </a:rPr>
              <a:t> </a:t>
            </a:r>
            <a:endParaRPr lang="en-US" altLang="en-US" sz="3500" b="1" i="1" dirty="0">
              <a:solidFill>
                <a:schemeClr val="hlink"/>
              </a:solidFill>
              <a:latin typeface="Arial" panose="020B0604020202020204" pitchFamily="34" charset="0"/>
            </a:endParaRPr>
          </a:p>
        </p:txBody>
      </p:sp>
      <p:sp>
        <p:nvSpPr>
          <p:cNvPr id="251917"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251918"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53954" name="Line 9"/>
          <p:cNvSpPr/>
          <p:nvPr/>
        </p:nvSpPr>
        <p:spPr>
          <a:xfrm>
            <a:off x="503238" y="2940050"/>
            <a:ext cx="8990012" cy="0"/>
          </a:xfrm>
          <a:prstGeom prst="line">
            <a:avLst/>
          </a:prstGeom>
          <a:ln w="76200" cap="flat" cmpd="sng">
            <a:solidFill>
              <a:srgbClr val="009900"/>
            </a:solidFill>
            <a:prstDash val="solid"/>
            <a:headEnd type="none" w="med" len="med"/>
            <a:tailEnd type="none" w="med" len="med"/>
          </a:ln>
        </p:spPr>
      </p:sp>
      <p:sp>
        <p:nvSpPr>
          <p:cNvPr id="253955" name="Line 10"/>
          <p:cNvSpPr/>
          <p:nvPr/>
        </p:nvSpPr>
        <p:spPr>
          <a:xfrm>
            <a:off x="506413" y="4872038"/>
            <a:ext cx="8988425" cy="0"/>
          </a:xfrm>
          <a:prstGeom prst="line">
            <a:avLst/>
          </a:prstGeom>
          <a:ln w="76200" cap="flat" cmpd="sng">
            <a:solidFill>
              <a:srgbClr val="009900"/>
            </a:solidFill>
            <a:prstDash val="solid"/>
            <a:headEnd type="none" w="med" len="med"/>
            <a:tailEnd type="none" w="med" len="med"/>
          </a:ln>
        </p:spPr>
      </p:sp>
      <p:sp>
        <p:nvSpPr>
          <p:cNvPr id="253956" name="Rectangle 11"/>
          <p:cNvSpPr/>
          <p:nvPr/>
        </p:nvSpPr>
        <p:spPr>
          <a:xfrm>
            <a:off x="546100" y="3041650"/>
            <a:ext cx="8904288" cy="1712913"/>
          </a:xfrm>
          <a:prstGeom prst="rect">
            <a:avLst/>
          </a:prstGeom>
          <a:solidFill>
            <a:srgbClr val="99FF33"/>
          </a:solidFill>
          <a:ln w="76200">
            <a:noFill/>
          </a:ln>
        </p:spPr>
        <p:txBody>
          <a:bodyPr lIns="100794" tIns="50397" rIns="100794" bIns="50397">
            <a:spAutoFit/>
          </a:bodyPr>
          <a:p>
            <a:pPr algn="ctr"/>
            <a:r>
              <a:rPr lang="en-US" altLang="en-US" sz="3500" b="1" dirty="0">
                <a:solidFill>
                  <a:schemeClr val="tx1"/>
                </a:solidFill>
                <a:latin typeface="Arial" panose="020B0604020202020204" pitchFamily="34" charset="0"/>
              </a:rPr>
              <a:t>Although the actual bandwidth of a digital signal is infinite, the effective bandwidth is finite.</a:t>
            </a:r>
            <a:endParaRPr lang="en-US" altLang="en-US" sz="3500" b="1" dirty="0">
              <a:solidFill>
                <a:schemeClr val="tx1"/>
              </a:solidFill>
              <a:latin typeface="Arial" panose="020B0604020202020204" pitchFamily="34" charset="0"/>
            </a:endParaRPr>
          </a:p>
        </p:txBody>
      </p:sp>
      <p:grpSp>
        <p:nvGrpSpPr>
          <p:cNvPr id="253957" name="Group 12"/>
          <p:cNvGrpSpPr/>
          <p:nvPr/>
        </p:nvGrpSpPr>
        <p:grpSpPr>
          <a:xfrm>
            <a:off x="4032250" y="1830388"/>
            <a:ext cx="1260475" cy="623887"/>
            <a:chOff x="1200" y="1248"/>
            <a:chExt cx="720" cy="357"/>
          </a:xfrm>
        </p:grpSpPr>
        <p:pic>
          <p:nvPicPr>
            <p:cNvPr id="253960" name="Picture 13"/>
            <p:cNvPicPr>
              <a:picLocks noChangeAspect="1"/>
            </p:cNvPicPr>
            <p:nvPr/>
          </p:nvPicPr>
          <p:blipFill>
            <a:blip r:embed="rId1"/>
            <a:stretch>
              <a:fillRect/>
            </a:stretch>
          </p:blipFill>
          <p:spPr>
            <a:xfrm>
              <a:off x="1200" y="1248"/>
              <a:ext cx="720" cy="357"/>
            </a:xfrm>
            <a:prstGeom prst="rect">
              <a:avLst/>
            </a:prstGeom>
            <a:noFill/>
            <a:ln w="9525">
              <a:noFill/>
            </a:ln>
          </p:spPr>
        </p:pic>
        <p:sp>
          <p:nvSpPr>
            <p:cNvPr id="253961" name="Text Box 14"/>
            <p:cNvSpPr txBox="1"/>
            <p:nvPr/>
          </p:nvSpPr>
          <p:spPr>
            <a:xfrm>
              <a:off x="1284" y="1248"/>
              <a:ext cx="610" cy="325"/>
            </a:xfrm>
            <a:prstGeom prst="rect">
              <a:avLst/>
            </a:prstGeom>
            <a:noFill/>
            <a:ln w="9525">
              <a:noFill/>
            </a:ln>
          </p:spPr>
          <p:txBody>
            <a:bodyPr wrap="none">
              <a:spAutoFit/>
            </a:bodyPr>
            <a:p>
              <a:r>
                <a:rPr lang="en-US" altLang="en-US" sz="3100" b="1" i="1" dirty="0">
                  <a:solidFill>
                    <a:schemeClr val="tx1"/>
                  </a:solidFill>
                  <a:latin typeface="Arial" panose="020B0604020202020204" pitchFamily="34" charset="0"/>
                </a:rPr>
                <a:t>Note</a:t>
              </a:r>
              <a:endParaRPr lang="en-US" altLang="en-US" dirty="0">
                <a:solidFill>
                  <a:schemeClr val="tx1"/>
                </a:solidFill>
                <a:latin typeface="Arial" panose="020B0604020202020204" pitchFamily="34" charset="0"/>
              </a:endParaRPr>
            </a:p>
          </p:txBody>
        </p:sp>
      </p:grpSp>
      <p:sp>
        <p:nvSpPr>
          <p:cNvPr id="253958"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253959"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56002" name="Rectangle 9"/>
          <p:cNvSpPr/>
          <p:nvPr/>
        </p:nvSpPr>
        <p:spPr>
          <a:xfrm>
            <a:off x="2232025" y="1176338"/>
            <a:ext cx="7345363" cy="1577975"/>
          </a:xfrm>
          <a:prstGeom prst="rect">
            <a:avLst/>
          </a:prstGeom>
          <a:noFill/>
          <a:ln w="9525">
            <a:noFill/>
          </a:ln>
        </p:spPr>
        <p:txBody>
          <a:bodyPr lIns="100794" tIns="50397" rIns="100794" bIns="50397">
            <a:spAutoFit/>
          </a:bodyPr>
          <a:p>
            <a:pPr algn="just"/>
            <a:r>
              <a:rPr lang="en-US" altLang="en-US" sz="2400" b="1" i="1" dirty="0">
                <a:solidFill>
                  <a:schemeClr val="tx1"/>
                </a:solidFill>
                <a:latin typeface="Arial" panose="020B0604020202020204" pitchFamily="34" charset="0"/>
              </a:rPr>
              <a:t>The maximum data rate of a channel (see Chapter 3) is Nmax = 2 × B × log</a:t>
            </a:r>
            <a:r>
              <a:rPr lang="en-US" altLang="en-US" sz="2400" b="1" i="1" baseline="-25000" dirty="0">
                <a:solidFill>
                  <a:schemeClr val="tx1"/>
                </a:solidFill>
                <a:latin typeface="Arial" panose="020B0604020202020204" pitchFamily="34" charset="0"/>
              </a:rPr>
              <a:t>2</a:t>
            </a:r>
            <a:r>
              <a:rPr lang="en-US" altLang="en-US" sz="2400" b="1" i="1" dirty="0">
                <a:solidFill>
                  <a:schemeClr val="tx1"/>
                </a:solidFill>
                <a:latin typeface="Arial" panose="020B0604020202020204" pitchFamily="34" charset="0"/>
              </a:rPr>
              <a:t> L (defined by the Nyquist formula). Does this agree with the previous formula for N</a:t>
            </a:r>
            <a:r>
              <a:rPr lang="en-US" altLang="en-US" sz="2400" b="1" i="1" baseline="-25000" dirty="0">
                <a:solidFill>
                  <a:schemeClr val="tx1"/>
                </a:solidFill>
                <a:latin typeface="Arial" panose="020B0604020202020204" pitchFamily="34" charset="0"/>
              </a:rPr>
              <a:t>max</a:t>
            </a:r>
            <a:r>
              <a:rPr lang="en-US" altLang="en-US" sz="2400" b="1" i="1" dirty="0">
                <a:solidFill>
                  <a:schemeClr val="tx1"/>
                </a:solidFill>
                <a:latin typeface="Arial" panose="020B0604020202020204" pitchFamily="34" charset="0"/>
              </a:rPr>
              <a:t>?</a:t>
            </a:r>
            <a:endParaRPr lang="en-US" altLang="en-US" sz="2400" b="1" i="1" dirty="0">
              <a:solidFill>
                <a:schemeClr val="tx1"/>
              </a:solidFill>
              <a:latin typeface="Arial" panose="020B0604020202020204" pitchFamily="34" charset="0"/>
            </a:endParaRPr>
          </a:p>
        </p:txBody>
      </p:sp>
      <p:sp>
        <p:nvSpPr>
          <p:cNvPr id="256003" name="Rectangle 10"/>
          <p:cNvSpPr/>
          <p:nvPr/>
        </p:nvSpPr>
        <p:spPr>
          <a:xfrm>
            <a:off x="1727200" y="3192463"/>
            <a:ext cx="7705725" cy="2486025"/>
          </a:xfrm>
          <a:prstGeom prst="rect">
            <a:avLst/>
          </a:prstGeom>
          <a:noFill/>
          <a:ln w="9525">
            <a:noFill/>
          </a:ln>
        </p:spPr>
        <p:txBody>
          <a:bodyPr lIns="100794" tIns="50397" rIns="100794" bIns="50397">
            <a:spAutoFit/>
          </a:bodyPr>
          <a:p>
            <a:pPr algn="just"/>
            <a:r>
              <a:rPr lang="en-US" altLang="en-US" sz="3100" b="1" i="1" dirty="0">
                <a:solidFill>
                  <a:schemeClr val="tx1"/>
                </a:solidFill>
                <a:latin typeface="Arial" panose="020B0604020202020204" pitchFamily="34" charset="0"/>
              </a:rPr>
              <a:t>Solution</a:t>
            </a:r>
            <a:endParaRPr lang="en-US" altLang="en-US" sz="3100" b="1" i="1" dirty="0">
              <a:solidFill>
                <a:schemeClr val="tx1"/>
              </a:solidFill>
              <a:latin typeface="Arial" panose="020B0604020202020204" pitchFamily="34" charset="0"/>
            </a:endParaRPr>
          </a:p>
          <a:p>
            <a:pPr algn="just"/>
            <a:r>
              <a:rPr lang="en-US" altLang="en-US" sz="3100" b="1" i="1" dirty="0">
                <a:solidFill>
                  <a:schemeClr val="tx1"/>
                </a:solidFill>
                <a:latin typeface="Times" pitchFamily="18" charset="0"/>
              </a:rPr>
              <a:t>A signal with L levels actually can carry log</a:t>
            </a:r>
            <a:r>
              <a:rPr lang="en-US" altLang="en-US" sz="3100" b="1" i="1" baseline="-16000" dirty="0">
                <a:solidFill>
                  <a:schemeClr val="tx1"/>
                </a:solidFill>
                <a:latin typeface="Times" pitchFamily="18" charset="0"/>
              </a:rPr>
              <a:t>2</a:t>
            </a:r>
            <a:r>
              <a:rPr lang="en-US" altLang="en-US" sz="3100" b="1" i="1" dirty="0">
                <a:solidFill>
                  <a:schemeClr val="tx1"/>
                </a:solidFill>
                <a:latin typeface="Times" pitchFamily="18" charset="0"/>
              </a:rPr>
              <a:t>L bits per level. If each level corresponds to one signal element and we assume the average case (c = 1/2), then we have</a:t>
            </a:r>
            <a:endParaRPr lang="en-US" altLang="en-US" sz="3100" b="1" i="1" dirty="0">
              <a:solidFill>
                <a:schemeClr val="tx1"/>
              </a:solidFill>
              <a:latin typeface="Times" pitchFamily="18" charset="0"/>
            </a:endParaRPr>
          </a:p>
        </p:txBody>
      </p:sp>
      <p:pic>
        <p:nvPicPr>
          <p:cNvPr id="256004" name="Picture 11"/>
          <p:cNvPicPr>
            <a:picLocks noChangeAspect="1"/>
          </p:cNvPicPr>
          <p:nvPr/>
        </p:nvPicPr>
        <p:blipFill>
          <a:blip r:embed="rId1"/>
          <a:stretch>
            <a:fillRect/>
          </a:stretch>
        </p:blipFill>
        <p:spPr>
          <a:xfrm>
            <a:off x="2471738" y="5734050"/>
            <a:ext cx="4837112" cy="733425"/>
          </a:xfrm>
          <a:prstGeom prst="rect">
            <a:avLst/>
          </a:prstGeom>
          <a:noFill/>
          <a:ln w="57150" cap="flat" cmpd="thickThin">
            <a:solidFill>
              <a:schemeClr val="folHlink"/>
            </a:solidFill>
            <a:prstDash val="solid"/>
            <a:miter/>
            <a:headEnd type="none" w="med" len="med"/>
            <a:tailEnd type="none" w="med" len="med"/>
          </a:ln>
        </p:spPr>
      </p:pic>
      <p:sp>
        <p:nvSpPr>
          <p:cNvPr id="256005" name="Text Box 12"/>
          <p:cNvSpPr txBox="1"/>
          <p:nvPr/>
        </p:nvSpPr>
        <p:spPr>
          <a:xfrm>
            <a:off x="3271838" y="60325"/>
            <a:ext cx="2176462" cy="639763"/>
          </a:xfrm>
          <a:prstGeom prst="rect">
            <a:avLst/>
          </a:prstGeom>
          <a:noFill/>
          <a:ln w="9525">
            <a:noFill/>
          </a:ln>
        </p:spPr>
        <p:txBody>
          <a:bodyPr wrap="none" lIns="100794" tIns="50397" rIns="100794" bIns="50397">
            <a:spAutoFit/>
          </a:bodyPr>
          <a:p>
            <a:r>
              <a:rPr lang="en-US" altLang="en-US" sz="3500" b="1" dirty="0">
                <a:solidFill>
                  <a:schemeClr val="tx1"/>
                </a:solidFill>
                <a:latin typeface="Arial" panose="020B0604020202020204" pitchFamily="34" charset="0"/>
              </a:rPr>
              <a:t>Example</a:t>
            </a:r>
            <a:r>
              <a:rPr lang="en-US" altLang="en-US" sz="3500" b="1" i="1" dirty="0">
                <a:solidFill>
                  <a:schemeClr val="hlink"/>
                </a:solidFill>
                <a:latin typeface="Arial" panose="020B0604020202020204" pitchFamily="34" charset="0"/>
              </a:rPr>
              <a:t> </a:t>
            </a:r>
            <a:endParaRPr lang="en-US" altLang="en-US" sz="3500" b="1" i="1" dirty="0">
              <a:solidFill>
                <a:schemeClr val="hlink"/>
              </a:solidFill>
              <a:latin typeface="Arial" panose="020B0604020202020204" pitchFamily="34" charset="0"/>
            </a:endParaRPr>
          </a:p>
        </p:txBody>
      </p:sp>
      <p:sp>
        <p:nvSpPr>
          <p:cNvPr id="256006"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256007"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58050" name="Rectangle 2"/>
          <p:cNvSpPr>
            <a:spLocks noGrp="1"/>
          </p:cNvSpPr>
          <p:nvPr>
            <p:ph type="title"/>
          </p:nvPr>
        </p:nvSpPr>
        <p:spPr>
          <a:xfrm>
            <a:off x="1944688" y="6350"/>
            <a:ext cx="7704137" cy="1930400"/>
          </a:xfrm>
          <a:ln/>
        </p:spPr>
        <p:txBody>
          <a:bodyPr vert="horz" wrap="square" lIns="100794" tIns="50397" rIns="100794" bIns="50397" anchor="t"/>
          <a:p>
            <a:r>
              <a:rPr lang="en-US" altLang="en-US" sz="4000" dirty="0">
                <a:latin typeface="Times New Roman" panose="02020603050405020304" pitchFamily="18" charset="0"/>
                <a:cs typeface="Times New Roman" panose="02020603050405020304" pitchFamily="18" charset="0"/>
              </a:rPr>
              <a:t>Considerations for choosing a good signal element referred to as line encoding</a:t>
            </a:r>
            <a:endParaRPr lang="en-US" altLang="en-US" dirty="0">
              <a:latin typeface="Times New Roman" panose="02020603050405020304" pitchFamily="18" charset="0"/>
              <a:ea typeface="Times New Roman" panose="02020603050405020304" pitchFamily="18" charset="0"/>
            </a:endParaRPr>
          </a:p>
        </p:txBody>
      </p:sp>
      <p:sp>
        <p:nvSpPr>
          <p:cNvPr id="258051" name="Rectangle 3"/>
          <p:cNvSpPr>
            <a:spLocks noGrp="1"/>
          </p:cNvSpPr>
          <p:nvPr>
            <p:ph idx="1"/>
          </p:nvPr>
        </p:nvSpPr>
        <p:spPr>
          <a:xfrm>
            <a:off x="2087563" y="2627313"/>
            <a:ext cx="7561262" cy="4535487"/>
          </a:xfrm>
          <a:ln/>
        </p:spPr>
        <p:txBody>
          <a:bodyPr vert="horz" wrap="square" lIns="100794" tIns="50397" rIns="100794" bIns="50397" anchor="t"/>
          <a:p>
            <a:pPr>
              <a:lnSpc>
                <a:spcPct val="90000"/>
              </a:lnSpc>
            </a:pPr>
            <a:r>
              <a:rPr lang="en-US" altLang="en-US" sz="2400" dirty="0">
                <a:solidFill>
                  <a:schemeClr val="tx1"/>
                </a:solidFill>
              </a:rPr>
              <a:t>Baseline wandering - a receiver will evaluate the average power of the received signal (called the baseline) and use that to determine the value of the incoming data elements. If the incoming signal does not vary over a long period of time, the baseline will drift and thus cause errors in detection of incoming data elements. </a:t>
            </a:r>
            <a:endParaRPr lang="en-US" altLang="en-US" sz="2400" dirty="0">
              <a:solidFill>
                <a:schemeClr val="tx1"/>
              </a:solidFill>
            </a:endParaRPr>
          </a:p>
          <a:p>
            <a:pPr>
              <a:lnSpc>
                <a:spcPct val="90000"/>
              </a:lnSpc>
            </a:pPr>
            <a:r>
              <a:rPr lang="en-US" altLang="en-US" sz="2400" dirty="0">
                <a:solidFill>
                  <a:schemeClr val="tx1"/>
                </a:solidFill>
              </a:rPr>
              <a:t>A good line encoding scheme will prevent long runs of fixed amplitude.</a:t>
            </a:r>
            <a:endParaRPr lang="en-US" altLang="en-US" sz="2400" dirty="0">
              <a:solidFill>
                <a:schemeClr val="tx1"/>
              </a:solidFill>
            </a:endParaRPr>
          </a:p>
        </p:txBody>
      </p:sp>
      <p:sp>
        <p:nvSpPr>
          <p:cNvPr id="258052"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258053"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60098" name="Rectangle 2"/>
          <p:cNvSpPr>
            <a:spLocks noGrp="1"/>
          </p:cNvSpPr>
          <p:nvPr>
            <p:ph type="title"/>
          </p:nvPr>
        </p:nvSpPr>
        <p:spPr>
          <a:xfrm>
            <a:off x="1368425" y="107950"/>
            <a:ext cx="8567738" cy="1258888"/>
          </a:xfrm>
          <a:ln/>
        </p:spPr>
        <p:txBody>
          <a:bodyPr vert="horz" wrap="square" lIns="100794" tIns="50397" rIns="100794" bIns="50397" anchor="t"/>
          <a:p>
            <a:r>
              <a:rPr lang="en-US" altLang="en-US" dirty="0"/>
              <a:t>Line encoding C/Cs</a:t>
            </a:r>
            <a:endParaRPr lang="en-US" altLang="en-US" dirty="0"/>
          </a:p>
        </p:txBody>
      </p:sp>
      <p:sp>
        <p:nvSpPr>
          <p:cNvPr id="260099" name="Rectangle 3"/>
          <p:cNvSpPr>
            <a:spLocks noGrp="1"/>
          </p:cNvSpPr>
          <p:nvPr>
            <p:ph idx="1"/>
          </p:nvPr>
        </p:nvSpPr>
        <p:spPr>
          <a:xfrm>
            <a:off x="2087563" y="2184400"/>
            <a:ext cx="7237412" cy="4535488"/>
          </a:xfrm>
          <a:ln/>
        </p:spPr>
        <p:txBody>
          <a:bodyPr vert="horz" wrap="square" lIns="100794" tIns="50397" rIns="100794" bIns="50397" anchor="t"/>
          <a:p>
            <a:r>
              <a:rPr lang="en-US" altLang="en-US" dirty="0">
                <a:solidFill>
                  <a:schemeClr val="tx1"/>
                </a:solidFill>
              </a:rPr>
              <a:t>DC components </a:t>
            </a:r>
            <a:r>
              <a:rPr lang="en-US" altLang="en-US" dirty="0"/>
              <a:t>- when the voltage level remains constant for long periods of time, there is an increase in the low frequencies of the signal. Most channels are bandpass and may not support the low frequencies.</a:t>
            </a:r>
            <a:endParaRPr lang="en-US" altLang="en-US" dirty="0"/>
          </a:p>
          <a:p>
            <a:r>
              <a:rPr lang="en-US" altLang="en-US" dirty="0"/>
              <a:t>This will require the removal of the dc component of a transmitted signal.</a:t>
            </a:r>
            <a:endParaRPr lang="en-US" altLang="en-US" dirty="0"/>
          </a:p>
        </p:txBody>
      </p:sp>
      <p:sp>
        <p:nvSpPr>
          <p:cNvPr id="260100"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260101"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62146" name="Slide Number Placeholder 3"/>
          <p:cNvSpPr txBox="1">
            <a:spLocks noGrp="1"/>
          </p:cNvSpPr>
          <p:nvPr>
            <p:ph type="sldNum" idx="12"/>
          </p:nvPr>
        </p:nvSpPr>
        <p:spPr>
          <a:xfrm>
            <a:off x="3448050" y="6886575"/>
            <a:ext cx="3190875" cy="515938"/>
          </a:xfrm>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4.</a:t>
            </a: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
        <p:nvSpPr>
          <p:cNvPr id="262147" name="Rectangle 2"/>
          <p:cNvSpPr>
            <a:spLocks noGrp="1"/>
          </p:cNvSpPr>
          <p:nvPr>
            <p:ph type="title"/>
          </p:nvPr>
        </p:nvSpPr>
        <p:spPr>
          <a:xfrm>
            <a:off x="1223963" y="107950"/>
            <a:ext cx="8567737" cy="1258888"/>
          </a:xfrm>
          <a:ln/>
        </p:spPr>
        <p:txBody>
          <a:bodyPr vert="horz" wrap="square" lIns="100794" tIns="50397" rIns="100794" bIns="50397" anchor="t"/>
          <a:p>
            <a:r>
              <a:rPr lang="en-US" altLang="en-US" dirty="0"/>
              <a:t>Line encoding C/Cs</a:t>
            </a:r>
            <a:endParaRPr lang="en-US" altLang="en-US" dirty="0"/>
          </a:p>
        </p:txBody>
      </p:sp>
      <p:sp>
        <p:nvSpPr>
          <p:cNvPr id="262148" name="Rectangle 3"/>
          <p:cNvSpPr>
            <a:spLocks noGrp="1"/>
          </p:cNvSpPr>
          <p:nvPr>
            <p:ph idx="1"/>
          </p:nvPr>
        </p:nvSpPr>
        <p:spPr>
          <a:xfrm>
            <a:off x="2087563" y="2184400"/>
            <a:ext cx="7237412" cy="4535488"/>
          </a:xfrm>
          <a:ln/>
        </p:spPr>
        <p:txBody>
          <a:bodyPr vert="horz" wrap="square" lIns="100794" tIns="50397" rIns="100794" bIns="50397" anchor="t"/>
          <a:p>
            <a:r>
              <a:rPr lang="en-US" altLang="en-US" dirty="0">
                <a:solidFill>
                  <a:schemeClr val="tx1"/>
                </a:solidFill>
              </a:rPr>
              <a:t>Self synchronization - the clocks at the sender and the receiver must have the same bit interval. </a:t>
            </a:r>
            <a:endParaRPr lang="en-US" altLang="en-US" dirty="0">
              <a:solidFill>
                <a:schemeClr val="tx1"/>
              </a:solidFill>
            </a:endParaRPr>
          </a:p>
          <a:p>
            <a:r>
              <a:rPr lang="en-US" altLang="en-US" dirty="0">
                <a:solidFill>
                  <a:schemeClr val="tx1"/>
                </a:solidFill>
              </a:rPr>
              <a:t>If the receiver clock is faster or slower it will misinterpret the incoming bit stream.</a:t>
            </a:r>
            <a:endParaRPr lang="en-US" altLang="en-US" dirty="0">
              <a:solidFill>
                <a:schemeClr val="tx1"/>
              </a:solidFill>
            </a:endParaRPr>
          </a:p>
        </p:txBody>
      </p:sp>
      <p:sp>
        <p:nvSpPr>
          <p:cNvPr id="262149"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64194" name="Text Box 4"/>
          <p:cNvSpPr txBox="1"/>
          <p:nvPr/>
        </p:nvSpPr>
        <p:spPr>
          <a:xfrm>
            <a:off x="1944688" y="327025"/>
            <a:ext cx="7604125" cy="717550"/>
          </a:xfrm>
          <a:prstGeom prst="rect">
            <a:avLst/>
          </a:prstGeom>
          <a:noFill/>
          <a:ln w="9525">
            <a:noFill/>
          </a:ln>
        </p:spPr>
        <p:txBody>
          <a:bodyPr wrap="none" lIns="100794" tIns="50397" rIns="100794" bIns="50397">
            <a:spAutoFit/>
          </a:bodyPr>
          <a:p>
            <a:r>
              <a:rPr lang="en-US" altLang="en-US" sz="2600" dirty="0">
                <a:solidFill>
                  <a:schemeClr val="folHlink"/>
                </a:solidFill>
                <a:latin typeface="Arial" panose="020B0604020202020204" pitchFamily="34" charset="0"/>
              </a:rPr>
              <a:t>  </a:t>
            </a:r>
            <a:r>
              <a:rPr lang="en-US" altLang="en-US" sz="4000" dirty="0">
                <a:solidFill>
                  <a:schemeClr val="tx1"/>
                </a:solidFill>
                <a:latin typeface="Arial" panose="020B0604020202020204" pitchFamily="34" charset="0"/>
              </a:rPr>
              <a:t>Effect of lack of synchronization</a:t>
            </a:r>
            <a:endParaRPr lang="en-US" altLang="en-US" sz="4000" dirty="0">
              <a:solidFill>
                <a:schemeClr val="tx1"/>
              </a:solidFill>
              <a:latin typeface="Arial" panose="020B0604020202020204" pitchFamily="34" charset="0"/>
            </a:endParaRPr>
          </a:p>
        </p:txBody>
      </p:sp>
      <p:pic>
        <p:nvPicPr>
          <p:cNvPr id="264195" name="Picture 6"/>
          <p:cNvPicPr>
            <a:picLocks noChangeAspect="1"/>
          </p:cNvPicPr>
          <p:nvPr/>
        </p:nvPicPr>
        <p:blipFill>
          <a:blip r:embed="rId1"/>
          <a:stretch>
            <a:fillRect/>
          </a:stretch>
        </p:blipFill>
        <p:spPr>
          <a:xfrm>
            <a:off x="2092325" y="1619250"/>
            <a:ext cx="7307263" cy="4710113"/>
          </a:xfrm>
          <a:prstGeom prst="rect">
            <a:avLst/>
          </a:prstGeom>
          <a:noFill/>
          <a:ln w="9525">
            <a:noFill/>
          </a:ln>
        </p:spPr>
      </p:pic>
      <p:sp>
        <p:nvSpPr>
          <p:cNvPr id="264196"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264197"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66242" name="Rectangle 9"/>
          <p:cNvSpPr/>
          <p:nvPr/>
        </p:nvSpPr>
        <p:spPr>
          <a:xfrm>
            <a:off x="2160588" y="1008063"/>
            <a:ext cx="7396162" cy="1947862"/>
          </a:xfrm>
          <a:prstGeom prst="rect">
            <a:avLst/>
          </a:prstGeom>
          <a:noFill/>
          <a:ln w="9525">
            <a:noFill/>
          </a:ln>
        </p:spPr>
        <p:txBody>
          <a:bodyPr lIns="100794" tIns="50397" rIns="100794" bIns="50397">
            <a:spAutoFit/>
          </a:bodyPr>
          <a:p>
            <a:pPr algn="just"/>
            <a:r>
              <a:rPr lang="en-US" altLang="en-US" sz="2400" b="1" i="1" dirty="0">
                <a:solidFill>
                  <a:schemeClr val="tx1"/>
                </a:solidFill>
                <a:latin typeface="Arial" panose="020B0604020202020204" pitchFamily="34" charset="0"/>
              </a:rPr>
              <a:t>In a digital transmission, the receiver clock is 0.1 percent faster than the sender clock. How many extra bits per second does the receiver receive if the data rate is </a:t>
            </a:r>
            <a:br>
              <a:rPr lang="en-US" altLang="en-US" sz="2400" b="1" i="1" dirty="0">
                <a:solidFill>
                  <a:schemeClr val="tx1"/>
                </a:solidFill>
                <a:latin typeface="Arial" panose="020B0604020202020204" pitchFamily="34" charset="0"/>
              </a:rPr>
            </a:br>
            <a:r>
              <a:rPr lang="en-US" altLang="en-US" sz="2400" b="1" i="1" dirty="0">
                <a:solidFill>
                  <a:schemeClr val="tx1"/>
                </a:solidFill>
                <a:latin typeface="Arial" panose="020B0604020202020204" pitchFamily="34" charset="0"/>
              </a:rPr>
              <a:t>1 kbps? How many if the data rate is 1 Mbps?</a:t>
            </a:r>
            <a:endParaRPr lang="en-US" altLang="en-US" sz="2400" b="1" i="1" dirty="0">
              <a:solidFill>
                <a:schemeClr val="tx1"/>
              </a:solidFill>
              <a:latin typeface="Arial" panose="020B0604020202020204" pitchFamily="34" charset="0"/>
            </a:endParaRPr>
          </a:p>
        </p:txBody>
      </p:sp>
      <p:sp>
        <p:nvSpPr>
          <p:cNvPr id="266243" name="Rectangle 10"/>
          <p:cNvSpPr/>
          <p:nvPr/>
        </p:nvSpPr>
        <p:spPr>
          <a:xfrm>
            <a:off x="1800225" y="3024188"/>
            <a:ext cx="7756525" cy="1209675"/>
          </a:xfrm>
          <a:prstGeom prst="rect">
            <a:avLst/>
          </a:prstGeom>
          <a:noFill/>
          <a:ln w="9525">
            <a:noFill/>
          </a:ln>
        </p:spPr>
        <p:txBody>
          <a:bodyPr lIns="100794" tIns="50397" rIns="100794" bIns="50397">
            <a:spAutoFit/>
          </a:bodyPr>
          <a:p>
            <a:pPr algn="just"/>
            <a:r>
              <a:rPr lang="en-US" altLang="en-US" sz="2400" b="1" i="1" dirty="0">
                <a:solidFill>
                  <a:schemeClr val="tx1"/>
                </a:solidFill>
                <a:latin typeface="Arial" panose="020B0604020202020204" pitchFamily="34" charset="0"/>
              </a:rPr>
              <a:t>Solution</a:t>
            </a:r>
            <a:endParaRPr lang="en-US" altLang="en-US" sz="2400" b="1" i="1" dirty="0">
              <a:solidFill>
                <a:schemeClr val="tx1"/>
              </a:solidFill>
              <a:latin typeface="Arial" panose="020B0604020202020204" pitchFamily="34" charset="0"/>
            </a:endParaRPr>
          </a:p>
          <a:p>
            <a:pPr algn="just"/>
            <a:r>
              <a:rPr lang="en-US" altLang="en-US" sz="2400" b="1" i="1" dirty="0">
                <a:solidFill>
                  <a:schemeClr val="tx1"/>
                </a:solidFill>
                <a:latin typeface="Times" pitchFamily="18" charset="0"/>
              </a:rPr>
              <a:t>At 1 kbps, the receiver receives 1001 bps instead of 1000 bps.</a:t>
            </a:r>
            <a:endParaRPr lang="en-US" altLang="en-US" sz="2400" b="1" i="1" dirty="0">
              <a:solidFill>
                <a:schemeClr val="tx1"/>
              </a:solidFill>
              <a:latin typeface="Times" pitchFamily="18" charset="0"/>
            </a:endParaRPr>
          </a:p>
        </p:txBody>
      </p:sp>
      <p:sp>
        <p:nvSpPr>
          <p:cNvPr id="266244" name="Text Box 11"/>
          <p:cNvSpPr txBox="1"/>
          <p:nvPr/>
        </p:nvSpPr>
        <p:spPr>
          <a:xfrm>
            <a:off x="4035425" y="-60325"/>
            <a:ext cx="2178050" cy="639763"/>
          </a:xfrm>
          <a:prstGeom prst="rect">
            <a:avLst/>
          </a:prstGeom>
          <a:noFill/>
          <a:ln w="9525">
            <a:noFill/>
          </a:ln>
        </p:spPr>
        <p:txBody>
          <a:bodyPr wrap="none" lIns="100794" tIns="50397" rIns="100794" bIns="50397">
            <a:spAutoFit/>
          </a:bodyPr>
          <a:p>
            <a:r>
              <a:rPr lang="en-US" altLang="en-US" sz="3500" b="1" dirty="0">
                <a:solidFill>
                  <a:schemeClr val="tx1"/>
                </a:solidFill>
                <a:latin typeface="Arial" panose="020B0604020202020204" pitchFamily="34" charset="0"/>
              </a:rPr>
              <a:t>Example </a:t>
            </a:r>
            <a:endParaRPr lang="en-US" altLang="en-US" sz="3500" b="1" dirty="0">
              <a:solidFill>
                <a:schemeClr val="tx1"/>
              </a:solidFill>
              <a:latin typeface="Arial" panose="020B0604020202020204" pitchFamily="34" charset="0"/>
            </a:endParaRPr>
          </a:p>
        </p:txBody>
      </p:sp>
      <p:pic>
        <p:nvPicPr>
          <p:cNvPr id="266245" name="Picture 13"/>
          <p:cNvPicPr>
            <a:picLocks noChangeAspect="1"/>
          </p:cNvPicPr>
          <p:nvPr/>
        </p:nvPicPr>
        <p:blipFill>
          <a:blip r:embed="rId1"/>
          <a:stretch>
            <a:fillRect/>
          </a:stretch>
        </p:blipFill>
        <p:spPr>
          <a:xfrm>
            <a:off x="2366963" y="4351338"/>
            <a:ext cx="7212012" cy="376237"/>
          </a:xfrm>
          <a:prstGeom prst="rect">
            <a:avLst/>
          </a:prstGeom>
          <a:noFill/>
          <a:ln w="57150" cap="flat" cmpd="thickThin">
            <a:solidFill>
              <a:schemeClr val="folHlink"/>
            </a:solidFill>
            <a:prstDash val="solid"/>
            <a:miter/>
            <a:headEnd type="none" w="med" len="med"/>
            <a:tailEnd type="none" w="med" len="med"/>
          </a:ln>
        </p:spPr>
      </p:pic>
      <p:sp>
        <p:nvSpPr>
          <p:cNvPr id="266246" name="Rectangle 14"/>
          <p:cNvSpPr/>
          <p:nvPr/>
        </p:nvSpPr>
        <p:spPr>
          <a:xfrm>
            <a:off x="1354138" y="5172075"/>
            <a:ext cx="8086725" cy="841375"/>
          </a:xfrm>
          <a:prstGeom prst="rect">
            <a:avLst/>
          </a:prstGeom>
          <a:noFill/>
          <a:ln w="9525">
            <a:noFill/>
          </a:ln>
        </p:spPr>
        <p:txBody>
          <a:bodyPr lIns="100794" tIns="50397" rIns="100794" bIns="50397">
            <a:spAutoFit/>
          </a:bodyPr>
          <a:p>
            <a:pPr algn="just"/>
            <a:r>
              <a:rPr lang="en-US" altLang="en-US" sz="2400" b="1" dirty="0">
                <a:solidFill>
                  <a:schemeClr val="tx1"/>
                </a:solidFill>
                <a:latin typeface="Arial" panose="020B0604020202020204" pitchFamily="34" charset="0"/>
              </a:rPr>
              <a:t>At 1 Mbps, the receiver receives 1,001,000 bps instead of 1,000,000 bps.</a:t>
            </a:r>
            <a:endParaRPr lang="en-US" altLang="en-US" sz="2400" b="1" dirty="0">
              <a:solidFill>
                <a:schemeClr val="tx1"/>
              </a:solidFill>
              <a:latin typeface="Arial" panose="020B0604020202020204" pitchFamily="34" charset="0"/>
            </a:endParaRPr>
          </a:p>
        </p:txBody>
      </p:sp>
      <p:pic>
        <p:nvPicPr>
          <p:cNvPr id="266247" name="Picture 16"/>
          <p:cNvPicPr>
            <a:picLocks noChangeAspect="1"/>
          </p:cNvPicPr>
          <p:nvPr/>
        </p:nvPicPr>
        <p:blipFill>
          <a:blip r:embed="rId2"/>
          <a:stretch>
            <a:fillRect/>
          </a:stretch>
        </p:blipFill>
        <p:spPr>
          <a:xfrm>
            <a:off x="1244600" y="6156325"/>
            <a:ext cx="8291513" cy="447675"/>
          </a:xfrm>
          <a:prstGeom prst="rect">
            <a:avLst/>
          </a:prstGeom>
          <a:noFill/>
          <a:ln w="57150" cap="flat" cmpd="thickThin">
            <a:solidFill>
              <a:schemeClr val="folHlink"/>
            </a:solidFill>
            <a:prstDash val="solid"/>
            <a:miter/>
            <a:headEnd type="none" w="med" len="med"/>
            <a:tailEnd type="none" w="med" len="med"/>
          </a:ln>
        </p:spPr>
      </p:pic>
      <p:sp>
        <p:nvSpPr>
          <p:cNvPr id="266248"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266249"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68290" name="Rectangle 2"/>
          <p:cNvSpPr>
            <a:spLocks noGrp="1"/>
          </p:cNvSpPr>
          <p:nvPr>
            <p:ph type="title"/>
          </p:nvPr>
        </p:nvSpPr>
        <p:spPr>
          <a:xfrm>
            <a:off x="755650" y="671513"/>
            <a:ext cx="8569325" cy="1260475"/>
          </a:xfrm>
          <a:ln/>
        </p:spPr>
        <p:txBody>
          <a:bodyPr vert="horz" wrap="square" lIns="100794" tIns="50397" rIns="100794" bIns="50397" anchor="t"/>
          <a:p>
            <a:r>
              <a:rPr lang="en-US" altLang="en-US" dirty="0"/>
              <a:t>Line encoding C/Cs</a:t>
            </a:r>
            <a:endParaRPr lang="en-US" altLang="en-US" dirty="0"/>
          </a:p>
        </p:txBody>
      </p:sp>
      <p:sp>
        <p:nvSpPr>
          <p:cNvPr id="268291" name="Rectangle 3"/>
          <p:cNvSpPr>
            <a:spLocks noGrp="1"/>
          </p:cNvSpPr>
          <p:nvPr>
            <p:ph idx="1"/>
          </p:nvPr>
        </p:nvSpPr>
        <p:spPr>
          <a:xfrm>
            <a:off x="2087563" y="2184400"/>
            <a:ext cx="7237412" cy="4535488"/>
          </a:xfrm>
          <a:ln/>
        </p:spPr>
        <p:txBody>
          <a:bodyPr vert="horz" wrap="square" lIns="100794" tIns="50397" rIns="100794" bIns="50397" anchor="t"/>
          <a:p>
            <a:r>
              <a:rPr lang="en-US" altLang="en-US" dirty="0"/>
              <a:t>Error detection - errors occur during transmission due to line impairments.</a:t>
            </a:r>
            <a:endParaRPr lang="en-US" altLang="en-US" dirty="0"/>
          </a:p>
          <a:p>
            <a:r>
              <a:rPr lang="en-US" altLang="en-US" dirty="0"/>
              <a:t>Some codes are constructed such that when an error occurs it can be detected. For example: a particular signal transition is not part of the code. When it occurs, the receiver will know that a symbol error has occurred.</a:t>
            </a:r>
            <a:endParaRPr lang="en-US" altLang="en-US" dirty="0"/>
          </a:p>
        </p:txBody>
      </p:sp>
      <p:sp>
        <p:nvSpPr>
          <p:cNvPr id="268292"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268293"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70338" name="Rectangle 2"/>
          <p:cNvSpPr>
            <a:spLocks noGrp="1"/>
          </p:cNvSpPr>
          <p:nvPr>
            <p:ph type="title"/>
          </p:nvPr>
        </p:nvSpPr>
        <p:spPr>
          <a:xfrm>
            <a:off x="755650" y="671513"/>
            <a:ext cx="8569325" cy="1260475"/>
          </a:xfrm>
          <a:ln/>
        </p:spPr>
        <p:txBody>
          <a:bodyPr vert="horz" wrap="square" lIns="100794" tIns="50397" rIns="100794" bIns="50397" anchor="t"/>
          <a:p>
            <a:r>
              <a:rPr lang="en-US" altLang="en-US" dirty="0"/>
              <a:t>Line encoding C/Cs</a:t>
            </a:r>
            <a:endParaRPr lang="en-US" altLang="en-US" dirty="0"/>
          </a:p>
        </p:txBody>
      </p:sp>
      <p:sp>
        <p:nvSpPr>
          <p:cNvPr id="270339" name="Rectangle 3"/>
          <p:cNvSpPr>
            <a:spLocks noGrp="1"/>
          </p:cNvSpPr>
          <p:nvPr>
            <p:ph idx="1"/>
          </p:nvPr>
        </p:nvSpPr>
        <p:spPr>
          <a:xfrm>
            <a:off x="2087563" y="2184400"/>
            <a:ext cx="7237412" cy="4535488"/>
          </a:xfrm>
          <a:ln/>
        </p:spPr>
        <p:txBody>
          <a:bodyPr vert="horz" wrap="square" lIns="100794" tIns="50397" rIns="100794" bIns="50397" anchor="t"/>
          <a:p>
            <a:r>
              <a:rPr lang="en-US" altLang="en-US" dirty="0"/>
              <a:t>Noise and interference - there are line encoding techniques that make the transmitted signal “immune” to noise and interference.</a:t>
            </a:r>
            <a:endParaRPr lang="en-US" altLang="en-US" dirty="0"/>
          </a:p>
          <a:p>
            <a:r>
              <a:rPr lang="en-US" altLang="en-US" dirty="0"/>
              <a:t>This means that the signal cannot be corrupted, it is stronger than error detection.</a:t>
            </a:r>
            <a:endParaRPr lang="en-US" altLang="en-US" dirty="0"/>
          </a:p>
        </p:txBody>
      </p:sp>
      <p:sp>
        <p:nvSpPr>
          <p:cNvPr id="270340"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270341"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9698" name="Text Box 4"/>
          <p:cNvSpPr txBox="1"/>
          <p:nvPr/>
        </p:nvSpPr>
        <p:spPr>
          <a:xfrm>
            <a:off x="1944688" y="352425"/>
            <a:ext cx="7199312" cy="1579563"/>
          </a:xfrm>
          <a:prstGeom prst="rect">
            <a:avLst/>
          </a:prstGeom>
          <a:noFill/>
          <a:ln w="9525">
            <a:noFill/>
          </a:ln>
        </p:spPr>
        <p:txBody>
          <a:bodyPr lIns="100794" tIns="50397" rIns="100794" bIns="50397">
            <a:spAutoFit/>
          </a:bodyPr>
          <a:p>
            <a:pPr algn="ctr"/>
            <a:r>
              <a:rPr lang="en-US" altLang="en-US" sz="4800" b="1" dirty="0">
                <a:solidFill>
                  <a:schemeClr val="folHlink"/>
                </a:solidFill>
                <a:latin typeface="Arial" panose="020B0604020202020204" pitchFamily="34" charset="0"/>
              </a:rPr>
              <a:t>  </a:t>
            </a:r>
            <a:r>
              <a:rPr lang="en-US" altLang="en-US" sz="4800" b="1" dirty="0">
                <a:solidFill>
                  <a:schemeClr val="tx1"/>
                </a:solidFill>
                <a:latin typeface="Arial" panose="020B0604020202020204" pitchFamily="34" charset="0"/>
              </a:rPr>
              <a:t>Components of PCM encoder</a:t>
            </a:r>
            <a:endParaRPr lang="en-US" altLang="en-US" sz="4800" b="1" dirty="0">
              <a:solidFill>
                <a:schemeClr val="tx1"/>
              </a:solidFill>
              <a:latin typeface="Arial" panose="020B0604020202020204" pitchFamily="34" charset="0"/>
            </a:endParaRPr>
          </a:p>
        </p:txBody>
      </p:sp>
      <p:pic>
        <p:nvPicPr>
          <p:cNvPr id="29699" name="Picture 6"/>
          <p:cNvPicPr>
            <a:picLocks noChangeAspect="1"/>
          </p:cNvPicPr>
          <p:nvPr/>
        </p:nvPicPr>
        <p:blipFill>
          <a:blip r:embed="rId1"/>
          <a:stretch>
            <a:fillRect/>
          </a:stretch>
        </p:blipFill>
        <p:spPr>
          <a:xfrm>
            <a:off x="2160588" y="2700338"/>
            <a:ext cx="7272337" cy="4394200"/>
          </a:xfrm>
          <a:prstGeom prst="rect">
            <a:avLst/>
          </a:prstGeom>
          <a:noFill/>
          <a:ln w="9525">
            <a:noFill/>
          </a:ln>
        </p:spPr>
      </p:pic>
      <p:sp>
        <p:nvSpPr>
          <p:cNvPr id="29700"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29701"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72386" name="Rectangle 2"/>
          <p:cNvSpPr>
            <a:spLocks noGrp="1"/>
          </p:cNvSpPr>
          <p:nvPr>
            <p:ph type="title"/>
          </p:nvPr>
        </p:nvSpPr>
        <p:spPr>
          <a:xfrm>
            <a:off x="755650" y="671513"/>
            <a:ext cx="8569325" cy="1260475"/>
          </a:xfrm>
          <a:ln/>
        </p:spPr>
        <p:txBody>
          <a:bodyPr vert="horz" wrap="square" lIns="100794" tIns="50397" rIns="100794" bIns="50397" anchor="t"/>
          <a:p>
            <a:r>
              <a:rPr lang="en-US" altLang="en-US" dirty="0"/>
              <a:t>Line encoding C/Cs</a:t>
            </a:r>
            <a:endParaRPr lang="en-US" altLang="en-US" dirty="0"/>
          </a:p>
        </p:txBody>
      </p:sp>
      <p:sp>
        <p:nvSpPr>
          <p:cNvPr id="272387" name="Rectangle 3"/>
          <p:cNvSpPr>
            <a:spLocks noGrp="1"/>
          </p:cNvSpPr>
          <p:nvPr>
            <p:ph idx="1"/>
          </p:nvPr>
        </p:nvSpPr>
        <p:spPr>
          <a:xfrm>
            <a:off x="2303463" y="2184400"/>
            <a:ext cx="7021512" cy="4535488"/>
          </a:xfrm>
          <a:ln/>
        </p:spPr>
        <p:txBody>
          <a:bodyPr vert="horz" wrap="square" lIns="100794" tIns="50397" rIns="100794" bIns="50397" anchor="t"/>
          <a:p>
            <a:r>
              <a:rPr lang="en-US" altLang="en-US" dirty="0"/>
              <a:t>Complexity - the more robust and resilient the code, the more complex it is to implement and the price is often paid in baud rate or required bandwidth.</a:t>
            </a:r>
            <a:endParaRPr lang="en-US" altLang="en-US" dirty="0"/>
          </a:p>
        </p:txBody>
      </p:sp>
      <p:sp>
        <p:nvSpPr>
          <p:cNvPr id="272388"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272389"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74434" name="Text Box 4"/>
          <p:cNvSpPr txBox="1"/>
          <p:nvPr/>
        </p:nvSpPr>
        <p:spPr>
          <a:xfrm>
            <a:off x="3311525" y="338138"/>
            <a:ext cx="5913438" cy="839787"/>
          </a:xfrm>
          <a:prstGeom prst="rect">
            <a:avLst/>
          </a:prstGeom>
          <a:noFill/>
          <a:ln w="9525">
            <a:noFill/>
          </a:ln>
        </p:spPr>
        <p:txBody>
          <a:bodyPr wrap="none" lIns="100794" tIns="50397" rIns="100794" bIns="50397">
            <a:spAutoFit/>
          </a:bodyPr>
          <a:p>
            <a:r>
              <a:rPr lang="en-US" altLang="en-US" sz="4800" b="1" dirty="0">
                <a:solidFill>
                  <a:schemeClr val="tx1"/>
                </a:solidFill>
                <a:latin typeface="Times New Roman" panose="02020603050405020304" pitchFamily="18" charset="0"/>
                <a:cs typeface="Times New Roman" panose="02020603050405020304" pitchFamily="18" charset="0"/>
              </a:rPr>
              <a:t>  Line coding schemes</a:t>
            </a:r>
            <a:endParaRPr lang="en-US" altLang="en-US" sz="4800" b="1" dirty="0">
              <a:solidFill>
                <a:schemeClr val="tx1"/>
              </a:solidFill>
              <a:latin typeface="Times New Roman" panose="02020603050405020304" pitchFamily="18" charset="0"/>
              <a:ea typeface="Times New Roman" panose="02020603050405020304" pitchFamily="18" charset="0"/>
            </a:endParaRPr>
          </a:p>
        </p:txBody>
      </p:sp>
      <p:pic>
        <p:nvPicPr>
          <p:cNvPr id="274435" name="Picture 6"/>
          <p:cNvPicPr>
            <a:picLocks noChangeAspect="1"/>
          </p:cNvPicPr>
          <p:nvPr/>
        </p:nvPicPr>
        <p:blipFill>
          <a:blip r:embed="rId1"/>
          <a:stretch>
            <a:fillRect/>
          </a:stretch>
        </p:blipFill>
        <p:spPr>
          <a:xfrm>
            <a:off x="1295400" y="2074863"/>
            <a:ext cx="8424863" cy="3721100"/>
          </a:xfrm>
          <a:prstGeom prst="rect">
            <a:avLst/>
          </a:prstGeom>
          <a:noFill/>
          <a:ln w="9525">
            <a:noFill/>
          </a:ln>
        </p:spPr>
      </p:pic>
      <p:sp>
        <p:nvSpPr>
          <p:cNvPr id="274436"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274437"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76482" name="Rectangle 2"/>
          <p:cNvSpPr>
            <a:spLocks noGrp="1"/>
          </p:cNvSpPr>
          <p:nvPr>
            <p:ph type="title"/>
          </p:nvPr>
        </p:nvSpPr>
        <p:spPr>
          <a:xfrm>
            <a:off x="755650" y="671513"/>
            <a:ext cx="8569325" cy="1260475"/>
          </a:xfrm>
          <a:ln/>
        </p:spPr>
        <p:txBody>
          <a:bodyPr vert="horz" wrap="square" lIns="100794" tIns="50397" rIns="100794" bIns="50397" anchor="t"/>
          <a:p>
            <a:r>
              <a:rPr lang="en-US" altLang="en-US" dirty="0"/>
              <a:t>Unipolar</a:t>
            </a:r>
            <a:endParaRPr lang="en-US" altLang="en-US" dirty="0"/>
          </a:p>
        </p:txBody>
      </p:sp>
      <p:sp>
        <p:nvSpPr>
          <p:cNvPr id="276483" name="Rectangle 3"/>
          <p:cNvSpPr>
            <a:spLocks noGrp="1"/>
          </p:cNvSpPr>
          <p:nvPr>
            <p:ph idx="1"/>
          </p:nvPr>
        </p:nvSpPr>
        <p:spPr>
          <a:xfrm>
            <a:off x="1871663" y="2124075"/>
            <a:ext cx="7777162" cy="4535488"/>
          </a:xfrm>
          <a:ln/>
        </p:spPr>
        <p:txBody>
          <a:bodyPr vert="horz" wrap="square" lIns="100794" tIns="50397" rIns="100794" bIns="50397" anchor="t"/>
          <a:p>
            <a:pPr>
              <a:lnSpc>
                <a:spcPct val="90000"/>
              </a:lnSpc>
              <a:buClr>
                <a:srgbClr val="000000"/>
              </a:buClr>
              <a:buSzPct val="100000"/>
              <a:buFont typeface="Arial" panose="020B0604020202020204" pitchFamily="34" charset="0"/>
              <a:buChar char="•"/>
            </a:pPr>
            <a:r>
              <a:rPr lang="en-US" altLang="en-US" sz="2400" dirty="0"/>
              <a:t>All signal levels are on one side of the time axis - either above or below</a:t>
            </a:r>
            <a:endParaRPr lang="en-US" altLang="en-US" sz="2400" dirty="0"/>
          </a:p>
          <a:p>
            <a:pPr>
              <a:lnSpc>
                <a:spcPct val="90000"/>
              </a:lnSpc>
              <a:buClr>
                <a:srgbClr val="000000"/>
              </a:buClr>
              <a:buSzPct val="100000"/>
              <a:buFont typeface="Arial" panose="020B0604020202020204" pitchFamily="34" charset="0"/>
              <a:buChar char="•"/>
            </a:pPr>
            <a:r>
              <a:rPr lang="en-US" altLang="en-US" sz="2400" dirty="0"/>
              <a:t>NRZ - Non Return to Zero scheme is an example of this code. The signal level does not return to zero during a symbol transmission.</a:t>
            </a:r>
            <a:endParaRPr lang="en-US" altLang="en-US" sz="2400" dirty="0"/>
          </a:p>
          <a:p>
            <a:pPr>
              <a:lnSpc>
                <a:spcPct val="90000"/>
              </a:lnSpc>
              <a:buClr>
                <a:srgbClr val="000000"/>
              </a:buClr>
              <a:buSzPct val="100000"/>
              <a:buFont typeface="Arial" panose="020B0604020202020204" pitchFamily="34" charset="0"/>
              <a:buChar char="•"/>
            </a:pPr>
            <a:r>
              <a:rPr lang="en-US" altLang="en-US" sz="2400" dirty="0"/>
              <a:t>Scheme is prone to baseline wandering and DC components. It has no synchronization or any error detection. It is simple but costly in power consumption.</a:t>
            </a:r>
            <a:endParaRPr lang="en-US" altLang="en-US" sz="2400" dirty="0"/>
          </a:p>
        </p:txBody>
      </p:sp>
      <p:sp>
        <p:nvSpPr>
          <p:cNvPr id="276484"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276485"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78530" name="Text Box 4"/>
          <p:cNvSpPr txBox="1"/>
          <p:nvPr/>
        </p:nvSpPr>
        <p:spPr>
          <a:xfrm>
            <a:off x="3095625" y="461963"/>
            <a:ext cx="5097463" cy="715962"/>
          </a:xfrm>
          <a:prstGeom prst="rect">
            <a:avLst/>
          </a:prstGeom>
          <a:noFill/>
          <a:ln w="9525">
            <a:noFill/>
          </a:ln>
        </p:spPr>
        <p:txBody>
          <a:bodyPr wrap="none" lIns="100794" tIns="50397" rIns="100794" bIns="50397">
            <a:spAutoFit/>
          </a:bodyPr>
          <a:p>
            <a:r>
              <a:rPr lang="en-US" altLang="en-US" sz="4000" b="1" dirty="0">
                <a:solidFill>
                  <a:schemeClr val="tx1"/>
                </a:solidFill>
                <a:latin typeface="Times New Roman" panose="02020603050405020304" pitchFamily="18" charset="0"/>
                <a:cs typeface="Times New Roman" panose="02020603050405020304" pitchFamily="18" charset="0"/>
              </a:rPr>
              <a:t>Unipolar NRZ scheme</a:t>
            </a:r>
            <a:endParaRPr lang="en-US" altLang="en-US" sz="4000" b="1" dirty="0">
              <a:solidFill>
                <a:schemeClr val="tx1"/>
              </a:solidFill>
              <a:latin typeface="Times New Roman" panose="02020603050405020304" pitchFamily="18" charset="0"/>
              <a:ea typeface="Times New Roman" panose="02020603050405020304" pitchFamily="18" charset="0"/>
            </a:endParaRPr>
          </a:p>
        </p:txBody>
      </p:sp>
      <p:pic>
        <p:nvPicPr>
          <p:cNvPr id="278531" name="Picture 6"/>
          <p:cNvPicPr>
            <a:picLocks noChangeAspect="1"/>
          </p:cNvPicPr>
          <p:nvPr/>
        </p:nvPicPr>
        <p:blipFill>
          <a:blip r:embed="rId1"/>
          <a:stretch>
            <a:fillRect/>
          </a:stretch>
        </p:blipFill>
        <p:spPr>
          <a:xfrm>
            <a:off x="1557338" y="2882900"/>
            <a:ext cx="8040687" cy="2073275"/>
          </a:xfrm>
          <a:prstGeom prst="rect">
            <a:avLst/>
          </a:prstGeom>
          <a:noFill/>
          <a:ln w="9525">
            <a:noFill/>
          </a:ln>
        </p:spPr>
      </p:pic>
      <p:sp>
        <p:nvSpPr>
          <p:cNvPr id="278532"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278533"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80578" name="Slide Number Placeholder 3"/>
          <p:cNvSpPr txBox="1">
            <a:spLocks noGrp="1"/>
          </p:cNvSpPr>
          <p:nvPr>
            <p:ph type="sldNum" idx="12"/>
          </p:nvPr>
        </p:nvSpPr>
        <p:spPr>
          <a:xfrm>
            <a:off x="3448050" y="6886575"/>
            <a:ext cx="3190875" cy="515938"/>
          </a:xfrm>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4.</a:t>
            </a: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
        <p:nvSpPr>
          <p:cNvPr id="280579" name="Rectangle 2"/>
          <p:cNvSpPr>
            <a:spLocks noGrp="1"/>
          </p:cNvSpPr>
          <p:nvPr>
            <p:ph type="title"/>
          </p:nvPr>
        </p:nvSpPr>
        <p:spPr>
          <a:xfrm>
            <a:off x="755650" y="671513"/>
            <a:ext cx="8569325" cy="1260475"/>
          </a:xfrm>
          <a:ln/>
        </p:spPr>
        <p:txBody>
          <a:bodyPr vert="horz" wrap="square" lIns="100794" tIns="50397" rIns="100794" bIns="50397" anchor="t"/>
          <a:p>
            <a:r>
              <a:rPr lang="en-US" altLang="en-US" dirty="0"/>
              <a:t>Polar - NRZ</a:t>
            </a:r>
            <a:endParaRPr lang="en-US" altLang="en-US" dirty="0"/>
          </a:p>
        </p:txBody>
      </p:sp>
      <p:sp>
        <p:nvSpPr>
          <p:cNvPr id="280580" name="Rectangle 3"/>
          <p:cNvSpPr>
            <a:spLocks noGrp="1"/>
          </p:cNvSpPr>
          <p:nvPr>
            <p:ph idx="1"/>
          </p:nvPr>
        </p:nvSpPr>
        <p:spPr>
          <a:xfrm>
            <a:off x="2087563" y="2184400"/>
            <a:ext cx="7237412" cy="4872038"/>
          </a:xfrm>
          <a:ln/>
        </p:spPr>
        <p:txBody>
          <a:bodyPr vert="horz" wrap="square" lIns="100794" tIns="50397" rIns="100794" bIns="50397" anchor="t"/>
          <a:p>
            <a:pPr>
              <a:lnSpc>
                <a:spcPct val="90000"/>
              </a:lnSpc>
              <a:buClr>
                <a:srgbClr val="000000"/>
              </a:buClr>
              <a:buSzPct val="100000"/>
              <a:buFont typeface="Arial" panose="020B0604020202020204" pitchFamily="34" charset="0"/>
              <a:buChar char="•"/>
            </a:pPr>
            <a:r>
              <a:rPr lang="en-US" altLang="en-US" sz="2400" dirty="0">
                <a:latin typeface="Times New Roman" panose="02020603050405020304" pitchFamily="18" charset="0"/>
                <a:cs typeface="Times New Roman" panose="02020603050405020304" pitchFamily="18" charset="0"/>
              </a:rPr>
              <a:t>The voltages are on both sides of the time axis.</a:t>
            </a:r>
            <a:endParaRPr lang="en-US" altLang="en-US" sz="2400" dirty="0">
              <a:latin typeface="Times New Roman" panose="02020603050405020304" pitchFamily="18" charset="0"/>
              <a:cs typeface="Times New Roman" panose="02020603050405020304" pitchFamily="18" charset="0"/>
            </a:endParaRPr>
          </a:p>
          <a:p>
            <a:pPr>
              <a:lnSpc>
                <a:spcPct val="90000"/>
              </a:lnSpc>
              <a:buClr>
                <a:srgbClr val="000000"/>
              </a:buClr>
              <a:buSzPct val="100000"/>
              <a:buFont typeface="Arial" panose="020B0604020202020204" pitchFamily="34" charset="0"/>
              <a:buChar char="•"/>
            </a:pPr>
            <a:r>
              <a:rPr lang="en-US" altLang="en-US" sz="2400" dirty="0">
                <a:latin typeface="Times New Roman" panose="02020603050405020304" pitchFamily="18" charset="0"/>
                <a:cs typeface="Times New Roman" panose="02020603050405020304" pitchFamily="18" charset="0"/>
              </a:rPr>
              <a:t>Polar NRZ scheme can be implemented with two voltages. E.g. +V for 1 and -V for 0.</a:t>
            </a:r>
            <a:endParaRPr lang="en-US" altLang="en-US" sz="2400" dirty="0">
              <a:latin typeface="Times New Roman" panose="02020603050405020304" pitchFamily="18" charset="0"/>
              <a:cs typeface="Times New Roman" panose="02020603050405020304" pitchFamily="18" charset="0"/>
            </a:endParaRPr>
          </a:p>
          <a:p>
            <a:pPr>
              <a:lnSpc>
                <a:spcPct val="90000"/>
              </a:lnSpc>
              <a:buClr>
                <a:srgbClr val="000000"/>
              </a:buClr>
              <a:buSzPct val="100000"/>
              <a:buFont typeface="Arial" panose="020B0604020202020204" pitchFamily="34" charset="0"/>
              <a:buChar char="•"/>
            </a:pPr>
            <a:r>
              <a:rPr lang="en-US" altLang="en-US" sz="2400" dirty="0">
                <a:latin typeface="Times New Roman" panose="02020603050405020304" pitchFamily="18" charset="0"/>
                <a:cs typeface="Times New Roman" panose="02020603050405020304" pitchFamily="18" charset="0"/>
              </a:rPr>
              <a:t>There are two versions: </a:t>
            </a:r>
            <a:endParaRPr lang="en-US" altLang="en-US" sz="2400" dirty="0">
              <a:latin typeface="Times New Roman" panose="02020603050405020304" pitchFamily="18" charset="0"/>
              <a:cs typeface="Times New Roman" panose="02020603050405020304" pitchFamily="18" charset="0"/>
            </a:endParaRPr>
          </a:p>
          <a:p>
            <a:pPr marL="800100" lvl="1" indent="-342900">
              <a:lnSpc>
                <a:spcPct val="90000"/>
              </a:lnSpc>
              <a:buClr>
                <a:srgbClr val="000000"/>
              </a:buClr>
              <a:buSzPct val="100000"/>
              <a:buFont typeface="Arial" panose="020B0604020202020204" pitchFamily="34" charset="0"/>
              <a:buChar char="•"/>
            </a:pPr>
            <a:r>
              <a:rPr lang="en-US" altLang="en-US" sz="2400" dirty="0">
                <a:latin typeface="Times New Roman" panose="02020603050405020304" pitchFamily="18" charset="0"/>
                <a:cs typeface="Times New Roman" panose="02020603050405020304" pitchFamily="18" charset="0"/>
              </a:rPr>
              <a:t>NZR - Level (NRZ-L) - positive voltage for one symbol and negative for the other</a:t>
            </a:r>
            <a:endParaRPr lang="en-US" altLang="en-US" sz="2400" dirty="0">
              <a:latin typeface="Times New Roman" panose="02020603050405020304" pitchFamily="18" charset="0"/>
              <a:cs typeface="Times New Roman" panose="02020603050405020304" pitchFamily="18" charset="0"/>
            </a:endParaRPr>
          </a:p>
          <a:p>
            <a:pPr marL="800100" lvl="1" indent="-342900">
              <a:lnSpc>
                <a:spcPct val="90000"/>
              </a:lnSpc>
              <a:buClr>
                <a:srgbClr val="000000"/>
              </a:buClr>
              <a:buSzPct val="100000"/>
              <a:buFont typeface="Arial" panose="020B0604020202020204" pitchFamily="34" charset="0"/>
              <a:buChar char="•"/>
            </a:pPr>
            <a:r>
              <a:rPr lang="en-US" altLang="en-US" sz="2400" dirty="0">
                <a:latin typeface="Times New Roman" panose="02020603050405020304" pitchFamily="18" charset="0"/>
                <a:cs typeface="Times New Roman" panose="02020603050405020304" pitchFamily="18" charset="0"/>
              </a:rPr>
              <a:t>NRZ - Inversion (NRZ-I) - the change or lack of change in polarity determines the value of a symbol. E.g. a “1” symbol inverts the polarity a “0” does not</a:t>
            </a:r>
            <a:r>
              <a:rPr lang="en-US" altLang="en-US" sz="2600" dirty="0"/>
              <a:t>. </a:t>
            </a:r>
            <a:endParaRPr lang="en-US" altLang="en-US" sz="2600" dirty="0"/>
          </a:p>
        </p:txBody>
      </p:sp>
      <p:sp>
        <p:nvSpPr>
          <p:cNvPr id="280581"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82626" name="Text Box 4"/>
          <p:cNvSpPr txBox="1"/>
          <p:nvPr/>
        </p:nvSpPr>
        <p:spPr>
          <a:xfrm>
            <a:off x="1871663" y="174625"/>
            <a:ext cx="7548562" cy="717550"/>
          </a:xfrm>
          <a:prstGeom prst="rect">
            <a:avLst/>
          </a:prstGeom>
          <a:noFill/>
          <a:ln w="9525">
            <a:noFill/>
          </a:ln>
        </p:spPr>
        <p:txBody>
          <a:bodyPr wrap="none" lIns="100794" tIns="50397" rIns="100794" bIns="50397">
            <a:spAutoFit/>
          </a:bodyPr>
          <a:p>
            <a:r>
              <a:rPr lang="en-US" altLang="en-US" sz="4000" b="1" dirty="0">
                <a:solidFill>
                  <a:schemeClr val="tx1"/>
                </a:solidFill>
                <a:latin typeface="Times New Roman" panose="02020603050405020304" pitchFamily="18" charset="0"/>
                <a:cs typeface="Times New Roman" panose="02020603050405020304" pitchFamily="18" charset="0"/>
              </a:rPr>
              <a:t>Polar NRZ-L and NRZ-I schemes</a:t>
            </a:r>
            <a:endParaRPr lang="en-US" altLang="en-US" sz="4000" b="1" dirty="0">
              <a:solidFill>
                <a:schemeClr val="tx1"/>
              </a:solidFill>
              <a:latin typeface="Times New Roman" panose="02020603050405020304" pitchFamily="18" charset="0"/>
              <a:ea typeface="Times New Roman" panose="02020603050405020304" pitchFamily="18" charset="0"/>
            </a:endParaRPr>
          </a:p>
        </p:txBody>
      </p:sp>
      <p:pic>
        <p:nvPicPr>
          <p:cNvPr id="282627" name="Picture 6"/>
          <p:cNvPicPr>
            <a:picLocks noChangeAspect="1"/>
          </p:cNvPicPr>
          <p:nvPr/>
        </p:nvPicPr>
        <p:blipFill>
          <a:blip r:embed="rId1"/>
          <a:stretch>
            <a:fillRect/>
          </a:stretch>
        </p:blipFill>
        <p:spPr>
          <a:xfrm>
            <a:off x="138113" y="2352675"/>
            <a:ext cx="9774237" cy="3051175"/>
          </a:xfrm>
          <a:prstGeom prst="rect">
            <a:avLst/>
          </a:prstGeom>
          <a:noFill/>
          <a:ln w="9525">
            <a:noFill/>
          </a:ln>
        </p:spPr>
      </p:pic>
      <p:sp>
        <p:nvSpPr>
          <p:cNvPr id="282628"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282629"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84674" name="Line 9"/>
          <p:cNvSpPr/>
          <p:nvPr/>
        </p:nvSpPr>
        <p:spPr>
          <a:xfrm>
            <a:off x="503238" y="2352675"/>
            <a:ext cx="8990012" cy="0"/>
          </a:xfrm>
          <a:prstGeom prst="line">
            <a:avLst/>
          </a:prstGeom>
          <a:ln w="76200" cap="flat" cmpd="sng">
            <a:solidFill>
              <a:srgbClr val="009900"/>
            </a:solidFill>
            <a:prstDash val="solid"/>
            <a:headEnd type="none" w="med" len="med"/>
            <a:tailEnd type="none" w="med" len="med"/>
          </a:ln>
        </p:spPr>
      </p:sp>
      <p:sp>
        <p:nvSpPr>
          <p:cNvPr id="284675" name="Line 10"/>
          <p:cNvSpPr/>
          <p:nvPr/>
        </p:nvSpPr>
        <p:spPr>
          <a:xfrm>
            <a:off x="506413" y="5375275"/>
            <a:ext cx="8988425" cy="0"/>
          </a:xfrm>
          <a:prstGeom prst="line">
            <a:avLst/>
          </a:prstGeom>
          <a:ln w="76200" cap="flat" cmpd="sng">
            <a:solidFill>
              <a:srgbClr val="009900"/>
            </a:solidFill>
            <a:prstDash val="solid"/>
            <a:headEnd type="none" w="med" len="med"/>
            <a:tailEnd type="none" w="med" len="med"/>
          </a:ln>
        </p:spPr>
      </p:sp>
      <p:sp>
        <p:nvSpPr>
          <p:cNvPr id="284676" name="Rectangle 11"/>
          <p:cNvSpPr/>
          <p:nvPr/>
        </p:nvSpPr>
        <p:spPr>
          <a:xfrm>
            <a:off x="546100" y="2452688"/>
            <a:ext cx="8904288" cy="2787650"/>
          </a:xfrm>
          <a:prstGeom prst="rect">
            <a:avLst/>
          </a:prstGeom>
          <a:solidFill>
            <a:srgbClr val="99FF33"/>
          </a:solidFill>
          <a:ln w="76200">
            <a:noFill/>
          </a:ln>
        </p:spPr>
        <p:txBody>
          <a:bodyPr lIns="100794" tIns="50397" rIns="100794" bIns="50397">
            <a:spAutoFit/>
          </a:bodyPr>
          <a:p>
            <a:pPr algn="ctr"/>
            <a:r>
              <a:rPr lang="en-US" altLang="en-US" sz="3500" b="1" dirty="0">
                <a:solidFill>
                  <a:schemeClr val="tx1"/>
                </a:solidFill>
                <a:latin typeface="Arial" panose="020B0604020202020204" pitchFamily="34" charset="0"/>
              </a:rPr>
              <a:t>In NRZ-L the level of the voltage determines the value of the bit. </a:t>
            </a:r>
            <a:br>
              <a:rPr lang="en-US" altLang="en-US" sz="3500" b="1" dirty="0">
                <a:solidFill>
                  <a:schemeClr val="tx1"/>
                </a:solidFill>
                <a:latin typeface="Arial" panose="020B0604020202020204" pitchFamily="34" charset="0"/>
              </a:rPr>
            </a:br>
            <a:r>
              <a:rPr lang="en-US" altLang="en-US" sz="3500" b="1" dirty="0">
                <a:solidFill>
                  <a:schemeClr val="tx1"/>
                </a:solidFill>
                <a:latin typeface="Arial" panose="020B0604020202020204" pitchFamily="34" charset="0"/>
              </a:rPr>
              <a:t>In NRZ-I the inversion </a:t>
            </a:r>
            <a:br>
              <a:rPr lang="en-US" altLang="en-US" sz="3500" b="1" dirty="0">
                <a:solidFill>
                  <a:schemeClr val="tx1"/>
                </a:solidFill>
                <a:latin typeface="Arial" panose="020B0604020202020204" pitchFamily="34" charset="0"/>
              </a:rPr>
            </a:br>
            <a:r>
              <a:rPr lang="en-US" altLang="en-US" sz="3500" b="1" dirty="0">
                <a:solidFill>
                  <a:schemeClr val="tx1"/>
                </a:solidFill>
                <a:latin typeface="Arial" panose="020B0604020202020204" pitchFamily="34" charset="0"/>
              </a:rPr>
              <a:t>or the lack of inversion </a:t>
            </a:r>
            <a:br>
              <a:rPr lang="en-US" altLang="en-US" sz="3500" b="1" dirty="0">
                <a:solidFill>
                  <a:schemeClr val="tx1"/>
                </a:solidFill>
                <a:latin typeface="Arial" panose="020B0604020202020204" pitchFamily="34" charset="0"/>
              </a:rPr>
            </a:br>
            <a:r>
              <a:rPr lang="en-US" altLang="en-US" sz="3500" b="1" dirty="0">
                <a:solidFill>
                  <a:schemeClr val="tx1"/>
                </a:solidFill>
                <a:latin typeface="Arial" panose="020B0604020202020204" pitchFamily="34" charset="0"/>
              </a:rPr>
              <a:t>determines the value of the bit.</a:t>
            </a:r>
            <a:endParaRPr lang="en-US" altLang="en-US" sz="3500" b="1" dirty="0">
              <a:solidFill>
                <a:schemeClr val="tx1"/>
              </a:solidFill>
              <a:latin typeface="Arial" panose="020B0604020202020204" pitchFamily="34" charset="0"/>
            </a:endParaRPr>
          </a:p>
        </p:txBody>
      </p:sp>
      <p:grpSp>
        <p:nvGrpSpPr>
          <p:cNvPr id="284677" name="Group 12"/>
          <p:cNvGrpSpPr/>
          <p:nvPr/>
        </p:nvGrpSpPr>
        <p:grpSpPr>
          <a:xfrm>
            <a:off x="4368800" y="1549400"/>
            <a:ext cx="1258888" cy="623888"/>
            <a:chOff x="1200" y="1248"/>
            <a:chExt cx="720" cy="357"/>
          </a:xfrm>
        </p:grpSpPr>
        <p:pic>
          <p:nvPicPr>
            <p:cNvPr id="284680" name="Picture 13"/>
            <p:cNvPicPr>
              <a:picLocks noChangeAspect="1"/>
            </p:cNvPicPr>
            <p:nvPr/>
          </p:nvPicPr>
          <p:blipFill>
            <a:blip r:embed="rId1"/>
            <a:stretch>
              <a:fillRect/>
            </a:stretch>
          </p:blipFill>
          <p:spPr>
            <a:xfrm>
              <a:off x="1200" y="1248"/>
              <a:ext cx="720" cy="357"/>
            </a:xfrm>
            <a:prstGeom prst="rect">
              <a:avLst/>
            </a:prstGeom>
            <a:noFill/>
            <a:ln w="9525">
              <a:noFill/>
            </a:ln>
          </p:spPr>
        </p:pic>
        <p:sp>
          <p:nvSpPr>
            <p:cNvPr id="284681" name="Text Box 14"/>
            <p:cNvSpPr txBox="1"/>
            <p:nvPr/>
          </p:nvSpPr>
          <p:spPr>
            <a:xfrm>
              <a:off x="1284" y="1248"/>
              <a:ext cx="610" cy="325"/>
            </a:xfrm>
            <a:prstGeom prst="rect">
              <a:avLst/>
            </a:prstGeom>
            <a:noFill/>
            <a:ln w="9525">
              <a:noFill/>
            </a:ln>
          </p:spPr>
          <p:txBody>
            <a:bodyPr wrap="none">
              <a:spAutoFit/>
            </a:bodyPr>
            <a:p>
              <a:r>
                <a:rPr lang="en-US" altLang="en-US" sz="3100" b="1" i="1" dirty="0">
                  <a:solidFill>
                    <a:schemeClr val="tx1"/>
                  </a:solidFill>
                  <a:latin typeface="Arial" panose="020B0604020202020204" pitchFamily="34" charset="0"/>
                </a:rPr>
                <a:t>Note</a:t>
              </a:r>
              <a:endParaRPr lang="en-US" altLang="en-US" b="1" dirty="0">
                <a:solidFill>
                  <a:schemeClr val="tx1"/>
                </a:solidFill>
                <a:latin typeface="Arial" panose="020B0604020202020204" pitchFamily="34" charset="0"/>
              </a:endParaRPr>
            </a:p>
          </p:txBody>
        </p:sp>
      </p:grpSp>
      <p:sp>
        <p:nvSpPr>
          <p:cNvPr id="284678"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284679"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86722" name="Line 9"/>
          <p:cNvSpPr/>
          <p:nvPr/>
        </p:nvSpPr>
        <p:spPr>
          <a:xfrm>
            <a:off x="503238" y="2940050"/>
            <a:ext cx="8990012" cy="0"/>
          </a:xfrm>
          <a:prstGeom prst="line">
            <a:avLst/>
          </a:prstGeom>
          <a:ln w="76200" cap="flat" cmpd="sng">
            <a:solidFill>
              <a:srgbClr val="009900"/>
            </a:solidFill>
            <a:prstDash val="solid"/>
            <a:headEnd type="none" w="med" len="med"/>
            <a:tailEnd type="none" w="med" len="med"/>
          </a:ln>
        </p:spPr>
      </p:sp>
      <p:sp>
        <p:nvSpPr>
          <p:cNvPr id="286723" name="Line 10"/>
          <p:cNvSpPr/>
          <p:nvPr/>
        </p:nvSpPr>
        <p:spPr>
          <a:xfrm>
            <a:off x="506413" y="4283075"/>
            <a:ext cx="8988425" cy="0"/>
          </a:xfrm>
          <a:prstGeom prst="line">
            <a:avLst/>
          </a:prstGeom>
          <a:ln w="76200" cap="flat" cmpd="sng">
            <a:solidFill>
              <a:srgbClr val="009900"/>
            </a:solidFill>
            <a:prstDash val="solid"/>
            <a:headEnd type="none" w="med" len="med"/>
            <a:tailEnd type="none" w="med" len="med"/>
          </a:ln>
        </p:spPr>
      </p:sp>
      <p:sp>
        <p:nvSpPr>
          <p:cNvPr id="286724" name="Rectangle 11"/>
          <p:cNvSpPr/>
          <p:nvPr/>
        </p:nvSpPr>
        <p:spPr>
          <a:xfrm>
            <a:off x="546100" y="3041650"/>
            <a:ext cx="8904288" cy="1176338"/>
          </a:xfrm>
          <a:prstGeom prst="rect">
            <a:avLst/>
          </a:prstGeom>
          <a:solidFill>
            <a:srgbClr val="99FF33"/>
          </a:solidFill>
          <a:ln w="76200">
            <a:noFill/>
          </a:ln>
        </p:spPr>
        <p:txBody>
          <a:bodyPr lIns="100794" tIns="50397" rIns="100794" bIns="50397">
            <a:spAutoFit/>
          </a:bodyPr>
          <a:p>
            <a:pPr algn="ctr"/>
            <a:r>
              <a:rPr lang="en-US" altLang="en-US" sz="3500" b="1" dirty="0">
                <a:latin typeface="Arial" panose="020B0604020202020204" pitchFamily="34" charset="0"/>
              </a:rPr>
              <a:t>NRZ-L and NRZ-I both have an average signal rate of N/2 Bd.</a:t>
            </a:r>
            <a:endParaRPr lang="en-US" altLang="en-US" sz="3500" b="1" dirty="0">
              <a:latin typeface="Arial" panose="020B0604020202020204" pitchFamily="34" charset="0"/>
            </a:endParaRPr>
          </a:p>
        </p:txBody>
      </p:sp>
      <p:grpSp>
        <p:nvGrpSpPr>
          <p:cNvPr id="286725" name="Group 12"/>
          <p:cNvGrpSpPr/>
          <p:nvPr/>
        </p:nvGrpSpPr>
        <p:grpSpPr>
          <a:xfrm>
            <a:off x="4032250" y="2314575"/>
            <a:ext cx="1260475" cy="625475"/>
            <a:chOff x="1200" y="1248"/>
            <a:chExt cx="720" cy="357"/>
          </a:xfrm>
        </p:grpSpPr>
        <p:pic>
          <p:nvPicPr>
            <p:cNvPr id="286728" name="Picture 13"/>
            <p:cNvPicPr>
              <a:picLocks noChangeAspect="1"/>
            </p:cNvPicPr>
            <p:nvPr/>
          </p:nvPicPr>
          <p:blipFill>
            <a:blip r:embed="rId1"/>
            <a:stretch>
              <a:fillRect/>
            </a:stretch>
          </p:blipFill>
          <p:spPr>
            <a:xfrm>
              <a:off x="1200" y="1248"/>
              <a:ext cx="720" cy="357"/>
            </a:xfrm>
            <a:prstGeom prst="rect">
              <a:avLst/>
            </a:prstGeom>
            <a:noFill/>
            <a:ln w="9525">
              <a:noFill/>
            </a:ln>
          </p:spPr>
        </p:pic>
        <p:sp>
          <p:nvSpPr>
            <p:cNvPr id="286729" name="Text Box 14"/>
            <p:cNvSpPr txBox="1"/>
            <p:nvPr/>
          </p:nvSpPr>
          <p:spPr>
            <a:xfrm>
              <a:off x="1284" y="1248"/>
              <a:ext cx="610" cy="325"/>
            </a:xfrm>
            <a:prstGeom prst="rect">
              <a:avLst/>
            </a:prstGeom>
            <a:noFill/>
            <a:ln w="9525">
              <a:noFill/>
            </a:ln>
          </p:spPr>
          <p:txBody>
            <a:bodyPr wrap="none">
              <a:spAutoFit/>
            </a:bodyPr>
            <a:p>
              <a:r>
                <a:rPr lang="en-US" altLang="en-US" sz="3100" b="1" i="1" dirty="0">
                  <a:solidFill>
                    <a:schemeClr val="tx1"/>
                  </a:solidFill>
                  <a:latin typeface="Arial" panose="020B0604020202020204" pitchFamily="34" charset="0"/>
                </a:rPr>
                <a:t>Note</a:t>
              </a:r>
              <a:endParaRPr lang="en-US" altLang="en-US" dirty="0">
                <a:solidFill>
                  <a:schemeClr val="tx1"/>
                </a:solidFill>
                <a:latin typeface="Arial" panose="020B0604020202020204" pitchFamily="34" charset="0"/>
              </a:endParaRPr>
            </a:p>
          </p:txBody>
        </p:sp>
      </p:grpSp>
      <p:sp>
        <p:nvSpPr>
          <p:cNvPr id="286726"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286727"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88770" name="Line 9"/>
          <p:cNvSpPr/>
          <p:nvPr/>
        </p:nvSpPr>
        <p:spPr>
          <a:xfrm>
            <a:off x="503238" y="2940050"/>
            <a:ext cx="8990012" cy="0"/>
          </a:xfrm>
          <a:prstGeom prst="line">
            <a:avLst/>
          </a:prstGeom>
          <a:ln w="76200" cap="flat" cmpd="sng">
            <a:solidFill>
              <a:srgbClr val="009900"/>
            </a:solidFill>
            <a:prstDash val="solid"/>
            <a:headEnd type="none" w="med" len="med"/>
            <a:tailEnd type="none" w="med" len="med"/>
          </a:ln>
        </p:spPr>
      </p:sp>
      <p:sp>
        <p:nvSpPr>
          <p:cNvPr id="288771" name="Line 10"/>
          <p:cNvSpPr/>
          <p:nvPr/>
        </p:nvSpPr>
        <p:spPr>
          <a:xfrm>
            <a:off x="506413" y="4283075"/>
            <a:ext cx="8988425" cy="0"/>
          </a:xfrm>
          <a:prstGeom prst="line">
            <a:avLst/>
          </a:prstGeom>
          <a:ln w="76200" cap="flat" cmpd="sng">
            <a:solidFill>
              <a:srgbClr val="009900"/>
            </a:solidFill>
            <a:prstDash val="solid"/>
            <a:headEnd type="none" w="med" len="med"/>
            <a:tailEnd type="none" w="med" len="med"/>
          </a:ln>
        </p:spPr>
      </p:sp>
      <p:sp>
        <p:nvSpPr>
          <p:cNvPr id="288772" name="Rectangle 11"/>
          <p:cNvSpPr/>
          <p:nvPr/>
        </p:nvSpPr>
        <p:spPr>
          <a:xfrm>
            <a:off x="546100" y="3041650"/>
            <a:ext cx="8904288" cy="3324225"/>
          </a:xfrm>
          <a:prstGeom prst="rect">
            <a:avLst/>
          </a:prstGeom>
          <a:solidFill>
            <a:srgbClr val="99FF33"/>
          </a:solidFill>
          <a:ln w="76200">
            <a:noFill/>
          </a:ln>
        </p:spPr>
        <p:txBody>
          <a:bodyPr lIns="100794" tIns="50397" rIns="100794" bIns="50397">
            <a:spAutoFit/>
          </a:bodyPr>
          <a:p>
            <a:pPr algn="ctr"/>
            <a:r>
              <a:rPr lang="en-US" altLang="en-US" sz="3500" b="1" dirty="0">
                <a:solidFill>
                  <a:schemeClr val="tx1"/>
                </a:solidFill>
                <a:latin typeface="Arial" panose="020B0604020202020204" pitchFamily="34" charset="0"/>
              </a:rPr>
              <a:t>NRZ-L and NRZ-I both have a DC component problem and baseline wandering, it is worse for NRZ-L. Both have no self synchronization &amp;no error detection. Both are relatively simple to implement. </a:t>
            </a:r>
            <a:endParaRPr lang="en-US" altLang="en-US" sz="3500" b="1" dirty="0">
              <a:solidFill>
                <a:schemeClr val="tx1"/>
              </a:solidFill>
              <a:latin typeface="Arial" panose="020B0604020202020204" pitchFamily="34" charset="0"/>
            </a:endParaRPr>
          </a:p>
        </p:txBody>
      </p:sp>
      <p:grpSp>
        <p:nvGrpSpPr>
          <p:cNvPr id="288773" name="Group 12"/>
          <p:cNvGrpSpPr/>
          <p:nvPr/>
        </p:nvGrpSpPr>
        <p:grpSpPr>
          <a:xfrm>
            <a:off x="4248150" y="1843088"/>
            <a:ext cx="1260475" cy="625475"/>
            <a:chOff x="1200" y="1248"/>
            <a:chExt cx="720" cy="357"/>
          </a:xfrm>
        </p:grpSpPr>
        <p:pic>
          <p:nvPicPr>
            <p:cNvPr id="288776" name="Picture 13"/>
            <p:cNvPicPr>
              <a:picLocks noChangeAspect="1"/>
            </p:cNvPicPr>
            <p:nvPr/>
          </p:nvPicPr>
          <p:blipFill>
            <a:blip r:embed="rId1"/>
            <a:stretch>
              <a:fillRect/>
            </a:stretch>
          </p:blipFill>
          <p:spPr>
            <a:xfrm>
              <a:off x="1200" y="1248"/>
              <a:ext cx="720" cy="357"/>
            </a:xfrm>
            <a:prstGeom prst="rect">
              <a:avLst/>
            </a:prstGeom>
            <a:noFill/>
            <a:ln w="9525">
              <a:noFill/>
            </a:ln>
          </p:spPr>
        </p:pic>
        <p:sp>
          <p:nvSpPr>
            <p:cNvPr id="288777" name="Text Box 14"/>
            <p:cNvSpPr txBox="1"/>
            <p:nvPr/>
          </p:nvSpPr>
          <p:spPr>
            <a:xfrm>
              <a:off x="1284" y="1248"/>
              <a:ext cx="610" cy="325"/>
            </a:xfrm>
            <a:prstGeom prst="rect">
              <a:avLst/>
            </a:prstGeom>
            <a:noFill/>
            <a:ln w="9525">
              <a:noFill/>
            </a:ln>
          </p:spPr>
          <p:txBody>
            <a:bodyPr wrap="none">
              <a:spAutoFit/>
            </a:bodyPr>
            <a:p>
              <a:r>
                <a:rPr lang="en-US" altLang="en-US" sz="3100" b="1" i="1" dirty="0">
                  <a:solidFill>
                    <a:schemeClr val="tx1"/>
                  </a:solidFill>
                  <a:latin typeface="Arial" panose="020B0604020202020204" pitchFamily="34" charset="0"/>
                </a:rPr>
                <a:t>Note</a:t>
              </a:r>
              <a:endParaRPr lang="en-US" altLang="en-US" dirty="0">
                <a:solidFill>
                  <a:schemeClr val="tx1"/>
                </a:solidFill>
                <a:latin typeface="Arial" panose="020B0604020202020204" pitchFamily="34" charset="0"/>
              </a:endParaRPr>
            </a:p>
          </p:txBody>
        </p:sp>
      </p:grpSp>
      <p:sp>
        <p:nvSpPr>
          <p:cNvPr id="288774"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288775"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90818" name="Rectangle 9"/>
          <p:cNvSpPr/>
          <p:nvPr/>
        </p:nvSpPr>
        <p:spPr>
          <a:xfrm>
            <a:off x="2160588" y="1260475"/>
            <a:ext cx="7272337" cy="1531938"/>
          </a:xfrm>
          <a:prstGeom prst="rect">
            <a:avLst/>
          </a:prstGeom>
          <a:noFill/>
          <a:ln w="9525">
            <a:noFill/>
          </a:ln>
        </p:spPr>
        <p:txBody>
          <a:bodyPr lIns="100794" tIns="50397" rIns="100794" bIns="50397">
            <a:spAutoFit/>
          </a:bodyPr>
          <a:p>
            <a:pPr algn="just"/>
            <a:r>
              <a:rPr lang="en-US" altLang="en-US" sz="3100" b="1" i="1" dirty="0">
                <a:solidFill>
                  <a:schemeClr val="tx1"/>
                </a:solidFill>
                <a:latin typeface="Arial" panose="020B0604020202020204" pitchFamily="34" charset="0"/>
              </a:rPr>
              <a:t>A system is using NRZ-I to transfer 1-Mbps data. What are the average signal rate and minimum bandwidth?</a:t>
            </a:r>
            <a:endParaRPr lang="en-US" altLang="en-US" sz="3100" b="1" i="1" dirty="0">
              <a:solidFill>
                <a:schemeClr val="tx1"/>
              </a:solidFill>
              <a:latin typeface="Arial" panose="020B0604020202020204" pitchFamily="34" charset="0"/>
            </a:endParaRPr>
          </a:p>
        </p:txBody>
      </p:sp>
      <p:sp>
        <p:nvSpPr>
          <p:cNvPr id="290819" name="Rectangle 10"/>
          <p:cNvSpPr/>
          <p:nvPr/>
        </p:nvSpPr>
        <p:spPr>
          <a:xfrm>
            <a:off x="1882775" y="2843213"/>
            <a:ext cx="7766050" cy="3917950"/>
          </a:xfrm>
          <a:prstGeom prst="rect">
            <a:avLst/>
          </a:prstGeom>
          <a:noFill/>
          <a:ln w="9525">
            <a:noFill/>
          </a:ln>
        </p:spPr>
        <p:txBody>
          <a:bodyPr lIns="100794" tIns="50397" rIns="100794" bIns="50397">
            <a:spAutoFit/>
          </a:bodyPr>
          <a:p>
            <a:pPr algn="just"/>
            <a:r>
              <a:rPr lang="en-US" altLang="en-US" sz="3100" b="1" i="1" dirty="0">
                <a:solidFill>
                  <a:schemeClr val="tx1"/>
                </a:solidFill>
                <a:latin typeface="Arial" panose="020B0604020202020204" pitchFamily="34" charset="0"/>
              </a:rPr>
              <a:t>Solution</a:t>
            </a:r>
            <a:endParaRPr lang="en-US" altLang="en-US" sz="3100" b="1" i="1" dirty="0">
              <a:solidFill>
                <a:schemeClr val="tx1"/>
              </a:solidFill>
              <a:latin typeface="Arial" panose="020B0604020202020204" pitchFamily="34" charset="0"/>
            </a:endParaRPr>
          </a:p>
          <a:p>
            <a:pPr algn="just"/>
            <a:r>
              <a:rPr lang="en-US" altLang="en-US" sz="3100" b="1" i="1" dirty="0">
                <a:solidFill>
                  <a:schemeClr val="tx1"/>
                </a:solidFill>
                <a:latin typeface="Times" pitchFamily="18" charset="0"/>
              </a:rPr>
              <a:t>The average signal rate is S= c x N x R = 1/2 x N x 1 = 500 kbaud. The minimum bandwidth for this average baud rate is Bmin = S = 500 kHz.</a:t>
            </a:r>
            <a:endParaRPr lang="en-US" altLang="en-US" sz="3100" b="1" i="1" dirty="0">
              <a:solidFill>
                <a:schemeClr val="tx1"/>
              </a:solidFill>
              <a:latin typeface="Times" pitchFamily="18" charset="0"/>
            </a:endParaRPr>
          </a:p>
          <a:p>
            <a:pPr algn="just"/>
            <a:endParaRPr lang="en-US" altLang="en-US" sz="3100" b="1" i="1" dirty="0">
              <a:solidFill>
                <a:schemeClr val="tx1"/>
              </a:solidFill>
              <a:latin typeface="Times" pitchFamily="18" charset="0"/>
            </a:endParaRPr>
          </a:p>
          <a:p>
            <a:pPr algn="just"/>
            <a:r>
              <a:rPr lang="en-US" altLang="en-US" sz="3100" b="1" i="1" dirty="0">
                <a:solidFill>
                  <a:schemeClr val="tx1"/>
                </a:solidFill>
                <a:latin typeface="Times" pitchFamily="18" charset="0"/>
              </a:rPr>
              <a:t>Note c = 1/2 for the avg. case as worst case is 1 and best case is 0</a:t>
            </a:r>
            <a:endParaRPr lang="en-US" altLang="en-US" sz="3100" b="1" i="1" dirty="0">
              <a:solidFill>
                <a:schemeClr val="tx1"/>
              </a:solidFill>
              <a:latin typeface="Times" pitchFamily="18" charset="0"/>
            </a:endParaRPr>
          </a:p>
        </p:txBody>
      </p:sp>
      <p:sp>
        <p:nvSpPr>
          <p:cNvPr id="290820" name="Text Box 11"/>
          <p:cNvSpPr txBox="1"/>
          <p:nvPr/>
        </p:nvSpPr>
        <p:spPr>
          <a:xfrm>
            <a:off x="4464050" y="60325"/>
            <a:ext cx="2176463" cy="639763"/>
          </a:xfrm>
          <a:prstGeom prst="rect">
            <a:avLst/>
          </a:prstGeom>
          <a:noFill/>
          <a:ln w="9525">
            <a:noFill/>
          </a:ln>
        </p:spPr>
        <p:txBody>
          <a:bodyPr wrap="none" lIns="100794" tIns="50397" rIns="100794" bIns="50397">
            <a:spAutoFit/>
          </a:bodyPr>
          <a:p>
            <a:r>
              <a:rPr lang="en-US" altLang="en-US" sz="3500" b="1" dirty="0">
                <a:solidFill>
                  <a:schemeClr val="tx1"/>
                </a:solidFill>
                <a:latin typeface="Arial" panose="020B0604020202020204" pitchFamily="34" charset="0"/>
              </a:rPr>
              <a:t>Example</a:t>
            </a:r>
            <a:r>
              <a:rPr lang="en-US" altLang="en-US" sz="3500" b="1" dirty="0">
                <a:solidFill>
                  <a:schemeClr val="hlink"/>
                </a:solidFill>
                <a:latin typeface="Arial" panose="020B0604020202020204" pitchFamily="34" charset="0"/>
              </a:rPr>
              <a:t> </a:t>
            </a:r>
            <a:endParaRPr lang="en-US" altLang="en-US" sz="3500" b="1" dirty="0">
              <a:solidFill>
                <a:schemeClr val="hlink"/>
              </a:solidFill>
              <a:latin typeface="Arial" panose="020B0604020202020204" pitchFamily="34" charset="0"/>
            </a:endParaRPr>
          </a:p>
        </p:txBody>
      </p:sp>
      <p:sp>
        <p:nvSpPr>
          <p:cNvPr id="290821"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290822"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1746" name="Rectangle 2"/>
          <p:cNvSpPr>
            <a:spLocks noGrp="1"/>
          </p:cNvSpPr>
          <p:nvPr>
            <p:ph type="title"/>
          </p:nvPr>
        </p:nvSpPr>
        <p:spPr>
          <a:xfrm>
            <a:off x="936625" y="107950"/>
            <a:ext cx="8567738" cy="1008063"/>
          </a:xfrm>
          <a:ln/>
        </p:spPr>
        <p:txBody>
          <a:bodyPr vert="horz" wrap="square" lIns="100794" tIns="50397" rIns="100794" bIns="50397" anchor="t"/>
          <a:p>
            <a:r>
              <a:rPr lang="en-US" altLang="en-US" b="1" dirty="0"/>
              <a:t>Sampling</a:t>
            </a:r>
            <a:endParaRPr lang="en-US" altLang="en-US" b="1" dirty="0"/>
          </a:p>
        </p:txBody>
      </p:sp>
      <p:sp>
        <p:nvSpPr>
          <p:cNvPr id="31747" name="Rectangle 3"/>
          <p:cNvSpPr>
            <a:spLocks noGrp="1"/>
          </p:cNvSpPr>
          <p:nvPr>
            <p:ph idx="1"/>
          </p:nvPr>
        </p:nvSpPr>
        <p:spPr>
          <a:xfrm>
            <a:off x="2160588" y="1260475"/>
            <a:ext cx="7164387" cy="6046788"/>
          </a:xfrm>
          <a:ln/>
        </p:spPr>
        <p:txBody>
          <a:bodyPr vert="horz" wrap="square" lIns="100794" tIns="50397" rIns="100794" bIns="50397" anchor="t"/>
          <a:p>
            <a:pPr>
              <a:lnSpc>
                <a:spcPct val="90000"/>
              </a:lnSpc>
            </a:pPr>
            <a:r>
              <a:rPr lang="en-US" altLang="en-US" sz="2400" dirty="0"/>
              <a:t>Analog signal is sampled every T</a:t>
            </a:r>
            <a:r>
              <a:rPr lang="en-US" altLang="en-US" sz="2400" baseline="-25000" dirty="0"/>
              <a:t>S</a:t>
            </a:r>
            <a:r>
              <a:rPr lang="en-US" altLang="en-US" sz="2400" dirty="0"/>
              <a:t> secs.</a:t>
            </a:r>
            <a:endParaRPr lang="en-US" altLang="en-US" sz="2400" dirty="0"/>
          </a:p>
          <a:p>
            <a:pPr>
              <a:lnSpc>
                <a:spcPct val="90000"/>
              </a:lnSpc>
            </a:pPr>
            <a:r>
              <a:rPr lang="en-US" altLang="en-US" sz="2400" dirty="0"/>
              <a:t>T</a:t>
            </a:r>
            <a:r>
              <a:rPr lang="en-US" altLang="en-US" sz="2400" baseline="-25000" dirty="0"/>
              <a:t>s</a:t>
            </a:r>
            <a:r>
              <a:rPr lang="en-US" altLang="en-US" sz="2400" dirty="0"/>
              <a:t> is referred to as the sampling interval. </a:t>
            </a:r>
            <a:endParaRPr lang="en-US" altLang="en-US" sz="2400" dirty="0"/>
          </a:p>
          <a:p>
            <a:pPr>
              <a:lnSpc>
                <a:spcPct val="90000"/>
              </a:lnSpc>
            </a:pPr>
            <a:r>
              <a:rPr lang="en-US" altLang="en-US" sz="2400" dirty="0"/>
              <a:t>f</a:t>
            </a:r>
            <a:r>
              <a:rPr lang="en-US" altLang="en-US" sz="2400" baseline="-25000" dirty="0"/>
              <a:t>s</a:t>
            </a:r>
            <a:r>
              <a:rPr lang="en-US" altLang="en-US" sz="2400" dirty="0"/>
              <a:t> = 1/T</a:t>
            </a:r>
            <a:r>
              <a:rPr lang="en-US" altLang="en-US" sz="2400" baseline="-25000" dirty="0"/>
              <a:t>s</a:t>
            </a:r>
            <a:r>
              <a:rPr lang="en-US" altLang="en-US" sz="2400" dirty="0"/>
              <a:t> is called the sampling rate or sampling frequency.</a:t>
            </a:r>
            <a:endParaRPr lang="en-US" altLang="en-US" sz="2400" dirty="0"/>
          </a:p>
          <a:p>
            <a:pPr>
              <a:lnSpc>
                <a:spcPct val="90000"/>
              </a:lnSpc>
            </a:pPr>
            <a:r>
              <a:rPr lang="en-US" altLang="en-US" sz="2400" dirty="0"/>
              <a:t>There are 3 sampling methods:</a:t>
            </a:r>
            <a:endParaRPr lang="en-US" altLang="en-US" sz="2400" dirty="0"/>
          </a:p>
          <a:p>
            <a:pPr lvl="1">
              <a:lnSpc>
                <a:spcPct val="90000"/>
              </a:lnSpc>
            </a:pPr>
            <a:r>
              <a:rPr lang="en-US" altLang="en-US" sz="2400" dirty="0"/>
              <a:t>Ideal - an impulse at each sampling instant</a:t>
            </a:r>
            <a:endParaRPr lang="en-US" altLang="en-US" sz="2400" dirty="0"/>
          </a:p>
          <a:p>
            <a:pPr lvl="1">
              <a:lnSpc>
                <a:spcPct val="90000"/>
              </a:lnSpc>
            </a:pPr>
            <a:r>
              <a:rPr lang="en-US" altLang="en-US" sz="2400" dirty="0"/>
              <a:t>Natural - a pulse of short width with varying amplitude</a:t>
            </a:r>
            <a:endParaRPr lang="en-US" altLang="en-US" sz="2400" dirty="0"/>
          </a:p>
          <a:p>
            <a:pPr lvl="1">
              <a:lnSpc>
                <a:spcPct val="90000"/>
              </a:lnSpc>
            </a:pPr>
            <a:r>
              <a:rPr lang="en-US" altLang="en-US" sz="2400" dirty="0"/>
              <a:t>Flattop - sample and hold, like natural but with single amplitude value</a:t>
            </a:r>
            <a:endParaRPr lang="en-US" altLang="en-US" sz="2400" dirty="0"/>
          </a:p>
          <a:p>
            <a:pPr>
              <a:lnSpc>
                <a:spcPct val="90000"/>
              </a:lnSpc>
            </a:pPr>
            <a:r>
              <a:rPr lang="en-US" altLang="en-US" sz="2400" dirty="0"/>
              <a:t>The process is referred to as pulse amplitude modulation PAM and the outcome is a signal with analog (non integer) values</a:t>
            </a:r>
            <a:endParaRPr lang="en-US" altLang="en-US" sz="2400" dirty="0"/>
          </a:p>
        </p:txBody>
      </p:sp>
      <p:sp>
        <p:nvSpPr>
          <p:cNvPr id="31748"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31749"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92866" name="Rectangle 2"/>
          <p:cNvSpPr>
            <a:spLocks noGrp="1"/>
          </p:cNvSpPr>
          <p:nvPr>
            <p:ph type="title"/>
          </p:nvPr>
        </p:nvSpPr>
        <p:spPr>
          <a:xfrm>
            <a:off x="671513" y="420688"/>
            <a:ext cx="8569325" cy="923925"/>
          </a:xfrm>
          <a:ln/>
        </p:spPr>
        <p:txBody>
          <a:bodyPr vert="horz" wrap="square" lIns="100794" tIns="50397" rIns="100794" bIns="50397" anchor="t"/>
          <a:p>
            <a:r>
              <a:rPr lang="en-US" altLang="en-US" dirty="0"/>
              <a:t>Polar - RZ</a:t>
            </a:r>
            <a:endParaRPr lang="en-US" altLang="en-US" dirty="0"/>
          </a:p>
        </p:txBody>
      </p:sp>
      <p:sp>
        <p:nvSpPr>
          <p:cNvPr id="292867" name="Rectangle 3"/>
          <p:cNvSpPr>
            <a:spLocks noGrp="1"/>
          </p:cNvSpPr>
          <p:nvPr>
            <p:ph idx="1"/>
          </p:nvPr>
        </p:nvSpPr>
        <p:spPr>
          <a:xfrm>
            <a:off x="2087563" y="1427163"/>
            <a:ext cx="7069137" cy="5629275"/>
          </a:xfrm>
          <a:ln/>
        </p:spPr>
        <p:txBody>
          <a:bodyPr vert="horz" wrap="square" lIns="100794" tIns="50397" rIns="100794" bIns="50397" anchor="t"/>
          <a:p>
            <a:pPr>
              <a:lnSpc>
                <a:spcPct val="90000"/>
              </a:lnSpc>
              <a:buClr>
                <a:srgbClr val="000000"/>
              </a:buClr>
              <a:buSzPct val="100000"/>
              <a:buFont typeface="Arial" panose="020B0604020202020204" pitchFamily="34" charset="0"/>
              <a:buChar char="•"/>
            </a:pPr>
            <a:r>
              <a:rPr lang="en-US" altLang="en-US" sz="2400" dirty="0">
                <a:latin typeface="Times New Roman" panose="02020603050405020304" pitchFamily="18" charset="0"/>
                <a:cs typeface="Times New Roman" panose="02020603050405020304" pitchFamily="18" charset="0"/>
              </a:rPr>
              <a:t>The Return to Zero (RZ) scheme uses three voltage values. +, 0, -. </a:t>
            </a:r>
            <a:endParaRPr lang="en-US" altLang="en-US" sz="2400" dirty="0">
              <a:latin typeface="Times New Roman" panose="02020603050405020304" pitchFamily="18" charset="0"/>
              <a:cs typeface="Times New Roman" panose="02020603050405020304" pitchFamily="18" charset="0"/>
            </a:endParaRPr>
          </a:p>
          <a:p>
            <a:pPr>
              <a:lnSpc>
                <a:spcPct val="90000"/>
              </a:lnSpc>
              <a:buClr>
                <a:srgbClr val="000000"/>
              </a:buClr>
              <a:buSzPct val="100000"/>
              <a:buFont typeface="Arial" panose="020B0604020202020204" pitchFamily="34" charset="0"/>
              <a:buChar char="•"/>
            </a:pPr>
            <a:r>
              <a:rPr lang="en-US" altLang="en-US" sz="2400" dirty="0">
                <a:latin typeface="Times New Roman" panose="02020603050405020304" pitchFamily="18" charset="0"/>
                <a:cs typeface="Times New Roman" panose="02020603050405020304" pitchFamily="18" charset="0"/>
              </a:rPr>
              <a:t>Each symbol has a transition in the middle. Either from high to zero or from low to zero.</a:t>
            </a:r>
            <a:endParaRPr lang="en-US" altLang="en-US" sz="2400" dirty="0">
              <a:latin typeface="Times New Roman" panose="02020603050405020304" pitchFamily="18" charset="0"/>
              <a:cs typeface="Times New Roman" panose="02020603050405020304" pitchFamily="18" charset="0"/>
            </a:endParaRPr>
          </a:p>
          <a:p>
            <a:pPr>
              <a:lnSpc>
                <a:spcPct val="90000"/>
              </a:lnSpc>
              <a:buClr>
                <a:srgbClr val="000000"/>
              </a:buClr>
              <a:buSzPct val="100000"/>
              <a:buFont typeface="Arial" panose="020B0604020202020204" pitchFamily="34" charset="0"/>
              <a:buChar char="•"/>
            </a:pPr>
            <a:r>
              <a:rPr lang="en-US" altLang="en-US" sz="2400" dirty="0">
                <a:latin typeface="Times New Roman" panose="02020603050405020304" pitchFamily="18" charset="0"/>
                <a:cs typeface="Times New Roman" panose="02020603050405020304" pitchFamily="18" charset="0"/>
              </a:rPr>
              <a:t>This scheme has more signal transitions (two per symbol) and therefore requires a wider bandwidth.</a:t>
            </a:r>
            <a:endParaRPr lang="en-US" altLang="en-US" sz="2400" dirty="0">
              <a:latin typeface="Times New Roman" panose="02020603050405020304" pitchFamily="18" charset="0"/>
              <a:cs typeface="Times New Roman" panose="02020603050405020304" pitchFamily="18" charset="0"/>
            </a:endParaRPr>
          </a:p>
          <a:p>
            <a:pPr>
              <a:lnSpc>
                <a:spcPct val="90000"/>
              </a:lnSpc>
              <a:buClr>
                <a:srgbClr val="000000"/>
              </a:buClr>
              <a:buSzPct val="100000"/>
              <a:buFont typeface="Arial" panose="020B0604020202020204" pitchFamily="34" charset="0"/>
              <a:buChar char="•"/>
            </a:pPr>
            <a:r>
              <a:rPr lang="en-US" altLang="en-US" sz="2400" dirty="0">
                <a:latin typeface="Times New Roman" panose="02020603050405020304" pitchFamily="18" charset="0"/>
                <a:cs typeface="Times New Roman" panose="02020603050405020304" pitchFamily="18" charset="0"/>
              </a:rPr>
              <a:t>No DC components or baseline wandering.</a:t>
            </a:r>
            <a:endParaRPr lang="en-US" altLang="en-US" sz="2400" dirty="0">
              <a:latin typeface="Times New Roman" panose="02020603050405020304" pitchFamily="18" charset="0"/>
              <a:cs typeface="Times New Roman" panose="02020603050405020304" pitchFamily="18" charset="0"/>
            </a:endParaRPr>
          </a:p>
          <a:p>
            <a:pPr>
              <a:lnSpc>
                <a:spcPct val="90000"/>
              </a:lnSpc>
              <a:buClr>
                <a:srgbClr val="000000"/>
              </a:buClr>
              <a:buSzPct val="100000"/>
              <a:buFont typeface="Arial" panose="020B0604020202020204" pitchFamily="34" charset="0"/>
              <a:buChar char="•"/>
            </a:pPr>
            <a:r>
              <a:rPr lang="en-US" altLang="en-US" sz="2400" dirty="0">
                <a:latin typeface="Times New Roman" panose="02020603050405020304" pitchFamily="18" charset="0"/>
                <a:cs typeface="Times New Roman" panose="02020603050405020304" pitchFamily="18" charset="0"/>
              </a:rPr>
              <a:t>Self synchronization - transition indicates symbol value.</a:t>
            </a:r>
            <a:endParaRPr lang="en-US" altLang="en-US" sz="2400" dirty="0">
              <a:latin typeface="Times New Roman" panose="02020603050405020304" pitchFamily="18" charset="0"/>
              <a:cs typeface="Times New Roman" panose="02020603050405020304" pitchFamily="18" charset="0"/>
            </a:endParaRPr>
          </a:p>
          <a:p>
            <a:pPr>
              <a:lnSpc>
                <a:spcPct val="90000"/>
              </a:lnSpc>
              <a:buClr>
                <a:srgbClr val="000000"/>
              </a:buClr>
              <a:buSzPct val="100000"/>
              <a:buFont typeface="Arial" panose="020B0604020202020204" pitchFamily="34" charset="0"/>
              <a:buChar char="•"/>
            </a:pPr>
            <a:r>
              <a:rPr lang="en-US" altLang="en-US" sz="2400" dirty="0">
                <a:latin typeface="Times New Roman" panose="02020603050405020304" pitchFamily="18" charset="0"/>
                <a:cs typeface="Times New Roman" panose="02020603050405020304" pitchFamily="18" charset="0"/>
              </a:rPr>
              <a:t>More complex as it uses three voltage level. It has no error detection capability.</a:t>
            </a:r>
            <a:endParaRPr lang="en-US" altLang="en-US" sz="2400" dirty="0">
              <a:latin typeface="Times New Roman" panose="02020603050405020304" pitchFamily="18" charset="0"/>
              <a:ea typeface="Times New Roman" panose="02020603050405020304" pitchFamily="18" charset="0"/>
            </a:endParaRPr>
          </a:p>
        </p:txBody>
      </p:sp>
      <p:sp>
        <p:nvSpPr>
          <p:cNvPr id="292868"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292869"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94914" name="Text Box 4"/>
          <p:cNvSpPr txBox="1"/>
          <p:nvPr/>
        </p:nvSpPr>
        <p:spPr>
          <a:xfrm>
            <a:off x="4176713" y="323850"/>
            <a:ext cx="4702175" cy="839788"/>
          </a:xfrm>
          <a:prstGeom prst="rect">
            <a:avLst/>
          </a:prstGeom>
          <a:noFill/>
          <a:ln w="9525">
            <a:noFill/>
          </a:ln>
        </p:spPr>
        <p:txBody>
          <a:bodyPr wrap="none" lIns="100794" tIns="50397" rIns="100794" bIns="50397">
            <a:spAutoFit/>
          </a:bodyPr>
          <a:p>
            <a:r>
              <a:rPr lang="en-US" altLang="en-US" sz="4800" b="1" dirty="0">
                <a:solidFill>
                  <a:schemeClr val="tx1"/>
                </a:solidFill>
                <a:latin typeface="Times New Roman" panose="02020603050405020304" pitchFamily="18" charset="0"/>
                <a:cs typeface="Times New Roman" panose="02020603050405020304" pitchFamily="18" charset="0"/>
              </a:rPr>
              <a:t>Polar RZ scheme</a:t>
            </a:r>
            <a:endParaRPr lang="en-US" altLang="en-US" sz="4800" b="1" dirty="0">
              <a:solidFill>
                <a:schemeClr val="tx1"/>
              </a:solidFill>
              <a:latin typeface="Times New Roman" panose="02020603050405020304" pitchFamily="18" charset="0"/>
              <a:ea typeface="Times New Roman" panose="02020603050405020304" pitchFamily="18" charset="0"/>
            </a:endParaRPr>
          </a:p>
        </p:txBody>
      </p:sp>
      <p:pic>
        <p:nvPicPr>
          <p:cNvPr id="294915" name="Picture 6"/>
          <p:cNvPicPr>
            <a:picLocks noChangeAspect="1"/>
          </p:cNvPicPr>
          <p:nvPr/>
        </p:nvPicPr>
        <p:blipFill>
          <a:blip r:embed="rId1"/>
          <a:stretch>
            <a:fillRect/>
          </a:stretch>
        </p:blipFill>
        <p:spPr>
          <a:xfrm>
            <a:off x="1079500" y="2619375"/>
            <a:ext cx="8545513" cy="2587625"/>
          </a:xfrm>
          <a:prstGeom prst="rect">
            <a:avLst/>
          </a:prstGeom>
          <a:noFill/>
          <a:ln w="9525">
            <a:noFill/>
          </a:ln>
        </p:spPr>
      </p:pic>
      <p:sp>
        <p:nvSpPr>
          <p:cNvPr id="294916"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294917"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96962" name="Rectangle 2"/>
          <p:cNvSpPr>
            <a:spLocks noGrp="1"/>
          </p:cNvSpPr>
          <p:nvPr>
            <p:ph type="title"/>
          </p:nvPr>
        </p:nvSpPr>
        <p:spPr>
          <a:xfrm>
            <a:off x="2016125" y="107950"/>
            <a:ext cx="7632700" cy="1258888"/>
          </a:xfrm>
          <a:ln/>
        </p:spPr>
        <p:txBody>
          <a:bodyPr vert="horz" wrap="square" lIns="100794" tIns="50397" rIns="100794" bIns="50397" anchor="t"/>
          <a:p>
            <a:r>
              <a:rPr lang="en-US" altLang="en-US" dirty="0"/>
              <a:t>Polar - Biphase: Manchester and Differential Manchester</a:t>
            </a:r>
            <a:endParaRPr lang="en-US" altLang="en-US" dirty="0"/>
          </a:p>
        </p:txBody>
      </p:sp>
      <p:sp>
        <p:nvSpPr>
          <p:cNvPr id="296963" name="Rectangle 3"/>
          <p:cNvSpPr>
            <a:spLocks noGrp="1"/>
          </p:cNvSpPr>
          <p:nvPr>
            <p:ph idx="1"/>
          </p:nvPr>
        </p:nvSpPr>
        <p:spPr>
          <a:xfrm>
            <a:off x="1871663" y="2184400"/>
            <a:ext cx="7777162" cy="4535488"/>
          </a:xfrm>
          <a:ln/>
        </p:spPr>
        <p:txBody>
          <a:bodyPr vert="horz" wrap="square" lIns="100794" tIns="50397" rIns="100794" bIns="50397" anchor="t"/>
          <a:p>
            <a:pPr>
              <a:lnSpc>
                <a:spcPct val="90000"/>
              </a:lnSpc>
              <a:buClr>
                <a:srgbClr val="000000"/>
              </a:buClr>
              <a:buSzPct val="100000"/>
              <a:buFont typeface="Arial" panose="020B0604020202020204" pitchFamily="34" charset="0"/>
              <a:buChar char="•"/>
            </a:pPr>
            <a:r>
              <a:rPr lang="en-US" altLang="en-US" sz="2400" dirty="0">
                <a:solidFill>
                  <a:schemeClr val="tx1"/>
                </a:solidFill>
                <a:latin typeface="Times New Roman" panose="02020603050405020304" pitchFamily="18" charset="0"/>
                <a:cs typeface="Times New Roman" panose="02020603050405020304" pitchFamily="18" charset="0"/>
              </a:rPr>
              <a:t>Manchester coding consists of combining the NRZ-L and RZ schemes.</a:t>
            </a:r>
            <a:endParaRPr lang="en-US" altLang="en-US" sz="2400" dirty="0">
              <a:solidFill>
                <a:schemeClr val="tx1"/>
              </a:solidFill>
              <a:latin typeface="Times New Roman" panose="02020603050405020304" pitchFamily="18" charset="0"/>
              <a:cs typeface="Times New Roman" panose="02020603050405020304" pitchFamily="18" charset="0"/>
            </a:endParaRPr>
          </a:p>
          <a:p>
            <a:pPr lvl="1">
              <a:lnSpc>
                <a:spcPct val="90000"/>
              </a:lnSpc>
              <a:buClr>
                <a:srgbClr val="000000"/>
              </a:buClr>
              <a:buSzPct val="100000"/>
              <a:buNone/>
            </a:pPr>
            <a:r>
              <a:rPr lang="en-US" altLang="en-US" sz="2400" dirty="0">
                <a:solidFill>
                  <a:schemeClr val="tx1"/>
                </a:solidFill>
                <a:latin typeface="Times New Roman" panose="02020603050405020304" pitchFamily="18" charset="0"/>
                <a:cs typeface="Times New Roman" panose="02020603050405020304" pitchFamily="18" charset="0"/>
              </a:rPr>
              <a:t>Every symbol has a level transition in the middle: from high to low or low to high. Uses only two voltage levels.</a:t>
            </a:r>
            <a:endParaRPr lang="en-US" altLang="en-US" sz="2400" dirty="0">
              <a:solidFill>
                <a:schemeClr val="tx1"/>
              </a:solidFill>
              <a:latin typeface="Times New Roman" panose="02020603050405020304" pitchFamily="18" charset="0"/>
              <a:cs typeface="Times New Roman" panose="02020603050405020304" pitchFamily="18" charset="0"/>
            </a:endParaRPr>
          </a:p>
          <a:p>
            <a:pPr>
              <a:lnSpc>
                <a:spcPct val="90000"/>
              </a:lnSpc>
              <a:buClr>
                <a:srgbClr val="000000"/>
              </a:buClr>
              <a:buSzPct val="100000"/>
              <a:buFont typeface="Arial" panose="020B0604020202020204" pitchFamily="34" charset="0"/>
              <a:buChar char="•"/>
            </a:pPr>
            <a:r>
              <a:rPr lang="en-US" altLang="en-US" sz="2400" dirty="0">
                <a:solidFill>
                  <a:schemeClr val="tx1"/>
                </a:solidFill>
                <a:latin typeface="Times New Roman" panose="02020603050405020304" pitchFamily="18" charset="0"/>
                <a:cs typeface="Times New Roman" panose="02020603050405020304" pitchFamily="18" charset="0"/>
              </a:rPr>
              <a:t>Differential Manchester coding consists of combining the NRZ-I and RZ schemes.</a:t>
            </a:r>
            <a:endParaRPr lang="en-US" altLang="en-US" sz="2400" dirty="0">
              <a:solidFill>
                <a:schemeClr val="tx1"/>
              </a:solidFill>
              <a:latin typeface="Times New Roman" panose="02020603050405020304" pitchFamily="18" charset="0"/>
              <a:cs typeface="Times New Roman" panose="02020603050405020304" pitchFamily="18" charset="0"/>
            </a:endParaRPr>
          </a:p>
          <a:p>
            <a:pPr lvl="1">
              <a:lnSpc>
                <a:spcPct val="90000"/>
              </a:lnSpc>
              <a:buClr>
                <a:srgbClr val="000000"/>
              </a:buClr>
              <a:buSzPct val="100000"/>
              <a:buNone/>
            </a:pPr>
            <a:r>
              <a:rPr lang="en-US" altLang="en-US" sz="2400" dirty="0">
                <a:solidFill>
                  <a:schemeClr val="tx1"/>
                </a:solidFill>
                <a:latin typeface="Times New Roman" panose="02020603050405020304" pitchFamily="18" charset="0"/>
                <a:cs typeface="Times New Roman" panose="02020603050405020304" pitchFamily="18" charset="0"/>
              </a:rPr>
              <a:t>Every symbol has a level transition in the middle. But the level at the beginning of the symbol is determined by the symbol value. One symbol causes a level change the other does not</a:t>
            </a:r>
            <a:r>
              <a:rPr lang="en-US" altLang="en-US" sz="2600" dirty="0"/>
              <a:t>. </a:t>
            </a:r>
            <a:endParaRPr lang="en-US" altLang="en-US" sz="2600" dirty="0"/>
          </a:p>
        </p:txBody>
      </p:sp>
      <p:sp>
        <p:nvSpPr>
          <p:cNvPr id="296964"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296965"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99010" name="Text Box 4"/>
          <p:cNvSpPr txBox="1"/>
          <p:nvPr/>
        </p:nvSpPr>
        <p:spPr>
          <a:xfrm>
            <a:off x="2016125" y="46038"/>
            <a:ext cx="7727950" cy="841375"/>
          </a:xfrm>
          <a:prstGeom prst="rect">
            <a:avLst/>
          </a:prstGeom>
          <a:noFill/>
          <a:ln w="9525">
            <a:noFill/>
          </a:ln>
        </p:spPr>
        <p:txBody>
          <a:bodyPr lIns="100794" tIns="50397" rIns="100794" bIns="50397">
            <a:spAutoFit/>
          </a:bodyPr>
          <a:p>
            <a:r>
              <a:rPr lang="en-US" altLang="en-US" sz="2400" b="1" dirty="0">
                <a:solidFill>
                  <a:schemeClr val="tx1"/>
                </a:solidFill>
                <a:latin typeface="Times New Roman" panose="02020603050405020304" pitchFamily="18" charset="0"/>
                <a:cs typeface="Times New Roman" panose="02020603050405020304" pitchFamily="18" charset="0"/>
              </a:rPr>
              <a:t>Polar biphase: Manchester and differential Manchester schemes</a:t>
            </a:r>
            <a:endParaRPr lang="en-US" altLang="en-US" sz="2400" b="1" dirty="0">
              <a:solidFill>
                <a:schemeClr val="tx1"/>
              </a:solidFill>
              <a:latin typeface="Times New Roman" panose="02020603050405020304" pitchFamily="18" charset="0"/>
              <a:ea typeface="Times New Roman" panose="02020603050405020304" pitchFamily="18" charset="0"/>
            </a:endParaRPr>
          </a:p>
        </p:txBody>
      </p:sp>
      <p:pic>
        <p:nvPicPr>
          <p:cNvPr id="299011" name="Picture 7"/>
          <p:cNvPicPr>
            <a:picLocks noChangeAspect="1"/>
          </p:cNvPicPr>
          <p:nvPr/>
        </p:nvPicPr>
        <p:blipFill>
          <a:blip r:embed="rId1"/>
          <a:stretch>
            <a:fillRect/>
          </a:stretch>
        </p:blipFill>
        <p:spPr>
          <a:xfrm>
            <a:off x="503238" y="2411413"/>
            <a:ext cx="9240837" cy="4505325"/>
          </a:xfrm>
          <a:prstGeom prst="rect">
            <a:avLst/>
          </a:prstGeom>
          <a:noFill/>
          <a:ln w="9525">
            <a:noFill/>
          </a:ln>
        </p:spPr>
      </p:pic>
      <p:sp>
        <p:nvSpPr>
          <p:cNvPr id="299012"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299013"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01058" name="Line 9"/>
          <p:cNvSpPr/>
          <p:nvPr/>
        </p:nvSpPr>
        <p:spPr>
          <a:xfrm>
            <a:off x="503238" y="2940050"/>
            <a:ext cx="8990012" cy="0"/>
          </a:xfrm>
          <a:prstGeom prst="line">
            <a:avLst/>
          </a:prstGeom>
          <a:ln w="76200" cap="flat" cmpd="sng">
            <a:solidFill>
              <a:srgbClr val="009900"/>
            </a:solidFill>
            <a:prstDash val="solid"/>
            <a:headEnd type="none" w="med" len="med"/>
            <a:tailEnd type="none" w="med" len="med"/>
          </a:ln>
        </p:spPr>
      </p:sp>
      <p:sp>
        <p:nvSpPr>
          <p:cNvPr id="301059" name="Line 10"/>
          <p:cNvSpPr/>
          <p:nvPr/>
        </p:nvSpPr>
        <p:spPr>
          <a:xfrm>
            <a:off x="506413" y="5375275"/>
            <a:ext cx="8988425" cy="0"/>
          </a:xfrm>
          <a:prstGeom prst="line">
            <a:avLst/>
          </a:prstGeom>
          <a:ln w="76200" cap="flat" cmpd="sng">
            <a:solidFill>
              <a:srgbClr val="009900"/>
            </a:solidFill>
            <a:prstDash val="solid"/>
            <a:headEnd type="none" w="med" len="med"/>
            <a:tailEnd type="none" w="med" len="med"/>
          </a:ln>
        </p:spPr>
      </p:sp>
      <p:sp>
        <p:nvSpPr>
          <p:cNvPr id="301060" name="Rectangle 11"/>
          <p:cNvSpPr/>
          <p:nvPr/>
        </p:nvSpPr>
        <p:spPr>
          <a:xfrm>
            <a:off x="546100" y="3041650"/>
            <a:ext cx="8904288" cy="2249488"/>
          </a:xfrm>
          <a:prstGeom prst="rect">
            <a:avLst/>
          </a:prstGeom>
          <a:solidFill>
            <a:srgbClr val="99FF33"/>
          </a:solidFill>
          <a:ln w="76200">
            <a:noFill/>
          </a:ln>
        </p:spPr>
        <p:txBody>
          <a:bodyPr lIns="100794" tIns="50397" rIns="100794" bIns="50397">
            <a:spAutoFit/>
          </a:bodyPr>
          <a:p>
            <a:pPr algn="ctr"/>
            <a:r>
              <a:rPr lang="en-US" altLang="en-US" sz="3500" b="1" dirty="0">
                <a:latin typeface="Arial" panose="020B0604020202020204" pitchFamily="34" charset="0"/>
              </a:rPr>
              <a:t>In Manchester and differential Manchester encoding, the transition</a:t>
            </a:r>
            <a:endParaRPr lang="en-US" altLang="en-US" sz="3500" b="1" dirty="0">
              <a:latin typeface="Arial" panose="020B0604020202020204" pitchFamily="34" charset="0"/>
            </a:endParaRPr>
          </a:p>
          <a:p>
            <a:pPr algn="ctr"/>
            <a:r>
              <a:rPr lang="en-US" altLang="en-US" sz="3500" b="1" dirty="0">
                <a:latin typeface="Arial" panose="020B0604020202020204" pitchFamily="34" charset="0"/>
              </a:rPr>
              <a:t>at the middle of the bit is used for synchronization.</a:t>
            </a:r>
            <a:endParaRPr lang="en-US" altLang="en-US" sz="3500" b="1" dirty="0">
              <a:latin typeface="Arial" panose="020B0604020202020204" pitchFamily="34" charset="0"/>
            </a:endParaRPr>
          </a:p>
        </p:txBody>
      </p:sp>
      <p:grpSp>
        <p:nvGrpSpPr>
          <p:cNvPr id="301061" name="Group 12"/>
          <p:cNvGrpSpPr/>
          <p:nvPr/>
        </p:nvGrpSpPr>
        <p:grpSpPr>
          <a:xfrm>
            <a:off x="4752975" y="1843088"/>
            <a:ext cx="1258888" cy="625475"/>
            <a:chOff x="1200" y="1248"/>
            <a:chExt cx="720" cy="357"/>
          </a:xfrm>
        </p:grpSpPr>
        <p:pic>
          <p:nvPicPr>
            <p:cNvPr id="301064" name="Picture 13"/>
            <p:cNvPicPr>
              <a:picLocks noChangeAspect="1"/>
            </p:cNvPicPr>
            <p:nvPr/>
          </p:nvPicPr>
          <p:blipFill>
            <a:blip r:embed="rId1"/>
            <a:stretch>
              <a:fillRect/>
            </a:stretch>
          </p:blipFill>
          <p:spPr>
            <a:xfrm>
              <a:off x="1200" y="1248"/>
              <a:ext cx="720" cy="357"/>
            </a:xfrm>
            <a:prstGeom prst="rect">
              <a:avLst/>
            </a:prstGeom>
            <a:noFill/>
            <a:ln w="9525">
              <a:noFill/>
            </a:ln>
          </p:spPr>
        </p:pic>
        <p:sp>
          <p:nvSpPr>
            <p:cNvPr id="301065" name="Text Box 14"/>
            <p:cNvSpPr txBox="1"/>
            <p:nvPr/>
          </p:nvSpPr>
          <p:spPr>
            <a:xfrm>
              <a:off x="1284" y="1248"/>
              <a:ext cx="610" cy="325"/>
            </a:xfrm>
            <a:prstGeom prst="rect">
              <a:avLst/>
            </a:prstGeom>
            <a:noFill/>
            <a:ln w="9525">
              <a:noFill/>
            </a:ln>
          </p:spPr>
          <p:txBody>
            <a:bodyPr wrap="none">
              <a:spAutoFit/>
            </a:bodyPr>
            <a:p>
              <a:r>
                <a:rPr lang="en-US" altLang="en-US" sz="3100" b="1" i="1" dirty="0">
                  <a:solidFill>
                    <a:schemeClr val="tx1"/>
                  </a:solidFill>
                  <a:latin typeface="Arial" panose="020B0604020202020204" pitchFamily="34" charset="0"/>
                </a:rPr>
                <a:t>Note</a:t>
              </a:r>
              <a:endParaRPr lang="en-US" altLang="en-US" dirty="0">
                <a:solidFill>
                  <a:schemeClr val="tx1"/>
                </a:solidFill>
                <a:latin typeface="Arial" panose="020B0604020202020204" pitchFamily="34" charset="0"/>
              </a:endParaRPr>
            </a:p>
          </p:txBody>
        </p:sp>
      </p:grpSp>
      <p:sp>
        <p:nvSpPr>
          <p:cNvPr id="301062"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301063"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03106" name="Slide Number Placeholder 1"/>
          <p:cNvSpPr txBox="1">
            <a:spLocks noGrp="1"/>
          </p:cNvSpPr>
          <p:nvPr>
            <p:ph type="sldNum" idx="12"/>
          </p:nvPr>
        </p:nvSpPr>
        <p:spPr>
          <a:xfrm>
            <a:off x="3448050" y="6886575"/>
            <a:ext cx="3190875" cy="515938"/>
          </a:xfrm>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4.</a:t>
            </a: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
        <p:nvSpPr>
          <p:cNvPr id="303107" name="Line 9"/>
          <p:cNvSpPr/>
          <p:nvPr/>
        </p:nvSpPr>
        <p:spPr>
          <a:xfrm>
            <a:off x="650875" y="2940050"/>
            <a:ext cx="8988425" cy="0"/>
          </a:xfrm>
          <a:prstGeom prst="line">
            <a:avLst/>
          </a:prstGeom>
          <a:ln w="76200" cap="flat" cmpd="sng">
            <a:solidFill>
              <a:srgbClr val="009900"/>
            </a:solidFill>
            <a:prstDash val="solid"/>
            <a:headEnd type="none" w="med" len="med"/>
            <a:tailEnd type="none" w="med" len="med"/>
          </a:ln>
        </p:spPr>
      </p:sp>
      <p:sp>
        <p:nvSpPr>
          <p:cNvPr id="303108" name="Line 10"/>
          <p:cNvSpPr/>
          <p:nvPr/>
        </p:nvSpPr>
        <p:spPr>
          <a:xfrm>
            <a:off x="735013" y="5681663"/>
            <a:ext cx="8988425" cy="0"/>
          </a:xfrm>
          <a:prstGeom prst="line">
            <a:avLst/>
          </a:prstGeom>
          <a:ln w="76200" cap="flat" cmpd="sng">
            <a:solidFill>
              <a:srgbClr val="009900"/>
            </a:solidFill>
            <a:prstDash val="solid"/>
            <a:headEnd type="none" w="med" len="med"/>
            <a:tailEnd type="none" w="med" len="med"/>
          </a:ln>
        </p:spPr>
      </p:sp>
      <p:sp>
        <p:nvSpPr>
          <p:cNvPr id="303109" name="Rectangle 11"/>
          <p:cNvSpPr/>
          <p:nvPr/>
        </p:nvSpPr>
        <p:spPr>
          <a:xfrm>
            <a:off x="735013" y="2938463"/>
            <a:ext cx="8904287" cy="2787650"/>
          </a:xfrm>
          <a:prstGeom prst="rect">
            <a:avLst/>
          </a:prstGeom>
          <a:solidFill>
            <a:srgbClr val="99FF33"/>
          </a:solidFill>
          <a:ln w="76200">
            <a:noFill/>
          </a:ln>
        </p:spPr>
        <p:txBody>
          <a:bodyPr lIns="100794" tIns="50397" rIns="100794" bIns="50397">
            <a:spAutoFit/>
          </a:bodyPr>
          <a:p>
            <a:pPr algn="ctr"/>
            <a:r>
              <a:rPr lang="en-US" altLang="en-US" sz="3500" b="1" dirty="0">
                <a:solidFill>
                  <a:schemeClr val="tx1"/>
                </a:solidFill>
                <a:latin typeface="Arial" panose="020B0604020202020204" pitchFamily="34" charset="0"/>
              </a:rPr>
              <a:t>The minimum bandwidth of Manchester and differential Manchester is 2 times that of NRZ. The is no DC component and no baseline wandering. None of these codes has error detection.</a:t>
            </a:r>
            <a:endParaRPr lang="en-US" altLang="en-US" sz="3500" b="1" dirty="0">
              <a:solidFill>
                <a:schemeClr val="tx1"/>
              </a:solidFill>
              <a:latin typeface="Arial" panose="020B0604020202020204" pitchFamily="34" charset="0"/>
            </a:endParaRPr>
          </a:p>
        </p:txBody>
      </p:sp>
      <p:grpSp>
        <p:nvGrpSpPr>
          <p:cNvPr id="303110" name="Group 12"/>
          <p:cNvGrpSpPr/>
          <p:nvPr/>
        </p:nvGrpSpPr>
        <p:grpSpPr>
          <a:xfrm>
            <a:off x="4464050" y="1843088"/>
            <a:ext cx="1260475" cy="625475"/>
            <a:chOff x="1200" y="1248"/>
            <a:chExt cx="720" cy="357"/>
          </a:xfrm>
        </p:grpSpPr>
        <p:pic>
          <p:nvPicPr>
            <p:cNvPr id="303112" name="Picture 13"/>
            <p:cNvPicPr>
              <a:picLocks noChangeAspect="1"/>
            </p:cNvPicPr>
            <p:nvPr/>
          </p:nvPicPr>
          <p:blipFill>
            <a:blip r:embed="rId1"/>
            <a:stretch>
              <a:fillRect/>
            </a:stretch>
          </p:blipFill>
          <p:spPr>
            <a:xfrm>
              <a:off x="1200" y="1248"/>
              <a:ext cx="720" cy="357"/>
            </a:xfrm>
            <a:prstGeom prst="rect">
              <a:avLst/>
            </a:prstGeom>
            <a:noFill/>
            <a:ln w="9525">
              <a:noFill/>
            </a:ln>
          </p:spPr>
        </p:pic>
        <p:sp>
          <p:nvSpPr>
            <p:cNvPr id="303113" name="Text Box 14"/>
            <p:cNvSpPr txBox="1"/>
            <p:nvPr/>
          </p:nvSpPr>
          <p:spPr>
            <a:xfrm>
              <a:off x="1284" y="1248"/>
              <a:ext cx="610" cy="325"/>
            </a:xfrm>
            <a:prstGeom prst="rect">
              <a:avLst/>
            </a:prstGeom>
            <a:noFill/>
            <a:ln w="9525">
              <a:noFill/>
            </a:ln>
          </p:spPr>
          <p:txBody>
            <a:bodyPr wrap="none">
              <a:spAutoFit/>
            </a:bodyPr>
            <a:p>
              <a:r>
                <a:rPr lang="en-US" altLang="en-US" sz="3100" b="1" i="1" dirty="0">
                  <a:solidFill>
                    <a:schemeClr val="tx1"/>
                  </a:solidFill>
                  <a:latin typeface="Arial" panose="020B0604020202020204" pitchFamily="34" charset="0"/>
                </a:rPr>
                <a:t>Note</a:t>
              </a:r>
              <a:endParaRPr lang="en-US" altLang="en-US" dirty="0">
                <a:solidFill>
                  <a:schemeClr val="tx1"/>
                </a:solidFill>
                <a:latin typeface="Arial" panose="020B0604020202020204" pitchFamily="34" charset="0"/>
              </a:endParaRPr>
            </a:p>
          </p:txBody>
        </p:sp>
      </p:grpSp>
      <p:sp>
        <p:nvSpPr>
          <p:cNvPr id="303111"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05154" name="Rectangle 2"/>
          <p:cNvSpPr>
            <a:spLocks noGrp="1"/>
          </p:cNvSpPr>
          <p:nvPr>
            <p:ph type="title"/>
          </p:nvPr>
        </p:nvSpPr>
        <p:spPr>
          <a:xfrm>
            <a:off x="1512888" y="0"/>
            <a:ext cx="8567737" cy="839788"/>
          </a:xfrm>
          <a:ln/>
        </p:spPr>
        <p:txBody>
          <a:bodyPr vert="horz" wrap="square" lIns="100794" tIns="50397" rIns="100794" bIns="50397" anchor="t"/>
          <a:p>
            <a:r>
              <a:rPr lang="en-US" altLang="en-US" sz="3600" b="1" dirty="0">
                <a:latin typeface="Times New Roman" panose="02020603050405020304" pitchFamily="18" charset="0"/>
                <a:cs typeface="Times New Roman" panose="02020603050405020304" pitchFamily="18" charset="0"/>
              </a:rPr>
              <a:t>Bipolar - AMI and Pseudoternary</a:t>
            </a:r>
            <a:endParaRPr lang="en-US" altLang="en-US" sz="3600" b="1" dirty="0">
              <a:latin typeface="Times New Roman" panose="02020603050405020304" pitchFamily="18" charset="0"/>
              <a:ea typeface="Times New Roman" panose="02020603050405020304" pitchFamily="18" charset="0"/>
            </a:endParaRPr>
          </a:p>
        </p:txBody>
      </p:sp>
      <p:sp>
        <p:nvSpPr>
          <p:cNvPr id="305155" name="Rectangle 3"/>
          <p:cNvSpPr>
            <a:spLocks noGrp="1"/>
          </p:cNvSpPr>
          <p:nvPr>
            <p:ph idx="1"/>
          </p:nvPr>
        </p:nvSpPr>
        <p:spPr>
          <a:xfrm>
            <a:off x="2303463" y="1116013"/>
            <a:ext cx="7092950" cy="5122862"/>
          </a:xfrm>
          <a:ln/>
        </p:spPr>
        <p:txBody>
          <a:bodyPr vert="horz" wrap="square" lIns="100794" tIns="50397" rIns="100794" bIns="50397" anchor="t"/>
          <a:p>
            <a:pPr marL="457200" indent="-457200">
              <a:buClr>
                <a:srgbClr val="000000"/>
              </a:buClr>
              <a:buSzPct val="100000"/>
              <a:buFont typeface="Arial" panose="020B0604020202020204" pitchFamily="34" charset="0"/>
              <a:buChar char="•"/>
            </a:pPr>
            <a:r>
              <a:rPr lang="en-US" altLang="en-US" sz="3100" dirty="0"/>
              <a:t>Code uses 3 voltage levels: - +, 0, -, to represent the symbols (note not transitions to zero as in RZ).</a:t>
            </a:r>
            <a:endParaRPr lang="en-US" altLang="en-US" sz="3100" dirty="0"/>
          </a:p>
          <a:p>
            <a:pPr marL="457200" indent="-457200">
              <a:buClr>
                <a:srgbClr val="000000"/>
              </a:buClr>
              <a:buSzPct val="100000"/>
              <a:buFont typeface="Arial" panose="020B0604020202020204" pitchFamily="34" charset="0"/>
              <a:buChar char="•"/>
            </a:pPr>
            <a:r>
              <a:rPr lang="en-US" altLang="en-US" sz="3100" dirty="0"/>
              <a:t>Voltage level for one symbol is at “0” and the other alternates between + &amp; -.</a:t>
            </a:r>
            <a:endParaRPr lang="en-US" altLang="en-US" sz="3100" dirty="0"/>
          </a:p>
          <a:p>
            <a:pPr marL="457200" indent="-457200">
              <a:buClr>
                <a:srgbClr val="000000"/>
              </a:buClr>
              <a:buSzPct val="100000"/>
              <a:buFont typeface="Arial" panose="020B0604020202020204" pitchFamily="34" charset="0"/>
              <a:buChar char="•"/>
            </a:pPr>
            <a:r>
              <a:rPr lang="en-US" altLang="en-US" sz="3100" dirty="0"/>
              <a:t>Bipolar Alternate Mark Inversion (AMI) - the “0” symbol is represented by zero voltage and the “1” symbol alternates between +V and -V.</a:t>
            </a:r>
            <a:endParaRPr lang="en-US" altLang="en-US" sz="3100" dirty="0"/>
          </a:p>
          <a:p>
            <a:pPr marL="457200" indent="-457200">
              <a:buClr>
                <a:srgbClr val="000000"/>
              </a:buClr>
              <a:buSzPct val="100000"/>
              <a:buFont typeface="Arial" panose="020B0604020202020204" pitchFamily="34" charset="0"/>
              <a:buChar char="•"/>
            </a:pPr>
            <a:r>
              <a:rPr lang="en-US" altLang="en-US" sz="3100" dirty="0"/>
              <a:t>Pseudoternary is the reverse of AMI.</a:t>
            </a:r>
            <a:endParaRPr lang="en-US" altLang="en-US" sz="3100" dirty="0"/>
          </a:p>
        </p:txBody>
      </p:sp>
      <p:sp>
        <p:nvSpPr>
          <p:cNvPr id="305156"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305157"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07202" name="Text Box 4"/>
          <p:cNvSpPr txBox="1"/>
          <p:nvPr/>
        </p:nvSpPr>
        <p:spPr>
          <a:xfrm>
            <a:off x="1871663" y="103188"/>
            <a:ext cx="7632700" cy="1331912"/>
          </a:xfrm>
          <a:prstGeom prst="rect">
            <a:avLst/>
          </a:prstGeom>
          <a:noFill/>
          <a:ln w="9525">
            <a:noFill/>
          </a:ln>
        </p:spPr>
        <p:txBody>
          <a:bodyPr lIns="100794" tIns="50397" rIns="100794" bIns="50397">
            <a:spAutoFit/>
          </a:bodyPr>
          <a:p>
            <a:pPr algn="ctr"/>
            <a:r>
              <a:rPr lang="en-US" altLang="en-US" sz="4000" b="1" dirty="0">
                <a:solidFill>
                  <a:schemeClr val="tx1"/>
                </a:solidFill>
                <a:latin typeface="Times New Roman" panose="02020603050405020304" pitchFamily="18" charset="0"/>
                <a:cs typeface="Times New Roman" panose="02020603050405020304" pitchFamily="18" charset="0"/>
              </a:rPr>
              <a:t>Bipolar schemes: AMI and pseudoternary</a:t>
            </a:r>
            <a:endParaRPr lang="en-US" altLang="en-US" sz="4000" b="1" dirty="0">
              <a:solidFill>
                <a:schemeClr val="tx1"/>
              </a:solidFill>
              <a:latin typeface="Times New Roman" panose="02020603050405020304" pitchFamily="18" charset="0"/>
              <a:ea typeface="Times New Roman" panose="02020603050405020304" pitchFamily="18" charset="0"/>
            </a:endParaRPr>
          </a:p>
        </p:txBody>
      </p:sp>
      <p:pic>
        <p:nvPicPr>
          <p:cNvPr id="307203" name="Picture 7"/>
          <p:cNvPicPr>
            <a:picLocks noChangeAspect="1"/>
          </p:cNvPicPr>
          <p:nvPr/>
        </p:nvPicPr>
        <p:blipFill>
          <a:blip r:embed="rId1"/>
          <a:stretch>
            <a:fillRect/>
          </a:stretch>
        </p:blipFill>
        <p:spPr>
          <a:xfrm>
            <a:off x="311150" y="2584450"/>
            <a:ext cx="9432925" cy="2622550"/>
          </a:xfrm>
          <a:prstGeom prst="rect">
            <a:avLst/>
          </a:prstGeom>
          <a:noFill/>
          <a:ln w="9525">
            <a:noFill/>
          </a:ln>
        </p:spPr>
      </p:pic>
      <p:sp>
        <p:nvSpPr>
          <p:cNvPr id="307204"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307205"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09250" name="Rectangle 2"/>
          <p:cNvSpPr>
            <a:spLocks noGrp="1"/>
          </p:cNvSpPr>
          <p:nvPr>
            <p:ph type="title"/>
          </p:nvPr>
        </p:nvSpPr>
        <p:spPr>
          <a:xfrm>
            <a:off x="755650" y="671513"/>
            <a:ext cx="8569325" cy="1260475"/>
          </a:xfrm>
          <a:ln/>
        </p:spPr>
        <p:txBody>
          <a:bodyPr vert="horz" wrap="square" lIns="100794" tIns="50397" rIns="100794" bIns="50397" anchor="t"/>
          <a:p>
            <a:r>
              <a:rPr lang="en-US" altLang="en-US" dirty="0"/>
              <a:t>Bipolar C/Cs</a:t>
            </a:r>
            <a:endParaRPr lang="en-US" altLang="en-US" dirty="0"/>
          </a:p>
        </p:txBody>
      </p:sp>
      <p:sp>
        <p:nvSpPr>
          <p:cNvPr id="309251" name="Rectangle 3"/>
          <p:cNvSpPr>
            <a:spLocks noGrp="1"/>
          </p:cNvSpPr>
          <p:nvPr>
            <p:ph idx="1"/>
          </p:nvPr>
        </p:nvSpPr>
        <p:spPr>
          <a:xfrm>
            <a:off x="2232025" y="2184400"/>
            <a:ext cx="7092950" cy="4535488"/>
          </a:xfrm>
          <a:ln/>
        </p:spPr>
        <p:txBody>
          <a:bodyPr vert="horz" wrap="square" lIns="100794" tIns="50397" rIns="100794" bIns="50397" anchor="t"/>
          <a:p>
            <a:pPr marL="457200" indent="-457200">
              <a:buClr>
                <a:srgbClr val="000000"/>
              </a:buClr>
              <a:buSzPct val="100000"/>
              <a:buFont typeface="Arial" panose="020B0604020202020204" pitchFamily="34" charset="0"/>
              <a:buChar char="•"/>
            </a:pPr>
            <a:r>
              <a:rPr lang="en-US" altLang="en-US" dirty="0"/>
              <a:t>It is a better alternative to NRZ.</a:t>
            </a:r>
            <a:endParaRPr lang="en-US" altLang="en-US" dirty="0"/>
          </a:p>
          <a:p>
            <a:pPr marL="457200" indent="-457200">
              <a:buClr>
                <a:srgbClr val="000000"/>
              </a:buClr>
              <a:buSzPct val="100000"/>
              <a:buFont typeface="Arial" panose="020B0604020202020204" pitchFamily="34" charset="0"/>
              <a:buChar char="•"/>
            </a:pPr>
            <a:r>
              <a:rPr lang="en-US" altLang="en-US" dirty="0"/>
              <a:t>Has no DC component or baseline wandering.</a:t>
            </a:r>
            <a:endParaRPr lang="en-US" altLang="en-US" dirty="0"/>
          </a:p>
          <a:p>
            <a:pPr marL="457200" indent="-457200">
              <a:buClr>
                <a:srgbClr val="000000"/>
              </a:buClr>
              <a:buSzPct val="100000"/>
              <a:buFont typeface="Arial" panose="020B0604020202020204" pitchFamily="34" charset="0"/>
              <a:buChar char="•"/>
            </a:pPr>
            <a:r>
              <a:rPr lang="en-US" altLang="en-US" dirty="0"/>
              <a:t>Has no self synchronization because long runs of “0”s results in no signal transitions.</a:t>
            </a:r>
            <a:endParaRPr lang="en-US" altLang="en-US" dirty="0"/>
          </a:p>
          <a:p>
            <a:pPr marL="457200" indent="-457200">
              <a:buClr>
                <a:srgbClr val="000000"/>
              </a:buClr>
              <a:buSzPct val="100000"/>
              <a:buFont typeface="Arial" panose="020B0604020202020204" pitchFamily="34" charset="0"/>
              <a:buChar char="•"/>
            </a:pPr>
            <a:r>
              <a:rPr lang="en-US" altLang="en-US" dirty="0"/>
              <a:t>No error detection.</a:t>
            </a:r>
            <a:endParaRPr lang="en-US" altLang="en-US" dirty="0"/>
          </a:p>
        </p:txBody>
      </p:sp>
      <p:sp>
        <p:nvSpPr>
          <p:cNvPr id="309252"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309253"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11298" name="Rectangle 2"/>
          <p:cNvSpPr>
            <a:spLocks noGrp="1"/>
          </p:cNvSpPr>
          <p:nvPr>
            <p:ph type="title"/>
          </p:nvPr>
        </p:nvSpPr>
        <p:spPr>
          <a:xfrm>
            <a:off x="1223963" y="6350"/>
            <a:ext cx="8567737" cy="1258888"/>
          </a:xfrm>
          <a:ln/>
        </p:spPr>
        <p:txBody>
          <a:bodyPr vert="horz" wrap="square" lIns="100794" tIns="50397" rIns="100794" bIns="50397" anchor="t"/>
          <a:p>
            <a:r>
              <a:rPr lang="en-US" altLang="en-US" dirty="0"/>
              <a:t>Multilevel Schemes</a:t>
            </a:r>
            <a:endParaRPr lang="en-US" altLang="en-US" dirty="0"/>
          </a:p>
        </p:txBody>
      </p:sp>
      <p:sp>
        <p:nvSpPr>
          <p:cNvPr id="311299" name="Rectangle 3"/>
          <p:cNvSpPr>
            <a:spLocks noGrp="1"/>
          </p:cNvSpPr>
          <p:nvPr>
            <p:ph idx="1"/>
          </p:nvPr>
        </p:nvSpPr>
        <p:spPr>
          <a:xfrm>
            <a:off x="2016125" y="1474788"/>
            <a:ext cx="7451725" cy="4787900"/>
          </a:xfrm>
          <a:ln/>
        </p:spPr>
        <p:txBody>
          <a:bodyPr vert="horz" wrap="square" lIns="100794" tIns="50397" rIns="100794" bIns="50397" anchor="t"/>
          <a:p>
            <a:pPr marL="457200" indent="-457200">
              <a:lnSpc>
                <a:spcPct val="90000"/>
              </a:lnSpc>
              <a:buClr>
                <a:srgbClr val="000000"/>
              </a:buClr>
              <a:buSzPct val="100000"/>
              <a:buFont typeface="Arial" panose="020B0604020202020204" pitchFamily="34" charset="0"/>
              <a:buChar char="•"/>
            </a:pPr>
            <a:r>
              <a:rPr lang="en-US" altLang="en-US" sz="2400" dirty="0"/>
              <a:t>In these schemes we increase the number of data bits per symbol thereby increasing the bit rate.</a:t>
            </a:r>
            <a:endParaRPr lang="en-US" altLang="en-US" sz="2400" dirty="0"/>
          </a:p>
          <a:p>
            <a:pPr marL="457200" indent="-457200">
              <a:lnSpc>
                <a:spcPct val="90000"/>
              </a:lnSpc>
              <a:buClr>
                <a:srgbClr val="000000"/>
              </a:buClr>
              <a:buSzPct val="100000"/>
              <a:buFont typeface="Arial" panose="020B0604020202020204" pitchFamily="34" charset="0"/>
              <a:buChar char="•"/>
            </a:pPr>
            <a:r>
              <a:rPr lang="en-US" altLang="en-US" sz="2400" dirty="0"/>
              <a:t>Since we are dealing with binary data we only have 2 types of data element a 1 or a 0.</a:t>
            </a:r>
            <a:endParaRPr lang="en-US" altLang="en-US" sz="2400" dirty="0"/>
          </a:p>
          <a:p>
            <a:pPr marL="457200" indent="-457200">
              <a:lnSpc>
                <a:spcPct val="90000"/>
              </a:lnSpc>
              <a:buClr>
                <a:srgbClr val="000000"/>
              </a:buClr>
              <a:buSzPct val="100000"/>
              <a:buFont typeface="Arial" panose="020B0604020202020204" pitchFamily="34" charset="0"/>
              <a:buChar char="•"/>
            </a:pPr>
            <a:r>
              <a:rPr lang="en-US" altLang="en-US" sz="2400" dirty="0"/>
              <a:t>We can combine the 2 data elements into a pattern of “m” elements to create “2</a:t>
            </a:r>
            <a:r>
              <a:rPr lang="en-US" altLang="en-US" sz="2400" baseline="30000" dirty="0"/>
              <a:t>m</a:t>
            </a:r>
            <a:r>
              <a:rPr lang="en-US" altLang="en-US" sz="2400" dirty="0"/>
              <a:t>” symbols.</a:t>
            </a:r>
            <a:endParaRPr lang="en-US" altLang="en-US" sz="2400" dirty="0"/>
          </a:p>
          <a:p>
            <a:pPr marL="457200" indent="-457200">
              <a:lnSpc>
                <a:spcPct val="90000"/>
              </a:lnSpc>
              <a:buClr>
                <a:srgbClr val="000000"/>
              </a:buClr>
              <a:buSzPct val="100000"/>
              <a:buFont typeface="Arial" panose="020B0604020202020204" pitchFamily="34" charset="0"/>
              <a:buChar char="•"/>
            </a:pPr>
            <a:r>
              <a:rPr lang="en-US" altLang="en-US" sz="2400" dirty="0"/>
              <a:t>If we have L signal levels, we can use “n” signal elements to create L</a:t>
            </a:r>
            <a:r>
              <a:rPr lang="en-US" altLang="en-US" sz="2400" baseline="30000" dirty="0"/>
              <a:t>n</a:t>
            </a:r>
            <a:r>
              <a:rPr lang="en-US" altLang="en-US" sz="2400" dirty="0"/>
              <a:t> signal elements.</a:t>
            </a:r>
            <a:endParaRPr lang="en-US" altLang="en-US" sz="2400" dirty="0"/>
          </a:p>
        </p:txBody>
      </p:sp>
      <p:sp>
        <p:nvSpPr>
          <p:cNvPr id="311300"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311301"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2770" name="Text Box 4"/>
          <p:cNvSpPr txBox="1"/>
          <p:nvPr/>
        </p:nvSpPr>
        <p:spPr>
          <a:xfrm>
            <a:off x="2016125" y="125413"/>
            <a:ext cx="7812088" cy="1209675"/>
          </a:xfrm>
          <a:prstGeom prst="rect">
            <a:avLst/>
          </a:prstGeom>
          <a:noFill/>
          <a:ln w="9525">
            <a:noFill/>
          </a:ln>
        </p:spPr>
        <p:txBody>
          <a:bodyPr lIns="100794" tIns="50397" rIns="100794" bIns="50397">
            <a:spAutoFit/>
          </a:bodyPr>
          <a:p>
            <a:pPr algn="ctr"/>
            <a:r>
              <a:rPr lang="en-US" altLang="en-US" sz="2600" b="1" dirty="0">
                <a:solidFill>
                  <a:schemeClr val="tx1"/>
                </a:solidFill>
                <a:latin typeface="Arial" panose="020B0604020202020204" pitchFamily="34" charset="0"/>
              </a:rPr>
              <a:t>  </a:t>
            </a:r>
            <a:r>
              <a:rPr lang="en-US" altLang="en-US" sz="3600" b="1" i="1" dirty="0">
                <a:solidFill>
                  <a:schemeClr val="tx1"/>
                </a:solidFill>
                <a:latin typeface="Arial" panose="020B0604020202020204" pitchFamily="34" charset="0"/>
              </a:rPr>
              <a:t>Three different sampling methods for PCM</a:t>
            </a:r>
            <a:endParaRPr lang="en-US" altLang="en-US" sz="3600" b="1" i="1" dirty="0">
              <a:solidFill>
                <a:schemeClr val="tx1"/>
              </a:solidFill>
              <a:latin typeface="Arial" panose="020B0604020202020204" pitchFamily="34" charset="0"/>
            </a:endParaRPr>
          </a:p>
        </p:txBody>
      </p:sp>
      <p:pic>
        <p:nvPicPr>
          <p:cNvPr id="32771" name="Picture 6"/>
          <p:cNvPicPr>
            <a:picLocks noChangeAspect="1"/>
          </p:cNvPicPr>
          <p:nvPr/>
        </p:nvPicPr>
        <p:blipFill>
          <a:blip r:embed="rId1"/>
          <a:stretch>
            <a:fillRect/>
          </a:stretch>
        </p:blipFill>
        <p:spPr>
          <a:xfrm>
            <a:off x="2160588" y="1474788"/>
            <a:ext cx="7416800" cy="5329237"/>
          </a:xfrm>
          <a:prstGeom prst="rect">
            <a:avLst/>
          </a:prstGeom>
          <a:noFill/>
          <a:ln w="9525">
            <a:noFill/>
          </a:ln>
        </p:spPr>
      </p:pic>
      <p:sp>
        <p:nvSpPr>
          <p:cNvPr id="32772"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32773"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13346" name="Rectangle 2"/>
          <p:cNvSpPr>
            <a:spLocks noGrp="1"/>
          </p:cNvSpPr>
          <p:nvPr>
            <p:ph type="title"/>
          </p:nvPr>
        </p:nvSpPr>
        <p:spPr>
          <a:xfrm>
            <a:off x="1512888" y="12700"/>
            <a:ext cx="8567737" cy="1258888"/>
          </a:xfrm>
          <a:ln/>
        </p:spPr>
        <p:txBody>
          <a:bodyPr vert="horz" wrap="square" lIns="100794" tIns="50397" rIns="100794" bIns="50397" anchor="t"/>
          <a:p>
            <a:r>
              <a:rPr lang="en-US" altLang="en-US" dirty="0"/>
              <a:t>Code C/Cs</a:t>
            </a:r>
            <a:endParaRPr lang="en-US" altLang="en-US" dirty="0"/>
          </a:p>
        </p:txBody>
      </p:sp>
      <p:sp>
        <p:nvSpPr>
          <p:cNvPr id="313347" name="Rectangle 3"/>
          <p:cNvSpPr>
            <a:spLocks noGrp="1"/>
          </p:cNvSpPr>
          <p:nvPr>
            <p:ph idx="1"/>
          </p:nvPr>
        </p:nvSpPr>
        <p:spPr>
          <a:xfrm>
            <a:off x="2160588" y="1042988"/>
            <a:ext cx="7307262" cy="5208587"/>
          </a:xfrm>
          <a:ln/>
        </p:spPr>
        <p:txBody>
          <a:bodyPr vert="horz" wrap="square" lIns="100794" tIns="50397" rIns="100794" bIns="50397" anchor="t"/>
          <a:p>
            <a:pPr>
              <a:buClr>
                <a:srgbClr val="000000"/>
              </a:buClr>
              <a:buSzPct val="100000"/>
              <a:buFont typeface="Arial" panose="020B0604020202020204" pitchFamily="34" charset="0"/>
              <a:buChar char="•"/>
            </a:pPr>
            <a:r>
              <a:rPr lang="en-US" altLang="en-US" sz="2400" dirty="0">
                <a:latin typeface="Times New Roman" panose="02020603050405020304" pitchFamily="18" charset="0"/>
                <a:cs typeface="Times New Roman" panose="02020603050405020304" pitchFamily="18" charset="0"/>
              </a:rPr>
              <a:t>Now we have 2</a:t>
            </a:r>
            <a:r>
              <a:rPr lang="en-US" altLang="en-US" sz="2400" baseline="30000" dirty="0">
                <a:latin typeface="Times New Roman" panose="02020603050405020304" pitchFamily="18" charset="0"/>
                <a:cs typeface="Times New Roman" panose="02020603050405020304" pitchFamily="18" charset="0"/>
              </a:rPr>
              <a:t>m</a:t>
            </a:r>
            <a:r>
              <a:rPr lang="en-US" altLang="en-US" sz="2400" dirty="0">
                <a:latin typeface="Times New Roman" panose="02020603050405020304" pitchFamily="18" charset="0"/>
                <a:cs typeface="Times New Roman" panose="02020603050405020304" pitchFamily="18" charset="0"/>
              </a:rPr>
              <a:t> symbols and L</a:t>
            </a:r>
            <a:r>
              <a:rPr lang="en-US" altLang="en-US" sz="2400" baseline="30000" dirty="0">
                <a:latin typeface="Times New Roman" panose="02020603050405020304" pitchFamily="18" charset="0"/>
                <a:cs typeface="Times New Roman" panose="02020603050405020304" pitchFamily="18" charset="0"/>
              </a:rPr>
              <a:t>n</a:t>
            </a:r>
            <a:r>
              <a:rPr lang="en-US" altLang="en-US" sz="2400" dirty="0">
                <a:latin typeface="Times New Roman" panose="02020603050405020304" pitchFamily="18" charset="0"/>
                <a:cs typeface="Times New Roman" panose="02020603050405020304" pitchFamily="18" charset="0"/>
              </a:rPr>
              <a:t> signals.</a:t>
            </a:r>
            <a:endParaRPr lang="en-US" altLang="en-US" sz="2400" dirty="0">
              <a:latin typeface="Times New Roman" panose="02020603050405020304" pitchFamily="18" charset="0"/>
              <a:cs typeface="Times New Roman" panose="02020603050405020304" pitchFamily="18" charset="0"/>
            </a:endParaRPr>
          </a:p>
          <a:p>
            <a:pPr>
              <a:buClr>
                <a:srgbClr val="000000"/>
              </a:buClr>
              <a:buSzPct val="100000"/>
              <a:buFont typeface="Arial" panose="020B0604020202020204" pitchFamily="34" charset="0"/>
              <a:buChar char="•"/>
            </a:pPr>
            <a:r>
              <a:rPr lang="en-US" altLang="en-US" sz="2400" dirty="0">
                <a:latin typeface="Times New Roman" panose="02020603050405020304" pitchFamily="18" charset="0"/>
                <a:cs typeface="Times New Roman" panose="02020603050405020304" pitchFamily="18" charset="0"/>
              </a:rPr>
              <a:t>If 2</a:t>
            </a:r>
            <a:r>
              <a:rPr lang="en-US" altLang="en-US" sz="2400" baseline="30000" dirty="0">
                <a:latin typeface="Times New Roman" panose="02020603050405020304" pitchFamily="18" charset="0"/>
                <a:cs typeface="Times New Roman" panose="02020603050405020304" pitchFamily="18" charset="0"/>
              </a:rPr>
              <a:t>m</a:t>
            </a:r>
            <a:r>
              <a:rPr lang="en-US" altLang="en-US" sz="2400" dirty="0">
                <a:latin typeface="Times New Roman" panose="02020603050405020304" pitchFamily="18" charset="0"/>
                <a:cs typeface="Times New Roman" panose="02020603050405020304" pitchFamily="18" charset="0"/>
              </a:rPr>
              <a:t> &gt; L</a:t>
            </a:r>
            <a:r>
              <a:rPr lang="en-US" altLang="en-US" sz="2400" baseline="30000" dirty="0">
                <a:latin typeface="Times New Roman" panose="02020603050405020304" pitchFamily="18" charset="0"/>
                <a:cs typeface="Times New Roman" panose="02020603050405020304" pitchFamily="18" charset="0"/>
              </a:rPr>
              <a:t>n</a:t>
            </a:r>
            <a:r>
              <a:rPr lang="en-US" altLang="en-US" sz="2400" dirty="0">
                <a:latin typeface="Times New Roman" panose="02020603050405020304" pitchFamily="18" charset="0"/>
                <a:cs typeface="Times New Roman" panose="02020603050405020304" pitchFamily="18" charset="0"/>
              </a:rPr>
              <a:t> then we cannot represent the data elements, we don’t have enough signals.</a:t>
            </a:r>
            <a:endParaRPr lang="en-US" altLang="en-US" sz="2400" dirty="0">
              <a:latin typeface="Times New Roman" panose="02020603050405020304" pitchFamily="18" charset="0"/>
              <a:cs typeface="Times New Roman" panose="02020603050405020304" pitchFamily="18" charset="0"/>
            </a:endParaRPr>
          </a:p>
          <a:p>
            <a:pPr>
              <a:buClr>
                <a:srgbClr val="000000"/>
              </a:buClr>
              <a:buSzPct val="100000"/>
              <a:buFont typeface="Arial" panose="020B0604020202020204" pitchFamily="34" charset="0"/>
              <a:buChar char="•"/>
            </a:pPr>
            <a:r>
              <a:rPr lang="en-US" altLang="en-US" sz="2400" dirty="0">
                <a:latin typeface="Times New Roman" panose="02020603050405020304" pitchFamily="18" charset="0"/>
                <a:cs typeface="Times New Roman" panose="02020603050405020304" pitchFamily="18" charset="0"/>
              </a:rPr>
              <a:t>If 2</a:t>
            </a:r>
            <a:r>
              <a:rPr lang="en-US" altLang="en-US" sz="2400" baseline="30000" dirty="0">
                <a:latin typeface="Times New Roman" panose="02020603050405020304" pitchFamily="18" charset="0"/>
                <a:cs typeface="Times New Roman" panose="02020603050405020304" pitchFamily="18" charset="0"/>
              </a:rPr>
              <a:t>m</a:t>
            </a:r>
            <a:r>
              <a:rPr lang="en-US" altLang="en-US" sz="2400" dirty="0">
                <a:latin typeface="Times New Roman" panose="02020603050405020304" pitchFamily="18" charset="0"/>
                <a:cs typeface="Times New Roman" panose="02020603050405020304" pitchFamily="18" charset="0"/>
              </a:rPr>
              <a:t> = L</a:t>
            </a:r>
            <a:r>
              <a:rPr lang="en-US" altLang="en-US" sz="2400" baseline="30000" dirty="0">
                <a:latin typeface="Times New Roman" panose="02020603050405020304" pitchFamily="18" charset="0"/>
                <a:cs typeface="Times New Roman" panose="02020603050405020304" pitchFamily="18" charset="0"/>
              </a:rPr>
              <a:t>n</a:t>
            </a:r>
            <a:r>
              <a:rPr lang="en-US" altLang="en-US" sz="2400" dirty="0">
                <a:latin typeface="Times New Roman" panose="02020603050405020304" pitchFamily="18" charset="0"/>
                <a:cs typeface="Times New Roman" panose="02020603050405020304" pitchFamily="18" charset="0"/>
              </a:rPr>
              <a:t> then we have an exact mapping of one symbol on one signal.</a:t>
            </a:r>
            <a:endParaRPr lang="en-US" altLang="en-US" sz="2400" dirty="0">
              <a:latin typeface="Times New Roman" panose="02020603050405020304" pitchFamily="18" charset="0"/>
              <a:cs typeface="Times New Roman" panose="02020603050405020304" pitchFamily="18" charset="0"/>
            </a:endParaRPr>
          </a:p>
          <a:p>
            <a:pPr>
              <a:buClr>
                <a:srgbClr val="000000"/>
              </a:buClr>
              <a:buSzPct val="100000"/>
              <a:buFont typeface="Arial" panose="020B0604020202020204" pitchFamily="34" charset="0"/>
              <a:buChar char="•"/>
            </a:pPr>
            <a:r>
              <a:rPr lang="en-US" altLang="en-US" sz="2400" dirty="0">
                <a:latin typeface="Times New Roman" panose="02020603050405020304" pitchFamily="18" charset="0"/>
                <a:cs typeface="Times New Roman" panose="02020603050405020304" pitchFamily="18" charset="0"/>
              </a:rPr>
              <a:t>If 2</a:t>
            </a:r>
            <a:r>
              <a:rPr lang="en-US" altLang="en-US" sz="2400" baseline="30000" dirty="0">
                <a:latin typeface="Times New Roman" panose="02020603050405020304" pitchFamily="18" charset="0"/>
                <a:cs typeface="Times New Roman" panose="02020603050405020304" pitchFamily="18" charset="0"/>
              </a:rPr>
              <a:t>m</a:t>
            </a:r>
            <a:r>
              <a:rPr lang="en-US" altLang="en-US" sz="2400" dirty="0">
                <a:latin typeface="Times New Roman" panose="02020603050405020304" pitchFamily="18" charset="0"/>
                <a:cs typeface="Times New Roman" panose="02020603050405020304" pitchFamily="18" charset="0"/>
              </a:rPr>
              <a:t> &lt; L</a:t>
            </a:r>
            <a:r>
              <a:rPr lang="en-US" altLang="en-US" sz="2400" baseline="30000" dirty="0">
                <a:latin typeface="Times New Roman" panose="02020603050405020304" pitchFamily="18" charset="0"/>
                <a:cs typeface="Times New Roman" panose="02020603050405020304" pitchFamily="18" charset="0"/>
              </a:rPr>
              <a:t>n</a:t>
            </a:r>
            <a:r>
              <a:rPr lang="en-US" altLang="en-US" sz="2400" dirty="0">
                <a:latin typeface="Times New Roman" panose="02020603050405020304" pitchFamily="18" charset="0"/>
                <a:cs typeface="Times New Roman" panose="02020603050405020304" pitchFamily="18" charset="0"/>
              </a:rPr>
              <a:t> then we have more signals than symbols and we can choose the signals that are more distinct to represent the symbols and therefore have better noise immunity and error detection as some signals are not valid. </a:t>
            </a:r>
            <a:endParaRPr lang="en-US" altLang="en-US" sz="2400" dirty="0">
              <a:latin typeface="Times New Roman" panose="02020603050405020304" pitchFamily="18" charset="0"/>
              <a:ea typeface="Times New Roman" panose="02020603050405020304" pitchFamily="18" charset="0"/>
            </a:endParaRPr>
          </a:p>
        </p:txBody>
      </p:sp>
      <p:sp>
        <p:nvSpPr>
          <p:cNvPr id="313348"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313349"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15394" name="Line 9"/>
          <p:cNvSpPr/>
          <p:nvPr/>
        </p:nvSpPr>
        <p:spPr>
          <a:xfrm>
            <a:off x="503238" y="2940050"/>
            <a:ext cx="8990012" cy="0"/>
          </a:xfrm>
          <a:prstGeom prst="line">
            <a:avLst/>
          </a:prstGeom>
          <a:ln w="76200" cap="flat" cmpd="sng">
            <a:solidFill>
              <a:srgbClr val="009900"/>
            </a:solidFill>
            <a:prstDash val="solid"/>
            <a:headEnd type="none" w="med" len="med"/>
            <a:tailEnd type="none" w="med" len="med"/>
          </a:ln>
        </p:spPr>
      </p:sp>
      <p:sp>
        <p:nvSpPr>
          <p:cNvPr id="315395" name="Line 10"/>
          <p:cNvSpPr/>
          <p:nvPr/>
        </p:nvSpPr>
        <p:spPr>
          <a:xfrm>
            <a:off x="506413" y="4872038"/>
            <a:ext cx="8988425" cy="0"/>
          </a:xfrm>
          <a:prstGeom prst="line">
            <a:avLst/>
          </a:prstGeom>
          <a:ln w="76200" cap="flat" cmpd="sng">
            <a:solidFill>
              <a:srgbClr val="009900"/>
            </a:solidFill>
            <a:prstDash val="solid"/>
            <a:headEnd type="none" w="med" len="med"/>
            <a:tailEnd type="none" w="med" len="med"/>
          </a:ln>
        </p:spPr>
      </p:sp>
      <p:sp>
        <p:nvSpPr>
          <p:cNvPr id="315396" name="Rectangle 11"/>
          <p:cNvSpPr/>
          <p:nvPr/>
        </p:nvSpPr>
        <p:spPr>
          <a:xfrm>
            <a:off x="546100" y="3041650"/>
            <a:ext cx="8904288" cy="1712913"/>
          </a:xfrm>
          <a:prstGeom prst="rect">
            <a:avLst/>
          </a:prstGeom>
          <a:solidFill>
            <a:srgbClr val="99FF33"/>
          </a:solidFill>
          <a:ln w="76200">
            <a:noFill/>
          </a:ln>
        </p:spPr>
        <p:txBody>
          <a:bodyPr lIns="100794" tIns="50397" rIns="100794" bIns="50397">
            <a:spAutoFit/>
          </a:bodyPr>
          <a:p>
            <a:pPr algn="ctr"/>
            <a:r>
              <a:rPr lang="en-US" altLang="en-US" sz="3500" b="1" dirty="0">
                <a:solidFill>
                  <a:schemeClr val="tx1"/>
                </a:solidFill>
                <a:latin typeface="Arial" panose="020B0604020202020204" pitchFamily="34" charset="0"/>
              </a:rPr>
              <a:t>In </a:t>
            </a:r>
            <a:r>
              <a:rPr lang="en-US" altLang="en-US" sz="3500" b="1" i="1" dirty="0">
                <a:solidFill>
                  <a:schemeClr val="tx1"/>
                </a:solidFill>
                <a:latin typeface="Arial" panose="020B0604020202020204" pitchFamily="34" charset="0"/>
              </a:rPr>
              <a:t>m</a:t>
            </a:r>
            <a:r>
              <a:rPr lang="en-US" altLang="en-US" sz="3500" b="1" dirty="0">
                <a:solidFill>
                  <a:schemeClr val="tx1"/>
                </a:solidFill>
                <a:latin typeface="Arial" panose="020B0604020202020204" pitchFamily="34" charset="0"/>
              </a:rPr>
              <a:t>B</a:t>
            </a:r>
            <a:r>
              <a:rPr lang="en-US" altLang="en-US" sz="3500" b="1" i="1" dirty="0">
                <a:solidFill>
                  <a:schemeClr val="tx1"/>
                </a:solidFill>
                <a:latin typeface="Arial" panose="020B0604020202020204" pitchFamily="34" charset="0"/>
              </a:rPr>
              <a:t>n</a:t>
            </a:r>
            <a:r>
              <a:rPr lang="en-US" altLang="en-US" sz="3500" b="1" dirty="0">
                <a:solidFill>
                  <a:schemeClr val="tx1"/>
                </a:solidFill>
                <a:latin typeface="Arial" panose="020B0604020202020204" pitchFamily="34" charset="0"/>
              </a:rPr>
              <a:t>L schemes, a pattern of </a:t>
            </a:r>
            <a:r>
              <a:rPr lang="en-US" altLang="en-US" sz="3500" b="1" i="1" dirty="0">
                <a:solidFill>
                  <a:schemeClr val="tx1"/>
                </a:solidFill>
                <a:latin typeface="Arial" panose="020B0604020202020204" pitchFamily="34" charset="0"/>
              </a:rPr>
              <a:t>m</a:t>
            </a:r>
            <a:r>
              <a:rPr lang="en-US" altLang="en-US" sz="3500" b="1" dirty="0">
                <a:solidFill>
                  <a:schemeClr val="tx1"/>
                </a:solidFill>
                <a:latin typeface="Arial" panose="020B0604020202020204" pitchFamily="34" charset="0"/>
              </a:rPr>
              <a:t> data elements is encoded as a pattern of </a:t>
            </a:r>
            <a:r>
              <a:rPr lang="en-US" altLang="en-US" sz="3500" b="1" i="1" dirty="0">
                <a:solidFill>
                  <a:schemeClr val="tx1"/>
                </a:solidFill>
                <a:latin typeface="Arial" panose="020B0604020202020204" pitchFamily="34" charset="0"/>
              </a:rPr>
              <a:t>n</a:t>
            </a:r>
            <a:r>
              <a:rPr lang="en-US" altLang="en-US" sz="3500" b="1" dirty="0">
                <a:solidFill>
                  <a:schemeClr val="tx1"/>
                </a:solidFill>
                <a:latin typeface="Arial" panose="020B0604020202020204" pitchFamily="34" charset="0"/>
              </a:rPr>
              <a:t> signal elements in which 2</a:t>
            </a:r>
            <a:r>
              <a:rPr lang="en-US" altLang="en-US" sz="3500" b="1" baseline="30000" dirty="0">
                <a:solidFill>
                  <a:schemeClr val="tx1"/>
                </a:solidFill>
                <a:latin typeface="Arial" panose="020B0604020202020204" pitchFamily="34" charset="0"/>
              </a:rPr>
              <a:t>m</a:t>
            </a:r>
            <a:r>
              <a:rPr lang="en-US" altLang="en-US" sz="3500" b="1" dirty="0">
                <a:solidFill>
                  <a:schemeClr val="tx1"/>
                </a:solidFill>
                <a:latin typeface="Arial" panose="020B0604020202020204" pitchFamily="34" charset="0"/>
              </a:rPr>
              <a:t> ≤ L</a:t>
            </a:r>
            <a:r>
              <a:rPr lang="en-US" altLang="en-US" sz="3500" b="1" baseline="30000" dirty="0">
                <a:solidFill>
                  <a:schemeClr val="tx1"/>
                </a:solidFill>
                <a:latin typeface="Arial" panose="020B0604020202020204" pitchFamily="34" charset="0"/>
              </a:rPr>
              <a:t>n</a:t>
            </a:r>
            <a:r>
              <a:rPr lang="en-US" altLang="en-US" sz="3500" b="1" dirty="0">
                <a:solidFill>
                  <a:schemeClr val="tx1"/>
                </a:solidFill>
                <a:latin typeface="Arial" panose="020B0604020202020204" pitchFamily="34" charset="0"/>
              </a:rPr>
              <a:t>.</a:t>
            </a:r>
            <a:endParaRPr lang="en-US" altLang="en-US" sz="3500" b="1" dirty="0">
              <a:solidFill>
                <a:schemeClr val="tx1"/>
              </a:solidFill>
              <a:latin typeface="Arial" panose="020B0604020202020204" pitchFamily="34" charset="0"/>
            </a:endParaRPr>
          </a:p>
        </p:txBody>
      </p:sp>
      <p:grpSp>
        <p:nvGrpSpPr>
          <p:cNvPr id="315397" name="Group 12"/>
          <p:cNvGrpSpPr/>
          <p:nvPr/>
        </p:nvGrpSpPr>
        <p:grpSpPr>
          <a:xfrm>
            <a:off x="3600450" y="1843088"/>
            <a:ext cx="1260475" cy="625475"/>
            <a:chOff x="1200" y="1248"/>
            <a:chExt cx="720" cy="357"/>
          </a:xfrm>
        </p:grpSpPr>
        <p:pic>
          <p:nvPicPr>
            <p:cNvPr id="315400" name="Picture 13"/>
            <p:cNvPicPr>
              <a:picLocks noChangeAspect="1"/>
            </p:cNvPicPr>
            <p:nvPr/>
          </p:nvPicPr>
          <p:blipFill>
            <a:blip r:embed="rId1"/>
            <a:stretch>
              <a:fillRect/>
            </a:stretch>
          </p:blipFill>
          <p:spPr>
            <a:xfrm>
              <a:off x="1200" y="1248"/>
              <a:ext cx="720" cy="357"/>
            </a:xfrm>
            <a:prstGeom prst="rect">
              <a:avLst/>
            </a:prstGeom>
            <a:noFill/>
            <a:ln w="9525">
              <a:noFill/>
            </a:ln>
          </p:spPr>
        </p:pic>
        <p:sp>
          <p:nvSpPr>
            <p:cNvPr id="315401" name="Text Box 14"/>
            <p:cNvSpPr txBox="1"/>
            <p:nvPr/>
          </p:nvSpPr>
          <p:spPr>
            <a:xfrm>
              <a:off x="1284" y="1248"/>
              <a:ext cx="560" cy="325"/>
            </a:xfrm>
            <a:prstGeom prst="rect">
              <a:avLst/>
            </a:prstGeom>
            <a:noFill/>
            <a:ln w="9525">
              <a:noFill/>
            </a:ln>
          </p:spPr>
          <p:txBody>
            <a:bodyPr wrap="none">
              <a:spAutoFit/>
            </a:bodyPr>
            <a:p>
              <a:r>
                <a:rPr lang="en-US" altLang="en-US" sz="3100" b="1" dirty="0">
                  <a:solidFill>
                    <a:schemeClr val="tx1"/>
                  </a:solidFill>
                  <a:latin typeface="Times New Roman" panose="02020603050405020304" pitchFamily="18" charset="0"/>
                  <a:cs typeface="Times New Roman" panose="02020603050405020304" pitchFamily="18" charset="0"/>
                </a:rPr>
                <a:t>Note</a:t>
              </a:r>
              <a:endParaRPr lang="en-US" altLang="en-US" b="1" dirty="0">
                <a:solidFill>
                  <a:schemeClr val="tx1"/>
                </a:solidFill>
                <a:latin typeface="Times New Roman" panose="02020603050405020304" pitchFamily="18" charset="0"/>
                <a:ea typeface="Times New Roman" panose="02020603050405020304" pitchFamily="18" charset="0"/>
              </a:endParaRPr>
            </a:p>
          </p:txBody>
        </p:sp>
      </p:grpSp>
      <p:sp>
        <p:nvSpPr>
          <p:cNvPr id="315398"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315399"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17442" name="Rectangle 2"/>
          <p:cNvSpPr>
            <a:spLocks noGrp="1"/>
          </p:cNvSpPr>
          <p:nvPr>
            <p:ph type="title"/>
          </p:nvPr>
        </p:nvSpPr>
        <p:spPr>
          <a:xfrm>
            <a:off x="1800225" y="6350"/>
            <a:ext cx="7848600" cy="1258888"/>
          </a:xfrm>
          <a:ln/>
        </p:spPr>
        <p:txBody>
          <a:bodyPr vert="horz" wrap="square" lIns="100794" tIns="50397" rIns="100794" bIns="50397" anchor="t"/>
          <a:p>
            <a:r>
              <a:rPr lang="en-US" altLang="en-US" dirty="0"/>
              <a:t>Representing Multilevel Codes</a:t>
            </a:r>
            <a:endParaRPr lang="en-US" altLang="en-US" dirty="0"/>
          </a:p>
        </p:txBody>
      </p:sp>
      <p:sp>
        <p:nvSpPr>
          <p:cNvPr id="317443" name="Rectangle 3"/>
          <p:cNvSpPr>
            <a:spLocks noGrp="1"/>
          </p:cNvSpPr>
          <p:nvPr>
            <p:ph idx="1"/>
          </p:nvPr>
        </p:nvSpPr>
        <p:spPr>
          <a:xfrm>
            <a:off x="2016125" y="2184400"/>
            <a:ext cx="7308850" cy="4535488"/>
          </a:xfrm>
          <a:ln/>
        </p:spPr>
        <p:txBody>
          <a:bodyPr vert="horz" wrap="square" lIns="100794" tIns="50397" rIns="100794" bIns="50397" anchor="t"/>
          <a:p>
            <a:pPr marL="457200" indent="-457200">
              <a:buClr>
                <a:srgbClr val="000000"/>
              </a:buClr>
              <a:buSzPct val="100000"/>
              <a:buFont typeface="Arial" panose="020B0604020202020204" pitchFamily="34" charset="0"/>
              <a:buChar char="•"/>
            </a:pPr>
            <a:r>
              <a:rPr lang="en-US" altLang="en-US" sz="2400" dirty="0">
                <a:latin typeface="Times New Roman" panose="02020603050405020304" pitchFamily="18" charset="0"/>
                <a:cs typeface="Times New Roman" panose="02020603050405020304" pitchFamily="18" charset="0"/>
              </a:rPr>
              <a:t>We use the notation mBnL, where m is the length of the binary pattern, B represents binary data, n represents the length of the signal pattern and L the number of levels.</a:t>
            </a:r>
            <a:endParaRPr lang="en-US" altLang="en-US" sz="2400" dirty="0">
              <a:latin typeface="Times New Roman" panose="02020603050405020304" pitchFamily="18" charset="0"/>
              <a:cs typeface="Times New Roman" panose="02020603050405020304" pitchFamily="18" charset="0"/>
            </a:endParaRPr>
          </a:p>
          <a:p>
            <a:pPr marL="457200" indent="-457200">
              <a:buClr>
                <a:srgbClr val="000000"/>
              </a:buClr>
              <a:buSzPct val="100000"/>
              <a:buFont typeface="Arial" panose="020B0604020202020204" pitchFamily="34" charset="0"/>
              <a:buChar char="•"/>
            </a:pPr>
            <a:r>
              <a:rPr lang="en-US" altLang="en-US" sz="2400" dirty="0">
                <a:latin typeface="Times New Roman" panose="02020603050405020304" pitchFamily="18" charset="0"/>
                <a:cs typeface="Times New Roman" panose="02020603050405020304" pitchFamily="18" charset="0"/>
              </a:rPr>
              <a:t>L = B binary, L = T for 3 ternary, L = Q for 4 quaternary.</a:t>
            </a:r>
            <a:endParaRPr lang="en-US" altLang="en-US" sz="2400" dirty="0">
              <a:latin typeface="Times New Roman" panose="02020603050405020304" pitchFamily="18" charset="0"/>
              <a:ea typeface="Times New Roman" panose="02020603050405020304" pitchFamily="18" charset="0"/>
            </a:endParaRPr>
          </a:p>
        </p:txBody>
      </p:sp>
      <p:sp>
        <p:nvSpPr>
          <p:cNvPr id="317444"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317445"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19490" name="Text Box 4"/>
          <p:cNvSpPr txBox="1"/>
          <p:nvPr/>
        </p:nvSpPr>
        <p:spPr>
          <a:xfrm>
            <a:off x="2663825" y="271463"/>
            <a:ext cx="5705475" cy="717550"/>
          </a:xfrm>
          <a:prstGeom prst="rect">
            <a:avLst/>
          </a:prstGeom>
          <a:noFill/>
          <a:ln w="9525">
            <a:noFill/>
          </a:ln>
        </p:spPr>
        <p:txBody>
          <a:bodyPr wrap="none" lIns="100794" tIns="50397" rIns="100794" bIns="50397">
            <a:spAutoFit/>
          </a:bodyPr>
          <a:p>
            <a:r>
              <a:rPr lang="en-US" altLang="en-US" sz="4000" b="1" dirty="0">
                <a:solidFill>
                  <a:schemeClr val="tx1"/>
                </a:solidFill>
                <a:latin typeface="Times New Roman" panose="02020603050405020304" pitchFamily="18" charset="0"/>
                <a:cs typeface="Times New Roman" panose="02020603050405020304" pitchFamily="18" charset="0"/>
              </a:rPr>
              <a:t>Multilevel: 2B1Q scheme</a:t>
            </a:r>
            <a:endParaRPr lang="en-US" altLang="en-US" sz="4000" b="1" dirty="0">
              <a:solidFill>
                <a:schemeClr val="tx1"/>
              </a:solidFill>
              <a:latin typeface="Times New Roman" panose="02020603050405020304" pitchFamily="18" charset="0"/>
              <a:ea typeface="Times New Roman" panose="02020603050405020304" pitchFamily="18" charset="0"/>
            </a:endParaRPr>
          </a:p>
        </p:txBody>
      </p:sp>
      <p:pic>
        <p:nvPicPr>
          <p:cNvPr id="319491" name="Picture 6"/>
          <p:cNvPicPr>
            <a:picLocks noChangeAspect="1"/>
          </p:cNvPicPr>
          <p:nvPr/>
        </p:nvPicPr>
        <p:blipFill>
          <a:blip r:embed="rId1"/>
          <a:stretch>
            <a:fillRect/>
          </a:stretch>
        </p:blipFill>
        <p:spPr>
          <a:xfrm>
            <a:off x="2447925" y="1071563"/>
            <a:ext cx="6708775" cy="5791200"/>
          </a:xfrm>
          <a:prstGeom prst="rect">
            <a:avLst/>
          </a:prstGeom>
          <a:noFill/>
          <a:ln w="9525">
            <a:noFill/>
          </a:ln>
        </p:spPr>
      </p:pic>
      <p:sp>
        <p:nvSpPr>
          <p:cNvPr id="319492"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319493"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21538" name="Rectangle 2"/>
          <p:cNvSpPr>
            <a:spLocks noGrp="1"/>
          </p:cNvSpPr>
          <p:nvPr>
            <p:ph type="title"/>
          </p:nvPr>
        </p:nvSpPr>
        <p:spPr>
          <a:xfrm>
            <a:off x="755650" y="671513"/>
            <a:ext cx="8569325" cy="1260475"/>
          </a:xfrm>
          <a:ln/>
        </p:spPr>
        <p:txBody>
          <a:bodyPr vert="horz" wrap="square" lIns="100794" tIns="50397" rIns="100794" bIns="50397" anchor="t"/>
          <a:p>
            <a:r>
              <a:rPr lang="en-US" altLang="en-US" dirty="0"/>
              <a:t>Redundancy</a:t>
            </a:r>
            <a:endParaRPr lang="en-US" altLang="en-US" dirty="0"/>
          </a:p>
        </p:txBody>
      </p:sp>
      <p:sp>
        <p:nvSpPr>
          <p:cNvPr id="321539" name="Rectangle 3"/>
          <p:cNvSpPr>
            <a:spLocks noGrp="1"/>
          </p:cNvSpPr>
          <p:nvPr>
            <p:ph idx="1"/>
          </p:nvPr>
        </p:nvSpPr>
        <p:spPr>
          <a:xfrm>
            <a:off x="2016125" y="1619250"/>
            <a:ext cx="7308850" cy="4535488"/>
          </a:xfrm>
          <a:ln/>
        </p:spPr>
        <p:txBody>
          <a:bodyPr vert="horz" wrap="square" lIns="100794" tIns="50397" rIns="100794" bIns="50397" anchor="t"/>
          <a:p>
            <a:pPr>
              <a:lnSpc>
                <a:spcPct val="90000"/>
              </a:lnSpc>
              <a:buClr>
                <a:srgbClr val="000000"/>
              </a:buClr>
              <a:buSzPct val="100000"/>
              <a:buFont typeface="Arial" panose="020B0604020202020204" pitchFamily="34" charset="0"/>
              <a:buChar char="•"/>
            </a:pPr>
            <a:r>
              <a:rPr lang="en-US" altLang="en-US" sz="2400" dirty="0">
                <a:latin typeface="Times New Roman" panose="02020603050405020304" pitchFamily="18" charset="0"/>
                <a:cs typeface="Times New Roman" panose="02020603050405020304" pitchFamily="18" charset="0"/>
              </a:rPr>
              <a:t>In the 2B1Q scheme we have no redundancy and we see that a DC component is present.</a:t>
            </a:r>
            <a:endParaRPr lang="en-US" altLang="en-US" sz="2400" dirty="0">
              <a:latin typeface="Times New Roman" panose="02020603050405020304" pitchFamily="18" charset="0"/>
              <a:cs typeface="Times New Roman" panose="02020603050405020304" pitchFamily="18" charset="0"/>
            </a:endParaRPr>
          </a:p>
          <a:p>
            <a:pPr>
              <a:lnSpc>
                <a:spcPct val="90000"/>
              </a:lnSpc>
              <a:buClr>
                <a:srgbClr val="000000"/>
              </a:buClr>
              <a:buSzPct val="100000"/>
              <a:buFont typeface="Arial" panose="020B0604020202020204" pitchFamily="34" charset="0"/>
              <a:buChar char="•"/>
            </a:pPr>
            <a:r>
              <a:rPr lang="en-US" altLang="en-US" sz="2400" dirty="0">
                <a:latin typeface="Times New Roman" panose="02020603050405020304" pitchFamily="18" charset="0"/>
                <a:cs typeface="Times New Roman" panose="02020603050405020304" pitchFamily="18" charset="0"/>
              </a:rPr>
              <a:t>If we use a code with redundancy we can decide to use only “0” or “+” weighted codes (more +’s than -’s in the signal element) and invert any code that would create a DC component. E.g. ‘+00++-’ -&gt; ‘-00--+’</a:t>
            </a:r>
            <a:endParaRPr lang="en-US" altLang="en-US" sz="2400" dirty="0">
              <a:latin typeface="Times New Roman" panose="02020603050405020304" pitchFamily="18" charset="0"/>
              <a:cs typeface="Times New Roman" panose="02020603050405020304" pitchFamily="18" charset="0"/>
            </a:endParaRPr>
          </a:p>
          <a:p>
            <a:pPr>
              <a:lnSpc>
                <a:spcPct val="90000"/>
              </a:lnSpc>
              <a:buClr>
                <a:srgbClr val="000000"/>
              </a:buClr>
              <a:buSzPct val="100000"/>
              <a:buFont typeface="Arial" panose="020B0604020202020204" pitchFamily="34" charset="0"/>
              <a:buChar char="•"/>
            </a:pPr>
            <a:r>
              <a:rPr lang="en-US" altLang="en-US" sz="2400" dirty="0">
                <a:latin typeface="Times New Roman" panose="02020603050405020304" pitchFamily="18" charset="0"/>
                <a:cs typeface="Times New Roman" panose="02020603050405020304" pitchFamily="18" charset="0"/>
              </a:rPr>
              <a:t>Receiver will know when it receives a “-” weighted code that it should invert it as it doesn’t represent any valid symbol.</a:t>
            </a:r>
            <a:endParaRPr lang="en-US" altLang="en-US" sz="2400" dirty="0">
              <a:latin typeface="Times New Roman" panose="02020603050405020304" pitchFamily="18" charset="0"/>
              <a:ea typeface="Times New Roman" panose="02020603050405020304" pitchFamily="18" charset="0"/>
            </a:endParaRPr>
          </a:p>
        </p:txBody>
      </p:sp>
      <p:sp>
        <p:nvSpPr>
          <p:cNvPr id="321540"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321541"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23586" name="Text Box 4"/>
          <p:cNvSpPr txBox="1"/>
          <p:nvPr/>
        </p:nvSpPr>
        <p:spPr>
          <a:xfrm>
            <a:off x="2232025" y="52388"/>
            <a:ext cx="6721475" cy="839787"/>
          </a:xfrm>
          <a:prstGeom prst="rect">
            <a:avLst/>
          </a:prstGeom>
          <a:noFill/>
          <a:ln w="9525">
            <a:noFill/>
          </a:ln>
        </p:spPr>
        <p:txBody>
          <a:bodyPr wrap="none" lIns="100794" tIns="50397" rIns="100794" bIns="50397">
            <a:spAutoFit/>
          </a:bodyPr>
          <a:p>
            <a:r>
              <a:rPr lang="en-US" altLang="en-US" sz="4800" b="1" dirty="0">
                <a:solidFill>
                  <a:schemeClr val="tx1"/>
                </a:solidFill>
                <a:latin typeface="Times New Roman" panose="02020603050405020304" pitchFamily="18" charset="0"/>
                <a:cs typeface="Times New Roman" panose="02020603050405020304" pitchFamily="18" charset="0"/>
              </a:rPr>
              <a:t>Multilevel: 8B6T scheme</a:t>
            </a:r>
            <a:endParaRPr lang="en-US" altLang="en-US" sz="4800" b="1" dirty="0">
              <a:solidFill>
                <a:schemeClr val="tx1"/>
              </a:solidFill>
              <a:latin typeface="Times New Roman" panose="02020603050405020304" pitchFamily="18" charset="0"/>
              <a:ea typeface="Times New Roman" panose="02020603050405020304" pitchFamily="18" charset="0"/>
            </a:endParaRPr>
          </a:p>
        </p:txBody>
      </p:sp>
      <p:pic>
        <p:nvPicPr>
          <p:cNvPr id="323587" name="Picture 6"/>
          <p:cNvPicPr>
            <a:picLocks noChangeAspect="1"/>
          </p:cNvPicPr>
          <p:nvPr/>
        </p:nvPicPr>
        <p:blipFill>
          <a:blip r:embed="rId1"/>
          <a:stretch>
            <a:fillRect/>
          </a:stretch>
        </p:blipFill>
        <p:spPr>
          <a:xfrm>
            <a:off x="77788" y="3133725"/>
            <a:ext cx="9834562" cy="1985963"/>
          </a:xfrm>
          <a:prstGeom prst="rect">
            <a:avLst/>
          </a:prstGeom>
          <a:noFill/>
          <a:ln w="9525">
            <a:noFill/>
          </a:ln>
        </p:spPr>
      </p:pic>
      <p:sp>
        <p:nvSpPr>
          <p:cNvPr id="323588"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323589"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25634" name="Rectangle 2"/>
          <p:cNvSpPr>
            <a:spLocks noGrp="1"/>
          </p:cNvSpPr>
          <p:nvPr>
            <p:ph type="title"/>
          </p:nvPr>
        </p:nvSpPr>
        <p:spPr>
          <a:xfrm>
            <a:off x="2087563" y="6350"/>
            <a:ext cx="7561262" cy="1258888"/>
          </a:xfrm>
          <a:ln/>
        </p:spPr>
        <p:txBody>
          <a:bodyPr vert="horz" wrap="square" lIns="100794" tIns="50397" rIns="100794" bIns="50397" anchor="t"/>
          <a:p>
            <a:r>
              <a:rPr lang="en-US" altLang="en-US" dirty="0"/>
              <a:t>Multilevel using multiple channels</a:t>
            </a:r>
            <a:endParaRPr lang="en-US" altLang="en-US" dirty="0"/>
          </a:p>
        </p:txBody>
      </p:sp>
      <p:sp>
        <p:nvSpPr>
          <p:cNvPr id="325635" name="Rectangle 3"/>
          <p:cNvSpPr>
            <a:spLocks noGrp="1"/>
          </p:cNvSpPr>
          <p:nvPr>
            <p:ph idx="1"/>
          </p:nvPr>
        </p:nvSpPr>
        <p:spPr>
          <a:xfrm>
            <a:off x="2303463" y="1403350"/>
            <a:ext cx="6961187" cy="5124450"/>
          </a:xfrm>
          <a:ln/>
        </p:spPr>
        <p:txBody>
          <a:bodyPr vert="horz" wrap="square" lIns="100794" tIns="50397" rIns="100794" bIns="50397" anchor="t"/>
          <a:p>
            <a:pPr>
              <a:lnSpc>
                <a:spcPct val="90000"/>
              </a:lnSpc>
              <a:buClr>
                <a:srgbClr val="000000"/>
              </a:buClr>
              <a:buSzPct val="100000"/>
              <a:buFont typeface="Arial" panose="020B0604020202020204" pitchFamily="34" charset="0"/>
              <a:buChar char="•"/>
            </a:pPr>
            <a:r>
              <a:rPr lang="en-US" altLang="en-US" sz="2400" dirty="0">
                <a:latin typeface="Times New Roman" panose="02020603050405020304" pitchFamily="18" charset="0"/>
                <a:cs typeface="Times New Roman" panose="02020603050405020304" pitchFamily="18" charset="0"/>
              </a:rPr>
              <a:t>In some cases, we split the signal transmission up and distribute it over several links.</a:t>
            </a:r>
            <a:endParaRPr lang="en-US" altLang="en-US" sz="2400" dirty="0">
              <a:latin typeface="Times New Roman" panose="02020603050405020304" pitchFamily="18" charset="0"/>
              <a:cs typeface="Times New Roman" panose="02020603050405020304" pitchFamily="18" charset="0"/>
            </a:endParaRPr>
          </a:p>
          <a:p>
            <a:pPr>
              <a:lnSpc>
                <a:spcPct val="90000"/>
              </a:lnSpc>
              <a:buClr>
                <a:srgbClr val="000000"/>
              </a:buClr>
              <a:buSzPct val="100000"/>
              <a:buFont typeface="Arial" panose="020B0604020202020204" pitchFamily="34" charset="0"/>
              <a:buChar char="•"/>
            </a:pPr>
            <a:r>
              <a:rPr lang="en-US" altLang="en-US" sz="2400" dirty="0">
                <a:latin typeface="Times New Roman" panose="02020603050405020304" pitchFamily="18" charset="0"/>
                <a:cs typeface="Times New Roman" panose="02020603050405020304" pitchFamily="18" charset="0"/>
              </a:rPr>
              <a:t>The separate segments are transmitted simultaneously. This reduces the signalling rate per link -&gt; lower bandwidth.</a:t>
            </a:r>
            <a:endParaRPr lang="en-US" altLang="en-US" sz="2400" dirty="0">
              <a:latin typeface="Times New Roman" panose="02020603050405020304" pitchFamily="18" charset="0"/>
              <a:cs typeface="Times New Roman" panose="02020603050405020304" pitchFamily="18" charset="0"/>
            </a:endParaRPr>
          </a:p>
          <a:p>
            <a:pPr>
              <a:lnSpc>
                <a:spcPct val="90000"/>
              </a:lnSpc>
              <a:buClr>
                <a:srgbClr val="000000"/>
              </a:buClr>
              <a:buSzPct val="100000"/>
              <a:buFont typeface="Arial" panose="020B0604020202020204" pitchFamily="34" charset="0"/>
              <a:buChar char="•"/>
            </a:pPr>
            <a:r>
              <a:rPr lang="en-US" altLang="en-US" sz="2400" dirty="0">
                <a:latin typeface="Times New Roman" panose="02020603050405020304" pitchFamily="18" charset="0"/>
                <a:cs typeface="Times New Roman" panose="02020603050405020304" pitchFamily="18" charset="0"/>
              </a:rPr>
              <a:t>This requires all bits for a code to be stored.</a:t>
            </a:r>
            <a:endParaRPr lang="en-US" altLang="en-US" sz="2400" dirty="0">
              <a:latin typeface="Times New Roman" panose="02020603050405020304" pitchFamily="18" charset="0"/>
              <a:cs typeface="Times New Roman" panose="02020603050405020304" pitchFamily="18" charset="0"/>
            </a:endParaRPr>
          </a:p>
          <a:p>
            <a:pPr>
              <a:lnSpc>
                <a:spcPct val="90000"/>
              </a:lnSpc>
              <a:buClr>
                <a:srgbClr val="000000"/>
              </a:buClr>
              <a:buSzPct val="100000"/>
              <a:buFont typeface="Arial" panose="020B0604020202020204" pitchFamily="34" charset="0"/>
              <a:buChar char="•"/>
            </a:pPr>
            <a:r>
              <a:rPr lang="en-US" altLang="en-US" sz="2400" dirty="0">
                <a:latin typeface="Times New Roman" panose="02020603050405020304" pitchFamily="18" charset="0"/>
                <a:cs typeface="Times New Roman" panose="02020603050405020304" pitchFamily="18" charset="0"/>
              </a:rPr>
              <a:t>xD: means that we use ‘x’ links</a:t>
            </a:r>
            <a:endParaRPr lang="en-US" altLang="en-US" sz="2400" dirty="0">
              <a:latin typeface="Times New Roman" panose="02020603050405020304" pitchFamily="18" charset="0"/>
              <a:cs typeface="Times New Roman" panose="02020603050405020304" pitchFamily="18" charset="0"/>
            </a:endParaRPr>
          </a:p>
          <a:p>
            <a:pPr>
              <a:lnSpc>
                <a:spcPct val="90000"/>
              </a:lnSpc>
              <a:buClr>
                <a:srgbClr val="000000"/>
              </a:buClr>
              <a:buSzPct val="100000"/>
              <a:buFont typeface="Arial" panose="020B0604020202020204" pitchFamily="34" charset="0"/>
              <a:buChar char="•"/>
            </a:pPr>
            <a:r>
              <a:rPr lang="en-US" altLang="en-US" sz="2400" dirty="0">
                <a:latin typeface="Times New Roman" panose="02020603050405020304" pitchFamily="18" charset="0"/>
                <a:cs typeface="Times New Roman" panose="02020603050405020304" pitchFamily="18" charset="0"/>
              </a:rPr>
              <a:t>YYYz: We use ‘z’ levels of modulation where YYY represents the type of modulation (e.g. pulse ampl. mod. PAM).</a:t>
            </a:r>
            <a:endParaRPr lang="en-US" altLang="en-US" sz="2400" dirty="0">
              <a:latin typeface="Times New Roman" panose="02020603050405020304" pitchFamily="18" charset="0"/>
              <a:cs typeface="Times New Roman" panose="02020603050405020304" pitchFamily="18" charset="0"/>
            </a:endParaRPr>
          </a:p>
          <a:p>
            <a:pPr>
              <a:lnSpc>
                <a:spcPct val="90000"/>
              </a:lnSpc>
              <a:buClr>
                <a:srgbClr val="000000"/>
              </a:buClr>
              <a:buSzPct val="100000"/>
              <a:buFont typeface="Arial" panose="020B0604020202020204" pitchFamily="34" charset="0"/>
              <a:buChar char="•"/>
            </a:pPr>
            <a:r>
              <a:rPr lang="en-US" altLang="en-US" sz="2400" dirty="0">
                <a:latin typeface="Times New Roman" panose="02020603050405020304" pitchFamily="18" charset="0"/>
                <a:cs typeface="Times New Roman" panose="02020603050405020304" pitchFamily="18" charset="0"/>
              </a:rPr>
              <a:t>Codes are represented as: xD-YYYz</a:t>
            </a:r>
            <a:endParaRPr lang="en-US" altLang="en-US" sz="2400" dirty="0">
              <a:latin typeface="Times New Roman" panose="02020603050405020304" pitchFamily="18" charset="0"/>
              <a:ea typeface="Times New Roman" panose="02020603050405020304" pitchFamily="18" charset="0"/>
            </a:endParaRPr>
          </a:p>
        </p:txBody>
      </p:sp>
      <p:sp>
        <p:nvSpPr>
          <p:cNvPr id="325636"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325637"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26658" name="Text Box 4"/>
          <p:cNvSpPr txBox="1"/>
          <p:nvPr/>
        </p:nvSpPr>
        <p:spPr>
          <a:xfrm>
            <a:off x="1955800" y="84138"/>
            <a:ext cx="7916863" cy="839787"/>
          </a:xfrm>
          <a:prstGeom prst="rect">
            <a:avLst/>
          </a:prstGeom>
          <a:noFill/>
          <a:ln w="9525">
            <a:noFill/>
          </a:ln>
        </p:spPr>
        <p:txBody>
          <a:bodyPr wrap="none" lIns="100794" tIns="50397" rIns="100794" bIns="50397">
            <a:spAutoFit/>
          </a:bodyPr>
          <a:p>
            <a:r>
              <a:rPr lang="en-US" altLang="en-US" sz="4800" b="1" dirty="0">
                <a:solidFill>
                  <a:schemeClr val="tx1"/>
                </a:solidFill>
                <a:latin typeface="Times New Roman" panose="02020603050405020304" pitchFamily="18" charset="0"/>
                <a:cs typeface="Times New Roman" panose="02020603050405020304" pitchFamily="18" charset="0"/>
              </a:rPr>
              <a:t>Multilevel: 4D-PAM5 scheme</a:t>
            </a:r>
            <a:endParaRPr lang="en-US" altLang="en-US" sz="4800" b="1" dirty="0">
              <a:solidFill>
                <a:schemeClr val="tx1"/>
              </a:solidFill>
              <a:latin typeface="Times New Roman" panose="02020603050405020304" pitchFamily="18" charset="0"/>
              <a:ea typeface="Times New Roman" panose="02020603050405020304" pitchFamily="18" charset="0"/>
            </a:endParaRPr>
          </a:p>
        </p:txBody>
      </p:sp>
      <p:pic>
        <p:nvPicPr>
          <p:cNvPr id="326659" name="Picture 7"/>
          <p:cNvPicPr>
            <a:picLocks noChangeAspect="1"/>
          </p:cNvPicPr>
          <p:nvPr/>
        </p:nvPicPr>
        <p:blipFill>
          <a:blip r:embed="rId1"/>
          <a:stretch>
            <a:fillRect/>
          </a:stretch>
        </p:blipFill>
        <p:spPr>
          <a:xfrm>
            <a:off x="168275" y="2700338"/>
            <a:ext cx="9704388" cy="4381500"/>
          </a:xfrm>
          <a:prstGeom prst="rect">
            <a:avLst/>
          </a:prstGeom>
          <a:noFill/>
          <a:ln w="9525">
            <a:noFill/>
          </a:ln>
        </p:spPr>
      </p:pic>
      <p:sp>
        <p:nvSpPr>
          <p:cNvPr id="326660"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326661"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28706" name="Rectangle 2"/>
          <p:cNvSpPr>
            <a:spLocks noGrp="1"/>
          </p:cNvSpPr>
          <p:nvPr>
            <p:ph type="title"/>
          </p:nvPr>
        </p:nvSpPr>
        <p:spPr>
          <a:xfrm>
            <a:off x="1512888" y="107950"/>
            <a:ext cx="8567737" cy="1258888"/>
          </a:xfrm>
          <a:ln/>
        </p:spPr>
        <p:txBody>
          <a:bodyPr vert="horz" wrap="square" lIns="100794" tIns="50397" rIns="100794" bIns="50397" anchor="t"/>
          <a:p>
            <a:r>
              <a:rPr lang="en-US" altLang="en-US" dirty="0"/>
              <a:t>Multitransition Coding</a:t>
            </a:r>
            <a:endParaRPr lang="en-US" altLang="en-US" dirty="0"/>
          </a:p>
        </p:txBody>
      </p:sp>
      <p:sp>
        <p:nvSpPr>
          <p:cNvPr id="328707" name="Rectangle 3"/>
          <p:cNvSpPr>
            <a:spLocks noGrp="1"/>
          </p:cNvSpPr>
          <p:nvPr>
            <p:ph idx="1"/>
          </p:nvPr>
        </p:nvSpPr>
        <p:spPr>
          <a:xfrm>
            <a:off x="2087563" y="1679575"/>
            <a:ext cx="7237412" cy="5040313"/>
          </a:xfrm>
          <a:ln/>
        </p:spPr>
        <p:txBody>
          <a:bodyPr vert="horz" wrap="square" lIns="100794" tIns="50397" rIns="100794" bIns="50397" anchor="t"/>
          <a:p>
            <a:pPr marL="457200" indent="-457200">
              <a:buClr>
                <a:srgbClr val="000000"/>
              </a:buClr>
              <a:buSzPct val="100000"/>
              <a:buFont typeface="Arial" panose="020B0604020202020204" pitchFamily="34" charset="0"/>
              <a:buChar char="•"/>
            </a:pPr>
            <a:r>
              <a:rPr lang="en-US" altLang="en-US" sz="2600" dirty="0"/>
              <a:t>Because of synchronization requirements we force transitions. This can result in very high bandwidth requirements -&gt; more transitions than are bits (e.g. mid bit transition with inversion).</a:t>
            </a:r>
            <a:endParaRPr lang="en-US" altLang="en-US" sz="2600" dirty="0"/>
          </a:p>
          <a:p>
            <a:pPr marL="457200" indent="-457200">
              <a:buClr>
                <a:srgbClr val="000000"/>
              </a:buClr>
              <a:buSzPct val="100000"/>
              <a:buFont typeface="Arial" panose="020B0604020202020204" pitchFamily="34" charset="0"/>
              <a:buChar char="•"/>
            </a:pPr>
            <a:r>
              <a:rPr lang="en-US" altLang="en-US" sz="2600" dirty="0"/>
              <a:t>Codes can be created that are differential at the bit level forcing transitions at bit boundaries. This results in a bandwidth requirement that is equivalent to the bit rate.</a:t>
            </a:r>
            <a:endParaRPr lang="en-US" altLang="en-US" sz="2600" dirty="0"/>
          </a:p>
          <a:p>
            <a:pPr marL="457200" indent="-457200">
              <a:buClr>
                <a:srgbClr val="000000"/>
              </a:buClr>
              <a:buSzPct val="100000"/>
              <a:buFont typeface="Arial" panose="020B0604020202020204" pitchFamily="34" charset="0"/>
              <a:buChar char="•"/>
            </a:pPr>
            <a:r>
              <a:rPr lang="en-US" altLang="en-US" sz="2600" dirty="0"/>
              <a:t>In some instances, the bandwidth requirement may even be lower, due to repetitive patterns resulting in a periodic signal.</a:t>
            </a:r>
            <a:endParaRPr lang="en-US" altLang="en-US" sz="3100" dirty="0"/>
          </a:p>
        </p:txBody>
      </p:sp>
      <p:sp>
        <p:nvSpPr>
          <p:cNvPr id="328708"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328709"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29730" name="Text Box 4"/>
          <p:cNvSpPr txBox="1"/>
          <p:nvPr/>
        </p:nvSpPr>
        <p:spPr>
          <a:xfrm>
            <a:off x="2087563" y="179388"/>
            <a:ext cx="7561262" cy="717550"/>
          </a:xfrm>
          <a:prstGeom prst="rect">
            <a:avLst/>
          </a:prstGeom>
          <a:noFill/>
          <a:ln w="9525">
            <a:noFill/>
          </a:ln>
        </p:spPr>
        <p:txBody>
          <a:bodyPr lIns="100794" tIns="50397" rIns="100794" bIns="50397">
            <a:spAutoFit/>
          </a:bodyPr>
          <a:p>
            <a:r>
              <a:rPr lang="en-US" altLang="en-US" sz="4000" b="1" dirty="0">
                <a:solidFill>
                  <a:schemeClr val="tx1"/>
                </a:solidFill>
                <a:latin typeface="Times New Roman" panose="02020603050405020304" pitchFamily="18" charset="0"/>
                <a:cs typeface="Times New Roman" panose="02020603050405020304" pitchFamily="18" charset="0"/>
              </a:rPr>
              <a:t>Multitransition: MLT-3 scheme</a:t>
            </a:r>
            <a:endParaRPr lang="en-US" altLang="en-US" sz="4000" b="1" dirty="0">
              <a:solidFill>
                <a:schemeClr val="tx1"/>
              </a:solidFill>
              <a:latin typeface="Times New Roman" panose="02020603050405020304" pitchFamily="18" charset="0"/>
              <a:ea typeface="Times New Roman" panose="02020603050405020304" pitchFamily="18" charset="0"/>
            </a:endParaRPr>
          </a:p>
        </p:txBody>
      </p:sp>
      <p:pic>
        <p:nvPicPr>
          <p:cNvPr id="329731" name="Picture 6"/>
          <p:cNvPicPr>
            <a:picLocks noChangeAspect="1"/>
          </p:cNvPicPr>
          <p:nvPr/>
        </p:nvPicPr>
        <p:blipFill>
          <a:blip r:embed="rId1"/>
          <a:stretch>
            <a:fillRect/>
          </a:stretch>
        </p:blipFill>
        <p:spPr>
          <a:xfrm>
            <a:off x="177800" y="2124075"/>
            <a:ext cx="9734550" cy="4524375"/>
          </a:xfrm>
          <a:prstGeom prst="rect">
            <a:avLst/>
          </a:prstGeom>
          <a:noFill/>
          <a:ln w="9525">
            <a:noFill/>
          </a:ln>
        </p:spPr>
      </p:pic>
      <p:sp>
        <p:nvSpPr>
          <p:cNvPr id="329732"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329733"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4818" name="Line 9"/>
          <p:cNvSpPr/>
          <p:nvPr/>
        </p:nvSpPr>
        <p:spPr>
          <a:xfrm>
            <a:off x="503238" y="2940050"/>
            <a:ext cx="8990012" cy="0"/>
          </a:xfrm>
          <a:prstGeom prst="line">
            <a:avLst/>
          </a:prstGeom>
          <a:ln w="76200" cap="flat" cmpd="sng">
            <a:solidFill>
              <a:srgbClr val="009900"/>
            </a:solidFill>
            <a:prstDash val="solid"/>
            <a:headEnd type="none" w="med" len="med"/>
            <a:tailEnd type="none" w="med" len="med"/>
          </a:ln>
        </p:spPr>
      </p:sp>
      <p:sp>
        <p:nvSpPr>
          <p:cNvPr id="34819" name="Line 10"/>
          <p:cNvSpPr/>
          <p:nvPr/>
        </p:nvSpPr>
        <p:spPr>
          <a:xfrm>
            <a:off x="506413" y="5375275"/>
            <a:ext cx="8988425" cy="0"/>
          </a:xfrm>
          <a:prstGeom prst="line">
            <a:avLst/>
          </a:prstGeom>
          <a:ln w="76200" cap="flat" cmpd="sng">
            <a:solidFill>
              <a:srgbClr val="009900"/>
            </a:solidFill>
            <a:prstDash val="solid"/>
            <a:headEnd type="none" w="med" len="med"/>
            <a:tailEnd type="none" w="med" len="med"/>
          </a:ln>
        </p:spPr>
      </p:sp>
      <p:sp>
        <p:nvSpPr>
          <p:cNvPr id="34820" name="Rectangle 11"/>
          <p:cNvSpPr/>
          <p:nvPr/>
        </p:nvSpPr>
        <p:spPr>
          <a:xfrm>
            <a:off x="546100" y="3041650"/>
            <a:ext cx="8904288" cy="2249488"/>
          </a:xfrm>
          <a:prstGeom prst="rect">
            <a:avLst/>
          </a:prstGeom>
          <a:solidFill>
            <a:srgbClr val="99FF33"/>
          </a:solidFill>
          <a:ln w="76200">
            <a:noFill/>
          </a:ln>
        </p:spPr>
        <p:txBody>
          <a:bodyPr lIns="100794" tIns="50397" rIns="100794" bIns="50397">
            <a:spAutoFit/>
          </a:bodyPr>
          <a:p>
            <a:pPr algn="ctr"/>
            <a:r>
              <a:rPr lang="en-US" altLang="en-US" sz="3500" b="1" dirty="0">
                <a:solidFill>
                  <a:schemeClr val="tx1"/>
                </a:solidFill>
                <a:latin typeface="Arial" panose="020B0604020202020204" pitchFamily="34" charset="0"/>
              </a:rPr>
              <a:t>According to the Nyquist theorem, the sampling rate must be</a:t>
            </a:r>
            <a:endParaRPr lang="en-US" altLang="en-US" sz="3500" b="1" dirty="0">
              <a:solidFill>
                <a:schemeClr val="tx1"/>
              </a:solidFill>
              <a:latin typeface="Arial" panose="020B0604020202020204" pitchFamily="34" charset="0"/>
            </a:endParaRPr>
          </a:p>
          <a:p>
            <a:pPr algn="ctr"/>
            <a:r>
              <a:rPr lang="en-US" altLang="en-US" sz="3500" b="1" dirty="0">
                <a:solidFill>
                  <a:schemeClr val="tx1"/>
                </a:solidFill>
                <a:latin typeface="Arial" panose="020B0604020202020204" pitchFamily="34" charset="0"/>
              </a:rPr>
              <a:t>at least 2 times the highest frequency contained in the signal.</a:t>
            </a:r>
            <a:endParaRPr lang="en-US" altLang="en-US" sz="3500" b="1" dirty="0">
              <a:solidFill>
                <a:schemeClr val="tx1"/>
              </a:solidFill>
              <a:latin typeface="Arial" panose="020B0604020202020204" pitchFamily="34" charset="0"/>
            </a:endParaRPr>
          </a:p>
        </p:txBody>
      </p:sp>
      <p:grpSp>
        <p:nvGrpSpPr>
          <p:cNvPr id="34821" name="Group 12"/>
          <p:cNvGrpSpPr/>
          <p:nvPr/>
        </p:nvGrpSpPr>
        <p:grpSpPr>
          <a:xfrm>
            <a:off x="2879725" y="2114550"/>
            <a:ext cx="1260475" cy="623888"/>
            <a:chOff x="1200" y="1248"/>
            <a:chExt cx="720" cy="357"/>
          </a:xfrm>
        </p:grpSpPr>
        <p:pic>
          <p:nvPicPr>
            <p:cNvPr id="34824" name="Picture 13"/>
            <p:cNvPicPr>
              <a:picLocks noChangeAspect="1"/>
            </p:cNvPicPr>
            <p:nvPr/>
          </p:nvPicPr>
          <p:blipFill>
            <a:blip r:embed="rId1"/>
            <a:stretch>
              <a:fillRect/>
            </a:stretch>
          </p:blipFill>
          <p:spPr>
            <a:xfrm>
              <a:off x="1200" y="1248"/>
              <a:ext cx="720" cy="357"/>
            </a:xfrm>
            <a:prstGeom prst="rect">
              <a:avLst/>
            </a:prstGeom>
            <a:noFill/>
            <a:ln w="9525">
              <a:noFill/>
            </a:ln>
          </p:spPr>
        </p:pic>
        <p:sp>
          <p:nvSpPr>
            <p:cNvPr id="34825" name="Text Box 14"/>
            <p:cNvSpPr txBox="1"/>
            <p:nvPr/>
          </p:nvSpPr>
          <p:spPr>
            <a:xfrm>
              <a:off x="1284" y="1248"/>
              <a:ext cx="610" cy="325"/>
            </a:xfrm>
            <a:prstGeom prst="rect">
              <a:avLst/>
            </a:prstGeom>
            <a:noFill/>
            <a:ln w="9525">
              <a:noFill/>
            </a:ln>
          </p:spPr>
          <p:txBody>
            <a:bodyPr wrap="none">
              <a:spAutoFit/>
            </a:bodyPr>
            <a:p>
              <a:r>
                <a:rPr lang="en-US" altLang="en-US" sz="3100" b="1" i="1" dirty="0">
                  <a:solidFill>
                    <a:schemeClr val="tx1"/>
                  </a:solidFill>
                  <a:latin typeface="Arial" panose="020B0604020202020204" pitchFamily="34" charset="0"/>
                </a:rPr>
                <a:t>Note</a:t>
              </a:r>
              <a:endParaRPr lang="en-US" altLang="en-US" dirty="0">
                <a:solidFill>
                  <a:schemeClr val="tx1"/>
                </a:solidFill>
                <a:latin typeface="Arial" panose="020B0604020202020204" pitchFamily="34" charset="0"/>
              </a:endParaRPr>
            </a:p>
          </p:txBody>
        </p:sp>
      </p:grpSp>
      <p:sp>
        <p:nvSpPr>
          <p:cNvPr id="34822"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34823"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31778" name="Rectangle 2"/>
          <p:cNvSpPr>
            <a:spLocks noGrp="1"/>
          </p:cNvSpPr>
          <p:nvPr>
            <p:ph type="title"/>
          </p:nvPr>
        </p:nvSpPr>
        <p:spPr>
          <a:xfrm>
            <a:off x="1008063" y="6350"/>
            <a:ext cx="8567737" cy="1258888"/>
          </a:xfrm>
          <a:ln/>
        </p:spPr>
        <p:txBody>
          <a:bodyPr vert="horz" wrap="square" lIns="100794" tIns="50397" rIns="100794" bIns="50397" anchor="t"/>
          <a:p>
            <a:r>
              <a:rPr lang="en-US" altLang="en-US" dirty="0"/>
              <a:t>MLT-3</a:t>
            </a:r>
            <a:endParaRPr lang="en-US" altLang="en-US" dirty="0"/>
          </a:p>
        </p:txBody>
      </p:sp>
      <p:sp>
        <p:nvSpPr>
          <p:cNvPr id="331779" name="Rectangle 3"/>
          <p:cNvSpPr>
            <a:spLocks noGrp="1"/>
          </p:cNvSpPr>
          <p:nvPr>
            <p:ph idx="1"/>
          </p:nvPr>
        </p:nvSpPr>
        <p:spPr>
          <a:xfrm>
            <a:off x="2160588" y="1403350"/>
            <a:ext cx="7451725" cy="4535488"/>
          </a:xfrm>
          <a:ln/>
        </p:spPr>
        <p:txBody>
          <a:bodyPr vert="horz" wrap="square" lIns="100794" tIns="50397" rIns="100794" bIns="50397" anchor="t"/>
          <a:p>
            <a:pPr marL="457200" indent="-457200">
              <a:buClr>
                <a:srgbClr val="000000"/>
              </a:buClr>
              <a:buSzPct val="100000"/>
              <a:buFont typeface="Arial" panose="020B0604020202020204" pitchFamily="34" charset="0"/>
              <a:buChar char="•"/>
            </a:pPr>
            <a:r>
              <a:rPr lang="en-US" altLang="en-US" dirty="0"/>
              <a:t>Signal rate is same as NRZ-I</a:t>
            </a:r>
            <a:endParaRPr lang="en-US" altLang="en-US" dirty="0"/>
          </a:p>
          <a:p>
            <a:pPr marL="457200" indent="-457200">
              <a:buClr>
                <a:srgbClr val="000000"/>
              </a:buClr>
              <a:buSzPct val="100000"/>
              <a:buFont typeface="Arial" panose="020B0604020202020204" pitchFamily="34" charset="0"/>
              <a:buChar char="•"/>
            </a:pPr>
            <a:r>
              <a:rPr lang="en-US" altLang="en-US" dirty="0"/>
              <a:t>But because of the resulting bit pattern, we have a periodic signal for worst case bit pattern: 1111</a:t>
            </a:r>
            <a:endParaRPr lang="en-US" altLang="en-US" dirty="0"/>
          </a:p>
          <a:p>
            <a:pPr marL="457200" indent="-457200">
              <a:buClr>
                <a:srgbClr val="000000"/>
              </a:buClr>
              <a:buSzPct val="100000"/>
              <a:buFont typeface="Arial" panose="020B0604020202020204" pitchFamily="34" charset="0"/>
              <a:buChar char="•"/>
            </a:pPr>
            <a:r>
              <a:rPr lang="en-US" altLang="en-US" dirty="0"/>
              <a:t>This can be approximated as an analog signal a frequency 1/4 the bit rate!</a:t>
            </a:r>
            <a:endParaRPr lang="en-US" altLang="en-US" dirty="0"/>
          </a:p>
        </p:txBody>
      </p:sp>
      <p:sp>
        <p:nvSpPr>
          <p:cNvPr id="331780"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331781"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32802" name="Text Box 2"/>
          <p:cNvSpPr txBox="1"/>
          <p:nvPr/>
        </p:nvSpPr>
        <p:spPr>
          <a:xfrm>
            <a:off x="1871663" y="7938"/>
            <a:ext cx="7777162" cy="717550"/>
          </a:xfrm>
          <a:prstGeom prst="rect">
            <a:avLst/>
          </a:prstGeom>
          <a:noFill/>
          <a:ln w="9525">
            <a:noFill/>
          </a:ln>
        </p:spPr>
        <p:txBody>
          <a:bodyPr lIns="100794" tIns="50397" rIns="100794" bIns="50397">
            <a:spAutoFit/>
          </a:bodyPr>
          <a:p>
            <a:r>
              <a:rPr lang="en-US" altLang="en-US" sz="4000" b="1" dirty="0">
                <a:solidFill>
                  <a:schemeClr val="tx1"/>
                </a:solidFill>
                <a:latin typeface="Times New Roman" panose="02020603050405020304" pitchFamily="18" charset="0"/>
                <a:cs typeface="Times New Roman" panose="02020603050405020304" pitchFamily="18" charset="0"/>
              </a:rPr>
              <a:t>Summary of line coding schemes</a:t>
            </a:r>
            <a:endParaRPr lang="en-US" altLang="en-US" sz="4000" b="1" dirty="0">
              <a:solidFill>
                <a:schemeClr val="tx1"/>
              </a:solidFill>
              <a:latin typeface="Times New Roman" panose="02020603050405020304" pitchFamily="18" charset="0"/>
              <a:ea typeface="Times New Roman" panose="02020603050405020304" pitchFamily="18" charset="0"/>
            </a:endParaRPr>
          </a:p>
        </p:txBody>
      </p:sp>
      <p:grpSp>
        <p:nvGrpSpPr>
          <p:cNvPr id="332803" name="Group 7"/>
          <p:cNvGrpSpPr/>
          <p:nvPr/>
        </p:nvGrpSpPr>
        <p:grpSpPr>
          <a:xfrm>
            <a:off x="215900" y="2195513"/>
            <a:ext cx="9755188" cy="4602162"/>
            <a:chOff x="90" y="538"/>
            <a:chExt cx="5574" cy="2630"/>
          </a:xfrm>
        </p:grpSpPr>
        <p:pic>
          <p:nvPicPr>
            <p:cNvPr id="332806" name="Picture 4"/>
            <p:cNvPicPr>
              <a:picLocks noChangeAspect="1"/>
            </p:cNvPicPr>
            <p:nvPr/>
          </p:nvPicPr>
          <p:blipFill>
            <a:blip r:embed="rId1"/>
            <a:stretch>
              <a:fillRect/>
            </a:stretch>
          </p:blipFill>
          <p:spPr>
            <a:xfrm>
              <a:off x="144" y="538"/>
              <a:ext cx="5482" cy="1497"/>
            </a:xfrm>
            <a:prstGeom prst="rect">
              <a:avLst/>
            </a:prstGeom>
            <a:noFill/>
            <a:ln w="9525">
              <a:noFill/>
            </a:ln>
          </p:spPr>
        </p:pic>
        <p:pic>
          <p:nvPicPr>
            <p:cNvPr id="332807" name="Picture 5"/>
            <p:cNvPicPr>
              <a:picLocks noChangeAspect="1"/>
            </p:cNvPicPr>
            <p:nvPr/>
          </p:nvPicPr>
          <p:blipFill>
            <a:blip r:embed="rId2"/>
            <a:stretch>
              <a:fillRect/>
            </a:stretch>
          </p:blipFill>
          <p:spPr>
            <a:xfrm>
              <a:off x="90" y="1882"/>
              <a:ext cx="5574" cy="1286"/>
            </a:xfrm>
            <a:prstGeom prst="rect">
              <a:avLst/>
            </a:prstGeom>
            <a:noFill/>
            <a:ln w="9525">
              <a:noFill/>
            </a:ln>
          </p:spPr>
        </p:pic>
      </p:grpSp>
      <p:sp>
        <p:nvSpPr>
          <p:cNvPr id="332804"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332805"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34850" name="Rectangle 2"/>
          <p:cNvSpPr>
            <a:spLocks noGrp="1"/>
          </p:cNvSpPr>
          <p:nvPr>
            <p:ph type="title"/>
          </p:nvPr>
        </p:nvSpPr>
        <p:spPr>
          <a:xfrm>
            <a:off x="755650" y="671513"/>
            <a:ext cx="8569325" cy="1260475"/>
          </a:xfrm>
          <a:ln/>
        </p:spPr>
        <p:txBody>
          <a:bodyPr vert="horz" wrap="square" lIns="100794" tIns="50397" rIns="100794" bIns="50397" anchor="t"/>
          <a:p>
            <a:r>
              <a:rPr lang="en-US" altLang="en-US" dirty="0"/>
              <a:t>Block Coding</a:t>
            </a:r>
            <a:endParaRPr lang="en-US" altLang="en-US" dirty="0"/>
          </a:p>
        </p:txBody>
      </p:sp>
      <p:sp>
        <p:nvSpPr>
          <p:cNvPr id="334851" name="Rectangle 3"/>
          <p:cNvSpPr>
            <a:spLocks noGrp="1"/>
          </p:cNvSpPr>
          <p:nvPr>
            <p:ph idx="1"/>
          </p:nvPr>
        </p:nvSpPr>
        <p:spPr>
          <a:xfrm>
            <a:off x="2087563" y="1595438"/>
            <a:ext cx="7237412" cy="5124450"/>
          </a:xfrm>
          <a:ln/>
        </p:spPr>
        <p:txBody>
          <a:bodyPr vert="horz" wrap="square" lIns="100794" tIns="50397" rIns="100794" bIns="50397" anchor="t"/>
          <a:p>
            <a:pPr>
              <a:lnSpc>
                <a:spcPct val="90000"/>
              </a:lnSpc>
              <a:buClr>
                <a:srgbClr val="000000"/>
              </a:buClr>
              <a:buSzPct val="100000"/>
              <a:buFont typeface="Arial" panose="020B0604020202020204" pitchFamily="34" charset="0"/>
              <a:buChar char="•"/>
            </a:pPr>
            <a:r>
              <a:rPr lang="en-US" altLang="en-US" sz="2400" dirty="0">
                <a:latin typeface="Times New Roman" panose="02020603050405020304" pitchFamily="18" charset="0"/>
                <a:cs typeface="Times New Roman" panose="02020603050405020304" pitchFamily="18" charset="0"/>
              </a:rPr>
              <a:t>For a code to be capable of error detection, we need to add redundancy, i.e., extra bits to the data bits.</a:t>
            </a:r>
            <a:endParaRPr lang="en-US" altLang="en-US" sz="2400" dirty="0">
              <a:latin typeface="Times New Roman" panose="02020603050405020304" pitchFamily="18" charset="0"/>
              <a:cs typeface="Times New Roman" panose="02020603050405020304" pitchFamily="18" charset="0"/>
            </a:endParaRPr>
          </a:p>
          <a:p>
            <a:pPr>
              <a:lnSpc>
                <a:spcPct val="90000"/>
              </a:lnSpc>
              <a:buClr>
                <a:srgbClr val="000000"/>
              </a:buClr>
              <a:buSzPct val="100000"/>
              <a:buFont typeface="Arial" panose="020B0604020202020204" pitchFamily="34" charset="0"/>
              <a:buChar char="•"/>
            </a:pPr>
            <a:r>
              <a:rPr lang="en-US" altLang="en-US" sz="2400" dirty="0">
                <a:latin typeface="Times New Roman" panose="02020603050405020304" pitchFamily="18" charset="0"/>
                <a:cs typeface="Times New Roman" panose="02020603050405020304" pitchFamily="18" charset="0"/>
              </a:rPr>
              <a:t>Synchronization also requires redundancy - transitions are important in the signal flow and must occur frequently.</a:t>
            </a:r>
            <a:endParaRPr lang="en-US" altLang="en-US" sz="2400" dirty="0">
              <a:latin typeface="Times New Roman" panose="02020603050405020304" pitchFamily="18" charset="0"/>
              <a:cs typeface="Times New Roman" panose="02020603050405020304" pitchFamily="18" charset="0"/>
            </a:endParaRPr>
          </a:p>
          <a:p>
            <a:pPr>
              <a:lnSpc>
                <a:spcPct val="90000"/>
              </a:lnSpc>
              <a:buClr>
                <a:srgbClr val="000000"/>
              </a:buClr>
              <a:buSzPct val="100000"/>
              <a:buFont typeface="Arial" panose="020B0604020202020204" pitchFamily="34" charset="0"/>
              <a:buChar char="•"/>
            </a:pPr>
            <a:r>
              <a:rPr lang="en-US" altLang="en-US" sz="2400" dirty="0">
                <a:latin typeface="Times New Roman" panose="02020603050405020304" pitchFamily="18" charset="0"/>
                <a:cs typeface="Times New Roman" panose="02020603050405020304" pitchFamily="18" charset="0"/>
              </a:rPr>
              <a:t>Block coding is done in three steps: division, substitution and combination.</a:t>
            </a:r>
            <a:endParaRPr lang="en-US" altLang="en-US" sz="2400" dirty="0">
              <a:latin typeface="Times New Roman" panose="02020603050405020304" pitchFamily="18" charset="0"/>
              <a:cs typeface="Times New Roman" panose="02020603050405020304" pitchFamily="18" charset="0"/>
            </a:endParaRPr>
          </a:p>
          <a:p>
            <a:pPr>
              <a:lnSpc>
                <a:spcPct val="90000"/>
              </a:lnSpc>
              <a:buClr>
                <a:srgbClr val="000000"/>
              </a:buClr>
              <a:buSzPct val="100000"/>
              <a:buFont typeface="Arial" panose="020B0604020202020204" pitchFamily="34" charset="0"/>
              <a:buChar char="•"/>
            </a:pPr>
            <a:r>
              <a:rPr lang="en-US" altLang="en-US" sz="2400" dirty="0">
                <a:latin typeface="Times New Roman" panose="02020603050405020304" pitchFamily="18" charset="0"/>
                <a:cs typeface="Times New Roman" panose="02020603050405020304" pitchFamily="18" charset="0"/>
              </a:rPr>
              <a:t>It is distinguished from multilevel coding by use of the slash - xB/yB.</a:t>
            </a:r>
            <a:endParaRPr lang="en-US" altLang="en-US" sz="2400" dirty="0">
              <a:latin typeface="Times New Roman" panose="02020603050405020304" pitchFamily="18" charset="0"/>
              <a:cs typeface="Times New Roman" panose="02020603050405020304" pitchFamily="18" charset="0"/>
            </a:endParaRPr>
          </a:p>
          <a:p>
            <a:pPr>
              <a:lnSpc>
                <a:spcPct val="90000"/>
              </a:lnSpc>
              <a:buClr>
                <a:srgbClr val="000000"/>
              </a:buClr>
              <a:buSzPct val="100000"/>
              <a:buFont typeface="Arial" panose="020B0604020202020204" pitchFamily="34" charset="0"/>
              <a:buChar char="•"/>
            </a:pPr>
            <a:r>
              <a:rPr lang="en-US" altLang="en-US" sz="2400" dirty="0">
                <a:latin typeface="Times New Roman" panose="02020603050405020304" pitchFamily="18" charset="0"/>
                <a:cs typeface="Times New Roman" panose="02020603050405020304" pitchFamily="18" charset="0"/>
              </a:rPr>
              <a:t>The resulting bit stream prevents certain bit combinations that when used with line encoding would result in DC components or poor sync. quality.</a:t>
            </a:r>
            <a:endParaRPr lang="en-US" altLang="en-US" sz="2400" dirty="0">
              <a:latin typeface="Times New Roman" panose="02020603050405020304" pitchFamily="18" charset="0"/>
              <a:ea typeface="Times New Roman" panose="02020603050405020304" pitchFamily="18" charset="0"/>
            </a:endParaRPr>
          </a:p>
        </p:txBody>
      </p:sp>
      <p:sp>
        <p:nvSpPr>
          <p:cNvPr id="334852"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334853"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35874" name="Line 9"/>
          <p:cNvSpPr/>
          <p:nvPr/>
        </p:nvSpPr>
        <p:spPr>
          <a:xfrm>
            <a:off x="503238" y="2940050"/>
            <a:ext cx="8990012" cy="0"/>
          </a:xfrm>
          <a:prstGeom prst="line">
            <a:avLst/>
          </a:prstGeom>
          <a:ln w="76200" cap="flat" cmpd="sng">
            <a:solidFill>
              <a:srgbClr val="009900"/>
            </a:solidFill>
            <a:prstDash val="solid"/>
            <a:headEnd type="none" w="med" len="med"/>
            <a:tailEnd type="none" w="med" len="med"/>
          </a:ln>
        </p:spPr>
      </p:sp>
      <p:sp>
        <p:nvSpPr>
          <p:cNvPr id="335875" name="Line 10"/>
          <p:cNvSpPr/>
          <p:nvPr/>
        </p:nvSpPr>
        <p:spPr>
          <a:xfrm>
            <a:off x="506413" y="5375275"/>
            <a:ext cx="8988425" cy="0"/>
          </a:xfrm>
          <a:prstGeom prst="line">
            <a:avLst/>
          </a:prstGeom>
          <a:ln w="76200" cap="flat" cmpd="sng">
            <a:solidFill>
              <a:srgbClr val="009900"/>
            </a:solidFill>
            <a:prstDash val="solid"/>
            <a:headEnd type="none" w="med" len="med"/>
            <a:tailEnd type="none" w="med" len="med"/>
          </a:ln>
        </p:spPr>
      </p:sp>
      <p:sp>
        <p:nvSpPr>
          <p:cNvPr id="335876" name="Rectangle 11"/>
          <p:cNvSpPr/>
          <p:nvPr/>
        </p:nvSpPr>
        <p:spPr>
          <a:xfrm>
            <a:off x="546100" y="3041650"/>
            <a:ext cx="8904288" cy="2249488"/>
          </a:xfrm>
          <a:prstGeom prst="rect">
            <a:avLst/>
          </a:prstGeom>
          <a:solidFill>
            <a:srgbClr val="99FF33"/>
          </a:solidFill>
          <a:ln w="76200">
            <a:noFill/>
          </a:ln>
        </p:spPr>
        <p:txBody>
          <a:bodyPr lIns="100794" tIns="50397" rIns="100794" bIns="50397">
            <a:spAutoFit/>
          </a:bodyPr>
          <a:p>
            <a:pPr algn="ctr"/>
            <a:r>
              <a:rPr lang="en-US" altLang="en-US" sz="3500" b="1" dirty="0">
                <a:solidFill>
                  <a:schemeClr val="tx1"/>
                </a:solidFill>
                <a:latin typeface="Arial" panose="020B0604020202020204" pitchFamily="34" charset="0"/>
              </a:rPr>
              <a:t>Block coding is normally referred to as </a:t>
            </a:r>
            <a:r>
              <a:rPr lang="en-US" altLang="en-US" sz="3500" b="1" i="1" dirty="0">
                <a:solidFill>
                  <a:schemeClr val="tx1"/>
                </a:solidFill>
                <a:latin typeface="Arial" panose="020B0604020202020204" pitchFamily="34" charset="0"/>
              </a:rPr>
              <a:t>m</a:t>
            </a:r>
            <a:r>
              <a:rPr lang="en-US" altLang="en-US" sz="3500" b="1" dirty="0">
                <a:solidFill>
                  <a:schemeClr val="tx1"/>
                </a:solidFill>
                <a:latin typeface="Arial" panose="020B0604020202020204" pitchFamily="34" charset="0"/>
              </a:rPr>
              <a:t>B/</a:t>
            </a:r>
            <a:r>
              <a:rPr lang="en-US" altLang="en-US" sz="3500" b="1" i="1" dirty="0">
                <a:solidFill>
                  <a:schemeClr val="tx1"/>
                </a:solidFill>
                <a:latin typeface="Arial" panose="020B0604020202020204" pitchFamily="34" charset="0"/>
              </a:rPr>
              <a:t>n</a:t>
            </a:r>
            <a:r>
              <a:rPr lang="en-US" altLang="en-US" sz="3500" b="1" dirty="0">
                <a:solidFill>
                  <a:schemeClr val="tx1"/>
                </a:solidFill>
                <a:latin typeface="Arial" panose="020B0604020202020204" pitchFamily="34" charset="0"/>
              </a:rPr>
              <a:t>B coding;</a:t>
            </a:r>
            <a:endParaRPr lang="en-US" altLang="en-US" sz="3500" b="1" dirty="0">
              <a:solidFill>
                <a:schemeClr val="tx1"/>
              </a:solidFill>
              <a:latin typeface="Arial" panose="020B0604020202020204" pitchFamily="34" charset="0"/>
            </a:endParaRPr>
          </a:p>
          <a:p>
            <a:pPr algn="ctr"/>
            <a:r>
              <a:rPr lang="en-US" altLang="en-US" sz="3500" b="1" dirty="0">
                <a:solidFill>
                  <a:schemeClr val="tx1"/>
                </a:solidFill>
                <a:latin typeface="Arial" panose="020B0604020202020204" pitchFamily="34" charset="0"/>
              </a:rPr>
              <a:t>it replaces each </a:t>
            </a:r>
            <a:r>
              <a:rPr lang="en-US" altLang="en-US" sz="3500" b="1" i="1" dirty="0">
                <a:solidFill>
                  <a:schemeClr val="tx1"/>
                </a:solidFill>
                <a:latin typeface="Arial" panose="020B0604020202020204" pitchFamily="34" charset="0"/>
              </a:rPr>
              <a:t>m</a:t>
            </a:r>
            <a:r>
              <a:rPr lang="en-US" altLang="en-US" sz="3500" b="1" dirty="0">
                <a:solidFill>
                  <a:schemeClr val="tx1"/>
                </a:solidFill>
                <a:latin typeface="Arial" panose="020B0604020202020204" pitchFamily="34" charset="0"/>
              </a:rPr>
              <a:t>-bit group with an </a:t>
            </a:r>
            <a:br>
              <a:rPr lang="en-US" altLang="en-US" sz="3500" b="1" dirty="0">
                <a:solidFill>
                  <a:schemeClr val="tx1"/>
                </a:solidFill>
                <a:latin typeface="Arial" panose="020B0604020202020204" pitchFamily="34" charset="0"/>
              </a:rPr>
            </a:br>
            <a:r>
              <a:rPr lang="en-US" altLang="en-US" sz="3500" b="1" i="1" dirty="0">
                <a:solidFill>
                  <a:schemeClr val="tx1"/>
                </a:solidFill>
                <a:latin typeface="Arial" panose="020B0604020202020204" pitchFamily="34" charset="0"/>
              </a:rPr>
              <a:t>n</a:t>
            </a:r>
            <a:r>
              <a:rPr lang="en-US" altLang="en-US" sz="3500" b="1" dirty="0">
                <a:solidFill>
                  <a:schemeClr val="tx1"/>
                </a:solidFill>
                <a:latin typeface="Arial" panose="020B0604020202020204" pitchFamily="34" charset="0"/>
              </a:rPr>
              <a:t>-bit group.</a:t>
            </a:r>
            <a:endParaRPr lang="en-US" altLang="en-US" sz="3500" b="1" dirty="0">
              <a:solidFill>
                <a:schemeClr val="tx1"/>
              </a:solidFill>
              <a:latin typeface="Arial" panose="020B0604020202020204" pitchFamily="34" charset="0"/>
            </a:endParaRPr>
          </a:p>
        </p:txBody>
      </p:sp>
      <p:grpSp>
        <p:nvGrpSpPr>
          <p:cNvPr id="335877" name="Group 12"/>
          <p:cNvGrpSpPr/>
          <p:nvPr/>
        </p:nvGrpSpPr>
        <p:grpSpPr>
          <a:xfrm>
            <a:off x="4368800" y="1843088"/>
            <a:ext cx="1258888" cy="625475"/>
            <a:chOff x="1200" y="1248"/>
            <a:chExt cx="720" cy="357"/>
          </a:xfrm>
        </p:grpSpPr>
        <p:pic>
          <p:nvPicPr>
            <p:cNvPr id="335880" name="Picture 13"/>
            <p:cNvPicPr>
              <a:picLocks noChangeAspect="1"/>
            </p:cNvPicPr>
            <p:nvPr/>
          </p:nvPicPr>
          <p:blipFill>
            <a:blip r:embed="rId1"/>
            <a:stretch>
              <a:fillRect/>
            </a:stretch>
          </p:blipFill>
          <p:spPr>
            <a:xfrm>
              <a:off x="1200" y="1248"/>
              <a:ext cx="720" cy="357"/>
            </a:xfrm>
            <a:prstGeom prst="rect">
              <a:avLst/>
            </a:prstGeom>
            <a:noFill/>
            <a:ln w="9525">
              <a:noFill/>
            </a:ln>
          </p:spPr>
        </p:pic>
        <p:sp>
          <p:nvSpPr>
            <p:cNvPr id="335881" name="Text Box 14"/>
            <p:cNvSpPr txBox="1"/>
            <p:nvPr/>
          </p:nvSpPr>
          <p:spPr>
            <a:xfrm>
              <a:off x="1284" y="1248"/>
              <a:ext cx="547" cy="325"/>
            </a:xfrm>
            <a:prstGeom prst="rect">
              <a:avLst/>
            </a:prstGeom>
            <a:noFill/>
            <a:ln w="9525">
              <a:noFill/>
            </a:ln>
          </p:spPr>
          <p:txBody>
            <a:bodyPr wrap="none">
              <a:spAutoFit/>
            </a:bodyPr>
            <a:p>
              <a:r>
                <a:rPr lang="en-US" altLang="en-US" sz="3100" b="1" i="1" dirty="0">
                  <a:solidFill>
                    <a:schemeClr val="tx1"/>
                  </a:solidFill>
                  <a:latin typeface="Times New Roman" panose="02020603050405020304" pitchFamily="18" charset="0"/>
                  <a:cs typeface="Times New Roman" panose="02020603050405020304" pitchFamily="18" charset="0"/>
                </a:rPr>
                <a:t>Note</a:t>
              </a:r>
              <a:endParaRPr lang="en-US" altLang="en-US" b="1" dirty="0">
                <a:solidFill>
                  <a:schemeClr val="tx1"/>
                </a:solidFill>
                <a:latin typeface="Times New Roman" panose="02020603050405020304" pitchFamily="18" charset="0"/>
                <a:ea typeface="Times New Roman" panose="02020603050405020304" pitchFamily="18" charset="0"/>
              </a:endParaRPr>
            </a:p>
          </p:txBody>
        </p:sp>
      </p:grpSp>
      <p:sp>
        <p:nvSpPr>
          <p:cNvPr id="335878"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335879"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37922" name="Text Box 4"/>
          <p:cNvSpPr txBox="1"/>
          <p:nvPr/>
        </p:nvSpPr>
        <p:spPr>
          <a:xfrm>
            <a:off x="3451225" y="420688"/>
            <a:ext cx="4733925" cy="715962"/>
          </a:xfrm>
          <a:prstGeom prst="rect">
            <a:avLst/>
          </a:prstGeom>
          <a:noFill/>
          <a:ln w="9525">
            <a:noFill/>
          </a:ln>
        </p:spPr>
        <p:txBody>
          <a:bodyPr wrap="none" lIns="100794" tIns="50397" rIns="100794" bIns="50397">
            <a:spAutoFit/>
          </a:bodyPr>
          <a:p>
            <a:r>
              <a:rPr lang="en-US" altLang="en-US" sz="4000" b="1" i="1" dirty="0">
                <a:solidFill>
                  <a:schemeClr val="tx1"/>
                </a:solidFill>
                <a:latin typeface="Times New Roman" panose="02020603050405020304" pitchFamily="18" charset="0"/>
                <a:cs typeface="Times New Roman" panose="02020603050405020304" pitchFamily="18" charset="0"/>
              </a:rPr>
              <a:t>Block coding concept</a:t>
            </a:r>
            <a:endParaRPr lang="en-US" altLang="en-US" sz="4000" b="1" i="1" dirty="0">
              <a:solidFill>
                <a:schemeClr val="tx1"/>
              </a:solidFill>
              <a:latin typeface="Times New Roman" panose="02020603050405020304" pitchFamily="18" charset="0"/>
              <a:ea typeface="Times New Roman" panose="02020603050405020304" pitchFamily="18" charset="0"/>
            </a:endParaRPr>
          </a:p>
        </p:txBody>
      </p:sp>
      <p:pic>
        <p:nvPicPr>
          <p:cNvPr id="337923" name="Picture 6"/>
          <p:cNvPicPr>
            <a:picLocks noChangeAspect="1"/>
          </p:cNvPicPr>
          <p:nvPr/>
        </p:nvPicPr>
        <p:blipFill>
          <a:blip r:embed="rId1"/>
          <a:stretch>
            <a:fillRect/>
          </a:stretch>
        </p:blipFill>
        <p:spPr>
          <a:xfrm>
            <a:off x="3024188" y="1792288"/>
            <a:ext cx="6288087" cy="4497387"/>
          </a:xfrm>
          <a:prstGeom prst="rect">
            <a:avLst/>
          </a:prstGeom>
          <a:noFill/>
          <a:ln w="9525">
            <a:noFill/>
          </a:ln>
        </p:spPr>
      </p:pic>
      <p:sp>
        <p:nvSpPr>
          <p:cNvPr id="337924"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337925"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39970" name="Text Box 4"/>
          <p:cNvSpPr txBox="1"/>
          <p:nvPr/>
        </p:nvSpPr>
        <p:spPr>
          <a:xfrm>
            <a:off x="2016125" y="219075"/>
            <a:ext cx="7127875" cy="963613"/>
          </a:xfrm>
          <a:prstGeom prst="rect">
            <a:avLst/>
          </a:prstGeom>
          <a:noFill/>
          <a:ln w="9525">
            <a:noFill/>
          </a:ln>
        </p:spPr>
        <p:txBody>
          <a:bodyPr lIns="100794" tIns="50397" rIns="100794" bIns="50397">
            <a:spAutoFit/>
          </a:bodyPr>
          <a:p>
            <a:r>
              <a:rPr lang="en-US" altLang="en-US" sz="2800" b="1" i="1" dirty="0">
                <a:solidFill>
                  <a:schemeClr val="tx1"/>
                </a:solidFill>
                <a:latin typeface="Arial" panose="020B0604020202020204" pitchFamily="34" charset="0"/>
              </a:rPr>
              <a:t>Using block coding 4B/5B with NRZ-I line coding scheme</a:t>
            </a:r>
            <a:endParaRPr lang="en-US" altLang="en-US" sz="2800" b="1" i="1" dirty="0">
              <a:solidFill>
                <a:schemeClr val="tx1"/>
              </a:solidFill>
              <a:latin typeface="Arial" panose="020B0604020202020204" pitchFamily="34" charset="0"/>
            </a:endParaRPr>
          </a:p>
        </p:txBody>
      </p:sp>
      <p:pic>
        <p:nvPicPr>
          <p:cNvPr id="339971" name="Picture 6"/>
          <p:cNvPicPr>
            <a:picLocks noChangeAspect="1"/>
          </p:cNvPicPr>
          <p:nvPr/>
        </p:nvPicPr>
        <p:blipFill>
          <a:blip r:embed="rId1"/>
          <a:stretch>
            <a:fillRect/>
          </a:stretch>
        </p:blipFill>
        <p:spPr>
          <a:xfrm>
            <a:off x="369888" y="2497138"/>
            <a:ext cx="9039225" cy="2627312"/>
          </a:xfrm>
          <a:prstGeom prst="rect">
            <a:avLst/>
          </a:prstGeom>
          <a:noFill/>
          <a:ln w="9525">
            <a:noFill/>
          </a:ln>
        </p:spPr>
      </p:pic>
      <p:sp>
        <p:nvSpPr>
          <p:cNvPr id="339972"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339973"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42018" name="Text Box 2"/>
          <p:cNvSpPr txBox="1"/>
          <p:nvPr/>
        </p:nvSpPr>
        <p:spPr>
          <a:xfrm>
            <a:off x="2879725" y="503238"/>
            <a:ext cx="4935538" cy="717550"/>
          </a:xfrm>
          <a:prstGeom prst="rect">
            <a:avLst/>
          </a:prstGeom>
          <a:noFill/>
          <a:ln w="9525">
            <a:noFill/>
          </a:ln>
        </p:spPr>
        <p:txBody>
          <a:bodyPr wrap="none" lIns="100794" tIns="50397" rIns="100794" bIns="50397">
            <a:spAutoFit/>
          </a:bodyPr>
          <a:p>
            <a:r>
              <a:rPr lang="en-US" altLang="en-US" sz="4000" b="1" dirty="0">
                <a:solidFill>
                  <a:schemeClr val="tx1"/>
                </a:solidFill>
                <a:latin typeface="Times New Roman" panose="02020603050405020304" pitchFamily="18" charset="0"/>
                <a:cs typeface="Times New Roman" panose="02020603050405020304" pitchFamily="18" charset="0"/>
              </a:rPr>
              <a:t>4B/5B mapping codes</a:t>
            </a:r>
            <a:endParaRPr lang="en-US" altLang="en-US" sz="4000" b="1" dirty="0">
              <a:solidFill>
                <a:schemeClr val="tx1"/>
              </a:solidFill>
              <a:latin typeface="Times New Roman" panose="02020603050405020304" pitchFamily="18" charset="0"/>
              <a:ea typeface="Times New Roman" panose="02020603050405020304" pitchFamily="18" charset="0"/>
            </a:endParaRPr>
          </a:p>
        </p:txBody>
      </p:sp>
      <p:grpSp>
        <p:nvGrpSpPr>
          <p:cNvPr id="342019" name="Group 7"/>
          <p:cNvGrpSpPr/>
          <p:nvPr/>
        </p:nvGrpSpPr>
        <p:grpSpPr>
          <a:xfrm>
            <a:off x="936625" y="2266950"/>
            <a:ext cx="8677275" cy="5245100"/>
            <a:chOff x="134" y="559"/>
            <a:chExt cx="5482" cy="4058"/>
          </a:xfrm>
        </p:grpSpPr>
        <p:pic>
          <p:nvPicPr>
            <p:cNvPr id="342022" name="Picture 5"/>
            <p:cNvPicPr>
              <a:picLocks noChangeAspect="1"/>
            </p:cNvPicPr>
            <p:nvPr/>
          </p:nvPicPr>
          <p:blipFill>
            <a:blip r:embed="rId1"/>
            <a:stretch>
              <a:fillRect/>
            </a:stretch>
          </p:blipFill>
          <p:spPr>
            <a:xfrm>
              <a:off x="134" y="559"/>
              <a:ext cx="5482" cy="1745"/>
            </a:xfrm>
            <a:prstGeom prst="rect">
              <a:avLst/>
            </a:prstGeom>
            <a:noFill/>
            <a:ln w="9525">
              <a:noFill/>
            </a:ln>
          </p:spPr>
        </p:pic>
        <p:pic>
          <p:nvPicPr>
            <p:cNvPr id="342023" name="Picture 6"/>
            <p:cNvPicPr>
              <a:picLocks noChangeAspect="1"/>
            </p:cNvPicPr>
            <p:nvPr/>
          </p:nvPicPr>
          <p:blipFill>
            <a:blip r:embed="rId2"/>
            <a:stretch>
              <a:fillRect/>
            </a:stretch>
          </p:blipFill>
          <p:spPr>
            <a:xfrm>
              <a:off x="134" y="2208"/>
              <a:ext cx="5465" cy="2409"/>
            </a:xfrm>
            <a:prstGeom prst="rect">
              <a:avLst/>
            </a:prstGeom>
            <a:noFill/>
            <a:ln w="9525">
              <a:noFill/>
            </a:ln>
          </p:spPr>
        </p:pic>
      </p:grpSp>
      <p:sp>
        <p:nvSpPr>
          <p:cNvPr id="342020"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342021"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44066" name="Text Box 4"/>
          <p:cNvSpPr txBox="1"/>
          <p:nvPr/>
        </p:nvSpPr>
        <p:spPr>
          <a:xfrm>
            <a:off x="2011363" y="250825"/>
            <a:ext cx="7816850" cy="717550"/>
          </a:xfrm>
          <a:prstGeom prst="rect">
            <a:avLst/>
          </a:prstGeom>
          <a:noFill/>
          <a:ln w="9525">
            <a:noFill/>
          </a:ln>
        </p:spPr>
        <p:txBody>
          <a:bodyPr wrap="none" lIns="100794" tIns="50397" rIns="100794" bIns="50397">
            <a:spAutoFit/>
          </a:bodyPr>
          <a:p>
            <a:r>
              <a:rPr lang="en-US" altLang="en-US" sz="4000" b="1" dirty="0">
                <a:solidFill>
                  <a:schemeClr val="tx1"/>
                </a:solidFill>
                <a:latin typeface="Times New Roman" panose="02020603050405020304" pitchFamily="18" charset="0"/>
                <a:cs typeface="Times New Roman" panose="02020603050405020304" pitchFamily="18" charset="0"/>
              </a:rPr>
              <a:t>Substitution in 4B/5B block coding</a:t>
            </a:r>
            <a:endParaRPr lang="en-US" altLang="en-US" sz="4000" b="1" dirty="0">
              <a:solidFill>
                <a:schemeClr val="tx1"/>
              </a:solidFill>
              <a:latin typeface="Times New Roman" panose="02020603050405020304" pitchFamily="18" charset="0"/>
              <a:ea typeface="Times New Roman" panose="02020603050405020304" pitchFamily="18" charset="0"/>
            </a:endParaRPr>
          </a:p>
        </p:txBody>
      </p:sp>
      <p:pic>
        <p:nvPicPr>
          <p:cNvPr id="344067" name="Picture 6"/>
          <p:cNvPicPr>
            <a:picLocks noChangeAspect="1"/>
          </p:cNvPicPr>
          <p:nvPr/>
        </p:nvPicPr>
        <p:blipFill>
          <a:blip r:embed="rId1"/>
          <a:stretch>
            <a:fillRect/>
          </a:stretch>
        </p:blipFill>
        <p:spPr>
          <a:xfrm>
            <a:off x="490538" y="2468563"/>
            <a:ext cx="9169400" cy="3074987"/>
          </a:xfrm>
          <a:prstGeom prst="rect">
            <a:avLst/>
          </a:prstGeom>
          <a:noFill/>
          <a:ln w="9525">
            <a:noFill/>
          </a:ln>
        </p:spPr>
      </p:pic>
      <p:sp>
        <p:nvSpPr>
          <p:cNvPr id="344068"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344069"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46114" name="Rectangle 2"/>
          <p:cNvSpPr>
            <a:spLocks noGrp="1"/>
          </p:cNvSpPr>
          <p:nvPr>
            <p:ph type="title"/>
          </p:nvPr>
        </p:nvSpPr>
        <p:spPr>
          <a:xfrm>
            <a:off x="755650" y="671513"/>
            <a:ext cx="8569325" cy="1260475"/>
          </a:xfrm>
          <a:ln/>
        </p:spPr>
        <p:txBody>
          <a:bodyPr vert="horz" wrap="square" lIns="100794" tIns="50397" rIns="100794" bIns="50397" anchor="t"/>
          <a:p>
            <a:r>
              <a:rPr lang="en-US" altLang="en-US" dirty="0"/>
              <a:t>Redundancy</a:t>
            </a:r>
            <a:endParaRPr lang="en-US" altLang="en-US" dirty="0"/>
          </a:p>
        </p:txBody>
      </p:sp>
      <p:sp>
        <p:nvSpPr>
          <p:cNvPr id="346115" name="Rectangle 3"/>
          <p:cNvSpPr>
            <a:spLocks noGrp="1"/>
          </p:cNvSpPr>
          <p:nvPr>
            <p:ph idx="1"/>
          </p:nvPr>
        </p:nvSpPr>
        <p:spPr>
          <a:xfrm>
            <a:off x="1944688" y="2184400"/>
            <a:ext cx="7380287" cy="4535488"/>
          </a:xfrm>
          <a:ln/>
        </p:spPr>
        <p:txBody>
          <a:bodyPr vert="horz" wrap="square" lIns="100794" tIns="50397" rIns="100794" bIns="50397" anchor="t"/>
          <a:p>
            <a:pPr marL="457200" indent="-457200">
              <a:lnSpc>
                <a:spcPct val="90000"/>
              </a:lnSpc>
              <a:buClr>
                <a:srgbClr val="000000"/>
              </a:buClr>
              <a:buSzPct val="100000"/>
              <a:buFont typeface="Arial" panose="020B0604020202020204" pitchFamily="34" charset="0"/>
              <a:buChar char="•"/>
            </a:pPr>
            <a:r>
              <a:rPr lang="en-US" altLang="en-US" dirty="0"/>
              <a:t>A 4 bit data word can have 24 combinations.</a:t>
            </a:r>
            <a:endParaRPr lang="en-US" altLang="en-US" dirty="0"/>
          </a:p>
          <a:p>
            <a:pPr marL="457200" indent="-457200">
              <a:lnSpc>
                <a:spcPct val="90000"/>
              </a:lnSpc>
              <a:buClr>
                <a:srgbClr val="000000"/>
              </a:buClr>
              <a:buSzPct val="100000"/>
              <a:buFont typeface="Arial" panose="020B0604020202020204" pitchFamily="34" charset="0"/>
              <a:buChar char="•"/>
            </a:pPr>
            <a:r>
              <a:rPr lang="en-US" altLang="en-US" dirty="0"/>
              <a:t>A 5 bit word can have 25=32 combinations.</a:t>
            </a:r>
            <a:endParaRPr lang="en-US" altLang="en-US" dirty="0"/>
          </a:p>
          <a:p>
            <a:pPr marL="457200" indent="-457200">
              <a:lnSpc>
                <a:spcPct val="90000"/>
              </a:lnSpc>
              <a:buClr>
                <a:srgbClr val="000000"/>
              </a:buClr>
              <a:buSzPct val="100000"/>
              <a:buFont typeface="Arial" panose="020B0604020202020204" pitchFamily="34" charset="0"/>
              <a:buChar char="•"/>
            </a:pPr>
            <a:r>
              <a:rPr lang="en-US" altLang="en-US" dirty="0"/>
              <a:t>We therefore have 32 - 26 = 16 extra words. </a:t>
            </a:r>
            <a:endParaRPr lang="en-US" altLang="en-US" dirty="0"/>
          </a:p>
          <a:p>
            <a:pPr marL="457200" indent="-457200">
              <a:lnSpc>
                <a:spcPct val="90000"/>
              </a:lnSpc>
              <a:buClr>
                <a:srgbClr val="000000"/>
              </a:buClr>
              <a:buSzPct val="100000"/>
              <a:buFont typeface="Arial" panose="020B0604020202020204" pitchFamily="34" charset="0"/>
              <a:buChar char="•"/>
            </a:pPr>
            <a:r>
              <a:rPr lang="en-US" altLang="en-US" dirty="0"/>
              <a:t>Some of the extra words are used for control/signalling purposes.</a:t>
            </a:r>
            <a:endParaRPr lang="en-US" altLang="en-US" dirty="0"/>
          </a:p>
        </p:txBody>
      </p:sp>
      <p:sp>
        <p:nvSpPr>
          <p:cNvPr id="346116"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346117"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47138" name="Slide Number Placeholder 1"/>
          <p:cNvSpPr txBox="1">
            <a:spLocks noGrp="1"/>
          </p:cNvSpPr>
          <p:nvPr>
            <p:ph type="sldNum" idx="12"/>
          </p:nvPr>
        </p:nvSpPr>
        <p:spPr>
          <a:xfrm>
            <a:off x="3448050" y="6886575"/>
            <a:ext cx="3190875" cy="515938"/>
          </a:xfrm>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4.</a:t>
            </a: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
        <p:nvSpPr>
          <p:cNvPr id="347139" name="Rectangle 9"/>
          <p:cNvSpPr/>
          <p:nvPr/>
        </p:nvSpPr>
        <p:spPr>
          <a:xfrm>
            <a:off x="2160588" y="1260475"/>
            <a:ext cx="7667625" cy="1209675"/>
          </a:xfrm>
          <a:prstGeom prst="rect">
            <a:avLst/>
          </a:prstGeom>
          <a:noFill/>
          <a:ln w="9525">
            <a:noFill/>
          </a:ln>
        </p:spPr>
        <p:txBody>
          <a:bodyPr lIns="100794" tIns="50397" rIns="100794" bIns="50397">
            <a:spAutoFit/>
          </a:bodyPr>
          <a:p>
            <a:pPr algn="just"/>
            <a:r>
              <a:rPr lang="en-US" altLang="en-US" sz="2400" b="1" dirty="0">
                <a:solidFill>
                  <a:schemeClr val="tx1"/>
                </a:solidFill>
                <a:latin typeface="Times New Roman" panose="02020603050405020304" pitchFamily="18" charset="0"/>
                <a:cs typeface="Times New Roman" panose="02020603050405020304" pitchFamily="18" charset="0"/>
              </a:rPr>
              <a:t>We need to send data at a 1-Mbps rate. What is the minimum required bandwidth, using a combination of 4B/5B and NRZ-I or Manchester coding?</a:t>
            </a:r>
            <a:endParaRPr lang="en-US" altLang="en-US" sz="2400" b="1" dirty="0">
              <a:solidFill>
                <a:schemeClr val="tx1"/>
              </a:solidFill>
              <a:latin typeface="Times New Roman" panose="02020603050405020304" pitchFamily="18" charset="0"/>
              <a:ea typeface="Times New Roman" panose="02020603050405020304" pitchFamily="18" charset="0"/>
            </a:endParaRPr>
          </a:p>
        </p:txBody>
      </p:sp>
      <p:sp>
        <p:nvSpPr>
          <p:cNvPr id="347140" name="Rectangle 10"/>
          <p:cNvSpPr/>
          <p:nvPr/>
        </p:nvSpPr>
        <p:spPr>
          <a:xfrm>
            <a:off x="2146300" y="2627313"/>
            <a:ext cx="7431088" cy="3057525"/>
          </a:xfrm>
          <a:prstGeom prst="rect">
            <a:avLst/>
          </a:prstGeom>
          <a:noFill/>
          <a:ln w="9525">
            <a:noFill/>
          </a:ln>
        </p:spPr>
        <p:txBody>
          <a:bodyPr lIns="100794" tIns="50397" rIns="100794" bIns="50397">
            <a:spAutoFit/>
          </a:bodyPr>
          <a:p>
            <a:pPr algn="just"/>
            <a:r>
              <a:rPr lang="en-US" altLang="en-US" sz="2400" dirty="0">
                <a:solidFill>
                  <a:schemeClr val="tx1"/>
                </a:solidFill>
                <a:latin typeface="Arial" panose="020B0604020202020204" pitchFamily="34" charset="0"/>
              </a:rPr>
              <a:t>Solution</a:t>
            </a:r>
            <a:endParaRPr lang="en-US" altLang="en-US" sz="2400" dirty="0">
              <a:solidFill>
                <a:schemeClr val="tx1"/>
              </a:solidFill>
              <a:latin typeface="Arial" panose="020B0604020202020204" pitchFamily="34" charset="0"/>
            </a:endParaRPr>
          </a:p>
          <a:p>
            <a:pPr algn="just"/>
            <a:r>
              <a:rPr lang="en-US" altLang="en-US" sz="2400" dirty="0">
                <a:solidFill>
                  <a:schemeClr val="tx1"/>
                </a:solidFill>
                <a:latin typeface="Times" pitchFamily="18" charset="0"/>
              </a:rPr>
              <a:t>First 4B/5B block coding increases the bit rate to 1.25 Mbps. The minimum bandwidth using NRZ-I is N/2 or 625 kHz. The Manchester scheme needs a minimum bandwidth of 1.25 MHz. The first choice needs a lower bandwidth, but has a DC component problem; the second choice needs a higher bandwidth, but does not have a DC component problem.</a:t>
            </a:r>
            <a:endParaRPr lang="en-US" altLang="en-US" sz="2400" dirty="0">
              <a:solidFill>
                <a:schemeClr val="tx1"/>
              </a:solidFill>
              <a:latin typeface="Times" pitchFamily="18" charset="0"/>
            </a:endParaRPr>
          </a:p>
        </p:txBody>
      </p:sp>
      <p:sp>
        <p:nvSpPr>
          <p:cNvPr id="347141" name="Text Box 11"/>
          <p:cNvSpPr txBox="1"/>
          <p:nvPr/>
        </p:nvSpPr>
        <p:spPr>
          <a:xfrm>
            <a:off x="4176713" y="0"/>
            <a:ext cx="2051050" cy="639763"/>
          </a:xfrm>
          <a:prstGeom prst="rect">
            <a:avLst/>
          </a:prstGeom>
          <a:noFill/>
          <a:ln w="9525">
            <a:noFill/>
          </a:ln>
        </p:spPr>
        <p:txBody>
          <a:bodyPr wrap="none" lIns="100794" tIns="50397" rIns="100794" bIns="50397">
            <a:spAutoFit/>
          </a:bodyPr>
          <a:p>
            <a:r>
              <a:rPr lang="en-US" altLang="en-US" sz="3500" b="1" dirty="0">
                <a:solidFill>
                  <a:schemeClr val="tx1"/>
                </a:solidFill>
                <a:latin typeface="Arial" panose="020B0604020202020204" pitchFamily="34" charset="0"/>
              </a:rPr>
              <a:t>Example</a:t>
            </a:r>
            <a:endParaRPr lang="en-US" altLang="en-US" sz="3500" b="1" dirty="0">
              <a:solidFill>
                <a:schemeClr val="tx1"/>
              </a:solidFill>
              <a:latin typeface="Arial" panose="020B0604020202020204" pitchFamily="34" charset="0"/>
            </a:endParaRPr>
          </a:p>
        </p:txBody>
      </p:sp>
      <p:sp>
        <p:nvSpPr>
          <p:cNvPr id="347142"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6866" name="Text Box 4"/>
          <p:cNvSpPr txBox="1"/>
          <p:nvPr/>
        </p:nvSpPr>
        <p:spPr>
          <a:xfrm>
            <a:off x="2003425" y="125413"/>
            <a:ext cx="7526338" cy="1087437"/>
          </a:xfrm>
          <a:prstGeom prst="rect">
            <a:avLst/>
          </a:prstGeom>
          <a:noFill/>
          <a:ln w="9525">
            <a:noFill/>
          </a:ln>
        </p:spPr>
        <p:txBody>
          <a:bodyPr lIns="100794" tIns="50397" rIns="100794" bIns="50397">
            <a:spAutoFit/>
          </a:bodyPr>
          <a:p>
            <a:r>
              <a:rPr lang="en-US" altLang="en-US" sz="3200" b="1" dirty="0">
                <a:solidFill>
                  <a:schemeClr val="tx1"/>
                </a:solidFill>
                <a:latin typeface="Arial" panose="020B0604020202020204" pitchFamily="34" charset="0"/>
              </a:rPr>
              <a:t> </a:t>
            </a:r>
            <a:r>
              <a:rPr lang="en-US" altLang="en-US" sz="3200" b="1" i="1" dirty="0">
                <a:solidFill>
                  <a:schemeClr val="tx1"/>
                </a:solidFill>
                <a:latin typeface="Arial" panose="020B0604020202020204" pitchFamily="34" charset="0"/>
              </a:rPr>
              <a:t>Nyquist sampling rate for low-pass and bandpass signals</a:t>
            </a:r>
            <a:endParaRPr lang="en-US" altLang="en-US" sz="3200" b="1" i="1" dirty="0">
              <a:solidFill>
                <a:schemeClr val="tx1"/>
              </a:solidFill>
              <a:latin typeface="Arial" panose="020B0604020202020204" pitchFamily="34" charset="0"/>
            </a:endParaRPr>
          </a:p>
        </p:txBody>
      </p:sp>
      <p:pic>
        <p:nvPicPr>
          <p:cNvPr id="36867" name="Picture 6"/>
          <p:cNvPicPr>
            <a:picLocks noChangeAspect="1"/>
          </p:cNvPicPr>
          <p:nvPr/>
        </p:nvPicPr>
        <p:blipFill>
          <a:blip r:embed="rId1"/>
          <a:stretch>
            <a:fillRect/>
          </a:stretch>
        </p:blipFill>
        <p:spPr>
          <a:xfrm>
            <a:off x="2087563" y="2073275"/>
            <a:ext cx="7345362" cy="3975100"/>
          </a:xfrm>
          <a:prstGeom prst="rect">
            <a:avLst/>
          </a:prstGeom>
          <a:noFill/>
          <a:ln w="9525">
            <a:noFill/>
          </a:ln>
        </p:spPr>
      </p:pic>
      <p:sp>
        <p:nvSpPr>
          <p:cNvPr id="36868"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36869"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49186" name="Text Box 4"/>
          <p:cNvSpPr txBox="1"/>
          <p:nvPr/>
        </p:nvSpPr>
        <p:spPr>
          <a:xfrm>
            <a:off x="3024188" y="250825"/>
            <a:ext cx="5219700" cy="717550"/>
          </a:xfrm>
          <a:prstGeom prst="rect">
            <a:avLst/>
          </a:prstGeom>
          <a:noFill/>
          <a:ln w="9525">
            <a:noFill/>
          </a:ln>
        </p:spPr>
        <p:txBody>
          <a:bodyPr wrap="none" lIns="100794" tIns="50397" rIns="100794" bIns="50397">
            <a:spAutoFit/>
          </a:bodyPr>
          <a:p>
            <a:r>
              <a:rPr lang="en-US" altLang="en-US" sz="4000" b="1" dirty="0">
                <a:solidFill>
                  <a:schemeClr val="tx1"/>
                </a:solidFill>
                <a:latin typeface="Times New Roman" panose="02020603050405020304" pitchFamily="18" charset="0"/>
                <a:cs typeface="Times New Roman" panose="02020603050405020304" pitchFamily="18" charset="0"/>
              </a:rPr>
              <a:t>8B/10B block encoding</a:t>
            </a:r>
            <a:endParaRPr lang="en-US" altLang="en-US" sz="4000" b="1" dirty="0">
              <a:solidFill>
                <a:schemeClr val="tx1"/>
              </a:solidFill>
              <a:latin typeface="Times New Roman" panose="02020603050405020304" pitchFamily="18" charset="0"/>
              <a:ea typeface="Times New Roman" panose="02020603050405020304" pitchFamily="18" charset="0"/>
            </a:endParaRPr>
          </a:p>
        </p:txBody>
      </p:sp>
      <p:pic>
        <p:nvPicPr>
          <p:cNvPr id="349187" name="Picture 6"/>
          <p:cNvPicPr>
            <a:picLocks noChangeAspect="1"/>
          </p:cNvPicPr>
          <p:nvPr/>
        </p:nvPicPr>
        <p:blipFill>
          <a:blip r:embed="rId1"/>
          <a:stretch>
            <a:fillRect/>
          </a:stretch>
        </p:blipFill>
        <p:spPr>
          <a:xfrm>
            <a:off x="755650" y="2519363"/>
            <a:ext cx="8455025" cy="2682875"/>
          </a:xfrm>
          <a:prstGeom prst="rect">
            <a:avLst/>
          </a:prstGeom>
          <a:noFill/>
          <a:ln w="9525">
            <a:noFill/>
          </a:ln>
        </p:spPr>
      </p:pic>
      <p:sp>
        <p:nvSpPr>
          <p:cNvPr id="349188"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349189"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51234" name="Rectangle 2"/>
          <p:cNvSpPr>
            <a:spLocks noGrp="1"/>
          </p:cNvSpPr>
          <p:nvPr>
            <p:ph type="title"/>
          </p:nvPr>
        </p:nvSpPr>
        <p:spPr>
          <a:xfrm>
            <a:off x="2016125" y="6350"/>
            <a:ext cx="7632700" cy="1258888"/>
          </a:xfrm>
          <a:ln/>
        </p:spPr>
        <p:txBody>
          <a:bodyPr vert="horz" wrap="square" lIns="100794" tIns="50397" rIns="100794" bIns="50397" anchor="t"/>
          <a:p>
            <a:r>
              <a:rPr lang="en-US" altLang="en-US" b="1" dirty="0"/>
              <a:t>More bits - better error detection</a:t>
            </a:r>
            <a:endParaRPr lang="en-US" altLang="en-US" b="1" dirty="0"/>
          </a:p>
        </p:txBody>
      </p:sp>
      <p:sp>
        <p:nvSpPr>
          <p:cNvPr id="1048579" name="Rectangle 3"/>
          <p:cNvSpPr>
            <a:spLocks noGrp="1" noChangeArrowheads="1"/>
          </p:cNvSpPr>
          <p:nvPr>
            <p:ph idx="1"/>
          </p:nvPr>
        </p:nvSpPr>
        <p:spPr>
          <a:xfrm>
            <a:off x="2087563" y="2124075"/>
            <a:ext cx="7237413" cy="4535488"/>
          </a:xfrm>
        </p:spPr>
        <p:txBody>
          <a:bodyPr vert="horz" wrap="square" lIns="100794" tIns="50397" rIns="100794" bIns="50397" numCol="1" anchor="t" anchorCtr="0" compatLnSpc="1"/>
          <a:lstStyle/>
          <a:p>
            <a:pPr marL="457200" marR="0" lvl="0" indent="-457200" algn="l" defTabSz="449580" rtl="0" eaLnBrk="0" fontAlgn="base" latinLnBrk="0" hangingPunct="0">
              <a:lnSpc>
                <a:spcPct val="93000"/>
              </a:lnSpc>
              <a:spcBef>
                <a:spcPts val="1425"/>
              </a:spcBef>
              <a:spcAft>
                <a:spcPct val="0"/>
              </a:spcAft>
              <a:buClr>
                <a:srgbClr val="000000"/>
              </a:buClr>
              <a:buSzPct val="100000"/>
              <a:buFont typeface="Arial" panose="020B0604020202020204" pitchFamily="34" charset="0"/>
              <a:buChar char="•"/>
              <a:defRPr/>
            </a:pPr>
            <a:r>
              <a:rPr kumimoji="0" lang="en-US" sz="3200" b="0" i="0" u="none" strike="noStrike" kern="1200" cap="none" spc="0" normalizeH="0" baseline="0" noProof="0" dirty="0">
                <a:ln>
                  <a:noFill/>
                </a:ln>
                <a:solidFill>
                  <a:srgbClr val="000000"/>
                </a:solidFill>
                <a:effectLst/>
                <a:uLnTx/>
                <a:uFillTx/>
                <a:latin typeface="+mn-lt"/>
                <a:ea typeface="+mn-ea"/>
                <a:cs typeface="+mn-cs"/>
              </a:rPr>
              <a:t>The 8B10B block code adds more redundant bits and can thereby choose code words that would prevent a long run of a voltage level that would cause DC components.</a:t>
            </a:r>
            <a:endParaRPr kumimoji="0" lang="en-US" sz="3200" b="0" i="0" u="none" strike="noStrike" kern="1200" cap="none" spc="0" normalizeH="0" baseline="0" noProof="0" dirty="0">
              <a:ln>
                <a:noFill/>
              </a:ln>
              <a:solidFill>
                <a:srgbClr val="000000"/>
              </a:solidFill>
              <a:effectLst/>
              <a:uLnTx/>
              <a:uFillTx/>
              <a:latin typeface="+mn-lt"/>
              <a:ea typeface="+mn-ea"/>
              <a:cs typeface="+mn-cs"/>
            </a:endParaRPr>
          </a:p>
          <a:p>
            <a:pPr marL="342900" marR="0" lvl="0" indent="-342900" algn="l" defTabSz="449580" rtl="0" eaLnBrk="0" fontAlgn="base" latinLnBrk="0" hangingPunct="0">
              <a:lnSpc>
                <a:spcPct val="93000"/>
              </a:lnSpc>
              <a:spcBef>
                <a:spcPts val="1425"/>
              </a:spcBef>
              <a:spcAft>
                <a:spcPct val="0"/>
              </a:spcAft>
              <a:buClr>
                <a:srgbClr val="000000"/>
              </a:buClr>
              <a:buSzPct val="100000"/>
              <a:buFont typeface="Times New Roman" panose="02020603050405020304" pitchFamily="18" charset="0"/>
              <a:buNone/>
              <a:defRPr/>
            </a:pPr>
            <a:endParaRPr kumimoji="0" lang="en-US" sz="3200" b="0" i="0" u="none" strike="noStrike" kern="1200" cap="none" spc="0" normalizeH="0" baseline="0" noProof="0" dirty="0">
              <a:ln>
                <a:noFill/>
              </a:ln>
              <a:solidFill>
                <a:srgbClr val="000000"/>
              </a:solidFill>
              <a:effectLst/>
              <a:uLnTx/>
              <a:uFillTx/>
              <a:latin typeface="+mn-lt"/>
              <a:ea typeface="+mn-ea"/>
              <a:cs typeface="+mn-cs"/>
            </a:endParaRPr>
          </a:p>
        </p:txBody>
      </p:sp>
      <p:sp>
        <p:nvSpPr>
          <p:cNvPr id="351236"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351237"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52258" name="Rectangle 2"/>
          <p:cNvSpPr>
            <a:spLocks noGrp="1"/>
          </p:cNvSpPr>
          <p:nvPr>
            <p:ph type="title"/>
          </p:nvPr>
        </p:nvSpPr>
        <p:spPr>
          <a:xfrm>
            <a:off x="1079500" y="0"/>
            <a:ext cx="8569325" cy="1260475"/>
          </a:xfrm>
          <a:ln/>
        </p:spPr>
        <p:txBody>
          <a:bodyPr vert="horz" wrap="square" lIns="100794" tIns="50397" rIns="100794" bIns="50397" anchor="t"/>
          <a:p>
            <a:r>
              <a:rPr lang="en-US" altLang="en-US" dirty="0"/>
              <a:t>Scrambling</a:t>
            </a:r>
            <a:endParaRPr lang="en-US" altLang="en-US" dirty="0"/>
          </a:p>
        </p:txBody>
      </p:sp>
      <p:sp>
        <p:nvSpPr>
          <p:cNvPr id="352259" name="Rectangle 3"/>
          <p:cNvSpPr>
            <a:spLocks noGrp="1"/>
          </p:cNvSpPr>
          <p:nvPr>
            <p:ph idx="1"/>
          </p:nvPr>
        </p:nvSpPr>
        <p:spPr>
          <a:xfrm>
            <a:off x="2160588" y="971550"/>
            <a:ext cx="7307262" cy="5459413"/>
          </a:xfrm>
          <a:ln/>
        </p:spPr>
        <p:txBody>
          <a:bodyPr vert="horz" wrap="square" lIns="100794" tIns="50397" rIns="100794" bIns="50397" anchor="t"/>
          <a:p>
            <a:pPr>
              <a:lnSpc>
                <a:spcPct val="90000"/>
              </a:lnSpc>
              <a:buClr>
                <a:srgbClr val="000000"/>
              </a:buClr>
              <a:buSzPct val="100000"/>
              <a:buFont typeface="Arial" panose="020B0604020202020204" pitchFamily="34" charset="0"/>
              <a:buChar char="•"/>
            </a:pPr>
            <a:r>
              <a:rPr lang="en-US" altLang="en-US" sz="2400" dirty="0">
                <a:latin typeface="Times New Roman" panose="02020603050405020304" pitchFamily="18" charset="0"/>
                <a:cs typeface="Times New Roman" panose="02020603050405020304" pitchFamily="18" charset="0"/>
              </a:rPr>
              <a:t>The best code is one that does not increase the bandwidth for synchronization and has no DC components.</a:t>
            </a:r>
            <a:endParaRPr lang="en-US" altLang="en-US" sz="2400" dirty="0">
              <a:latin typeface="Times New Roman" panose="02020603050405020304" pitchFamily="18" charset="0"/>
              <a:cs typeface="Times New Roman" panose="02020603050405020304" pitchFamily="18" charset="0"/>
            </a:endParaRPr>
          </a:p>
          <a:p>
            <a:pPr>
              <a:lnSpc>
                <a:spcPct val="90000"/>
              </a:lnSpc>
              <a:buClr>
                <a:srgbClr val="000000"/>
              </a:buClr>
              <a:buSzPct val="100000"/>
              <a:buFont typeface="Arial" panose="020B0604020202020204" pitchFamily="34" charset="0"/>
              <a:buChar char="•"/>
            </a:pPr>
            <a:r>
              <a:rPr lang="en-US" altLang="en-US" sz="2400" dirty="0">
                <a:latin typeface="Times New Roman" panose="02020603050405020304" pitchFamily="18" charset="0"/>
                <a:cs typeface="Times New Roman" panose="02020603050405020304" pitchFamily="18" charset="0"/>
              </a:rPr>
              <a:t>Scrambling is a technique used to create a sequence of bits that has the required c/c’s for transmission - self clocking, no low frequencies, no wide bandwidth.</a:t>
            </a:r>
            <a:endParaRPr lang="en-US" altLang="en-US" sz="2400" dirty="0">
              <a:latin typeface="Times New Roman" panose="02020603050405020304" pitchFamily="18" charset="0"/>
              <a:cs typeface="Times New Roman" panose="02020603050405020304" pitchFamily="18" charset="0"/>
            </a:endParaRPr>
          </a:p>
          <a:p>
            <a:pPr>
              <a:lnSpc>
                <a:spcPct val="90000"/>
              </a:lnSpc>
              <a:buClr>
                <a:srgbClr val="000000"/>
              </a:buClr>
              <a:buSzPct val="100000"/>
              <a:buFont typeface="Arial" panose="020B0604020202020204" pitchFamily="34" charset="0"/>
              <a:buChar char="•"/>
            </a:pPr>
            <a:r>
              <a:rPr lang="en-US" altLang="en-US" sz="2400" dirty="0">
                <a:latin typeface="Times New Roman" panose="02020603050405020304" pitchFamily="18" charset="0"/>
                <a:cs typeface="Times New Roman" panose="02020603050405020304" pitchFamily="18" charset="0"/>
              </a:rPr>
              <a:t>It is implemented at the same time as encoding, the bit stream is created on the fly.</a:t>
            </a:r>
            <a:endParaRPr lang="en-US" altLang="en-US" sz="2400" dirty="0">
              <a:latin typeface="Times New Roman" panose="02020603050405020304" pitchFamily="18" charset="0"/>
              <a:cs typeface="Times New Roman" panose="02020603050405020304" pitchFamily="18" charset="0"/>
            </a:endParaRPr>
          </a:p>
          <a:p>
            <a:pPr>
              <a:lnSpc>
                <a:spcPct val="90000"/>
              </a:lnSpc>
              <a:buClr>
                <a:srgbClr val="000000"/>
              </a:buClr>
              <a:buSzPct val="100000"/>
              <a:buFont typeface="Arial" panose="020B0604020202020204" pitchFamily="34" charset="0"/>
              <a:buChar char="•"/>
            </a:pPr>
            <a:r>
              <a:rPr lang="en-US" altLang="en-US" sz="2400" dirty="0">
                <a:latin typeface="Times New Roman" panose="02020603050405020304" pitchFamily="18" charset="0"/>
                <a:cs typeface="Times New Roman" panose="02020603050405020304" pitchFamily="18" charset="0"/>
              </a:rPr>
              <a:t>It replaces ‘unfriendly’ runs of bits with a violation code that is easy to recognize and removes the unfriendly c/c.</a:t>
            </a:r>
            <a:endParaRPr lang="en-US" altLang="en-US" sz="2400" dirty="0">
              <a:latin typeface="Times New Roman" panose="02020603050405020304" pitchFamily="18" charset="0"/>
              <a:ea typeface="Times New Roman" panose="02020603050405020304" pitchFamily="18" charset="0"/>
            </a:endParaRPr>
          </a:p>
        </p:txBody>
      </p:sp>
      <p:sp>
        <p:nvSpPr>
          <p:cNvPr id="352260"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352261"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53282" name="Text Box 4"/>
          <p:cNvSpPr txBox="1"/>
          <p:nvPr/>
        </p:nvSpPr>
        <p:spPr>
          <a:xfrm>
            <a:off x="2232025" y="323850"/>
            <a:ext cx="6064250" cy="717550"/>
          </a:xfrm>
          <a:prstGeom prst="rect">
            <a:avLst/>
          </a:prstGeom>
          <a:noFill/>
          <a:ln w="9525">
            <a:noFill/>
          </a:ln>
        </p:spPr>
        <p:txBody>
          <a:bodyPr wrap="none" lIns="100794" tIns="50397" rIns="100794" bIns="50397">
            <a:spAutoFit/>
          </a:bodyPr>
          <a:p>
            <a:r>
              <a:rPr lang="en-US" altLang="en-US" sz="4000" b="1" dirty="0">
                <a:solidFill>
                  <a:schemeClr val="tx1"/>
                </a:solidFill>
                <a:latin typeface="Times New Roman" panose="02020603050405020304" pitchFamily="18" charset="0"/>
                <a:cs typeface="Times New Roman" panose="02020603050405020304" pitchFamily="18" charset="0"/>
              </a:rPr>
              <a:t>AMI used with scrambling</a:t>
            </a:r>
            <a:endParaRPr lang="en-US" altLang="en-US" sz="4000" b="1" dirty="0">
              <a:solidFill>
                <a:schemeClr val="tx1"/>
              </a:solidFill>
              <a:latin typeface="Times New Roman" panose="02020603050405020304" pitchFamily="18" charset="0"/>
              <a:ea typeface="Times New Roman" panose="02020603050405020304" pitchFamily="18" charset="0"/>
            </a:endParaRPr>
          </a:p>
        </p:txBody>
      </p:sp>
      <p:pic>
        <p:nvPicPr>
          <p:cNvPr id="353283" name="Picture 6"/>
          <p:cNvPicPr>
            <a:picLocks noChangeAspect="1"/>
          </p:cNvPicPr>
          <p:nvPr/>
        </p:nvPicPr>
        <p:blipFill>
          <a:blip r:embed="rId1"/>
          <a:stretch>
            <a:fillRect/>
          </a:stretch>
        </p:blipFill>
        <p:spPr>
          <a:xfrm>
            <a:off x="574675" y="2405063"/>
            <a:ext cx="8666163" cy="2878137"/>
          </a:xfrm>
          <a:prstGeom prst="rect">
            <a:avLst/>
          </a:prstGeom>
          <a:noFill/>
          <a:ln w="9525">
            <a:noFill/>
          </a:ln>
        </p:spPr>
      </p:pic>
      <p:sp>
        <p:nvSpPr>
          <p:cNvPr id="353284"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353285"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55330" name="Line 9"/>
          <p:cNvSpPr/>
          <p:nvPr/>
        </p:nvSpPr>
        <p:spPr>
          <a:xfrm>
            <a:off x="503238" y="2940050"/>
            <a:ext cx="8990012" cy="0"/>
          </a:xfrm>
          <a:prstGeom prst="line">
            <a:avLst/>
          </a:prstGeom>
          <a:ln w="76200" cap="flat" cmpd="sng">
            <a:solidFill>
              <a:srgbClr val="009900"/>
            </a:solidFill>
            <a:prstDash val="solid"/>
            <a:headEnd type="none" w="med" len="med"/>
            <a:tailEnd type="none" w="med" len="med"/>
          </a:ln>
        </p:spPr>
      </p:sp>
      <p:sp>
        <p:nvSpPr>
          <p:cNvPr id="355331" name="Line 10"/>
          <p:cNvSpPr/>
          <p:nvPr/>
        </p:nvSpPr>
        <p:spPr>
          <a:xfrm>
            <a:off x="506413" y="6443663"/>
            <a:ext cx="8988425" cy="0"/>
          </a:xfrm>
          <a:prstGeom prst="line">
            <a:avLst/>
          </a:prstGeom>
          <a:ln w="76200" cap="flat" cmpd="sng">
            <a:solidFill>
              <a:srgbClr val="009900"/>
            </a:solidFill>
            <a:prstDash val="solid"/>
            <a:headEnd type="none" w="med" len="med"/>
            <a:tailEnd type="none" w="med" len="med"/>
          </a:ln>
        </p:spPr>
      </p:sp>
      <p:sp>
        <p:nvSpPr>
          <p:cNvPr id="355332" name="Rectangle 11"/>
          <p:cNvSpPr/>
          <p:nvPr/>
        </p:nvSpPr>
        <p:spPr>
          <a:xfrm>
            <a:off x="503238" y="3024188"/>
            <a:ext cx="8905875" cy="3324225"/>
          </a:xfrm>
          <a:prstGeom prst="rect">
            <a:avLst/>
          </a:prstGeom>
          <a:solidFill>
            <a:srgbClr val="99FF33"/>
          </a:solidFill>
          <a:ln w="76200">
            <a:noFill/>
          </a:ln>
        </p:spPr>
        <p:txBody>
          <a:bodyPr lIns="100794" tIns="50397" rIns="100794" bIns="50397">
            <a:spAutoFit/>
          </a:bodyPr>
          <a:p>
            <a:pPr algn="ctr"/>
            <a:r>
              <a:rPr lang="en-US" altLang="en-US" sz="3500" b="1" dirty="0">
                <a:solidFill>
                  <a:schemeClr val="tx1"/>
                </a:solidFill>
                <a:latin typeface="Arial" panose="020B0604020202020204" pitchFamily="34" charset="0"/>
              </a:rPr>
              <a:t>For example: B8ZS substitutes eight consecutive zeros with 000VB0VB.</a:t>
            </a:r>
            <a:endParaRPr lang="en-US" altLang="en-US" sz="3500" b="1" dirty="0">
              <a:solidFill>
                <a:schemeClr val="tx1"/>
              </a:solidFill>
              <a:latin typeface="Arial" panose="020B0604020202020204" pitchFamily="34" charset="0"/>
            </a:endParaRPr>
          </a:p>
          <a:p>
            <a:pPr algn="ctr"/>
            <a:r>
              <a:rPr lang="en-US" altLang="en-US" sz="3500" b="1" dirty="0">
                <a:solidFill>
                  <a:schemeClr val="tx1"/>
                </a:solidFill>
                <a:latin typeface="Arial" panose="020B0604020202020204" pitchFamily="34" charset="0"/>
              </a:rPr>
              <a:t>The V stands for violation, it violates the line encoding rule</a:t>
            </a:r>
            <a:endParaRPr lang="en-US" altLang="en-US" sz="3500" b="1" dirty="0">
              <a:solidFill>
                <a:schemeClr val="tx1"/>
              </a:solidFill>
              <a:latin typeface="Arial" panose="020B0604020202020204" pitchFamily="34" charset="0"/>
            </a:endParaRPr>
          </a:p>
          <a:p>
            <a:pPr algn="ctr"/>
            <a:r>
              <a:rPr lang="en-US" altLang="en-US" sz="3500" b="1" dirty="0">
                <a:solidFill>
                  <a:schemeClr val="tx1"/>
                </a:solidFill>
                <a:latin typeface="Arial" panose="020B0604020202020204" pitchFamily="34" charset="0"/>
              </a:rPr>
              <a:t>B stands for bipolar, it implements the bipolar line encoding rule</a:t>
            </a:r>
            <a:endParaRPr lang="en-US" altLang="en-US" sz="3500" b="1" dirty="0">
              <a:solidFill>
                <a:schemeClr val="tx1"/>
              </a:solidFill>
              <a:latin typeface="Arial" panose="020B0604020202020204" pitchFamily="34" charset="0"/>
            </a:endParaRPr>
          </a:p>
        </p:txBody>
      </p:sp>
      <p:sp>
        <p:nvSpPr>
          <p:cNvPr id="355333"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355334"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57378" name="Text Box 4"/>
          <p:cNvSpPr txBox="1"/>
          <p:nvPr/>
        </p:nvSpPr>
        <p:spPr>
          <a:xfrm>
            <a:off x="2016125" y="250825"/>
            <a:ext cx="7561263" cy="1333500"/>
          </a:xfrm>
          <a:prstGeom prst="rect">
            <a:avLst/>
          </a:prstGeom>
          <a:noFill/>
          <a:ln w="9525">
            <a:noFill/>
          </a:ln>
        </p:spPr>
        <p:txBody>
          <a:bodyPr lIns="100794" tIns="50397" rIns="100794" bIns="50397">
            <a:spAutoFit/>
          </a:bodyPr>
          <a:p>
            <a:pPr algn="ctr"/>
            <a:r>
              <a:rPr lang="en-US" altLang="en-US" sz="4000" b="1" i="1" dirty="0">
                <a:solidFill>
                  <a:schemeClr val="tx1"/>
                </a:solidFill>
                <a:latin typeface="Times New Roman" panose="02020603050405020304" pitchFamily="18" charset="0"/>
                <a:cs typeface="Times New Roman" panose="02020603050405020304" pitchFamily="18" charset="0"/>
              </a:rPr>
              <a:t>Two cases of B8ZS scrambling technique</a:t>
            </a:r>
            <a:endParaRPr lang="en-US" altLang="en-US" sz="4000" b="1" i="1" dirty="0">
              <a:solidFill>
                <a:schemeClr val="tx1"/>
              </a:solidFill>
              <a:latin typeface="Times New Roman" panose="02020603050405020304" pitchFamily="18" charset="0"/>
              <a:ea typeface="Times New Roman" panose="02020603050405020304" pitchFamily="18" charset="0"/>
            </a:endParaRPr>
          </a:p>
        </p:txBody>
      </p:sp>
      <p:pic>
        <p:nvPicPr>
          <p:cNvPr id="357379" name="Picture 6"/>
          <p:cNvPicPr>
            <a:picLocks noChangeAspect="1"/>
          </p:cNvPicPr>
          <p:nvPr/>
        </p:nvPicPr>
        <p:blipFill>
          <a:blip r:embed="rId1"/>
          <a:stretch>
            <a:fillRect/>
          </a:stretch>
        </p:blipFill>
        <p:spPr>
          <a:xfrm>
            <a:off x="168275" y="2819400"/>
            <a:ext cx="9734550" cy="2882900"/>
          </a:xfrm>
          <a:prstGeom prst="rect">
            <a:avLst/>
          </a:prstGeom>
          <a:noFill/>
          <a:ln w="9525">
            <a:noFill/>
          </a:ln>
        </p:spPr>
      </p:pic>
      <p:sp>
        <p:nvSpPr>
          <p:cNvPr id="357380"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357381"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59426" name="Line 9"/>
          <p:cNvSpPr/>
          <p:nvPr/>
        </p:nvSpPr>
        <p:spPr>
          <a:xfrm>
            <a:off x="503238" y="2940050"/>
            <a:ext cx="8990012" cy="0"/>
          </a:xfrm>
          <a:prstGeom prst="line">
            <a:avLst/>
          </a:prstGeom>
          <a:ln w="76200" cap="flat" cmpd="sng">
            <a:solidFill>
              <a:srgbClr val="009900"/>
            </a:solidFill>
            <a:prstDash val="solid"/>
            <a:headEnd type="none" w="med" len="med"/>
            <a:tailEnd type="none" w="med" len="med"/>
          </a:ln>
        </p:spPr>
      </p:sp>
      <p:sp>
        <p:nvSpPr>
          <p:cNvPr id="359427" name="Line 10"/>
          <p:cNvSpPr/>
          <p:nvPr/>
        </p:nvSpPr>
        <p:spPr>
          <a:xfrm>
            <a:off x="503238" y="5627688"/>
            <a:ext cx="8990012" cy="0"/>
          </a:xfrm>
          <a:prstGeom prst="line">
            <a:avLst/>
          </a:prstGeom>
          <a:ln w="76200" cap="flat" cmpd="sng">
            <a:solidFill>
              <a:srgbClr val="009900"/>
            </a:solidFill>
            <a:prstDash val="solid"/>
            <a:headEnd type="none" w="med" len="med"/>
            <a:tailEnd type="none" w="med" len="med"/>
          </a:ln>
        </p:spPr>
      </p:sp>
      <p:sp>
        <p:nvSpPr>
          <p:cNvPr id="359428" name="Rectangle 11"/>
          <p:cNvSpPr/>
          <p:nvPr/>
        </p:nvSpPr>
        <p:spPr>
          <a:xfrm>
            <a:off x="503238" y="2946400"/>
            <a:ext cx="8905875" cy="2687638"/>
          </a:xfrm>
          <a:prstGeom prst="rect">
            <a:avLst/>
          </a:prstGeom>
          <a:solidFill>
            <a:srgbClr val="99FF33"/>
          </a:solidFill>
          <a:ln w="76200">
            <a:noFill/>
          </a:ln>
        </p:spPr>
        <p:txBody>
          <a:bodyPr lIns="100794" tIns="50397" rIns="100794" bIns="50397">
            <a:spAutoFit/>
          </a:bodyPr>
          <a:p>
            <a:pPr algn="ctr"/>
            <a:r>
              <a:rPr lang="en-US" altLang="en-US" sz="2400" b="1" dirty="0">
                <a:solidFill>
                  <a:schemeClr val="tx1"/>
                </a:solidFill>
                <a:latin typeface="Arial" panose="020B0604020202020204" pitchFamily="34" charset="0"/>
              </a:rPr>
              <a:t>HDB3 substitutes four consecutive zeros with 000V or B00V depending</a:t>
            </a:r>
            <a:endParaRPr lang="en-US" altLang="en-US" sz="2400" b="1" dirty="0">
              <a:solidFill>
                <a:schemeClr val="tx1"/>
              </a:solidFill>
              <a:latin typeface="Arial" panose="020B0604020202020204" pitchFamily="34" charset="0"/>
            </a:endParaRPr>
          </a:p>
          <a:p>
            <a:pPr algn="ctr"/>
            <a:r>
              <a:rPr lang="en-US" altLang="en-US" sz="2400" b="1" dirty="0">
                <a:solidFill>
                  <a:schemeClr val="tx1"/>
                </a:solidFill>
                <a:latin typeface="Arial" panose="020B0604020202020204" pitchFamily="34" charset="0"/>
              </a:rPr>
              <a:t>on the number of nonzero pulses after the last substitution.</a:t>
            </a:r>
            <a:endParaRPr lang="en-US" altLang="en-US" sz="2400" b="1" dirty="0">
              <a:solidFill>
                <a:schemeClr val="tx1"/>
              </a:solidFill>
              <a:latin typeface="Arial" panose="020B0604020202020204" pitchFamily="34" charset="0"/>
            </a:endParaRPr>
          </a:p>
          <a:p>
            <a:pPr algn="ctr"/>
            <a:r>
              <a:rPr lang="en-US" altLang="en-US" sz="2400" b="1" dirty="0">
                <a:solidFill>
                  <a:schemeClr val="tx1"/>
                </a:solidFill>
                <a:latin typeface="Arial" panose="020B0604020202020204" pitchFamily="34" charset="0"/>
              </a:rPr>
              <a:t>If # of non zero pulses is even the substitution is B00V to make total # of non zero pulse even.</a:t>
            </a:r>
            <a:endParaRPr lang="en-US" altLang="en-US" sz="2400" b="1" dirty="0">
              <a:solidFill>
                <a:schemeClr val="tx1"/>
              </a:solidFill>
              <a:latin typeface="Arial" panose="020B0604020202020204" pitchFamily="34" charset="0"/>
            </a:endParaRPr>
          </a:p>
          <a:p>
            <a:pPr algn="ctr"/>
            <a:r>
              <a:rPr lang="en-US" altLang="en-US" sz="2400" b="1" dirty="0">
                <a:solidFill>
                  <a:schemeClr val="tx1"/>
                </a:solidFill>
                <a:latin typeface="Arial" panose="020B0604020202020204" pitchFamily="34" charset="0"/>
              </a:rPr>
              <a:t>If # of non zero pulses is odd the substitution is 000V to make total # of non zero pulses even.</a:t>
            </a:r>
            <a:endParaRPr lang="en-US" altLang="en-US" sz="2400" b="1" dirty="0">
              <a:solidFill>
                <a:schemeClr val="tx1"/>
              </a:solidFill>
              <a:latin typeface="Arial" panose="020B0604020202020204" pitchFamily="34" charset="0"/>
            </a:endParaRPr>
          </a:p>
        </p:txBody>
      </p:sp>
      <p:sp>
        <p:nvSpPr>
          <p:cNvPr id="359429"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359430"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61474" name="Text Box 4"/>
          <p:cNvSpPr txBox="1"/>
          <p:nvPr/>
        </p:nvSpPr>
        <p:spPr>
          <a:xfrm>
            <a:off x="1944688" y="179388"/>
            <a:ext cx="7704137" cy="1209675"/>
          </a:xfrm>
          <a:prstGeom prst="rect">
            <a:avLst/>
          </a:prstGeom>
          <a:noFill/>
          <a:ln w="9525">
            <a:noFill/>
          </a:ln>
        </p:spPr>
        <p:txBody>
          <a:bodyPr lIns="100794" tIns="50397" rIns="100794" bIns="50397">
            <a:spAutoFit/>
          </a:bodyPr>
          <a:p>
            <a:pPr algn="ctr"/>
            <a:r>
              <a:rPr lang="en-US" altLang="en-US" sz="3600" b="1" dirty="0">
                <a:solidFill>
                  <a:schemeClr val="tx1"/>
                </a:solidFill>
                <a:latin typeface="Times New Roman" panose="02020603050405020304" pitchFamily="18" charset="0"/>
                <a:cs typeface="Times New Roman" panose="02020603050405020304" pitchFamily="18" charset="0"/>
              </a:rPr>
              <a:t>Different situations in HDB3 scrambling technique</a:t>
            </a:r>
            <a:endParaRPr lang="en-US" altLang="en-US" sz="3600" b="1" dirty="0">
              <a:solidFill>
                <a:schemeClr val="tx1"/>
              </a:solidFill>
              <a:latin typeface="Times New Roman" panose="02020603050405020304" pitchFamily="18" charset="0"/>
              <a:ea typeface="Times New Roman" panose="02020603050405020304" pitchFamily="18" charset="0"/>
            </a:endParaRPr>
          </a:p>
        </p:txBody>
      </p:sp>
      <p:pic>
        <p:nvPicPr>
          <p:cNvPr id="361475" name="Picture 6"/>
          <p:cNvPicPr>
            <a:picLocks noChangeAspect="1"/>
          </p:cNvPicPr>
          <p:nvPr/>
        </p:nvPicPr>
        <p:blipFill>
          <a:blip r:embed="rId1"/>
          <a:stretch>
            <a:fillRect/>
          </a:stretch>
        </p:blipFill>
        <p:spPr>
          <a:xfrm>
            <a:off x="2233613" y="2141538"/>
            <a:ext cx="7124700" cy="3929062"/>
          </a:xfrm>
          <a:prstGeom prst="rect">
            <a:avLst/>
          </a:prstGeom>
          <a:noFill/>
          <a:ln w="9525">
            <a:noFill/>
          </a:ln>
        </p:spPr>
      </p:pic>
      <p:sp>
        <p:nvSpPr>
          <p:cNvPr id="361476"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361477"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63522" name="Rectangle 2"/>
          <p:cNvSpPr>
            <a:spLocks noGrp="1"/>
          </p:cNvSpPr>
          <p:nvPr>
            <p:ph type="title"/>
          </p:nvPr>
        </p:nvSpPr>
        <p:spPr>
          <a:ln/>
        </p:spPr>
        <p:txBody>
          <a:bodyPr vert="horz" wrap="square" lIns="0" tIns="0" rIns="0" bIns="0" anchor="ctr"/>
          <a:p>
            <a:r>
              <a:rPr lang="en-US" altLang="en-US" dirty="0">
                <a:solidFill>
                  <a:schemeClr val="tx1"/>
                </a:solidFill>
              </a:rPr>
              <a:t>Receiver Structure</a:t>
            </a:r>
            <a:endParaRPr lang="en-US" altLang="en-US" dirty="0">
              <a:solidFill>
                <a:schemeClr val="tx1"/>
              </a:solidFill>
            </a:endParaRPr>
          </a:p>
        </p:txBody>
      </p:sp>
      <p:graphicFrame>
        <p:nvGraphicFramePr>
          <p:cNvPr id="363523" name="Object 4"/>
          <p:cNvGraphicFramePr>
            <a:graphicFrameLocks noChangeAspect="1"/>
          </p:cNvGraphicFramePr>
          <p:nvPr>
            <p:ph idx="1"/>
          </p:nvPr>
        </p:nvGraphicFramePr>
        <p:xfrm>
          <a:off x="2447925" y="1679575"/>
          <a:ext cx="6708775" cy="5459413"/>
        </p:xfrm>
        <a:graphic>
          <a:graphicData uri="http://schemas.openxmlformats.org/presentationml/2006/ole">
            <mc:AlternateContent xmlns:mc="http://schemas.openxmlformats.org/markup-compatibility/2006">
              <mc:Choice xmlns:v="urn:schemas-microsoft-com:vml" Requires="v">
                <p:oleObj spid="_x0000_s3155" name="" r:id="rId1" imgW="4572000" imgH="3429000" progId="PowerPoint.Slide.8">
                  <p:embed/>
                </p:oleObj>
              </mc:Choice>
              <mc:Fallback>
                <p:oleObj name="" r:id="rId1" imgW="4572000" imgH="3429000" progId="PowerPoint.Slide.8">
                  <p:embed/>
                  <p:pic>
                    <p:nvPicPr>
                      <p:cNvPr id="0" name="Picture 3154"/>
                      <p:cNvPicPr/>
                      <p:nvPr/>
                    </p:nvPicPr>
                    <p:blipFill>
                      <a:blip r:embed="rId2"/>
                      <a:srcRect/>
                      <a:stretch>
                        <a:fillRect/>
                      </a:stretch>
                    </p:blipFill>
                    <p:spPr>
                      <a:xfrm>
                        <a:off x="2447925" y="1679575"/>
                        <a:ext cx="6708775" cy="5459413"/>
                      </a:xfrm>
                      <a:prstGeom prst="rect">
                        <a:avLst/>
                      </a:prstGeom>
                      <a:noFill/>
                      <a:ln w="38100">
                        <a:miter/>
                      </a:ln>
                    </p:spPr>
                  </p:pic>
                </p:oleObj>
              </mc:Fallback>
            </mc:AlternateContent>
          </a:graphicData>
        </a:graphic>
      </p:graphicFrame>
      <p:sp>
        <p:nvSpPr>
          <p:cNvPr id="363524"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363525"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64546" name="Rectangle 2"/>
          <p:cNvSpPr>
            <a:spLocks noGrp="1"/>
          </p:cNvSpPr>
          <p:nvPr>
            <p:ph type="title"/>
          </p:nvPr>
        </p:nvSpPr>
        <p:spPr>
          <a:ln/>
        </p:spPr>
        <p:txBody>
          <a:bodyPr vert="horz" wrap="square" lIns="0" tIns="0" rIns="0" bIns="0" anchor="ctr"/>
          <a:p>
            <a:r>
              <a:rPr lang="en-US" altLang="en-US" dirty="0"/>
              <a:t>Receiver Preformance</a:t>
            </a:r>
            <a:endParaRPr lang="en-US" altLang="en-US" dirty="0"/>
          </a:p>
        </p:txBody>
      </p:sp>
      <p:sp>
        <p:nvSpPr>
          <p:cNvPr id="364547" name="Rectangle 3"/>
          <p:cNvSpPr>
            <a:spLocks noGrp="1"/>
          </p:cNvSpPr>
          <p:nvPr>
            <p:ph idx="1"/>
          </p:nvPr>
        </p:nvSpPr>
        <p:spPr>
          <a:xfrm>
            <a:off x="2016125" y="1768475"/>
            <a:ext cx="7553325" cy="4379913"/>
          </a:xfrm>
          <a:ln/>
        </p:spPr>
        <p:txBody>
          <a:bodyPr vert="horz" wrap="square" lIns="0" tIns="28440" rIns="0" bIns="0" anchor="t"/>
          <a:p>
            <a:r>
              <a:rPr lang="en-US" altLang="en-US" dirty="0"/>
              <a:t>The output of the integrator:</a:t>
            </a:r>
            <a:endParaRPr lang="en-US" altLang="en-US" dirty="0"/>
          </a:p>
          <a:p>
            <a:endParaRPr lang="en-US" altLang="en-US" dirty="0"/>
          </a:p>
          <a:p>
            <a:endParaRPr lang="en-US" altLang="en-US" dirty="0"/>
          </a:p>
          <a:p>
            <a:endParaRPr lang="en-US" altLang="en-US" dirty="0"/>
          </a:p>
          <a:p>
            <a:r>
              <a:rPr lang="en-US" altLang="en-US" dirty="0"/>
              <a:t>                     is a random variable.</a:t>
            </a:r>
            <a:endParaRPr lang="en-US" altLang="en-US" dirty="0"/>
          </a:p>
          <a:p>
            <a:r>
              <a:rPr lang="en-US" altLang="en-US" dirty="0"/>
              <a:t> N is Gaussian. Why?</a:t>
            </a:r>
            <a:endParaRPr lang="en-US" altLang="en-US" dirty="0"/>
          </a:p>
          <a:p>
            <a:endParaRPr lang="en-US" altLang="en-US" dirty="0"/>
          </a:p>
        </p:txBody>
      </p:sp>
      <p:graphicFrame>
        <p:nvGraphicFramePr>
          <p:cNvPr id="364548" name="Object 4"/>
          <p:cNvGraphicFramePr>
            <a:graphicFrameLocks noChangeAspect="1"/>
          </p:cNvGraphicFramePr>
          <p:nvPr/>
        </p:nvGraphicFramePr>
        <p:xfrm>
          <a:off x="3671888" y="2411413"/>
          <a:ext cx="3697287" cy="1679575"/>
        </p:xfrm>
        <a:graphic>
          <a:graphicData uri="http://schemas.openxmlformats.org/presentationml/2006/ole">
            <mc:AlternateContent xmlns:mc="http://schemas.openxmlformats.org/markup-compatibility/2006">
              <mc:Choice xmlns:v="urn:schemas-microsoft-com:vml" Requires="v">
                <p:oleObj spid="_x0000_s3162" name="" r:id="rId1" imgW="2082800" imgH="990600" progId="Equation.3">
                  <p:embed/>
                </p:oleObj>
              </mc:Choice>
              <mc:Fallback>
                <p:oleObj name="" r:id="rId1" imgW="2082800" imgH="990600" progId="Equation.3">
                  <p:embed/>
                  <p:pic>
                    <p:nvPicPr>
                      <p:cNvPr id="0" name="Picture 3161"/>
                      <p:cNvPicPr/>
                      <p:nvPr/>
                    </p:nvPicPr>
                    <p:blipFill>
                      <a:blip r:embed="rId2"/>
                      <a:stretch>
                        <a:fillRect/>
                      </a:stretch>
                    </p:blipFill>
                    <p:spPr>
                      <a:xfrm>
                        <a:off x="3671888" y="2411413"/>
                        <a:ext cx="3697287" cy="1679575"/>
                      </a:xfrm>
                      <a:prstGeom prst="rect">
                        <a:avLst/>
                      </a:prstGeom>
                      <a:noFill/>
                      <a:ln w="38100">
                        <a:noFill/>
                        <a:miter/>
                      </a:ln>
                    </p:spPr>
                  </p:pic>
                </p:oleObj>
              </mc:Fallback>
            </mc:AlternateContent>
          </a:graphicData>
        </a:graphic>
      </p:graphicFrame>
      <p:graphicFrame>
        <p:nvGraphicFramePr>
          <p:cNvPr id="364549" name="Object 5"/>
          <p:cNvGraphicFramePr>
            <a:graphicFrameLocks noChangeAspect="1"/>
          </p:cNvGraphicFramePr>
          <p:nvPr/>
        </p:nvGraphicFramePr>
        <p:xfrm>
          <a:off x="1871663" y="4140200"/>
          <a:ext cx="2268537" cy="796925"/>
        </p:xfrm>
        <a:graphic>
          <a:graphicData uri="http://schemas.openxmlformats.org/presentationml/2006/ole">
            <mc:AlternateContent xmlns:mc="http://schemas.openxmlformats.org/markup-compatibility/2006">
              <mc:Choice xmlns:v="urn:schemas-microsoft-com:vml" Requires="v">
                <p:oleObj spid="_x0000_s3160" name="" r:id="rId3" imgW="837565" imgH="495300" progId="Equation.3">
                  <p:embed/>
                </p:oleObj>
              </mc:Choice>
              <mc:Fallback>
                <p:oleObj name="" r:id="rId3" imgW="837565" imgH="495300" progId="Equation.3">
                  <p:embed/>
                  <p:pic>
                    <p:nvPicPr>
                      <p:cNvPr id="0" name="Picture 3159"/>
                      <p:cNvPicPr/>
                      <p:nvPr/>
                    </p:nvPicPr>
                    <p:blipFill>
                      <a:blip r:embed="rId4"/>
                      <a:stretch>
                        <a:fillRect/>
                      </a:stretch>
                    </p:blipFill>
                    <p:spPr>
                      <a:xfrm>
                        <a:off x="1871663" y="4140200"/>
                        <a:ext cx="2268537" cy="796925"/>
                      </a:xfrm>
                      <a:prstGeom prst="rect">
                        <a:avLst/>
                      </a:prstGeom>
                      <a:noFill/>
                      <a:ln w="38100">
                        <a:noFill/>
                        <a:miter/>
                      </a:ln>
                    </p:spPr>
                  </p:pic>
                </p:oleObj>
              </mc:Fallback>
            </mc:AlternateContent>
          </a:graphicData>
        </a:graphic>
      </p:graphicFrame>
      <p:sp>
        <p:nvSpPr>
          <p:cNvPr id="364550"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364551"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8914" name="Rectangle 7"/>
          <p:cNvSpPr/>
          <p:nvPr/>
        </p:nvSpPr>
        <p:spPr>
          <a:xfrm>
            <a:off x="784225" y="0"/>
            <a:ext cx="34925" cy="1160463"/>
          </a:xfrm>
          <a:prstGeom prst="rect">
            <a:avLst/>
          </a:prstGeom>
          <a:solidFill>
            <a:schemeClr val="bg2"/>
          </a:solidFill>
          <a:ln w="9525">
            <a:noFill/>
          </a:ln>
        </p:spPr>
        <p:txBody>
          <a:bodyPr wrap="none" lIns="100794" tIns="50397" rIns="100794" bIns="50397" anchor="ctr"/>
          <a:p>
            <a:pPr algn="ctr" eaLnBrk="1" hangingPunct="1"/>
            <a:endParaRPr lang="en-US" altLang="en-US" sz="2600" dirty="0">
              <a:latin typeface="Tahoma" panose="020B0604030504040204" pitchFamily="34" charset="0"/>
            </a:endParaRPr>
          </a:p>
        </p:txBody>
      </p:sp>
      <p:sp>
        <p:nvSpPr>
          <p:cNvPr id="38915" name="Rectangle 9"/>
          <p:cNvSpPr/>
          <p:nvPr/>
        </p:nvSpPr>
        <p:spPr>
          <a:xfrm>
            <a:off x="2087563" y="1260475"/>
            <a:ext cx="7469187" cy="3963988"/>
          </a:xfrm>
          <a:prstGeom prst="rect">
            <a:avLst/>
          </a:prstGeom>
          <a:noFill/>
          <a:ln w="9525">
            <a:noFill/>
          </a:ln>
        </p:spPr>
        <p:txBody>
          <a:bodyPr lIns="100794" tIns="50397" rIns="100794" bIns="50397">
            <a:spAutoFit/>
          </a:bodyPr>
          <a:p>
            <a:pPr algn="just"/>
            <a:r>
              <a:rPr lang="en-US" altLang="en-US" sz="2000" b="1" dirty="0">
                <a:solidFill>
                  <a:schemeClr val="tx1"/>
                </a:solidFill>
                <a:latin typeface="Arial" panose="020B0604020202020204" pitchFamily="34" charset="0"/>
              </a:rPr>
              <a:t>For an intuitive example of the Nyquist theorem, let us sample a simple sine wave at three sampling rates: f</a:t>
            </a:r>
            <a:r>
              <a:rPr lang="en-US" altLang="en-US" sz="2000" b="1" baseline="-25000" dirty="0">
                <a:solidFill>
                  <a:schemeClr val="tx1"/>
                </a:solidFill>
                <a:latin typeface="Arial" panose="020B0604020202020204" pitchFamily="34" charset="0"/>
              </a:rPr>
              <a:t>s</a:t>
            </a:r>
            <a:r>
              <a:rPr lang="en-US" altLang="en-US" sz="2000" b="1" dirty="0">
                <a:solidFill>
                  <a:schemeClr val="tx1"/>
                </a:solidFill>
                <a:latin typeface="Arial" panose="020B0604020202020204" pitchFamily="34" charset="0"/>
              </a:rPr>
              <a:t> = 4f (2 times the Nyquist rate), f</a:t>
            </a:r>
            <a:r>
              <a:rPr lang="en-US" altLang="en-US" sz="2000" b="1" baseline="-25000" dirty="0">
                <a:solidFill>
                  <a:schemeClr val="tx1"/>
                </a:solidFill>
                <a:latin typeface="Arial" panose="020B0604020202020204" pitchFamily="34" charset="0"/>
              </a:rPr>
              <a:t>s</a:t>
            </a:r>
            <a:r>
              <a:rPr lang="en-US" altLang="en-US" sz="2000" b="1" dirty="0">
                <a:solidFill>
                  <a:schemeClr val="tx1"/>
                </a:solidFill>
                <a:latin typeface="Arial" panose="020B0604020202020204" pitchFamily="34" charset="0"/>
              </a:rPr>
              <a:t> = 2f (Nyquist rate), and </a:t>
            </a:r>
            <a:br>
              <a:rPr lang="en-US" altLang="en-US" sz="2000" b="1" dirty="0">
                <a:solidFill>
                  <a:schemeClr val="tx1"/>
                </a:solidFill>
                <a:latin typeface="Arial" panose="020B0604020202020204" pitchFamily="34" charset="0"/>
              </a:rPr>
            </a:br>
            <a:r>
              <a:rPr lang="en-US" altLang="en-US" sz="2000" b="1" dirty="0">
                <a:solidFill>
                  <a:schemeClr val="tx1"/>
                </a:solidFill>
                <a:latin typeface="Arial" panose="020B0604020202020204" pitchFamily="34" charset="0"/>
              </a:rPr>
              <a:t>f</a:t>
            </a:r>
            <a:r>
              <a:rPr lang="en-US" altLang="en-US" sz="2000" b="1" baseline="-25000" dirty="0">
                <a:solidFill>
                  <a:schemeClr val="tx1"/>
                </a:solidFill>
                <a:latin typeface="Arial" panose="020B0604020202020204" pitchFamily="34" charset="0"/>
              </a:rPr>
              <a:t>s</a:t>
            </a:r>
            <a:r>
              <a:rPr lang="en-US" altLang="en-US" sz="2000" b="1" dirty="0">
                <a:solidFill>
                  <a:schemeClr val="tx1"/>
                </a:solidFill>
                <a:latin typeface="Arial" panose="020B0604020202020204" pitchFamily="34" charset="0"/>
              </a:rPr>
              <a:t> = f (one-half the Nyquist rate). Figure 4.24 shows the sampling and the subsequent recovery of the signal.</a:t>
            </a:r>
            <a:endParaRPr lang="en-US" altLang="en-US" sz="2000" b="1" dirty="0">
              <a:solidFill>
                <a:schemeClr val="tx1"/>
              </a:solidFill>
              <a:latin typeface="Arial" panose="020B0604020202020204" pitchFamily="34" charset="0"/>
            </a:endParaRPr>
          </a:p>
          <a:p>
            <a:endParaRPr lang="en-US" altLang="en-US" sz="2000" b="1" dirty="0">
              <a:solidFill>
                <a:schemeClr val="tx1"/>
              </a:solidFill>
              <a:latin typeface="Arial" panose="020B0604020202020204" pitchFamily="34" charset="0"/>
            </a:endParaRPr>
          </a:p>
          <a:p>
            <a:pPr algn="just"/>
            <a:r>
              <a:rPr lang="en-US" altLang="en-US" sz="2000" b="1" dirty="0">
                <a:solidFill>
                  <a:schemeClr val="tx1"/>
                </a:solidFill>
                <a:latin typeface="Arial" panose="020B0604020202020204" pitchFamily="34" charset="0"/>
              </a:rPr>
              <a:t>It can be seen that sampling at the Nyquist rate can create a good approximation of the original sine wave (part a). Oversampling in part b can also create the same approximation, but it is redundant and unnecessary. Sampling below the Nyquist rate (part c) does not produce a signal that looks like the original sine wave</a:t>
            </a:r>
            <a:r>
              <a:rPr lang="en-US" altLang="en-US" sz="3100" b="1" i="1" dirty="0">
                <a:solidFill>
                  <a:schemeClr val="tx1"/>
                </a:solidFill>
                <a:latin typeface="Arial" panose="020B0604020202020204" pitchFamily="34" charset="0"/>
              </a:rPr>
              <a:t>.</a:t>
            </a:r>
            <a:endParaRPr lang="en-US" altLang="en-US" sz="3100" b="1" i="1" dirty="0">
              <a:solidFill>
                <a:schemeClr val="tx1"/>
              </a:solidFill>
              <a:latin typeface="Arial" panose="020B0604020202020204" pitchFamily="34" charset="0"/>
            </a:endParaRPr>
          </a:p>
        </p:txBody>
      </p:sp>
      <p:sp>
        <p:nvSpPr>
          <p:cNvPr id="38916" name="Text Box 11"/>
          <p:cNvSpPr txBox="1"/>
          <p:nvPr/>
        </p:nvSpPr>
        <p:spPr>
          <a:xfrm>
            <a:off x="4248150" y="60325"/>
            <a:ext cx="2862263" cy="839788"/>
          </a:xfrm>
          <a:prstGeom prst="rect">
            <a:avLst/>
          </a:prstGeom>
          <a:noFill/>
          <a:ln w="9525">
            <a:noFill/>
          </a:ln>
        </p:spPr>
        <p:txBody>
          <a:bodyPr wrap="none" lIns="100794" tIns="50397" rIns="100794" bIns="50397">
            <a:spAutoFit/>
          </a:bodyPr>
          <a:p>
            <a:r>
              <a:rPr lang="en-US" altLang="en-US" sz="4800" b="1" dirty="0">
                <a:solidFill>
                  <a:schemeClr val="tx1"/>
                </a:solidFill>
                <a:latin typeface="Arial" panose="020B0604020202020204" pitchFamily="34" charset="0"/>
              </a:rPr>
              <a:t>Example</a:t>
            </a:r>
            <a:r>
              <a:rPr lang="en-US" altLang="en-US" sz="3500" b="1" i="1" dirty="0">
                <a:solidFill>
                  <a:schemeClr val="tx1"/>
                </a:solidFill>
                <a:latin typeface="Arial" panose="020B0604020202020204" pitchFamily="34" charset="0"/>
              </a:rPr>
              <a:t> </a:t>
            </a:r>
            <a:endParaRPr lang="en-US" altLang="en-US" sz="3500" b="1" i="1" dirty="0">
              <a:solidFill>
                <a:schemeClr val="tx1"/>
              </a:solidFill>
              <a:latin typeface="Arial" panose="020B0604020202020204" pitchFamily="34" charset="0"/>
            </a:endParaRPr>
          </a:p>
        </p:txBody>
      </p:sp>
      <p:sp>
        <p:nvSpPr>
          <p:cNvPr id="38917"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38918"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65570" name="Rectangle 2"/>
          <p:cNvSpPr>
            <a:spLocks noGrp="1"/>
          </p:cNvSpPr>
          <p:nvPr>
            <p:ph type="title"/>
          </p:nvPr>
        </p:nvSpPr>
        <p:spPr>
          <a:ln/>
        </p:spPr>
        <p:txBody>
          <a:bodyPr vert="horz" wrap="square" lIns="0" tIns="0" rIns="0" bIns="0" anchor="ctr"/>
          <a:p>
            <a:r>
              <a:rPr lang="en-US" altLang="en-US" dirty="0"/>
              <a:t>Analysis</a:t>
            </a:r>
            <a:endParaRPr lang="en-US" altLang="en-US" dirty="0"/>
          </a:p>
        </p:txBody>
      </p:sp>
      <p:sp>
        <p:nvSpPr>
          <p:cNvPr id="365571" name="Rectangle 3"/>
          <p:cNvSpPr>
            <a:spLocks noGrp="1"/>
          </p:cNvSpPr>
          <p:nvPr>
            <p:ph idx="1"/>
          </p:nvPr>
        </p:nvSpPr>
        <p:spPr>
          <a:ln/>
        </p:spPr>
        <p:txBody>
          <a:bodyPr vert="horz" wrap="square" lIns="0" tIns="28440" rIns="0" bIns="0" anchor="t"/>
          <a:p>
            <a:pPr>
              <a:lnSpc>
                <a:spcPct val="90000"/>
              </a:lnSpc>
            </a:pPr>
            <a:endParaRPr lang="en-US" altLang="en-US" sz="3100" dirty="0"/>
          </a:p>
          <a:p>
            <a:pPr>
              <a:lnSpc>
                <a:spcPct val="90000"/>
              </a:lnSpc>
            </a:pPr>
            <a:endParaRPr lang="en-US" altLang="en-US" sz="3100" dirty="0"/>
          </a:p>
          <a:p>
            <a:pPr>
              <a:lnSpc>
                <a:spcPct val="90000"/>
              </a:lnSpc>
            </a:pPr>
            <a:endParaRPr lang="en-US" altLang="en-US" sz="3100" dirty="0"/>
          </a:p>
          <a:p>
            <a:pPr>
              <a:lnSpc>
                <a:spcPct val="90000"/>
              </a:lnSpc>
            </a:pPr>
            <a:endParaRPr lang="en-US" altLang="en-US" sz="3100" dirty="0"/>
          </a:p>
          <a:p>
            <a:pPr>
              <a:lnSpc>
                <a:spcPct val="90000"/>
              </a:lnSpc>
            </a:pPr>
            <a:endParaRPr lang="en-US" altLang="en-US" sz="3100" dirty="0"/>
          </a:p>
          <a:p>
            <a:pPr>
              <a:lnSpc>
                <a:spcPct val="90000"/>
              </a:lnSpc>
            </a:pPr>
            <a:endParaRPr lang="en-US" altLang="en-US" sz="3100" dirty="0"/>
          </a:p>
          <a:p>
            <a:pPr>
              <a:lnSpc>
                <a:spcPct val="90000"/>
              </a:lnSpc>
            </a:pPr>
            <a:endParaRPr lang="en-US" altLang="en-US" sz="3100" dirty="0"/>
          </a:p>
          <a:p>
            <a:pPr>
              <a:lnSpc>
                <a:spcPct val="90000"/>
              </a:lnSpc>
            </a:pPr>
            <a:r>
              <a:rPr lang="en-US" altLang="en-US" sz="3100" dirty="0"/>
              <a:t>				</a:t>
            </a:r>
            <a:endParaRPr lang="en-US" altLang="en-US" sz="3100" dirty="0"/>
          </a:p>
          <a:p>
            <a:pPr>
              <a:lnSpc>
                <a:spcPct val="90000"/>
              </a:lnSpc>
            </a:pPr>
            <a:r>
              <a:rPr lang="en-US" altLang="en-US" sz="3100" dirty="0"/>
              <a:t>				Key Point </a:t>
            </a:r>
            <a:endParaRPr lang="en-US" altLang="en-US" sz="3100" dirty="0"/>
          </a:p>
          <a:p>
            <a:pPr lvl="1">
              <a:lnSpc>
                <a:spcPct val="90000"/>
              </a:lnSpc>
            </a:pPr>
            <a:r>
              <a:rPr lang="en-US" altLang="en-US" sz="2600" dirty="0"/>
              <a:t>					White noise is uncorrelated</a:t>
            </a:r>
            <a:endParaRPr lang="en-US" altLang="en-US" sz="2600" dirty="0"/>
          </a:p>
        </p:txBody>
      </p:sp>
      <p:graphicFrame>
        <p:nvGraphicFramePr>
          <p:cNvPr id="365572" name="Object 4"/>
          <p:cNvGraphicFramePr>
            <a:graphicFrameLocks noChangeAspect="1"/>
          </p:cNvGraphicFramePr>
          <p:nvPr/>
        </p:nvGraphicFramePr>
        <p:xfrm>
          <a:off x="2352675" y="1835150"/>
          <a:ext cx="7224713" cy="4452938"/>
        </p:xfrm>
        <a:graphic>
          <a:graphicData uri="http://schemas.openxmlformats.org/presentationml/2006/ole">
            <mc:AlternateContent xmlns:mc="http://schemas.openxmlformats.org/markup-compatibility/2006">
              <mc:Choice xmlns:v="urn:schemas-microsoft-com:vml" Requires="v">
                <p:oleObj spid="_x0000_s3161" name="" r:id="rId1" imgW="4978400" imgH="3073400" progId="Equation.3">
                  <p:embed/>
                </p:oleObj>
              </mc:Choice>
              <mc:Fallback>
                <p:oleObj name="" r:id="rId1" imgW="4978400" imgH="3073400" progId="Equation.3">
                  <p:embed/>
                  <p:pic>
                    <p:nvPicPr>
                      <p:cNvPr id="0" name="Picture 3160"/>
                      <p:cNvPicPr/>
                      <p:nvPr/>
                    </p:nvPicPr>
                    <p:blipFill>
                      <a:blip r:embed="rId2"/>
                      <a:stretch>
                        <a:fillRect/>
                      </a:stretch>
                    </p:blipFill>
                    <p:spPr>
                      <a:xfrm>
                        <a:off x="2352675" y="1835150"/>
                        <a:ext cx="7224713" cy="4452938"/>
                      </a:xfrm>
                      <a:prstGeom prst="rect">
                        <a:avLst/>
                      </a:prstGeom>
                      <a:noFill/>
                      <a:ln w="38100">
                        <a:noFill/>
                        <a:miter/>
                      </a:ln>
                    </p:spPr>
                  </p:pic>
                </p:oleObj>
              </mc:Fallback>
            </mc:AlternateContent>
          </a:graphicData>
        </a:graphic>
      </p:graphicFrame>
      <p:sp>
        <p:nvSpPr>
          <p:cNvPr id="365573"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365574"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66594" name="Rectangle 2"/>
          <p:cNvSpPr>
            <a:spLocks noGrp="1"/>
          </p:cNvSpPr>
          <p:nvPr>
            <p:ph type="title"/>
          </p:nvPr>
        </p:nvSpPr>
        <p:spPr>
          <a:ln/>
        </p:spPr>
        <p:txBody>
          <a:bodyPr vert="horz" wrap="square" lIns="0" tIns="0" rIns="0" bIns="0" anchor="ctr"/>
          <a:p>
            <a:r>
              <a:rPr lang="en-US" altLang="en-US" dirty="0"/>
              <a:t>Error Analysis</a:t>
            </a:r>
            <a:endParaRPr lang="en-US" altLang="en-US" dirty="0"/>
          </a:p>
        </p:txBody>
      </p:sp>
      <p:sp>
        <p:nvSpPr>
          <p:cNvPr id="366595" name="Rectangle 3"/>
          <p:cNvSpPr>
            <a:spLocks noGrp="1"/>
          </p:cNvSpPr>
          <p:nvPr>
            <p:ph idx="1"/>
          </p:nvPr>
        </p:nvSpPr>
        <p:spPr>
          <a:xfrm>
            <a:off x="2016125" y="1768475"/>
            <a:ext cx="7553325" cy="4379913"/>
          </a:xfrm>
          <a:ln/>
        </p:spPr>
        <p:txBody>
          <a:bodyPr vert="horz" wrap="square" lIns="0" tIns="28440" rIns="0" bIns="0" anchor="t"/>
          <a:p>
            <a:r>
              <a:rPr lang="en-US" altLang="en-US" dirty="0"/>
              <a:t>Therefore, the pdf of N is:</a:t>
            </a:r>
            <a:endParaRPr lang="en-US" altLang="en-US" dirty="0"/>
          </a:p>
          <a:p>
            <a:endParaRPr lang="en-US" altLang="en-US" dirty="0"/>
          </a:p>
          <a:p>
            <a:endParaRPr lang="en-US" altLang="en-US" dirty="0"/>
          </a:p>
          <a:p>
            <a:endParaRPr lang="en-US" altLang="en-US" dirty="0"/>
          </a:p>
          <a:p>
            <a:r>
              <a:rPr lang="en-US" altLang="en-US" dirty="0"/>
              <a:t>In how many different ways, can an error occur?</a:t>
            </a:r>
            <a:endParaRPr lang="en-US" altLang="en-US" dirty="0"/>
          </a:p>
          <a:p>
            <a:endParaRPr lang="en-US" altLang="en-US" dirty="0"/>
          </a:p>
        </p:txBody>
      </p:sp>
      <p:graphicFrame>
        <p:nvGraphicFramePr>
          <p:cNvPr id="366596" name="Object 4"/>
          <p:cNvGraphicFramePr>
            <a:graphicFrameLocks noChangeAspect="1"/>
          </p:cNvGraphicFramePr>
          <p:nvPr/>
        </p:nvGraphicFramePr>
        <p:xfrm>
          <a:off x="3816350" y="2484438"/>
          <a:ext cx="2603500" cy="1258887"/>
        </p:xfrm>
        <a:graphic>
          <a:graphicData uri="http://schemas.openxmlformats.org/presentationml/2006/ole">
            <mc:AlternateContent xmlns:mc="http://schemas.openxmlformats.org/markup-compatibility/2006">
              <mc:Choice xmlns:v="urn:schemas-microsoft-com:vml" Requires="v">
                <p:oleObj spid="_x0000_s3156" name="" r:id="rId1" imgW="1091565" imgH="508000" progId="Equation.3">
                  <p:embed/>
                </p:oleObj>
              </mc:Choice>
              <mc:Fallback>
                <p:oleObj name="" r:id="rId1" imgW="1091565" imgH="508000" progId="Equation.3">
                  <p:embed/>
                  <p:pic>
                    <p:nvPicPr>
                      <p:cNvPr id="0" name="Picture 3155"/>
                      <p:cNvPicPr/>
                      <p:nvPr/>
                    </p:nvPicPr>
                    <p:blipFill>
                      <a:blip r:embed="rId2"/>
                      <a:stretch>
                        <a:fillRect/>
                      </a:stretch>
                    </p:blipFill>
                    <p:spPr>
                      <a:xfrm>
                        <a:off x="3816350" y="2484438"/>
                        <a:ext cx="2603500" cy="1258887"/>
                      </a:xfrm>
                      <a:prstGeom prst="rect">
                        <a:avLst/>
                      </a:prstGeom>
                      <a:noFill/>
                      <a:ln w="38100">
                        <a:noFill/>
                        <a:miter/>
                      </a:ln>
                    </p:spPr>
                  </p:pic>
                </p:oleObj>
              </mc:Fallback>
            </mc:AlternateContent>
          </a:graphicData>
        </a:graphic>
      </p:graphicFrame>
      <p:sp>
        <p:nvSpPr>
          <p:cNvPr id="366597"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366598"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67618" name="Rectangle 2"/>
          <p:cNvSpPr>
            <a:spLocks noGrp="1"/>
          </p:cNvSpPr>
          <p:nvPr>
            <p:ph type="title"/>
          </p:nvPr>
        </p:nvSpPr>
        <p:spPr>
          <a:xfrm>
            <a:off x="503238" y="23813"/>
            <a:ext cx="9066212" cy="1257300"/>
          </a:xfrm>
          <a:ln/>
        </p:spPr>
        <p:txBody>
          <a:bodyPr vert="horz" wrap="square" lIns="0" tIns="0" rIns="0" bIns="0" anchor="ctr"/>
          <a:p>
            <a:r>
              <a:rPr lang="en-US" altLang="en-US" dirty="0"/>
              <a:t>Error Analysis</a:t>
            </a:r>
            <a:endParaRPr lang="en-US" altLang="en-US" dirty="0"/>
          </a:p>
        </p:txBody>
      </p:sp>
      <p:sp>
        <p:nvSpPr>
          <p:cNvPr id="367619" name="Rectangle 3"/>
          <p:cNvSpPr>
            <a:spLocks noGrp="1"/>
          </p:cNvSpPr>
          <p:nvPr>
            <p:ph idx="1"/>
          </p:nvPr>
        </p:nvSpPr>
        <p:spPr>
          <a:xfrm>
            <a:off x="2232025" y="1403350"/>
            <a:ext cx="7481888" cy="4379913"/>
          </a:xfrm>
          <a:ln/>
        </p:spPr>
        <p:txBody>
          <a:bodyPr vert="horz" wrap="square" lIns="0" tIns="28440" rIns="0" bIns="0" anchor="t"/>
          <a:p>
            <a:r>
              <a:rPr lang="en-US" altLang="en-US" dirty="0"/>
              <a:t>Two ways in which errors occur:</a:t>
            </a:r>
            <a:endParaRPr lang="en-US" altLang="en-US" dirty="0"/>
          </a:p>
          <a:p>
            <a:pPr lvl="1"/>
            <a:r>
              <a:rPr lang="en-US" altLang="en-US" dirty="0"/>
              <a:t>A is transmitted, AT+N&lt;0 (0 received,1 sent)</a:t>
            </a:r>
            <a:endParaRPr lang="en-US" altLang="en-US" dirty="0"/>
          </a:p>
          <a:p>
            <a:pPr lvl="1"/>
            <a:r>
              <a:rPr lang="en-US" altLang="en-US" dirty="0"/>
              <a:t>-A is transmitted, -AT+N&gt;0 (1 received,0 sent)</a:t>
            </a:r>
            <a:endParaRPr lang="en-US" altLang="en-US" dirty="0"/>
          </a:p>
          <a:p>
            <a:endParaRPr lang="en-US" altLang="en-US" dirty="0"/>
          </a:p>
        </p:txBody>
      </p:sp>
      <p:graphicFrame>
        <p:nvGraphicFramePr>
          <p:cNvPr id="367620" name="Object 5"/>
          <p:cNvGraphicFramePr>
            <a:graphicFrameLocks noChangeAspect="1"/>
          </p:cNvGraphicFramePr>
          <p:nvPr/>
        </p:nvGraphicFramePr>
        <p:xfrm>
          <a:off x="2592388" y="3419475"/>
          <a:ext cx="6888162" cy="3695700"/>
        </p:xfrm>
        <a:graphic>
          <a:graphicData uri="http://schemas.openxmlformats.org/presentationml/2006/ole">
            <mc:AlternateContent xmlns:mc="http://schemas.openxmlformats.org/markup-compatibility/2006">
              <mc:Choice xmlns:v="urn:schemas-microsoft-com:vml" Requires="v">
                <p:oleObj spid="_x0000_s3159" name="" r:id="rId1" imgW="4572000" imgH="3429000" progId="PowerPoint.Slide.8">
                  <p:embed/>
                </p:oleObj>
              </mc:Choice>
              <mc:Fallback>
                <p:oleObj name="" r:id="rId1" imgW="4572000" imgH="3429000" progId="PowerPoint.Slide.8">
                  <p:embed/>
                  <p:pic>
                    <p:nvPicPr>
                      <p:cNvPr id="0" name="Picture 3158"/>
                      <p:cNvPicPr/>
                      <p:nvPr/>
                    </p:nvPicPr>
                    <p:blipFill>
                      <a:blip r:embed="rId2"/>
                      <a:stretch>
                        <a:fillRect/>
                      </a:stretch>
                    </p:blipFill>
                    <p:spPr>
                      <a:xfrm>
                        <a:off x="2592388" y="3419475"/>
                        <a:ext cx="6888162" cy="3695700"/>
                      </a:xfrm>
                      <a:prstGeom prst="rect">
                        <a:avLst/>
                      </a:prstGeom>
                      <a:noFill/>
                      <a:ln w="38100">
                        <a:noFill/>
                        <a:miter/>
                      </a:ln>
                    </p:spPr>
                  </p:pic>
                </p:oleObj>
              </mc:Fallback>
            </mc:AlternateContent>
          </a:graphicData>
        </a:graphic>
      </p:graphicFrame>
      <p:sp>
        <p:nvSpPr>
          <p:cNvPr id="367621"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367622"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68642" name="Rectangle 2"/>
          <p:cNvSpPr>
            <a:spLocks noGrp="1"/>
          </p:cNvSpPr>
          <p:nvPr>
            <p:ph type="title"/>
          </p:nvPr>
        </p:nvSpPr>
        <p:spPr>
          <a:ln/>
        </p:spPr>
        <p:txBody>
          <a:bodyPr vert="horz" wrap="square" lIns="0" tIns="0" rIns="0" bIns="0" anchor="ctr"/>
          <a:p>
            <a:r>
              <a:rPr lang="en-US" altLang="en-US" dirty="0"/>
              <a:t> </a:t>
            </a:r>
            <a:endParaRPr lang="en-US" altLang="en-US" dirty="0"/>
          </a:p>
        </p:txBody>
      </p:sp>
      <p:sp>
        <p:nvSpPr>
          <p:cNvPr id="368643" name="Rectangle 3"/>
          <p:cNvSpPr>
            <a:spLocks noGrp="1"/>
          </p:cNvSpPr>
          <p:nvPr>
            <p:ph idx="1"/>
          </p:nvPr>
        </p:nvSpPr>
        <p:spPr>
          <a:xfrm>
            <a:off x="1800225" y="1768475"/>
            <a:ext cx="7769225" cy="4379913"/>
          </a:xfrm>
          <a:ln/>
        </p:spPr>
        <p:txBody>
          <a:bodyPr vert="horz" wrap="square" lIns="0" tIns="28440" rIns="0" bIns="0" anchor="t"/>
          <a:p>
            <a:r>
              <a:rPr lang="en-US" altLang="en-US" dirty="0"/>
              <a:t> </a:t>
            </a:r>
            <a:endParaRPr lang="en-US" altLang="en-US" dirty="0"/>
          </a:p>
          <a:p>
            <a:endParaRPr lang="en-US" altLang="en-US" dirty="0"/>
          </a:p>
          <a:p>
            <a:r>
              <a:rPr lang="en-US" altLang="en-US" dirty="0"/>
              <a:t>	Similarly,</a:t>
            </a:r>
            <a:endParaRPr lang="en-US" altLang="en-US" dirty="0"/>
          </a:p>
          <a:p>
            <a:endParaRPr lang="en-US" altLang="en-US" dirty="0"/>
          </a:p>
          <a:p>
            <a:endParaRPr lang="en-US" altLang="en-US" dirty="0"/>
          </a:p>
          <a:p>
            <a:r>
              <a:rPr lang="en-US" altLang="en-US" dirty="0"/>
              <a:t>The average probability of error:</a:t>
            </a:r>
            <a:endParaRPr lang="en-US" altLang="en-US" dirty="0"/>
          </a:p>
          <a:p>
            <a:pPr>
              <a:buClr>
                <a:srgbClr val="000000"/>
              </a:buClr>
              <a:buSzPct val="100000"/>
              <a:buFontTx/>
            </a:pPr>
            <a:endParaRPr lang="en-US" altLang="en-US" dirty="0"/>
          </a:p>
          <a:p>
            <a:endParaRPr lang="en-US" altLang="en-US" dirty="0"/>
          </a:p>
        </p:txBody>
      </p:sp>
      <p:graphicFrame>
        <p:nvGraphicFramePr>
          <p:cNvPr id="368644" name="Object 4"/>
          <p:cNvGraphicFramePr>
            <a:graphicFrameLocks noChangeAspect="1"/>
          </p:cNvGraphicFramePr>
          <p:nvPr/>
        </p:nvGraphicFramePr>
        <p:xfrm>
          <a:off x="2808288" y="1258888"/>
          <a:ext cx="6216650" cy="1847850"/>
        </p:xfrm>
        <a:graphic>
          <a:graphicData uri="http://schemas.openxmlformats.org/presentationml/2006/ole">
            <mc:AlternateContent xmlns:mc="http://schemas.openxmlformats.org/markup-compatibility/2006">
              <mc:Choice xmlns:v="urn:schemas-microsoft-com:vml" Requires="v">
                <p:oleObj spid="_x0000_s3157" name="" r:id="rId1" imgW="2654300" imgH="762000" progId="Equation.3">
                  <p:embed/>
                </p:oleObj>
              </mc:Choice>
              <mc:Fallback>
                <p:oleObj name="" r:id="rId1" imgW="2654300" imgH="762000" progId="Equation.3">
                  <p:embed/>
                  <p:pic>
                    <p:nvPicPr>
                      <p:cNvPr id="0" name="Picture 3156"/>
                      <p:cNvPicPr/>
                      <p:nvPr/>
                    </p:nvPicPr>
                    <p:blipFill>
                      <a:blip r:embed="rId2"/>
                      <a:stretch>
                        <a:fillRect/>
                      </a:stretch>
                    </p:blipFill>
                    <p:spPr>
                      <a:xfrm>
                        <a:off x="2808288" y="1258888"/>
                        <a:ext cx="6216650" cy="1847850"/>
                      </a:xfrm>
                      <a:prstGeom prst="rect">
                        <a:avLst/>
                      </a:prstGeom>
                      <a:noFill/>
                      <a:ln w="38100">
                        <a:noFill/>
                        <a:miter/>
                      </a:ln>
                    </p:spPr>
                  </p:pic>
                </p:oleObj>
              </mc:Fallback>
            </mc:AlternateContent>
          </a:graphicData>
        </a:graphic>
      </p:graphicFrame>
      <p:graphicFrame>
        <p:nvGraphicFramePr>
          <p:cNvPr id="368645" name="Object 5"/>
          <p:cNvGraphicFramePr>
            <a:graphicFrameLocks noChangeAspect="1"/>
          </p:cNvGraphicFramePr>
          <p:nvPr/>
        </p:nvGraphicFramePr>
        <p:xfrm>
          <a:off x="2160588" y="3348038"/>
          <a:ext cx="6215062" cy="1511300"/>
        </p:xfrm>
        <a:graphic>
          <a:graphicData uri="http://schemas.openxmlformats.org/presentationml/2006/ole">
            <mc:AlternateContent xmlns:mc="http://schemas.openxmlformats.org/markup-compatibility/2006">
              <mc:Choice xmlns:v="urn:schemas-microsoft-com:vml" Requires="v">
                <p:oleObj spid="_x0000_s3158" name="" r:id="rId3" imgW="2667000" imgH="762000" progId="Equation.3">
                  <p:embed/>
                </p:oleObj>
              </mc:Choice>
              <mc:Fallback>
                <p:oleObj name="" r:id="rId3" imgW="2667000" imgH="762000" progId="Equation.3">
                  <p:embed/>
                  <p:pic>
                    <p:nvPicPr>
                      <p:cNvPr id="0" name="Picture 3157"/>
                      <p:cNvPicPr/>
                      <p:nvPr/>
                    </p:nvPicPr>
                    <p:blipFill>
                      <a:blip r:embed="rId4"/>
                      <a:stretch>
                        <a:fillRect/>
                      </a:stretch>
                    </p:blipFill>
                    <p:spPr>
                      <a:xfrm>
                        <a:off x="2160588" y="3348038"/>
                        <a:ext cx="6215062" cy="1511300"/>
                      </a:xfrm>
                      <a:prstGeom prst="rect">
                        <a:avLst/>
                      </a:prstGeom>
                      <a:noFill/>
                      <a:ln w="38100">
                        <a:noFill/>
                        <a:miter/>
                      </a:ln>
                    </p:spPr>
                  </p:pic>
                </p:oleObj>
              </mc:Fallback>
            </mc:AlternateContent>
          </a:graphicData>
        </a:graphic>
      </p:graphicFrame>
      <p:graphicFrame>
        <p:nvGraphicFramePr>
          <p:cNvPr id="368646" name="Object 6"/>
          <p:cNvGraphicFramePr>
            <a:graphicFrameLocks noChangeAspect="1"/>
          </p:cNvGraphicFramePr>
          <p:nvPr/>
        </p:nvGraphicFramePr>
        <p:xfrm>
          <a:off x="2735263" y="5651500"/>
          <a:ext cx="4873625" cy="1428750"/>
        </p:xfrm>
        <a:graphic>
          <a:graphicData uri="http://schemas.openxmlformats.org/presentationml/2006/ole">
            <mc:AlternateContent xmlns:mc="http://schemas.openxmlformats.org/markup-compatibility/2006">
              <mc:Choice xmlns:v="urn:schemas-microsoft-com:vml" Requires="v">
                <p:oleObj spid="_x0000_s3165" name="" r:id="rId5" imgW="2298700" imgH="762000" progId="Equation.3">
                  <p:embed/>
                </p:oleObj>
              </mc:Choice>
              <mc:Fallback>
                <p:oleObj name="" r:id="rId5" imgW="2298700" imgH="762000" progId="Equation.3">
                  <p:embed/>
                  <p:pic>
                    <p:nvPicPr>
                      <p:cNvPr id="0" name="Picture 3164"/>
                      <p:cNvPicPr/>
                      <p:nvPr/>
                    </p:nvPicPr>
                    <p:blipFill>
                      <a:blip r:embed="rId6"/>
                      <a:stretch>
                        <a:fillRect/>
                      </a:stretch>
                    </p:blipFill>
                    <p:spPr>
                      <a:xfrm>
                        <a:off x="2735263" y="5651500"/>
                        <a:ext cx="4873625" cy="1428750"/>
                      </a:xfrm>
                      <a:prstGeom prst="rect">
                        <a:avLst/>
                      </a:prstGeom>
                      <a:noFill/>
                      <a:ln w="38100">
                        <a:noFill/>
                        <a:miter/>
                      </a:ln>
                    </p:spPr>
                  </p:pic>
                </p:oleObj>
              </mc:Fallback>
            </mc:AlternateContent>
          </a:graphicData>
        </a:graphic>
      </p:graphicFrame>
      <p:sp>
        <p:nvSpPr>
          <p:cNvPr id="368647"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368648"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69666" name="Rectangle 2"/>
          <p:cNvSpPr>
            <a:spLocks noGrp="1"/>
          </p:cNvSpPr>
          <p:nvPr>
            <p:ph type="title"/>
          </p:nvPr>
        </p:nvSpPr>
        <p:spPr>
          <a:ln/>
        </p:spPr>
        <p:txBody>
          <a:bodyPr vert="horz" wrap="square" lIns="0" tIns="0" rIns="0" bIns="0" anchor="ctr"/>
          <a:p>
            <a:r>
              <a:rPr lang="en-US" altLang="en-US" dirty="0"/>
              <a:t>  </a:t>
            </a:r>
            <a:endParaRPr lang="en-US" altLang="en-US" dirty="0"/>
          </a:p>
        </p:txBody>
      </p:sp>
      <p:sp>
        <p:nvSpPr>
          <p:cNvPr id="369667" name="Rectangle 3"/>
          <p:cNvSpPr>
            <a:spLocks noGrp="1"/>
          </p:cNvSpPr>
          <p:nvPr>
            <p:ph idx="1"/>
          </p:nvPr>
        </p:nvSpPr>
        <p:spPr>
          <a:xfrm>
            <a:off x="2160588" y="1768475"/>
            <a:ext cx="7408862" cy="4379913"/>
          </a:xfrm>
          <a:ln/>
        </p:spPr>
        <p:txBody>
          <a:bodyPr vert="horz" wrap="square" lIns="0" tIns="28440" rIns="0" bIns="0" anchor="t"/>
          <a:p>
            <a:r>
              <a:rPr lang="en-US" altLang="en-US" dirty="0"/>
              <a:t>Energy per bit:</a:t>
            </a:r>
            <a:endParaRPr lang="en-US" altLang="en-US" dirty="0"/>
          </a:p>
          <a:p>
            <a:endParaRPr lang="en-US" altLang="en-US" dirty="0"/>
          </a:p>
          <a:p>
            <a:endParaRPr lang="en-US" altLang="en-US" dirty="0"/>
          </a:p>
          <a:p>
            <a:r>
              <a:rPr lang="en-US" altLang="en-US" dirty="0"/>
              <a:t>Therefore, the error can be written in terms of the energy.</a:t>
            </a:r>
            <a:endParaRPr lang="en-US" altLang="en-US" dirty="0"/>
          </a:p>
          <a:p>
            <a:r>
              <a:rPr lang="en-US" altLang="en-US" dirty="0"/>
              <a:t>Define </a:t>
            </a:r>
            <a:endParaRPr lang="en-US" altLang="en-US" dirty="0"/>
          </a:p>
          <a:p>
            <a:endParaRPr lang="en-US" altLang="en-US" dirty="0"/>
          </a:p>
        </p:txBody>
      </p:sp>
      <p:graphicFrame>
        <p:nvGraphicFramePr>
          <p:cNvPr id="369668" name="Object 4"/>
          <p:cNvGraphicFramePr>
            <a:graphicFrameLocks noChangeAspect="1"/>
          </p:cNvGraphicFramePr>
          <p:nvPr/>
        </p:nvGraphicFramePr>
        <p:xfrm>
          <a:off x="3816350" y="2411413"/>
          <a:ext cx="2855913" cy="1008062"/>
        </p:xfrm>
        <a:graphic>
          <a:graphicData uri="http://schemas.openxmlformats.org/presentationml/2006/ole">
            <mc:AlternateContent xmlns:mc="http://schemas.openxmlformats.org/markup-compatibility/2006">
              <mc:Choice xmlns:v="urn:schemas-microsoft-com:vml" Requires="v">
                <p:oleObj spid="_x0000_s3166" name="" r:id="rId1" imgW="1205865" imgH="495300" progId="Equation.3">
                  <p:embed/>
                </p:oleObj>
              </mc:Choice>
              <mc:Fallback>
                <p:oleObj name="" r:id="rId1" imgW="1205865" imgH="495300" progId="Equation.3">
                  <p:embed/>
                  <p:pic>
                    <p:nvPicPr>
                      <p:cNvPr id="0" name="Picture 3165"/>
                      <p:cNvPicPr/>
                      <p:nvPr/>
                    </p:nvPicPr>
                    <p:blipFill>
                      <a:blip r:embed="rId2"/>
                      <a:stretch>
                        <a:fillRect/>
                      </a:stretch>
                    </p:blipFill>
                    <p:spPr>
                      <a:xfrm>
                        <a:off x="3816350" y="2411413"/>
                        <a:ext cx="2855913" cy="1008062"/>
                      </a:xfrm>
                      <a:prstGeom prst="rect">
                        <a:avLst/>
                      </a:prstGeom>
                      <a:noFill/>
                      <a:ln w="38100">
                        <a:noFill/>
                        <a:miter/>
                      </a:ln>
                    </p:spPr>
                  </p:pic>
                </p:oleObj>
              </mc:Fallback>
            </mc:AlternateContent>
          </a:graphicData>
        </a:graphic>
      </p:graphicFrame>
      <p:graphicFrame>
        <p:nvGraphicFramePr>
          <p:cNvPr id="369669" name="Object 5"/>
          <p:cNvGraphicFramePr>
            <a:graphicFrameLocks noChangeAspect="1"/>
          </p:cNvGraphicFramePr>
          <p:nvPr/>
        </p:nvGraphicFramePr>
        <p:xfrm>
          <a:off x="3816350" y="4859338"/>
          <a:ext cx="1595438" cy="757237"/>
        </p:xfrm>
        <a:graphic>
          <a:graphicData uri="http://schemas.openxmlformats.org/presentationml/2006/ole">
            <mc:AlternateContent xmlns:mc="http://schemas.openxmlformats.org/markup-compatibility/2006">
              <mc:Choice xmlns:v="urn:schemas-microsoft-com:vml" Requires="v">
                <p:oleObj spid="_x0000_s3167" name="" r:id="rId3" imgW="914400" imgH="457200" progId="Equation.3">
                  <p:embed/>
                </p:oleObj>
              </mc:Choice>
              <mc:Fallback>
                <p:oleObj name="" r:id="rId3" imgW="914400" imgH="457200" progId="Equation.3">
                  <p:embed/>
                  <p:pic>
                    <p:nvPicPr>
                      <p:cNvPr id="0" name="Picture 3166"/>
                      <p:cNvPicPr/>
                      <p:nvPr/>
                    </p:nvPicPr>
                    <p:blipFill>
                      <a:blip r:embed="rId4"/>
                      <a:stretch>
                        <a:fillRect/>
                      </a:stretch>
                    </p:blipFill>
                    <p:spPr>
                      <a:xfrm>
                        <a:off x="3816350" y="4859338"/>
                        <a:ext cx="1595438" cy="757237"/>
                      </a:xfrm>
                      <a:prstGeom prst="rect">
                        <a:avLst/>
                      </a:prstGeom>
                      <a:noFill/>
                      <a:ln w="38100">
                        <a:noFill/>
                        <a:miter/>
                      </a:ln>
                    </p:spPr>
                  </p:pic>
                </p:oleObj>
              </mc:Fallback>
            </mc:AlternateContent>
          </a:graphicData>
        </a:graphic>
      </p:graphicFrame>
      <p:sp>
        <p:nvSpPr>
          <p:cNvPr id="369670"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369671"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70690" name="Rectangle 2"/>
          <p:cNvSpPr>
            <a:spLocks noGrp="1"/>
          </p:cNvSpPr>
          <p:nvPr>
            <p:ph type="title"/>
          </p:nvPr>
        </p:nvSpPr>
        <p:spPr>
          <a:ln/>
        </p:spPr>
        <p:txBody>
          <a:bodyPr vert="horz" wrap="square" lIns="0" tIns="0" rIns="0" bIns="0" anchor="ctr"/>
          <a:p>
            <a:r>
              <a:rPr lang="en-US" altLang="en-US" dirty="0"/>
              <a:t>   </a:t>
            </a:r>
            <a:endParaRPr lang="tr-TR" altLang="en-US" dirty="0"/>
          </a:p>
        </p:txBody>
      </p:sp>
      <p:sp>
        <p:nvSpPr>
          <p:cNvPr id="370691" name="Rectangle 3"/>
          <p:cNvSpPr>
            <a:spLocks noGrp="1"/>
          </p:cNvSpPr>
          <p:nvPr>
            <p:ph idx="1"/>
          </p:nvPr>
        </p:nvSpPr>
        <p:spPr>
          <a:xfrm>
            <a:off x="2303463" y="1768475"/>
            <a:ext cx="7265987" cy="4379913"/>
          </a:xfrm>
          <a:ln/>
        </p:spPr>
        <p:txBody>
          <a:bodyPr vert="horz" wrap="square" lIns="0" tIns="28440" rIns="0" bIns="0" anchor="t"/>
          <a:p>
            <a:pPr>
              <a:lnSpc>
                <a:spcPct val="90000"/>
              </a:lnSpc>
            </a:pPr>
            <a:r>
              <a:rPr lang="en-US" altLang="en-US" dirty="0"/>
              <a:t>Recall: Rectangular pulse of duration T seconds has magnitude spectrum </a:t>
            </a:r>
            <a:endParaRPr lang="en-US" altLang="en-US" dirty="0"/>
          </a:p>
          <a:p>
            <a:pPr>
              <a:lnSpc>
                <a:spcPct val="90000"/>
              </a:lnSpc>
            </a:pPr>
            <a:endParaRPr lang="en-US" altLang="en-US" dirty="0"/>
          </a:p>
          <a:p>
            <a:pPr>
              <a:lnSpc>
                <a:spcPct val="90000"/>
              </a:lnSpc>
            </a:pPr>
            <a:r>
              <a:rPr lang="en-US" altLang="en-US" dirty="0"/>
              <a:t>Effective Bandwidth: </a:t>
            </a:r>
            <a:endParaRPr lang="en-US" altLang="en-US" dirty="0"/>
          </a:p>
          <a:p>
            <a:pPr>
              <a:lnSpc>
                <a:spcPct val="90000"/>
              </a:lnSpc>
            </a:pPr>
            <a:r>
              <a:rPr lang="en-US" altLang="en-US" dirty="0"/>
              <a:t>Therefore, </a:t>
            </a:r>
            <a:endParaRPr lang="en-US" altLang="en-US" dirty="0"/>
          </a:p>
          <a:p>
            <a:pPr>
              <a:lnSpc>
                <a:spcPct val="90000"/>
              </a:lnSpc>
            </a:pPr>
            <a:endParaRPr lang="en-US" altLang="en-US" dirty="0"/>
          </a:p>
          <a:p>
            <a:pPr>
              <a:lnSpc>
                <a:spcPct val="90000"/>
              </a:lnSpc>
            </a:pPr>
            <a:r>
              <a:rPr lang="en-US" altLang="en-US" dirty="0"/>
              <a:t>What’s the physical meaning of this quantity?</a:t>
            </a:r>
            <a:endParaRPr lang="en-US" altLang="en-US" dirty="0"/>
          </a:p>
        </p:txBody>
      </p:sp>
      <p:graphicFrame>
        <p:nvGraphicFramePr>
          <p:cNvPr id="370692" name="Object 4"/>
          <p:cNvGraphicFramePr>
            <a:graphicFrameLocks noChangeAspect="1"/>
          </p:cNvGraphicFramePr>
          <p:nvPr/>
        </p:nvGraphicFramePr>
        <p:xfrm>
          <a:off x="3960813" y="2771775"/>
          <a:ext cx="1847850" cy="409575"/>
        </p:xfrm>
        <a:graphic>
          <a:graphicData uri="http://schemas.openxmlformats.org/presentationml/2006/ole">
            <mc:AlternateContent xmlns:mc="http://schemas.openxmlformats.org/markup-compatibility/2006">
              <mc:Choice xmlns:v="urn:schemas-microsoft-com:vml" Requires="v">
                <p:oleObj spid="_x0000_s3164" name="" r:id="rId1" imgW="748665" imgH="203200" progId="Equation.3">
                  <p:embed/>
                </p:oleObj>
              </mc:Choice>
              <mc:Fallback>
                <p:oleObj name="" r:id="rId1" imgW="748665" imgH="203200" progId="Equation.3">
                  <p:embed/>
                  <p:pic>
                    <p:nvPicPr>
                      <p:cNvPr id="0" name="Picture 3163"/>
                      <p:cNvPicPr/>
                      <p:nvPr/>
                    </p:nvPicPr>
                    <p:blipFill>
                      <a:blip r:embed="rId2"/>
                      <a:stretch>
                        <a:fillRect/>
                      </a:stretch>
                    </p:blipFill>
                    <p:spPr>
                      <a:xfrm>
                        <a:off x="3960813" y="2771775"/>
                        <a:ext cx="1847850" cy="409575"/>
                      </a:xfrm>
                      <a:prstGeom prst="rect">
                        <a:avLst/>
                      </a:prstGeom>
                      <a:noFill/>
                      <a:ln w="38100">
                        <a:noFill/>
                        <a:miter/>
                      </a:ln>
                    </p:spPr>
                  </p:pic>
                </p:oleObj>
              </mc:Fallback>
            </mc:AlternateContent>
          </a:graphicData>
        </a:graphic>
      </p:graphicFrame>
      <p:graphicFrame>
        <p:nvGraphicFramePr>
          <p:cNvPr id="370693" name="Object 5"/>
          <p:cNvGraphicFramePr>
            <a:graphicFrameLocks noChangeAspect="1"/>
          </p:cNvGraphicFramePr>
          <p:nvPr/>
        </p:nvGraphicFramePr>
        <p:xfrm>
          <a:off x="6119813" y="3492500"/>
          <a:ext cx="1008062" cy="398463"/>
        </p:xfrm>
        <a:graphic>
          <a:graphicData uri="http://schemas.openxmlformats.org/presentationml/2006/ole">
            <mc:AlternateContent xmlns:mc="http://schemas.openxmlformats.org/markup-compatibility/2006">
              <mc:Choice xmlns:v="urn:schemas-microsoft-com:vml" Requires="v">
                <p:oleObj spid="_x0000_s3169" name="" r:id="rId3" imgW="609600" imgH="241300" progId="Equation.3">
                  <p:embed/>
                </p:oleObj>
              </mc:Choice>
              <mc:Fallback>
                <p:oleObj name="" r:id="rId3" imgW="609600" imgH="241300" progId="Equation.3">
                  <p:embed/>
                  <p:pic>
                    <p:nvPicPr>
                      <p:cNvPr id="0" name="Picture 3168"/>
                      <p:cNvPicPr/>
                      <p:nvPr/>
                    </p:nvPicPr>
                    <p:blipFill>
                      <a:blip r:embed="rId4"/>
                      <a:stretch>
                        <a:fillRect/>
                      </a:stretch>
                    </p:blipFill>
                    <p:spPr>
                      <a:xfrm>
                        <a:off x="6119813" y="3492500"/>
                        <a:ext cx="1008062" cy="398463"/>
                      </a:xfrm>
                      <a:prstGeom prst="rect">
                        <a:avLst/>
                      </a:prstGeom>
                      <a:noFill/>
                      <a:ln w="38100">
                        <a:noFill/>
                        <a:miter/>
                      </a:ln>
                    </p:spPr>
                  </p:pic>
                </p:oleObj>
              </mc:Fallback>
            </mc:AlternateContent>
          </a:graphicData>
        </a:graphic>
      </p:graphicFrame>
      <p:graphicFrame>
        <p:nvGraphicFramePr>
          <p:cNvPr id="370694" name="Object 6"/>
          <p:cNvGraphicFramePr>
            <a:graphicFrameLocks noChangeAspect="1"/>
          </p:cNvGraphicFramePr>
          <p:nvPr/>
        </p:nvGraphicFramePr>
        <p:xfrm>
          <a:off x="4176713" y="4067175"/>
          <a:ext cx="1092200" cy="757238"/>
        </p:xfrm>
        <a:graphic>
          <a:graphicData uri="http://schemas.openxmlformats.org/presentationml/2006/ole">
            <mc:AlternateContent xmlns:mc="http://schemas.openxmlformats.org/markup-compatibility/2006">
              <mc:Choice xmlns:v="urn:schemas-microsoft-com:vml" Requires="v">
                <p:oleObj spid="_x0000_s3170" name="" r:id="rId5" imgW="635000" imgH="469900" progId="Equation.3">
                  <p:embed/>
                </p:oleObj>
              </mc:Choice>
              <mc:Fallback>
                <p:oleObj name="" r:id="rId5" imgW="635000" imgH="469900" progId="Equation.3">
                  <p:embed/>
                  <p:pic>
                    <p:nvPicPr>
                      <p:cNvPr id="0" name="Picture 3169"/>
                      <p:cNvPicPr/>
                      <p:nvPr/>
                    </p:nvPicPr>
                    <p:blipFill>
                      <a:blip r:embed="rId6"/>
                      <a:stretch>
                        <a:fillRect/>
                      </a:stretch>
                    </p:blipFill>
                    <p:spPr>
                      <a:xfrm>
                        <a:off x="4176713" y="4067175"/>
                        <a:ext cx="1092200" cy="757238"/>
                      </a:xfrm>
                      <a:prstGeom prst="rect">
                        <a:avLst/>
                      </a:prstGeom>
                      <a:noFill/>
                      <a:ln w="38100">
                        <a:noFill/>
                        <a:miter/>
                      </a:ln>
                    </p:spPr>
                  </p:pic>
                </p:oleObj>
              </mc:Fallback>
            </mc:AlternateContent>
          </a:graphicData>
        </a:graphic>
      </p:graphicFrame>
      <p:sp>
        <p:nvSpPr>
          <p:cNvPr id="370695"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370696"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71714" name="Rectangle 2"/>
          <p:cNvSpPr>
            <a:spLocks noGrp="1"/>
          </p:cNvSpPr>
          <p:nvPr>
            <p:ph type="title"/>
          </p:nvPr>
        </p:nvSpPr>
        <p:spPr>
          <a:xfrm>
            <a:off x="1014413" y="0"/>
            <a:ext cx="9066212" cy="1257300"/>
          </a:xfrm>
          <a:ln/>
        </p:spPr>
        <p:txBody>
          <a:bodyPr vert="horz" wrap="square" lIns="0" tIns="0" rIns="0" bIns="0" anchor="ctr"/>
          <a:p>
            <a:r>
              <a:rPr lang="en-US" altLang="en-US" dirty="0"/>
              <a:t>Probability of Error vs. SNR</a:t>
            </a:r>
            <a:endParaRPr lang="en-US" altLang="en-US" dirty="0"/>
          </a:p>
        </p:txBody>
      </p:sp>
      <p:graphicFrame>
        <p:nvGraphicFramePr>
          <p:cNvPr id="371715" name="Object 4"/>
          <p:cNvGraphicFramePr>
            <a:graphicFrameLocks noChangeAspect="1"/>
          </p:cNvGraphicFramePr>
          <p:nvPr>
            <p:ph idx="1"/>
          </p:nvPr>
        </p:nvGraphicFramePr>
        <p:xfrm>
          <a:off x="2303463" y="1979613"/>
          <a:ext cx="6048375" cy="4535487"/>
        </p:xfrm>
        <a:graphic>
          <a:graphicData uri="http://schemas.openxmlformats.org/presentationml/2006/ole">
            <mc:AlternateContent xmlns:mc="http://schemas.openxmlformats.org/markup-compatibility/2006">
              <mc:Choice xmlns:v="urn:schemas-microsoft-com:vml" Requires="v">
                <p:oleObj spid="_x0000_s3168" name="" r:id="rId1" imgW="4572000" imgH="3429000" progId="PowerPoint.Slide.8">
                  <p:embed/>
                </p:oleObj>
              </mc:Choice>
              <mc:Fallback>
                <p:oleObj name="" r:id="rId1" imgW="4572000" imgH="3429000" progId="PowerPoint.Slide.8">
                  <p:embed/>
                  <p:pic>
                    <p:nvPicPr>
                      <p:cNvPr id="0" name="Picture 3167"/>
                      <p:cNvPicPr/>
                      <p:nvPr/>
                    </p:nvPicPr>
                    <p:blipFill>
                      <a:blip r:embed="rId2"/>
                      <a:srcRect/>
                      <a:stretch>
                        <a:fillRect/>
                      </a:stretch>
                    </p:blipFill>
                    <p:spPr>
                      <a:xfrm>
                        <a:off x="2303463" y="1979613"/>
                        <a:ext cx="6048375" cy="4535487"/>
                      </a:xfrm>
                      <a:prstGeom prst="rect">
                        <a:avLst/>
                      </a:prstGeom>
                      <a:noFill/>
                      <a:ln w="38100">
                        <a:miter/>
                      </a:ln>
                    </p:spPr>
                  </p:pic>
                </p:oleObj>
              </mc:Fallback>
            </mc:AlternateContent>
          </a:graphicData>
        </a:graphic>
      </p:graphicFrame>
      <p:sp>
        <p:nvSpPr>
          <p:cNvPr id="371716"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371717"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72738" name="Rectangle 2"/>
          <p:cNvSpPr>
            <a:spLocks noGrp="1"/>
          </p:cNvSpPr>
          <p:nvPr>
            <p:ph type="title"/>
          </p:nvPr>
        </p:nvSpPr>
        <p:spPr>
          <a:ln/>
        </p:spPr>
        <p:txBody>
          <a:bodyPr vert="horz" wrap="square" lIns="0" tIns="0" rIns="0" bIns="0" anchor="ctr"/>
          <a:p>
            <a:r>
              <a:rPr lang="en-US" altLang="en-US" dirty="0"/>
              <a:t>Error Approximation</a:t>
            </a:r>
            <a:endParaRPr lang="tr-TR" altLang="en-US" dirty="0"/>
          </a:p>
        </p:txBody>
      </p:sp>
      <p:sp>
        <p:nvSpPr>
          <p:cNvPr id="372739" name="Rectangle 3"/>
          <p:cNvSpPr>
            <a:spLocks noGrp="1"/>
          </p:cNvSpPr>
          <p:nvPr>
            <p:ph idx="1"/>
          </p:nvPr>
        </p:nvSpPr>
        <p:spPr>
          <a:xfrm>
            <a:off x="2376488" y="1768475"/>
            <a:ext cx="7192962" cy="4379913"/>
          </a:xfrm>
          <a:ln/>
        </p:spPr>
        <p:txBody>
          <a:bodyPr vert="horz" wrap="square" lIns="0" tIns="28440" rIns="0" bIns="0" anchor="t"/>
          <a:p>
            <a:r>
              <a:rPr lang="en-US" altLang="en-US" dirty="0"/>
              <a:t>Use the approximation </a:t>
            </a:r>
            <a:endParaRPr lang="en-US" altLang="en-US" dirty="0"/>
          </a:p>
        </p:txBody>
      </p:sp>
      <p:graphicFrame>
        <p:nvGraphicFramePr>
          <p:cNvPr id="372740" name="Object 4"/>
          <p:cNvGraphicFramePr>
            <a:graphicFrameLocks noChangeAspect="1"/>
          </p:cNvGraphicFramePr>
          <p:nvPr/>
        </p:nvGraphicFramePr>
        <p:xfrm>
          <a:off x="2603500" y="3108325"/>
          <a:ext cx="4873625" cy="2435225"/>
        </p:xfrm>
        <a:graphic>
          <a:graphicData uri="http://schemas.openxmlformats.org/presentationml/2006/ole">
            <mc:AlternateContent xmlns:mc="http://schemas.openxmlformats.org/markup-compatibility/2006">
              <mc:Choice xmlns:v="urn:schemas-microsoft-com:vml" Requires="v">
                <p:oleObj spid="_x0000_s3163" name="" r:id="rId1" imgW="2032000" imgH="1016000" progId="Equation.3">
                  <p:embed/>
                </p:oleObj>
              </mc:Choice>
              <mc:Fallback>
                <p:oleObj name="" r:id="rId1" imgW="2032000" imgH="1016000" progId="Equation.3">
                  <p:embed/>
                  <p:pic>
                    <p:nvPicPr>
                      <p:cNvPr id="0" name="Picture 3162"/>
                      <p:cNvPicPr/>
                      <p:nvPr/>
                    </p:nvPicPr>
                    <p:blipFill>
                      <a:blip r:embed="rId2"/>
                      <a:stretch>
                        <a:fillRect/>
                      </a:stretch>
                    </p:blipFill>
                    <p:spPr>
                      <a:xfrm>
                        <a:off x="2603500" y="3108325"/>
                        <a:ext cx="4873625" cy="2435225"/>
                      </a:xfrm>
                      <a:prstGeom prst="rect">
                        <a:avLst/>
                      </a:prstGeom>
                      <a:noFill/>
                      <a:ln w="38100">
                        <a:noFill/>
                        <a:miter/>
                      </a:ln>
                    </p:spPr>
                  </p:pic>
                </p:oleObj>
              </mc:Fallback>
            </mc:AlternateContent>
          </a:graphicData>
        </a:graphic>
      </p:graphicFrame>
      <p:sp>
        <p:nvSpPr>
          <p:cNvPr id="372741"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372742"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73762" name="Rectangle 2"/>
          <p:cNvSpPr>
            <a:spLocks noGrp="1"/>
          </p:cNvSpPr>
          <p:nvPr>
            <p:ph type="title"/>
          </p:nvPr>
        </p:nvSpPr>
        <p:spPr>
          <a:ln/>
        </p:spPr>
        <p:txBody>
          <a:bodyPr vert="horz" wrap="square" lIns="0" tIns="0" rIns="0" bIns="0" anchor="ctr"/>
          <a:p>
            <a:r>
              <a:rPr lang="en-US" altLang="en-US" dirty="0"/>
              <a:t>Example</a:t>
            </a:r>
            <a:endParaRPr lang="en-US" altLang="en-US" dirty="0"/>
          </a:p>
        </p:txBody>
      </p:sp>
      <p:sp>
        <p:nvSpPr>
          <p:cNvPr id="373763" name="Rectangle 3"/>
          <p:cNvSpPr>
            <a:spLocks noGrp="1"/>
          </p:cNvSpPr>
          <p:nvPr>
            <p:ph idx="1"/>
          </p:nvPr>
        </p:nvSpPr>
        <p:spPr>
          <a:xfrm>
            <a:off x="2087563" y="1547813"/>
            <a:ext cx="7481887" cy="4379912"/>
          </a:xfrm>
          <a:ln/>
        </p:spPr>
        <p:txBody>
          <a:bodyPr vert="horz" wrap="square" lIns="0" tIns="28440" rIns="0" bIns="0" anchor="t"/>
          <a:p>
            <a:r>
              <a:rPr lang="en-US" altLang="en-US" dirty="0"/>
              <a:t>Digital data is transmitted through a baseband system with               , the received pulse amplitude A=20mV.</a:t>
            </a:r>
            <a:endParaRPr lang="en-US" altLang="en-US" dirty="0"/>
          </a:p>
          <a:p>
            <a:pPr>
              <a:buClr>
                <a:srgbClr val="000000"/>
              </a:buClr>
              <a:buSzPct val="100000"/>
              <a:buFontTx/>
            </a:pPr>
            <a:r>
              <a:rPr lang="en-US" altLang="en-US" dirty="0"/>
              <a:t>a)If 1 kbps is the transmission rate, what is probability of error?</a:t>
            </a:r>
            <a:endParaRPr lang="en-US" altLang="en-US" dirty="0"/>
          </a:p>
          <a:p>
            <a:pPr>
              <a:buClr>
                <a:srgbClr val="000000"/>
              </a:buClr>
              <a:buSzPct val="100000"/>
              <a:buFontTx/>
            </a:pPr>
            <a:endParaRPr lang="en-US" altLang="en-US" dirty="0"/>
          </a:p>
        </p:txBody>
      </p:sp>
      <p:graphicFrame>
        <p:nvGraphicFramePr>
          <p:cNvPr id="373764" name="Object 4"/>
          <p:cNvGraphicFramePr>
            <a:graphicFrameLocks noChangeAspect="1"/>
          </p:cNvGraphicFramePr>
          <p:nvPr/>
        </p:nvGraphicFramePr>
        <p:xfrm>
          <a:off x="6480175" y="1979613"/>
          <a:ext cx="1681163" cy="503237"/>
        </p:xfrm>
        <a:graphic>
          <a:graphicData uri="http://schemas.openxmlformats.org/presentationml/2006/ole">
            <mc:AlternateContent xmlns:mc="http://schemas.openxmlformats.org/markup-compatibility/2006">
              <mc:Choice xmlns:v="urn:schemas-microsoft-com:vml" Requires="v">
                <p:oleObj spid="_x0000_s3173" name="" r:id="rId1" imgW="1040765" imgH="241300" progId="Equation.3">
                  <p:embed/>
                </p:oleObj>
              </mc:Choice>
              <mc:Fallback>
                <p:oleObj name="" r:id="rId1" imgW="1040765" imgH="241300" progId="Equation.3">
                  <p:embed/>
                  <p:pic>
                    <p:nvPicPr>
                      <p:cNvPr id="0" name="Picture 3172"/>
                      <p:cNvPicPr/>
                      <p:nvPr/>
                    </p:nvPicPr>
                    <p:blipFill>
                      <a:blip r:embed="rId2"/>
                      <a:stretch>
                        <a:fillRect/>
                      </a:stretch>
                    </p:blipFill>
                    <p:spPr>
                      <a:xfrm>
                        <a:off x="6480175" y="1979613"/>
                        <a:ext cx="1681163" cy="503237"/>
                      </a:xfrm>
                      <a:prstGeom prst="rect">
                        <a:avLst/>
                      </a:prstGeom>
                      <a:noFill/>
                      <a:ln w="38100">
                        <a:noFill/>
                        <a:miter/>
                      </a:ln>
                    </p:spPr>
                  </p:pic>
                </p:oleObj>
              </mc:Fallback>
            </mc:AlternateContent>
          </a:graphicData>
        </a:graphic>
      </p:graphicFrame>
      <p:graphicFrame>
        <p:nvGraphicFramePr>
          <p:cNvPr id="373765" name="Object 5"/>
          <p:cNvGraphicFramePr>
            <a:graphicFrameLocks noChangeAspect="1"/>
          </p:cNvGraphicFramePr>
          <p:nvPr/>
        </p:nvGraphicFramePr>
        <p:xfrm>
          <a:off x="3384550" y="4356100"/>
          <a:ext cx="4787900" cy="2266950"/>
        </p:xfrm>
        <a:graphic>
          <a:graphicData uri="http://schemas.openxmlformats.org/presentationml/2006/ole">
            <mc:AlternateContent xmlns:mc="http://schemas.openxmlformats.org/markup-compatibility/2006">
              <mc:Choice xmlns:v="urn:schemas-microsoft-com:vml" Requires="v">
                <p:oleObj spid="_x0000_s3171" name="" r:id="rId3" imgW="2832100" imgH="1333500" progId="Equation.3">
                  <p:embed/>
                </p:oleObj>
              </mc:Choice>
              <mc:Fallback>
                <p:oleObj name="" r:id="rId3" imgW="2832100" imgH="1333500" progId="Equation.3">
                  <p:embed/>
                  <p:pic>
                    <p:nvPicPr>
                      <p:cNvPr id="0" name="Picture 3170"/>
                      <p:cNvPicPr/>
                      <p:nvPr/>
                    </p:nvPicPr>
                    <p:blipFill>
                      <a:blip r:embed="rId4"/>
                      <a:stretch>
                        <a:fillRect/>
                      </a:stretch>
                    </p:blipFill>
                    <p:spPr>
                      <a:xfrm>
                        <a:off x="3384550" y="4356100"/>
                        <a:ext cx="4787900" cy="2266950"/>
                      </a:xfrm>
                      <a:prstGeom prst="rect">
                        <a:avLst/>
                      </a:prstGeom>
                      <a:noFill/>
                      <a:ln w="38100">
                        <a:noFill/>
                        <a:miter/>
                      </a:ln>
                    </p:spPr>
                  </p:pic>
                </p:oleObj>
              </mc:Fallback>
            </mc:AlternateContent>
          </a:graphicData>
        </a:graphic>
      </p:graphicFrame>
      <p:sp>
        <p:nvSpPr>
          <p:cNvPr id="373766"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373767"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74786" name="Rectangle 2"/>
          <p:cNvSpPr>
            <a:spLocks noGrp="1"/>
          </p:cNvSpPr>
          <p:nvPr>
            <p:ph type="title"/>
          </p:nvPr>
        </p:nvSpPr>
        <p:spPr>
          <a:ln/>
        </p:spPr>
        <p:txBody>
          <a:bodyPr vert="horz" wrap="square" lIns="0" tIns="0" rIns="0" bIns="0" anchor="ctr"/>
          <a:p>
            <a:r>
              <a:rPr lang="en-US" altLang="en-US" dirty="0"/>
              <a:t>  </a:t>
            </a:r>
            <a:endParaRPr lang="en-US" altLang="en-US" dirty="0"/>
          </a:p>
        </p:txBody>
      </p:sp>
      <p:sp>
        <p:nvSpPr>
          <p:cNvPr id="374787" name="Rectangle 3"/>
          <p:cNvSpPr>
            <a:spLocks noGrp="1"/>
          </p:cNvSpPr>
          <p:nvPr>
            <p:ph idx="1"/>
          </p:nvPr>
        </p:nvSpPr>
        <p:spPr>
          <a:xfrm>
            <a:off x="2160588" y="1768475"/>
            <a:ext cx="7408862" cy="4379913"/>
          </a:xfrm>
          <a:ln/>
        </p:spPr>
        <p:txBody>
          <a:bodyPr vert="horz" wrap="square" lIns="0" tIns="28440" rIns="0" bIns="0" anchor="t"/>
          <a:p>
            <a:pPr>
              <a:buClr>
                <a:srgbClr val="000000"/>
              </a:buClr>
              <a:buSzPct val="100000"/>
              <a:buFontTx/>
              <a:buNone/>
            </a:pPr>
            <a:r>
              <a:rPr lang="en-US" altLang="en-US" dirty="0"/>
              <a:t>b) If 10 kbps are transmitted, what must be the   value of A to attain the same probability of error?</a:t>
            </a:r>
            <a:endParaRPr lang="en-US" altLang="en-US" dirty="0"/>
          </a:p>
          <a:p>
            <a:pPr>
              <a:buClr>
                <a:srgbClr val="000000"/>
              </a:buClr>
              <a:buSzPct val="100000"/>
              <a:buNone/>
            </a:pPr>
            <a:endParaRPr lang="en-US" altLang="en-US" dirty="0"/>
          </a:p>
          <a:p>
            <a:pPr>
              <a:buClr>
                <a:srgbClr val="000000"/>
              </a:buClr>
              <a:buSzPct val="100000"/>
              <a:buNone/>
            </a:pPr>
            <a:endParaRPr lang="en-US" altLang="en-US" dirty="0"/>
          </a:p>
          <a:p>
            <a:pPr>
              <a:buClr>
                <a:srgbClr val="000000"/>
              </a:buClr>
              <a:buSzPct val="100000"/>
              <a:buNone/>
            </a:pPr>
            <a:r>
              <a:rPr lang="en-US" altLang="en-US" dirty="0"/>
              <a:t>Conclusion: </a:t>
            </a:r>
            <a:endParaRPr lang="en-US" altLang="en-US" dirty="0"/>
          </a:p>
          <a:p>
            <a:pPr>
              <a:buClr>
                <a:srgbClr val="000000"/>
              </a:buClr>
              <a:buSzPct val="100000"/>
              <a:buFontTx/>
              <a:buNone/>
            </a:pPr>
            <a:r>
              <a:rPr lang="en-US" altLang="en-US" dirty="0"/>
              <a:t>   Transmission power vs. Bit rate</a:t>
            </a:r>
            <a:endParaRPr lang="en-US" altLang="en-US" dirty="0"/>
          </a:p>
          <a:p>
            <a:pPr>
              <a:buClr>
                <a:srgbClr val="000000"/>
              </a:buClr>
              <a:buSzPct val="100000"/>
              <a:buFontTx/>
              <a:buNone/>
            </a:pPr>
            <a:endParaRPr lang="en-US" altLang="en-US" dirty="0"/>
          </a:p>
        </p:txBody>
      </p:sp>
      <p:graphicFrame>
        <p:nvGraphicFramePr>
          <p:cNvPr id="374788" name="Object 4"/>
          <p:cNvGraphicFramePr>
            <a:graphicFrameLocks noChangeAspect="1"/>
          </p:cNvGraphicFramePr>
          <p:nvPr/>
        </p:nvGraphicFramePr>
        <p:xfrm>
          <a:off x="2879725" y="3275013"/>
          <a:ext cx="5292725" cy="1260475"/>
        </p:xfrm>
        <a:graphic>
          <a:graphicData uri="http://schemas.openxmlformats.org/presentationml/2006/ole">
            <mc:AlternateContent xmlns:mc="http://schemas.openxmlformats.org/markup-compatibility/2006">
              <mc:Choice xmlns:v="urn:schemas-microsoft-com:vml" Requires="v">
                <p:oleObj spid="_x0000_s3174" name="" r:id="rId1" imgW="3568700" imgH="711200" progId="Equation.3">
                  <p:embed/>
                </p:oleObj>
              </mc:Choice>
              <mc:Fallback>
                <p:oleObj name="" r:id="rId1" imgW="3568700" imgH="711200" progId="Equation.3">
                  <p:embed/>
                  <p:pic>
                    <p:nvPicPr>
                      <p:cNvPr id="0" name="Picture 3173"/>
                      <p:cNvPicPr/>
                      <p:nvPr/>
                    </p:nvPicPr>
                    <p:blipFill>
                      <a:blip r:embed="rId2"/>
                      <a:stretch>
                        <a:fillRect/>
                      </a:stretch>
                    </p:blipFill>
                    <p:spPr>
                      <a:xfrm>
                        <a:off x="2879725" y="3275013"/>
                        <a:ext cx="5292725" cy="1260475"/>
                      </a:xfrm>
                      <a:prstGeom prst="rect">
                        <a:avLst/>
                      </a:prstGeom>
                      <a:noFill/>
                      <a:ln w="38100">
                        <a:noFill/>
                        <a:miter/>
                      </a:ln>
                    </p:spPr>
                  </p:pic>
                </p:oleObj>
              </mc:Fallback>
            </mc:AlternateContent>
          </a:graphicData>
        </a:graphic>
      </p:graphicFrame>
      <p:sp>
        <p:nvSpPr>
          <p:cNvPr id="374789"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374790"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0962" name="Text Box 4"/>
          <p:cNvSpPr txBox="1"/>
          <p:nvPr/>
        </p:nvSpPr>
        <p:spPr>
          <a:xfrm>
            <a:off x="2232025" y="136525"/>
            <a:ext cx="7108825" cy="503238"/>
          </a:xfrm>
          <a:prstGeom prst="rect">
            <a:avLst/>
          </a:prstGeom>
          <a:noFill/>
          <a:ln w="9525">
            <a:noFill/>
          </a:ln>
        </p:spPr>
        <p:txBody>
          <a:bodyPr wrap="none" lIns="100794" tIns="50397" rIns="100794" bIns="50397">
            <a:spAutoFit/>
          </a:bodyPr>
          <a:p>
            <a:r>
              <a:rPr lang="en-US" altLang="en-US" sz="2600" b="1" dirty="0">
                <a:solidFill>
                  <a:schemeClr val="folHlink"/>
                </a:solidFill>
                <a:latin typeface="Arial" panose="020B0604020202020204" pitchFamily="34" charset="0"/>
              </a:rPr>
              <a:t>  </a:t>
            </a:r>
            <a:r>
              <a:rPr lang="en-US" altLang="en-US" b="1" dirty="0">
                <a:solidFill>
                  <a:schemeClr val="tx1"/>
                </a:solidFill>
                <a:latin typeface="Arial" panose="020B0604020202020204" pitchFamily="34" charset="0"/>
              </a:rPr>
              <a:t>Recovery of a sampled sine wave for different sampling rates</a:t>
            </a:r>
            <a:endParaRPr lang="en-US" altLang="en-US" b="1" dirty="0">
              <a:solidFill>
                <a:schemeClr val="tx1"/>
              </a:solidFill>
              <a:latin typeface="Arial" panose="020B0604020202020204" pitchFamily="34" charset="0"/>
            </a:endParaRPr>
          </a:p>
        </p:txBody>
      </p:sp>
      <p:pic>
        <p:nvPicPr>
          <p:cNvPr id="40963" name="Picture 6"/>
          <p:cNvPicPr>
            <a:picLocks noChangeAspect="1"/>
          </p:cNvPicPr>
          <p:nvPr/>
        </p:nvPicPr>
        <p:blipFill>
          <a:blip r:embed="rId1"/>
          <a:stretch>
            <a:fillRect/>
          </a:stretch>
        </p:blipFill>
        <p:spPr>
          <a:xfrm>
            <a:off x="2087563" y="1176338"/>
            <a:ext cx="7496175" cy="5386387"/>
          </a:xfrm>
          <a:prstGeom prst="rect">
            <a:avLst/>
          </a:prstGeom>
          <a:noFill/>
          <a:ln w="9525">
            <a:noFill/>
          </a:ln>
        </p:spPr>
      </p:pic>
      <p:sp>
        <p:nvSpPr>
          <p:cNvPr id="40964"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40965"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75810" name="Rectangle 2"/>
          <p:cNvSpPr>
            <a:spLocks noGrp="1"/>
          </p:cNvSpPr>
          <p:nvPr>
            <p:ph type="title"/>
          </p:nvPr>
        </p:nvSpPr>
        <p:spPr>
          <a:xfrm>
            <a:off x="1511300" y="0"/>
            <a:ext cx="9066213" cy="1257300"/>
          </a:xfrm>
          <a:ln/>
        </p:spPr>
        <p:txBody>
          <a:bodyPr vert="horz" wrap="square" lIns="0" tIns="0" rIns="0" bIns="0" anchor="ctr"/>
          <a:p>
            <a:r>
              <a:rPr lang="en-US" altLang="en-US" dirty="0"/>
              <a:t>Binary Signaling Techniques</a:t>
            </a:r>
            <a:endParaRPr lang="en-US" altLang="en-US" dirty="0"/>
          </a:p>
        </p:txBody>
      </p:sp>
      <p:graphicFrame>
        <p:nvGraphicFramePr>
          <p:cNvPr id="375811" name="Object 4"/>
          <p:cNvGraphicFramePr>
            <a:graphicFrameLocks noChangeAspect="1"/>
          </p:cNvGraphicFramePr>
          <p:nvPr>
            <p:ph idx="1"/>
          </p:nvPr>
        </p:nvGraphicFramePr>
        <p:xfrm>
          <a:off x="2160588" y="1619250"/>
          <a:ext cx="7343775" cy="4535488"/>
        </p:xfrm>
        <a:graphic>
          <a:graphicData uri="http://schemas.openxmlformats.org/presentationml/2006/ole">
            <mc:AlternateContent xmlns:mc="http://schemas.openxmlformats.org/markup-compatibility/2006">
              <mc:Choice xmlns:v="urn:schemas-microsoft-com:vml" Requires="v">
                <p:oleObj spid="_x0000_s3175" name="" r:id="rId1" imgW="4572000" imgH="3429000" progId="PowerPoint.Slide.8">
                  <p:embed/>
                </p:oleObj>
              </mc:Choice>
              <mc:Fallback>
                <p:oleObj name="" r:id="rId1" imgW="4572000" imgH="3429000" progId="PowerPoint.Slide.8">
                  <p:embed/>
                  <p:pic>
                    <p:nvPicPr>
                      <p:cNvPr id="0" name="Picture 3174"/>
                      <p:cNvPicPr/>
                      <p:nvPr/>
                    </p:nvPicPr>
                    <p:blipFill>
                      <a:blip r:embed="rId2"/>
                      <a:srcRect/>
                      <a:stretch>
                        <a:fillRect/>
                      </a:stretch>
                    </p:blipFill>
                    <p:spPr>
                      <a:xfrm>
                        <a:off x="2160588" y="1619250"/>
                        <a:ext cx="7343775" cy="4535488"/>
                      </a:xfrm>
                      <a:prstGeom prst="rect">
                        <a:avLst/>
                      </a:prstGeom>
                      <a:noFill/>
                      <a:ln w="38100">
                        <a:miter/>
                      </a:ln>
                    </p:spPr>
                  </p:pic>
                </p:oleObj>
              </mc:Fallback>
            </mc:AlternateContent>
          </a:graphicData>
        </a:graphic>
      </p:graphicFrame>
      <p:sp>
        <p:nvSpPr>
          <p:cNvPr id="375812"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375813"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376834" name="Object 4"/>
          <p:cNvGraphicFramePr>
            <a:graphicFrameLocks noChangeAspect="1"/>
          </p:cNvGraphicFramePr>
          <p:nvPr/>
        </p:nvGraphicFramePr>
        <p:xfrm>
          <a:off x="1944688" y="0"/>
          <a:ext cx="8135937" cy="7380288"/>
        </p:xfrm>
        <a:graphic>
          <a:graphicData uri="http://schemas.openxmlformats.org/presentationml/2006/ole">
            <mc:AlternateContent xmlns:mc="http://schemas.openxmlformats.org/markup-compatibility/2006">
              <mc:Choice xmlns:v="urn:schemas-microsoft-com:vml" Requires="v">
                <p:oleObj spid="_x0000_s3172" name="" r:id="rId1" imgW="4475480" imgH="3355975" progId="PowerPoint.Slide.8">
                  <p:embed/>
                </p:oleObj>
              </mc:Choice>
              <mc:Fallback>
                <p:oleObj name="" r:id="rId1" imgW="4475480" imgH="3355975" progId="PowerPoint.Slide.8">
                  <p:embed/>
                  <p:pic>
                    <p:nvPicPr>
                      <p:cNvPr id="0" name="Picture 3171"/>
                      <p:cNvPicPr/>
                      <p:nvPr/>
                    </p:nvPicPr>
                    <p:blipFill>
                      <a:blip r:embed="rId2"/>
                      <a:stretch>
                        <a:fillRect/>
                      </a:stretch>
                    </p:blipFill>
                    <p:spPr>
                      <a:xfrm>
                        <a:off x="1944688" y="0"/>
                        <a:ext cx="8135937" cy="7380288"/>
                      </a:xfrm>
                      <a:prstGeom prst="rect">
                        <a:avLst/>
                      </a:prstGeom>
                      <a:noFill/>
                      <a:ln w="38100">
                        <a:noFill/>
                        <a:miter/>
                      </a:ln>
                    </p:spPr>
                  </p:pic>
                </p:oleObj>
              </mc:Fallback>
            </mc:AlternateContent>
          </a:graphicData>
        </a:graphic>
      </p:graphicFrame>
      <p:sp>
        <p:nvSpPr>
          <p:cNvPr id="376835"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376836"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77858" name="Rectangle 2"/>
          <p:cNvSpPr>
            <a:spLocks noGrp="1"/>
          </p:cNvSpPr>
          <p:nvPr>
            <p:ph type="title"/>
          </p:nvPr>
        </p:nvSpPr>
        <p:spPr>
          <a:xfrm>
            <a:off x="1439863" y="0"/>
            <a:ext cx="9066212" cy="1257300"/>
          </a:xfrm>
          <a:ln/>
        </p:spPr>
        <p:txBody>
          <a:bodyPr vert="horz" wrap="square" lIns="0" tIns="0" rIns="0" bIns="0" anchor="ctr"/>
          <a:p>
            <a:r>
              <a:rPr lang="en-US" altLang="en-US" dirty="0"/>
              <a:t>Amplitude Shift Keying (ASK)</a:t>
            </a:r>
            <a:endParaRPr lang="en-US" altLang="en-US" dirty="0"/>
          </a:p>
        </p:txBody>
      </p:sp>
      <p:sp>
        <p:nvSpPr>
          <p:cNvPr id="377859" name="Rectangle 3"/>
          <p:cNvSpPr>
            <a:spLocks noGrp="1"/>
          </p:cNvSpPr>
          <p:nvPr>
            <p:ph idx="1"/>
          </p:nvPr>
        </p:nvSpPr>
        <p:spPr>
          <a:xfrm>
            <a:off x="2447925" y="1768475"/>
            <a:ext cx="7121525" cy="4379913"/>
          </a:xfrm>
          <a:ln/>
        </p:spPr>
        <p:txBody>
          <a:bodyPr vert="horz" wrap="square" lIns="0" tIns="28440" rIns="0" bIns="0" anchor="t"/>
          <a:p>
            <a:r>
              <a:rPr lang="en-US" altLang="en-US" dirty="0"/>
              <a:t>0</a:t>
            </a:r>
            <a:r>
              <a:rPr lang="en-US" altLang="en-US" dirty="0">
                <a:sym typeface="Wingdings" panose="05000000000000000000" pitchFamily="2" charset="2"/>
              </a:rPr>
              <a:t>0</a:t>
            </a:r>
            <a:endParaRPr lang="en-US" altLang="en-US" dirty="0">
              <a:sym typeface="Wingdings" panose="05000000000000000000" pitchFamily="2" charset="2"/>
            </a:endParaRPr>
          </a:p>
          <a:p>
            <a:r>
              <a:rPr lang="en-US" altLang="en-US" dirty="0">
                <a:sym typeface="Wingdings" panose="05000000000000000000" pitchFamily="2" charset="2"/>
              </a:rPr>
              <a:t>1Acos(w</a:t>
            </a:r>
            <a:r>
              <a:rPr lang="en-US" altLang="en-US" baseline="-25000" dirty="0">
                <a:sym typeface="Wingdings" panose="05000000000000000000" pitchFamily="2" charset="2"/>
              </a:rPr>
              <a:t>c</a:t>
            </a:r>
            <a:r>
              <a:rPr lang="en-US" altLang="en-US" dirty="0">
                <a:sym typeface="Wingdings" panose="05000000000000000000" pitchFamily="2" charset="2"/>
              </a:rPr>
              <a:t>t)</a:t>
            </a:r>
            <a:endParaRPr lang="en-US" altLang="en-US" dirty="0">
              <a:sym typeface="Wingdings" panose="05000000000000000000" pitchFamily="2" charset="2"/>
            </a:endParaRPr>
          </a:p>
          <a:p>
            <a:r>
              <a:rPr lang="en-US" altLang="en-US" dirty="0">
                <a:sym typeface="Wingdings" panose="05000000000000000000" pitchFamily="2" charset="2"/>
              </a:rPr>
              <a:t>What is the structure of the optimum receiver?</a:t>
            </a:r>
            <a:endParaRPr lang="en-US" altLang="en-US" dirty="0"/>
          </a:p>
        </p:txBody>
      </p:sp>
      <p:sp>
        <p:nvSpPr>
          <p:cNvPr id="377860"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377861"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78882" name="Rectangle 2"/>
          <p:cNvSpPr>
            <a:spLocks noGrp="1"/>
          </p:cNvSpPr>
          <p:nvPr>
            <p:ph type="title"/>
          </p:nvPr>
        </p:nvSpPr>
        <p:spPr>
          <a:xfrm>
            <a:off x="2087563" y="107950"/>
            <a:ext cx="7705725" cy="1257300"/>
          </a:xfrm>
          <a:ln/>
        </p:spPr>
        <p:txBody>
          <a:bodyPr vert="horz" wrap="square" lIns="0" tIns="0" rIns="0" bIns="0" anchor="ctr"/>
          <a:p>
            <a:r>
              <a:rPr lang="en-US" altLang="en-US" dirty="0"/>
              <a:t>Receiver for binary signals in noise</a:t>
            </a:r>
            <a:endParaRPr lang="en-US" altLang="en-US" dirty="0"/>
          </a:p>
        </p:txBody>
      </p:sp>
      <p:graphicFrame>
        <p:nvGraphicFramePr>
          <p:cNvPr id="378883" name="Object 4"/>
          <p:cNvGraphicFramePr>
            <a:graphicFrameLocks noChangeAspect="1"/>
          </p:cNvGraphicFramePr>
          <p:nvPr>
            <p:ph idx="1"/>
          </p:nvPr>
        </p:nvGraphicFramePr>
        <p:xfrm>
          <a:off x="2160588" y="1619250"/>
          <a:ext cx="7272337" cy="5627688"/>
        </p:xfrm>
        <a:graphic>
          <a:graphicData uri="http://schemas.openxmlformats.org/presentationml/2006/ole">
            <mc:AlternateContent xmlns:mc="http://schemas.openxmlformats.org/markup-compatibility/2006">
              <mc:Choice xmlns:v="urn:schemas-microsoft-com:vml" Requires="v">
                <p:oleObj spid="_x0000_s3181" name="" r:id="rId1" imgW="4572000" imgH="3429000" progId="PowerPoint.Slide.8">
                  <p:embed/>
                </p:oleObj>
              </mc:Choice>
              <mc:Fallback>
                <p:oleObj name="" r:id="rId1" imgW="4572000" imgH="3429000" progId="PowerPoint.Slide.8">
                  <p:embed/>
                  <p:pic>
                    <p:nvPicPr>
                      <p:cNvPr id="0" name="Picture 3180"/>
                      <p:cNvPicPr/>
                      <p:nvPr/>
                    </p:nvPicPr>
                    <p:blipFill>
                      <a:blip r:embed="rId2"/>
                      <a:srcRect/>
                      <a:stretch>
                        <a:fillRect/>
                      </a:stretch>
                    </p:blipFill>
                    <p:spPr>
                      <a:xfrm>
                        <a:off x="2160588" y="1619250"/>
                        <a:ext cx="7272337" cy="5627688"/>
                      </a:xfrm>
                      <a:prstGeom prst="rect">
                        <a:avLst/>
                      </a:prstGeom>
                      <a:noFill/>
                      <a:ln w="38100">
                        <a:miter/>
                      </a:ln>
                    </p:spPr>
                  </p:pic>
                </p:oleObj>
              </mc:Fallback>
            </mc:AlternateContent>
          </a:graphicData>
        </a:graphic>
      </p:graphicFrame>
      <p:sp>
        <p:nvSpPr>
          <p:cNvPr id="378884"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378885"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79906" name="Rectangle 2"/>
          <p:cNvSpPr>
            <a:spLocks noGrp="1"/>
          </p:cNvSpPr>
          <p:nvPr>
            <p:ph type="title"/>
          </p:nvPr>
        </p:nvSpPr>
        <p:spPr>
          <a:ln/>
        </p:spPr>
        <p:txBody>
          <a:bodyPr vert="horz" wrap="square" lIns="0" tIns="0" rIns="0" bIns="0" anchor="ctr"/>
          <a:p>
            <a:r>
              <a:rPr lang="en-US" altLang="en-US" dirty="0"/>
              <a:t>Error Analysis</a:t>
            </a:r>
            <a:endParaRPr lang="tr-TR" altLang="en-US" dirty="0"/>
          </a:p>
        </p:txBody>
      </p:sp>
      <p:sp>
        <p:nvSpPr>
          <p:cNvPr id="379907" name="Rectangle 3"/>
          <p:cNvSpPr>
            <a:spLocks noGrp="1"/>
          </p:cNvSpPr>
          <p:nvPr>
            <p:ph idx="1"/>
          </p:nvPr>
        </p:nvSpPr>
        <p:spPr>
          <a:xfrm>
            <a:off x="2160588" y="1768475"/>
            <a:ext cx="7408862" cy="4379913"/>
          </a:xfrm>
          <a:ln/>
        </p:spPr>
        <p:txBody>
          <a:bodyPr vert="horz" wrap="square" lIns="0" tIns="28440" rIns="0" bIns="0" anchor="t"/>
          <a:p>
            <a:r>
              <a:rPr lang="en-US" altLang="en-US" sz="3100" dirty="0"/>
              <a:t>0</a:t>
            </a:r>
            <a:r>
              <a:rPr lang="en-US" altLang="en-US" sz="3100" dirty="0">
                <a:sym typeface="Wingdings" panose="05000000000000000000" pitchFamily="2" charset="2"/>
              </a:rPr>
              <a:t>s1(t), 1s2(t) in general.</a:t>
            </a:r>
            <a:endParaRPr lang="en-US" altLang="en-US" sz="3100" dirty="0">
              <a:sym typeface="Wingdings" panose="05000000000000000000" pitchFamily="2" charset="2"/>
            </a:endParaRPr>
          </a:p>
          <a:p>
            <a:r>
              <a:rPr lang="en-US" altLang="en-US" sz="3100" dirty="0">
                <a:sym typeface="Wingdings" panose="05000000000000000000" pitchFamily="2" charset="2"/>
              </a:rPr>
              <a:t>The received signal: </a:t>
            </a:r>
            <a:endParaRPr lang="en-US" altLang="en-US" sz="3100" dirty="0">
              <a:sym typeface="Wingdings" panose="05000000000000000000" pitchFamily="2" charset="2"/>
            </a:endParaRPr>
          </a:p>
          <a:p>
            <a:endParaRPr lang="en-US" altLang="en-US" sz="3100" dirty="0">
              <a:sym typeface="Wingdings" panose="05000000000000000000" pitchFamily="2" charset="2"/>
            </a:endParaRPr>
          </a:p>
          <a:p>
            <a:endParaRPr lang="en-US" altLang="en-US" sz="3100" dirty="0">
              <a:sym typeface="Wingdings" panose="05000000000000000000" pitchFamily="2" charset="2"/>
            </a:endParaRPr>
          </a:p>
          <a:p>
            <a:r>
              <a:rPr lang="en-US" altLang="en-US" sz="3100" dirty="0">
                <a:sym typeface="Wingdings" panose="05000000000000000000" pitchFamily="2" charset="2"/>
              </a:rPr>
              <a:t>Noise is white and Gaussian.</a:t>
            </a:r>
            <a:endParaRPr lang="en-US" altLang="en-US" sz="3100" dirty="0">
              <a:sym typeface="Wingdings" panose="05000000000000000000" pitchFamily="2" charset="2"/>
            </a:endParaRPr>
          </a:p>
          <a:p>
            <a:r>
              <a:rPr lang="en-US" altLang="en-US" sz="3100" dirty="0">
                <a:sym typeface="Wingdings" panose="05000000000000000000" pitchFamily="2" charset="2"/>
              </a:rPr>
              <a:t>Find P</a:t>
            </a:r>
            <a:r>
              <a:rPr lang="en-US" altLang="en-US" sz="3100" baseline="-25000" dirty="0">
                <a:sym typeface="Wingdings" panose="05000000000000000000" pitchFamily="2" charset="2"/>
              </a:rPr>
              <a:t>E</a:t>
            </a:r>
            <a:r>
              <a:rPr lang="en-US" altLang="en-US" sz="3100" dirty="0">
                <a:sym typeface="Wingdings" panose="05000000000000000000" pitchFamily="2" charset="2"/>
              </a:rPr>
              <a:t> </a:t>
            </a:r>
            <a:endParaRPr lang="en-US" altLang="en-US" sz="3100" dirty="0">
              <a:sym typeface="Wingdings" panose="05000000000000000000" pitchFamily="2" charset="2"/>
            </a:endParaRPr>
          </a:p>
          <a:p>
            <a:r>
              <a:rPr lang="en-US" altLang="en-US" sz="3100" dirty="0">
                <a:sym typeface="Wingdings" panose="05000000000000000000" pitchFamily="2" charset="2"/>
              </a:rPr>
              <a:t>In how many different ways can an error occur?</a:t>
            </a:r>
            <a:endParaRPr lang="en-US" altLang="en-US" sz="3100" dirty="0">
              <a:sym typeface="Wingdings" panose="05000000000000000000" pitchFamily="2" charset="2"/>
            </a:endParaRPr>
          </a:p>
          <a:p>
            <a:endParaRPr lang="en-US" altLang="en-US" sz="3100" dirty="0">
              <a:sym typeface="Wingdings" panose="05000000000000000000" pitchFamily="2" charset="2"/>
            </a:endParaRPr>
          </a:p>
          <a:p>
            <a:endParaRPr lang="en-US" altLang="en-US" sz="3100" dirty="0"/>
          </a:p>
        </p:txBody>
      </p:sp>
      <p:graphicFrame>
        <p:nvGraphicFramePr>
          <p:cNvPr id="379908" name="Object 4"/>
          <p:cNvGraphicFramePr>
            <a:graphicFrameLocks noChangeAspect="1"/>
          </p:cNvGraphicFramePr>
          <p:nvPr/>
        </p:nvGraphicFramePr>
        <p:xfrm>
          <a:off x="4392613" y="3059113"/>
          <a:ext cx="3108325" cy="1176337"/>
        </p:xfrm>
        <a:graphic>
          <a:graphicData uri="http://schemas.openxmlformats.org/presentationml/2006/ole">
            <mc:AlternateContent xmlns:mc="http://schemas.openxmlformats.org/markup-compatibility/2006">
              <mc:Choice xmlns:v="urn:schemas-microsoft-com:vml" Requires="v">
                <p:oleObj spid="_x0000_s3180" name="" r:id="rId1" imgW="1930400" imgH="685800" progId="Equation.3">
                  <p:embed/>
                </p:oleObj>
              </mc:Choice>
              <mc:Fallback>
                <p:oleObj name="" r:id="rId1" imgW="1930400" imgH="685800" progId="Equation.3">
                  <p:embed/>
                  <p:pic>
                    <p:nvPicPr>
                      <p:cNvPr id="0" name="Picture 3179"/>
                      <p:cNvPicPr/>
                      <p:nvPr/>
                    </p:nvPicPr>
                    <p:blipFill>
                      <a:blip r:embed="rId2"/>
                      <a:stretch>
                        <a:fillRect/>
                      </a:stretch>
                    </p:blipFill>
                    <p:spPr>
                      <a:xfrm>
                        <a:off x="4392613" y="3059113"/>
                        <a:ext cx="3108325" cy="1176337"/>
                      </a:xfrm>
                      <a:prstGeom prst="rect">
                        <a:avLst/>
                      </a:prstGeom>
                      <a:noFill/>
                      <a:ln w="38100">
                        <a:noFill/>
                        <a:miter/>
                      </a:ln>
                    </p:spPr>
                  </p:pic>
                </p:oleObj>
              </mc:Fallback>
            </mc:AlternateContent>
          </a:graphicData>
        </a:graphic>
      </p:graphicFrame>
      <p:sp>
        <p:nvSpPr>
          <p:cNvPr id="379909"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379910"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80930" name="Rectangle 2"/>
          <p:cNvSpPr>
            <a:spLocks noGrp="1"/>
          </p:cNvSpPr>
          <p:nvPr>
            <p:ph type="title"/>
          </p:nvPr>
        </p:nvSpPr>
        <p:spPr>
          <a:xfrm>
            <a:off x="2016125" y="0"/>
            <a:ext cx="7632700" cy="1257300"/>
          </a:xfrm>
          <a:ln/>
        </p:spPr>
        <p:txBody>
          <a:bodyPr vert="horz" wrap="square" lIns="0" tIns="0" rIns="0" bIns="0" anchor="ctr"/>
          <a:p>
            <a:r>
              <a:rPr lang="en-US" altLang="en-US" dirty="0"/>
              <a:t>Error Analysis (general case)</a:t>
            </a:r>
            <a:endParaRPr lang="en-US" altLang="en-US" dirty="0"/>
          </a:p>
        </p:txBody>
      </p:sp>
      <p:sp>
        <p:nvSpPr>
          <p:cNvPr id="380931" name="Rectangle 3"/>
          <p:cNvSpPr>
            <a:spLocks noGrp="1"/>
          </p:cNvSpPr>
          <p:nvPr>
            <p:ph idx="1"/>
          </p:nvPr>
        </p:nvSpPr>
        <p:spPr>
          <a:xfrm>
            <a:off x="2087563" y="1768475"/>
            <a:ext cx="7481887" cy="4379913"/>
          </a:xfrm>
          <a:ln/>
        </p:spPr>
        <p:txBody>
          <a:bodyPr vert="horz" wrap="square" lIns="0" tIns="28440" rIns="0" bIns="0" anchor="t"/>
          <a:p>
            <a:r>
              <a:rPr lang="en-US" altLang="en-US" dirty="0"/>
              <a:t>Two ways for error: </a:t>
            </a:r>
            <a:endParaRPr lang="en-US" altLang="en-US" dirty="0"/>
          </a:p>
          <a:p>
            <a:pPr lvl="4"/>
            <a:r>
              <a:rPr lang="en-US" altLang="en-US" dirty="0"/>
              <a:t>Receive 1</a:t>
            </a:r>
            <a:r>
              <a:rPr lang="en-US" altLang="en-US" dirty="0">
                <a:sym typeface="Wingdings" panose="05000000000000000000" pitchFamily="2" charset="2"/>
              </a:rPr>
              <a:t> Send 0</a:t>
            </a:r>
            <a:endParaRPr lang="en-US" altLang="en-US" dirty="0">
              <a:sym typeface="Wingdings" panose="05000000000000000000" pitchFamily="2" charset="2"/>
            </a:endParaRPr>
          </a:p>
          <a:p>
            <a:pPr lvl="4"/>
            <a:r>
              <a:rPr lang="en-US" altLang="en-US" dirty="0"/>
              <a:t>Receive 0</a:t>
            </a:r>
            <a:r>
              <a:rPr lang="en-US" altLang="en-US" dirty="0">
                <a:sym typeface="Wingdings" panose="05000000000000000000" pitchFamily="2" charset="2"/>
              </a:rPr>
              <a:t>Send 1</a:t>
            </a:r>
            <a:endParaRPr lang="en-US" altLang="en-US" dirty="0">
              <a:sym typeface="Wingdings" panose="05000000000000000000" pitchFamily="2" charset="2"/>
            </a:endParaRPr>
          </a:p>
          <a:p>
            <a:r>
              <a:rPr lang="en-US" altLang="en-US" dirty="0"/>
              <a:t>Decision: </a:t>
            </a:r>
            <a:endParaRPr lang="en-US" altLang="en-US" dirty="0"/>
          </a:p>
          <a:p>
            <a:pPr lvl="4"/>
            <a:r>
              <a:rPr lang="en-US" altLang="en-US" dirty="0"/>
              <a:t>The received signal is filtered. (How does this compare to baseband transmission?)</a:t>
            </a:r>
            <a:endParaRPr lang="en-US" altLang="en-US" dirty="0"/>
          </a:p>
          <a:p>
            <a:pPr lvl="4"/>
            <a:r>
              <a:rPr lang="en-US" altLang="en-US" dirty="0"/>
              <a:t>Filter output is sampled every T seconds</a:t>
            </a:r>
            <a:endParaRPr lang="en-US" altLang="en-US" dirty="0"/>
          </a:p>
          <a:p>
            <a:pPr lvl="4"/>
            <a:r>
              <a:rPr lang="en-US" altLang="en-US" dirty="0"/>
              <a:t>Threshold k</a:t>
            </a:r>
            <a:endParaRPr lang="en-US" altLang="en-US" dirty="0"/>
          </a:p>
          <a:p>
            <a:pPr lvl="4"/>
            <a:r>
              <a:rPr lang="en-US" altLang="en-US" dirty="0"/>
              <a:t>Error occurs when:</a:t>
            </a:r>
            <a:endParaRPr lang="en-US" altLang="en-US" dirty="0"/>
          </a:p>
          <a:p>
            <a:pPr>
              <a:buClr>
                <a:srgbClr val="000000"/>
              </a:buClr>
              <a:buSzPct val="100000"/>
              <a:buFontTx/>
            </a:pPr>
            <a:endParaRPr lang="en-US" altLang="en-US" dirty="0"/>
          </a:p>
        </p:txBody>
      </p:sp>
      <p:graphicFrame>
        <p:nvGraphicFramePr>
          <p:cNvPr id="380932" name="Object 5"/>
          <p:cNvGraphicFramePr>
            <a:graphicFrameLocks noChangeAspect="1"/>
          </p:cNvGraphicFramePr>
          <p:nvPr/>
        </p:nvGraphicFramePr>
        <p:xfrm>
          <a:off x="3671888" y="5364163"/>
          <a:ext cx="2771775" cy="1427162"/>
        </p:xfrm>
        <a:graphic>
          <a:graphicData uri="http://schemas.openxmlformats.org/presentationml/2006/ole">
            <mc:AlternateContent xmlns:mc="http://schemas.openxmlformats.org/markup-compatibility/2006">
              <mc:Choice xmlns:v="urn:schemas-microsoft-com:vml" Requires="v">
                <p:oleObj spid="_x0000_s3182" name="" r:id="rId1" imgW="1549400" imgH="685800" progId="Equation.3">
                  <p:embed/>
                </p:oleObj>
              </mc:Choice>
              <mc:Fallback>
                <p:oleObj name="" r:id="rId1" imgW="1549400" imgH="685800" progId="Equation.3">
                  <p:embed/>
                  <p:pic>
                    <p:nvPicPr>
                      <p:cNvPr id="0" name="Picture 3181"/>
                      <p:cNvPicPr/>
                      <p:nvPr/>
                    </p:nvPicPr>
                    <p:blipFill>
                      <a:blip r:embed="rId2"/>
                      <a:stretch>
                        <a:fillRect/>
                      </a:stretch>
                    </p:blipFill>
                    <p:spPr>
                      <a:xfrm>
                        <a:off x="3671888" y="5364163"/>
                        <a:ext cx="2771775" cy="1427162"/>
                      </a:xfrm>
                      <a:prstGeom prst="rect">
                        <a:avLst/>
                      </a:prstGeom>
                      <a:noFill/>
                      <a:ln w="38100">
                        <a:noFill/>
                        <a:miter/>
                      </a:ln>
                    </p:spPr>
                  </p:pic>
                </p:oleObj>
              </mc:Fallback>
            </mc:AlternateContent>
          </a:graphicData>
        </a:graphic>
      </p:graphicFrame>
      <p:sp>
        <p:nvSpPr>
          <p:cNvPr id="380933"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380934"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81954" name="Rectangle 2"/>
          <p:cNvSpPr>
            <a:spLocks noGrp="1"/>
          </p:cNvSpPr>
          <p:nvPr>
            <p:ph type="title"/>
          </p:nvPr>
        </p:nvSpPr>
        <p:spPr>
          <a:ln/>
        </p:spPr>
        <p:txBody>
          <a:bodyPr vert="horz" wrap="square" lIns="0" tIns="0" rIns="0" bIns="0" anchor="ctr"/>
          <a:p>
            <a:r>
              <a:rPr lang="en-US" altLang="en-US" dirty="0"/>
              <a:t>		</a:t>
            </a:r>
            <a:endParaRPr lang="tr-TR" altLang="en-US" dirty="0"/>
          </a:p>
        </p:txBody>
      </p:sp>
      <p:sp>
        <p:nvSpPr>
          <p:cNvPr id="381955" name="Rectangle 3"/>
          <p:cNvSpPr>
            <a:spLocks noGrp="1"/>
          </p:cNvSpPr>
          <p:nvPr>
            <p:ph idx="1"/>
          </p:nvPr>
        </p:nvSpPr>
        <p:spPr>
          <a:xfrm>
            <a:off x="2087563" y="611188"/>
            <a:ext cx="7410450" cy="6948487"/>
          </a:xfrm>
          <a:ln/>
        </p:spPr>
        <p:txBody>
          <a:bodyPr vert="horz" wrap="square" lIns="0" tIns="28440" rIns="0" bIns="0" anchor="t"/>
          <a:p>
            <a:pPr>
              <a:lnSpc>
                <a:spcPct val="90000"/>
              </a:lnSpc>
            </a:pPr>
            <a:r>
              <a:rPr lang="en-US" altLang="en-US" sz="3100" dirty="0"/>
              <a:t>             are filtered signal and noise terms.</a:t>
            </a:r>
            <a:endParaRPr lang="en-US" altLang="en-US" sz="3100" dirty="0"/>
          </a:p>
          <a:p>
            <a:pPr>
              <a:lnSpc>
                <a:spcPct val="90000"/>
              </a:lnSpc>
            </a:pPr>
            <a:r>
              <a:rPr lang="en-US" altLang="en-US" sz="3100" dirty="0"/>
              <a:t>Noise term:               is the filtered white Gaussian noise.</a:t>
            </a:r>
            <a:endParaRPr lang="en-US" altLang="en-US" sz="3100" dirty="0"/>
          </a:p>
          <a:p>
            <a:pPr>
              <a:lnSpc>
                <a:spcPct val="90000"/>
              </a:lnSpc>
            </a:pPr>
            <a:r>
              <a:rPr lang="en-US" altLang="en-US" sz="3100" dirty="0"/>
              <a:t>Therefore, it’s Gaussian (why?)</a:t>
            </a:r>
            <a:endParaRPr lang="en-US" altLang="en-US" sz="3100" dirty="0"/>
          </a:p>
          <a:p>
            <a:pPr>
              <a:lnSpc>
                <a:spcPct val="90000"/>
              </a:lnSpc>
            </a:pPr>
            <a:r>
              <a:rPr lang="en-US" altLang="en-US" sz="3100" dirty="0"/>
              <a:t>Has PSD:</a:t>
            </a:r>
            <a:endParaRPr lang="en-US" altLang="en-US" sz="3100" dirty="0"/>
          </a:p>
          <a:p>
            <a:pPr>
              <a:lnSpc>
                <a:spcPct val="90000"/>
              </a:lnSpc>
              <a:buClr>
                <a:srgbClr val="000000"/>
              </a:buClr>
              <a:buSzPct val="100000"/>
              <a:buFontTx/>
            </a:pPr>
            <a:endParaRPr lang="en-US" altLang="en-US" sz="3100" dirty="0"/>
          </a:p>
          <a:p>
            <a:pPr>
              <a:lnSpc>
                <a:spcPct val="90000"/>
              </a:lnSpc>
            </a:pPr>
            <a:r>
              <a:rPr lang="en-US" altLang="en-US" sz="3100" dirty="0"/>
              <a:t>Mean zero, variance?</a:t>
            </a:r>
            <a:endParaRPr lang="en-US" altLang="en-US" sz="3100" dirty="0"/>
          </a:p>
          <a:p>
            <a:pPr>
              <a:lnSpc>
                <a:spcPct val="90000"/>
              </a:lnSpc>
            </a:pPr>
            <a:r>
              <a:rPr lang="en-US" altLang="en-US" sz="3100" dirty="0"/>
              <a:t>Recall: Variance is equal to average power of the noise process</a:t>
            </a:r>
            <a:endParaRPr lang="en-US" altLang="en-US" sz="3100" dirty="0"/>
          </a:p>
          <a:p>
            <a:pPr>
              <a:lnSpc>
                <a:spcPct val="90000"/>
              </a:lnSpc>
            </a:pPr>
            <a:endParaRPr lang="en-US" altLang="en-US" sz="3100" dirty="0"/>
          </a:p>
          <a:p>
            <a:pPr>
              <a:lnSpc>
                <a:spcPct val="90000"/>
              </a:lnSpc>
            </a:pPr>
            <a:endParaRPr lang="en-US" altLang="en-US" sz="3100" dirty="0"/>
          </a:p>
          <a:p>
            <a:pPr>
              <a:lnSpc>
                <a:spcPct val="90000"/>
              </a:lnSpc>
            </a:pPr>
            <a:endParaRPr lang="en-US" altLang="en-US" sz="3100" dirty="0"/>
          </a:p>
        </p:txBody>
      </p:sp>
      <p:graphicFrame>
        <p:nvGraphicFramePr>
          <p:cNvPr id="381956" name="Object 4"/>
          <p:cNvGraphicFramePr>
            <a:graphicFrameLocks noChangeAspect="1"/>
          </p:cNvGraphicFramePr>
          <p:nvPr/>
        </p:nvGraphicFramePr>
        <p:xfrm>
          <a:off x="2160588" y="611188"/>
          <a:ext cx="1174750" cy="441325"/>
        </p:xfrm>
        <a:graphic>
          <a:graphicData uri="http://schemas.openxmlformats.org/presentationml/2006/ole">
            <mc:AlternateContent xmlns:mc="http://schemas.openxmlformats.org/markup-compatibility/2006">
              <mc:Choice xmlns:v="urn:schemas-microsoft-com:vml" Requires="v">
                <p:oleObj spid="_x0000_s3177" name="" r:id="rId1" imgW="609600" imgH="228600" progId="Equation.3">
                  <p:embed/>
                </p:oleObj>
              </mc:Choice>
              <mc:Fallback>
                <p:oleObj name="" r:id="rId1" imgW="609600" imgH="228600" progId="Equation.3">
                  <p:embed/>
                  <p:pic>
                    <p:nvPicPr>
                      <p:cNvPr id="0" name="Picture 3176"/>
                      <p:cNvPicPr/>
                      <p:nvPr/>
                    </p:nvPicPr>
                    <p:blipFill>
                      <a:blip r:embed="rId2"/>
                      <a:stretch>
                        <a:fillRect/>
                      </a:stretch>
                    </p:blipFill>
                    <p:spPr>
                      <a:xfrm>
                        <a:off x="2160588" y="611188"/>
                        <a:ext cx="1174750" cy="441325"/>
                      </a:xfrm>
                      <a:prstGeom prst="rect">
                        <a:avLst/>
                      </a:prstGeom>
                      <a:noFill/>
                      <a:ln w="38100">
                        <a:noFill/>
                        <a:miter/>
                      </a:ln>
                    </p:spPr>
                  </p:pic>
                </p:oleObj>
              </mc:Fallback>
            </mc:AlternateContent>
          </a:graphicData>
        </a:graphic>
      </p:graphicFrame>
      <p:graphicFrame>
        <p:nvGraphicFramePr>
          <p:cNvPr id="381957" name="Object 5"/>
          <p:cNvGraphicFramePr>
            <a:graphicFrameLocks noChangeAspect="1"/>
          </p:cNvGraphicFramePr>
          <p:nvPr/>
        </p:nvGraphicFramePr>
        <p:xfrm>
          <a:off x="4392613" y="1619250"/>
          <a:ext cx="1176337" cy="542925"/>
        </p:xfrm>
        <a:graphic>
          <a:graphicData uri="http://schemas.openxmlformats.org/presentationml/2006/ole">
            <mc:AlternateContent xmlns:mc="http://schemas.openxmlformats.org/markup-compatibility/2006">
              <mc:Choice xmlns:v="urn:schemas-microsoft-com:vml" Requires="v">
                <p:oleObj spid="_x0000_s3178" name="" r:id="rId3" imgW="330200" imgH="203200" progId="Equation.3">
                  <p:embed/>
                </p:oleObj>
              </mc:Choice>
              <mc:Fallback>
                <p:oleObj name="" r:id="rId3" imgW="330200" imgH="203200" progId="Equation.3">
                  <p:embed/>
                  <p:pic>
                    <p:nvPicPr>
                      <p:cNvPr id="0" name="Picture 3177"/>
                      <p:cNvPicPr/>
                      <p:nvPr/>
                    </p:nvPicPr>
                    <p:blipFill>
                      <a:blip r:embed="rId4"/>
                      <a:stretch>
                        <a:fillRect/>
                      </a:stretch>
                    </p:blipFill>
                    <p:spPr>
                      <a:xfrm>
                        <a:off x="4392613" y="1619250"/>
                        <a:ext cx="1176337" cy="542925"/>
                      </a:xfrm>
                      <a:prstGeom prst="rect">
                        <a:avLst/>
                      </a:prstGeom>
                      <a:noFill/>
                      <a:ln w="38100">
                        <a:noFill/>
                        <a:miter/>
                      </a:ln>
                    </p:spPr>
                  </p:pic>
                </p:oleObj>
              </mc:Fallback>
            </mc:AlternateContent>
          </a:graphicData>
        </a:graphic>
      </p:graphicFrame>
      <p:graphicFrame>
        <p:nvGraphicFramePr>
          <p:cNvPr id="381958" name="Object 6"/>
          <p:cNvGraphicFramePr>
            <a:graphicFrameLocks noChangeAspect="1"/>
          </p:cNvGraphicFramePr>
          <p:nvPr/>
        </p:nvGraphicFramePr>
        <p:xfrm>
          <a:off x="4032250" y="3059113"/>
          <a:ext cx="2687638" cy="757237"/>
        </p:xfrm>
        <a:graphic>
          <a:graphicData uri="http://schemas.openxmlformats.org/presentationml/2006/ole">
            <mc:AlternateContent xmlns:mc="http://schemas.openxmlformats.org/markup-compatibility/2006">
              <mc:Choice xmlns:v="urn:schemas-microsoft-com:vml" Requires="v">
                <p:oleObj spid="_x0000_s3176" name="" r:id="rId5" imgW="1269365" imgH="393700" progId="Equation.3">
                  <p:embed/>
                </p:oleObj>
              </mc:Choice>
              <mc:Fallback>
                <p:oleObj name="" r:id="rId5" imgW="1269365" imgH="393700" progId="Equation.3">
                  <p:embed/>
                  <p:pic>
                    <p:nvPicPr>
                      <p:cNvPr id="0" name="Picture 3175"/>
                      <p:cNvPicPr/>
                      <p:nvPr/>
                    </p:nvPicPr>
                    <p:blipFill>
                      <a:blip r:embed="rId6"/>
                      <a:stretch>
                        <a:fillRect/>
                      </a:stretch>
                    </p:blipFill>
                    <p:spPr>
                      <a:xfrm>
                        <a:off x="4032250" y="3059113"/>
                        <a:ext cx="2687638" cy="757237"/>
                      </a:xfrm>
                      <a:prstGeom prst="rect">
                        <a:avLst/>
                      </a:prstGeom>
                      <a:noFill/>
                      <a:ln w="38100">
                        <a:noFill/>
                        <a:miter/>
                      </a:ln>
                    </p:spPr>
                  </p:pic>
                </p:oleObj>
              </mc:Fallback>
            </mc:AlternateContent>
          </a:graphicData>
        </a:graphic>
      </p:graphicFrame>
      <p:graphicFrame>
        <p:nvGraphicFramePr>
          <p:cNvPr id="381959" name="Object 7"/>
          <p:cNvGraphicFramePr>
            <a:graphicFrameLocks noChangeAspect="1"/>
          </p:cNvGraphicFramePr>
          <p:nvPr/>
        </p:nvGraphicFramePr>
        <p:xfrm>
          <a:off x="3960813" y="6156325"/>
          <a:ext cx="2940050" cy="839788"/>
        </p:xfrm>
        <a:graphic>
          <a:graphicData uri="http://schemas.openxmlformats.org/presentationml/2006/ole">
            <mc:AlternateContent xmlns:mc="http://schemas.openxmlformats.org/markup-compatibility/2006">
              <mc:Choice xmlns:v="urn:schemas-microsoft-com:vml" Requires="v">
                <p:oleObj spid="_x0000_s3179" name="" r:id="rId7" imgW="1308100" imgH="469900" progId="Equation.3">
                  <p:embed/>
                </p:oleObj>
              </mc:Choice>
              <mc:Fallback>
                <p:oleObj name="" r:id="rId7" imgW="1308100" imgH="469900" progId="Equation.3">
                  <p:embed/>
                  <p:pic>
                    <p:nvPicPr>
                      <p:cNvPr id="0" name="Picture 3178"/>
                      <p:cNvPicPr/>
                      <p:nvPr/>
                    </p:nvPicPr>
                    <p:blipFill>
                      <a:blip r:embed="rId8"/>
                      <a:stretch>
                        <a:fillRect/>
                      </a:stretch>
                    </p:blipFill>
                    <p:spPr>
                      <a:xfrm>
                        <a:off x="3960813" y="6156325"/>
                        <a:ext cx="2940050" cy="839788"/>
                      </a:xfrm>
                      <a:prstGeom prst="rect">
                        <a:avLst/>
                      </a:prstGeom>
                      <a:noFill/>
                      <a:ln w="38100">
                        <a:noFill/>
                        <a:miter/>
                      </a:ln>
                    </p:spPr>
                  </p:pic>
                </p:oleObj>
              </mc:Fallback>
            </mc:AlternateContent>
          </a:graphicData>
        </a:graphic>
      </p:graphicFrame>
      <p:sp>
        <p:nvSpPr>
          <p:cNvPr id="381960"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381961"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82978" name="Rectangle 2"/>
          <p:cNvSpPr>
            <a:spLocks noGrp="1"/>
          </p:cNvSpPr>
          <p:nvPr>
            <p:ph type="title"/>
          </p:nvPr>
        </p:nvSpPr>
        <p:spPr>
          <a:xfrm>
            <a:off x="647700" y="179388"/>
            <a:ext cx="9066213" cy="1257300"/>
          </a:xfrm>
          <a:ln/>
        </p:spPr>
        <p:txBody>
          <a:bodyPr vert="horz" wrap="square" lIns="0" tIns="0" rIns="0" bIns="0" anchor="ctr"/>
          <a:p>
            <a:r>
              <a:rPr lang="en-US" altLang="en-US" dirty="0"/>
              <a:t> </a:t>
            </a:r>
            <a:endParaRPr lang="tr-TR" altLang="en-US" dirty="0"/>
          </a:p>
        </p:txBody>
      </p:sp>
      <p:sp>
        <p:nvSpPr>
          <p:cNvPr id="382979" name="Rectangle 3"/>
          <p:cNvSpPr>
            <a:spLocks noGrp="1"/>
          </p:cNvSpPr>
          <p:nvPr>
            <p:ph idx="1"/>
          </p:nvPr>
        </p:nvSpPr>
        <p:spPr>
          <a:xfrm>
            <a:off x="2303463" y="1258888"/>
            <a:ext cx="7337425" cy="4379912"/>
          </a:xfrm>
          <a:ln/>
        </p:spPr>
        <p:txBody>
          <a:bodyPr vert="horz" wrap="square" lIns="0" tIns="28440" rIns="0" bIns="0" anchor="t"/>
          <a:p>
            <a:r>
              <a:rPr lang="en-US" altLang="en-US" sz="3100" dirty="0"/>
              <a:t>The pdf of noise term is:</a:t>
            </a:r>
            <a:endParaRPr lang="en-US" altLang="en-US" sz="3100" dirty="0"/>
          </a:p>
          <a:p>
            <a:endParaRPr lang="en-US" altLang="en-US" sz="3100" dirty="0"/>
          </a:p>
          <a:p>
            <a:r>
              <a:rPr lang="en-US" altLang="en-US" sz="3100" dirty="0"/>
              <a:t>Note that we still don’t know what the filter is.</a:t>
            </a:r>
            <a:endParaRPr lang="en-US" altLang="en-US" sz="3100" dirty="0"/>
          </a:p>
          <a:p>
            <a:r>
              <a:rPr lang="en-US" altLang="en-US" sz="3100" dirty="0"/>
              <a:t>Will any filter work? Or is there an optimal one?</a:t>
            </a:r>
            <a:endParaRPr lang="en-US" altLang="en-US" sz="3100" dirty="0"/>
          </a:p>
          <a:p>
            <a:r>
              <a:rPr lang="en-US" altLang="en-US" sz="3100" dirty="0"/>
              <a:t>Recall that in baseband case (no modulation), we had the integrator which is equivalent to filtering with </a:t>
            </a:r>
            <a:endParaRPr lang="en-US" altLang="en-US" sz="3100" dirty="0"/>
          </a:p>
          <a:p>
            <a:pPr>
              <a:buClr>
                <a:srgbClr val="000000"/>
              </a:buClr>
              <a:buSzPct val="100000"/>
              <a:buFontTx/>
            </a:pPr>
            <a:endParaRPr lang="tr-TR" altLang="en-US" sz="3100" dirty="0"/>
          </a:p>
        </p:txBody>
      </p:sp>
      <p:graphicFrame>
        <p:nvGraphicFramePr>
          <p:cNvPr id="382980" name="Object 4"/>
          <p:cNvGraphicFramePr>
            <a:graphicFrameLocks noChangeAspect="1"/>
          </p:cNvGraphicFramePr>
          <p:nvPr/>
        </p:nvGraphicFramePr>
        <p:xfrm>
          <a:off x="6480175" y="1474788"/>
          <a:ext cx="2016125" cy="1008062"/>
        </p:xfrm>
        <a:graphic>
          <a:graphicData uri="http://schemas.openxmlformats.org/presentationml/2006/ole">
            <mc:AlternateContent xmlns:mc="http://schemas.openxmlformats.org/markup-compatibility/2006">
              <mc:Choice xmlns:v="urn:schemas-microsoft-com:vml" Requires="v">
                <p:oleObj spid="_x0000_s3186" name="" r:id="rId1" imgW="1066800" imgH="469900" progId="Equation.3">
                  <p:embed/>
                </p:oleObj>
              </mc:Choice>
              <mc:Fallback>
                <p:oleObj name="" r:id="rId1" imgW="1066800" imgH="469900" progId="Equation.3">
                  <p:embed/>
                  <p:pic>
                    <p:nvPicPr>
                      <p:cNvPr id="0" name="Picture 3185"/>
                      <p:cNvPicPr/>
                      <p:nvPr/>
                    </p:nvPicPr>
                    <p:blipFill>
                      <a:blip r:embed="rId2"/>
                      <a:stretch>
                        <a:fillRect/>
                      </a:stretch>
                    </p:blipFill>
                    <p:spPr>
                      <a:xfrm>
                        <a:off x="6480175" y="1474788"/>
                        <a:ext cx="2016125" cy="1008062"/>
                      </a:xfrm>
                      <a:prstGeom prst="rect">
                        <a:avLst/>
                      </a:prstGeom>
                      <a:noFill/>
                      <a:ln w="38100">
                        <a:noFill/>
                        <a:miter/>
                      </a:ln>
                    </p:spPr>
                  </p:pic>
                </p:oleObj>
              </mc:Fallback>
            </mc:AlternateContent>
          </a:graphicData>
        </a:graphic>
      </p:graphicFrame>
      <p:graphicFrame>
        <p:nvGraphicFramePr>
          <p:cNvPr id="382981" name="Object 5"/>
          <p:cNvGraphicFramePr>
            <a:graphicFrameLocks noChangeAspect="1"/>
          </p:cNvGraphicFramePr>
          <p:nvPr/>
        </p:nvGraphicFramePr>
        <p:xfrm>
          <a:off x="4176713" y="6083300"/>
          <a:ext cx="1511300" cy="714375"/>
        </p:xfrm>
        <a:graphic>
          <a:graphicData uri="http://schemas.openxmlformats.org/presentationml/2006/ole">
            <mc:AlternateContent xmlns:mc="http://schemas.openxmlformats.org/markup-compatibility/2006">
              <mc:Choice xmlns:v="urn:schemas-microsoft-com:vml" Requires="v">
                <p:oleObj spid="_x0000_s3189" name="" r:id="rId3" imgW="889000" imgH="419100" progId="Equation.3">
                  <p:embed/>
                </p:oleObj>
              </mc:Choice>
              <mc:Fallback>
                <p:oleObj name="" r:id="rId3" imgW="889000" imgH="419100" progId="Equation.3">
                  <p:embed/>
                  <p:pic>
                    <p:nvPicPr>
                      <p:cNvPr id="0" name="Picture 3188"/>
                      <p:cNvPicPr/>
                      <p:nvPr/>
                    </p:nvPicPr>
                    <p:blipFill>
                      <a:blip r:embed="rId4"/>
                      <a:stretch>
                        <a:fillRect/>
                      </a:stretch>
                    </p:blipFill>
                    <p:spPr>
                      <a:xfrm>
                        <a:off x="4176713" y="6083300"/>
                        <a:ext cx="1511300" cy="714375"/>
                      </a:xfrm>
                      <a:prstGeom prst="rect">
                        <a:avLst/>
                      </a:prstGeom>
                      <a:noFill/>
                      <a:ln w="38100">
                        <a:noFill/>
                        <a:miter/>
                      </a:ln>
                    </p:spPr>
                  </p:pic>
                </p:oleObj>
              </mc:Fallback>
            </mc:AlternateContent>
          </a:graphicData>
        </a:graphic>
      </p:graphicFrame>
      <p:sp>
        <p:nvSpPr>
          <p:cNvPr id="382982"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382983"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84002" name="Rectangle 2"/>
          <p:cNvSpPr>
            <a:spLocks noGrp="1"/>
          </p:cNvSpPr>
          <p:nvPr>
            <p:ph type="title"/>
          </p:nvPr>
        </p:nvSpPr>
        <p:spPr>
          <a:ln/>
        </p:spPr>
        <p:txBody>
          <a:bodyPr vert="horz" wrap="square" lIns="0" tIns="0" rIns="0" bIns="0" anchor="ctr"/>
          <a:p>
            <a:r>
              <a:rPr lang="en-US" altLang="en-US" dirty="0"/>
              <a:t>  </a:t>
            </a:r>
            <a:endParaRPr lang="tr-TR" altLang="en-US" dirty="0"/>
          </a:p>
        </p:txBody>
      </p:sp>
      <p:sp>
        <p:nvSpPr>
          <p:cNvPr id="384003" name="Rectangle 3"/>
          <p:cNvSpPr>
            <a:spLocks noGrp="1"/>
          </p:cNvSpPr>
          <p:nvPr>
            <p:ph idx="1"/>
          </p:nvPr>
        </p:nvSpPr>
        <p:spPr>
          <a:xfrm>
            <a:off x="2087563" y="1258888"/>
            <a:ext cx="7553325" cy="5616575"/>
          </a:xfrm>
          <a:ln/>
        </p:spPr>
        <p:txBody>
          <a:bodyPr vert="horz" wrap="square" lIns="0" tIns="28440" rIns="0" bIns="0" anchor="t"/>
          <a:p>
            <a:r>
              <a:rPr lang="en-US" altLang="en-US" sz="3100" dirty="0"/>
              <a:t>The input to the thresholder is:</a:t>
            </a:r>
            <a:endParaRPr lang="en-US" altLang="en-US" sz="3100" dirty="0"/>
          </a:p>
          <a:p>
            <a:endParaRPr lang="en-US" altLang="en-US" sz="3100" dirty="0"/>
          </a:p>
          <a:p>
            <a:endParaRPr lang="en-US" altLang="en-US" sz="3100" dirty="0"/>
          </a:p>
          <a:p>
            <a:endParaRPr lang="en-US" altLang="en-US" sz="3100" dirty="0"/>
          </a:p>
          <a:p>
            <a:r>
              <a:rPr lang="en-US" altLang="en-US" sz="3100" dirty="0"/>
              <a:t>These are also Gaussian random variables; why?</a:t>
            </a:r>
            <a:endParaRPr lang="en-US" altLang="en-US" sz="3100" dirty="0"/>
          </a:p>
          <a:p>
            <a:r>
              <a:rPr lang="en-US" altLang="en-US" sz="3100" dirty="0"/>
              <a:t>Mean: </a:t>
            </a:r>
            <a:endParaRPr lang="en-US" altLang="en-US" sz="3100" dirty="0"/>
          </a:p>
          <a:p>
            <a:r>
              <a:rPr lang="en-US" altLang="en-US" sz="3100" dirty="0"/>
              <a:t>Variance: Same as the variance of N</a:t>
            </a:r>
            <a:endParaRPr lang="en-US" altLang="en-US" sz="3100" dirty="0"/>
          </a:p>
          <a:p>
            <a:pPr>
              <a:buClr>
                <a:srgbClr val="000000"/>
              </a:buClr>
              <a:buSzPct val="100000"/>
              <a:buFontTx/>
            </a:pPr>
            <a:endParaRPr lang="tr-TR" altLang="en-US" sz="3100" dirty="0"/>
          </a:p>
        </p:txBody>
      </p:sp>
      <p:graphicFrame>
        <p:nvGraphicFramePr>
          <p:cNvPr id="384004" name="Object 4"/>
          <p:cNvGraphicFramePr>
            <a:graphicFrameLocks noChangeAspect="1"/>
          </p:cNvGraphicFramePr>
          <p:nvPr/>
        </p:nvGraphicFramePr>
        <p:xfrm>
          <a:off x="4032250" y="1835150"/>
          <a:ext cx="2432050" cy="1428750"/>
        </p:xfrm>
        <a:graphic>
          <a:graphicData uri="http://schemas.openxmlformats.org/presentationml/2006/ole">
            <mc:AlternateContent xmlns:mc="http://schemas.openxmlformats.org/markup-compatibility/2006">
              <mc:Choice xmlns:v="urn:schemas-microsoft-com:vml" Requires="v">
                <p:oleObj spid="_x0000_s3188" name="" r:id="rId1" imgW="1358900" imgH="685800" progId="Equation.3">
                  <p:embed/>
                </p:oleObj>
              </mc:Choice>
              <mc:Fallback>
                <p:oleObj name="" r:id="rId1" imgW="1358900" imgH="685800" progId="Equation.3">
                  <p:embed/>
                  <p:pic>
                    <p:nvPicPr>
                      <p:cNvPr id="0" name="Picture 3187"/>
                      <p:cNvPicPr/>
                      <p:nvPr/>
                    </p:nvPicPr>
                    <p:blipFill>
                      <a:blip r:embed="rId2"/>
                      <a:stretch>
                        <a:fillRect/>
                      </a:stretch>
                    </p:blipFill>
                    <p:spPr>
                      <a:xfrm>
                        <a:off x="4032250" y="1835150"/>
                        <a:ext cx="2432050" cy="1428750"/>
                      </a:xfrm>
                      <a:prstGeom prst="rect">
                        <a:avLst/>
                      </a:prstGeom>
                      <a:noFill/>
                      <a:ln w="38100">
                        <a:noFill/>
                        <a:miter/>
                      </a:ln>
                    </p:spPr>
                  </p:pic>
                </p:oleObj>
              </mc:Fallback>
            </mc:AlternateContent>
          </a:graphicData>
        </a:graphic>
      </p:graphicFrame>
      <p:graphicFrame>
        <p:nvGraphicFramePr>
          <p:cNvPr id="384005" name="Object 5"/>
          <p:cNvGraphicFramePr>
            <a:graphicFrameLocks noChangeAspect="1"/>
          </p:cNvGraphicFramePr>
          <p:nvPr/>
        </p:nvGraphicFramePr>
        <p:xfrm>
          <a:off x="3671888" y="4859338"/>
          <a:ext cx="2100262" cy="420687"/>
        </p:xfrm>
        <a:graphic>
          <a:graphicData uri="http://schemas.openxmlformats.org/presentationml/2006/ole">
            <mc:AlternateContent xmlns:mc="http://schemas.openxmlformats.org/markup-compatibility/2006">
              <mc:Choice xmlns:v="urn:schemas-microsoft-com:vml" Requires="v">
                <p:oleObj spid="_x0000_s3183" name="" r:id="rId3" imgW="1460500" imgH="228600" progId="Equation.3">
                  <p:embed/>
                </p:oleObj>
              </mc:Choice>
              <mc:Fallback>
                <p:oleObj name="" r:id="rId3" imgW="1460500" imgH="228600" progId="Equation.3">
                  <p:embed/>
                  <p:pic>
                    <p:nvPicPr>
                      <p:cNvPr id="0" name="Picture 3182"/>
                      <p:cNvPicPr/>
                      <p:nvPr/>
                    </p:nvPicPr>
                    <p:blipFill>
                      <a:blip r:embed="rId4"/>
                      <a:stretch>
                        <a:fillRect/>
                      </a:stretch>
                    </p:blipFill>
                    <p:spPr>
                      <a:xfrm>
                        <a:off x="3671888" y="4859338"/>
                        <a:ext cx="2100262" cy="420687"/>
                      </a:xfrm>
                      <a:prstGeom prst="rect">
                        <a:avLst/>
                      </a:prstGeom>
                      <a:noFill/>
                      <a:ln w="38100">
                        <a:noFill/>
                        <a:miter/>
                      </a:ln>
                    </p:spPr>
                  </p:pic>
                </p:oleObj>
              </mc:Fallback>
            </mc:AlternateContent>
          </a:graphicData>
        </a:graphic>
      </p:graphicFrame>
      <p:sp>
        <p:nvSpPr>
          <p:cNvPr id="384006"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384007"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85026" name="Rectangle 2"/>
          <p:cNvSpPr>
            <a:spLocks noGrp="1"/>
          </p:cNvSpPr>
          <p:nvPr>
            <p:ph type="title"/>
          </p:nvPr>
        </p:nvSpPr>
        <p:spPr>
          <a:ln/>
        </p:spPr>
        <p:txBody>
          <a:bodyPr vert="horz" wrap="square" lIns="0" tIns="0" rIns="0" bIns="0" anchor="ctr"/>
          <a:p>
            <a:r>
              <a:rPr lang="en-US" altLang="en-US" dirty="0"/>
              <a:t>Distribution of V</a:t>
            </a:r>
            <a:endParaRPr lang="tr-TR" altLang="en-US" dirty="0"/>
          </a:p>
        </p:txBody>
      </p:sp>
      <p:sp>
        <p:nvSpPr>
          <p:cNvPr id="385027" name="Rectangle 3"/>
          <p:cNvSpPr>
            <a:spLocks noGrp="1"/>
          </p:cNvSpPr>
          <p:nvPr>
            <p:ph idx="1"/>
          </p:nvPr>
        </p:nvSpPr>
        <p:spPr>
          <a:xfrm>
            <a:off x="2087563" y="1768475"/>
            <a:ext cx="7481887" cy="4379913"/>
          </a:xfrm>
          <a:ln/>
        </p:spPr>
        <p:txBody>
          <a:bodyPr vert="horz" wrap="square" lIns="0" tIns="28440" rIns="0" bIns="0" anchor="t"/>
          <a:p>
            <a:r>
              <a:rPr lang="en-US" altLang="en-US" dirty="0"/>
              <a:t>The distribution of V, the input to the threshold device is:</a:t>
            </a:r>
            <a:endParaRPr lang="en-US" altLang="en-US" dirty="0"/>
          </a:p>
          <a:p>
            <a:pPr>
              <a:buClr>
                <a:srgbClr val="000000"/>
              </a:buClr>
              <a:buSzPct val="100000"/>
              <a:buFontTx/>
            </a:pPr>
            <a:endParaRPr lang="tr-TR" altLang="en-US" dirty="0"/>
          </a:p>
        </p:txBody>
      </p:sp>
      <p:graphicFrame>
        <p:nvGraphicFramePr>
          <p:cNvPr id="385028" name="Object 4"/>
          <p:cNvGraphicFramePr>
            <a:graphicFrameLocks noChangeAspect="1"/>
          </p:cNvGraphicFramePr>
          <p:nvPr/>
        </p:nvGraphicFramePr>
        <p:xfrm>
          <a:off x="2087563" y="2843213"/>
          <a:ext cx="7561262" cy="4368800"/>
        </p:xfrm>
        <a:graphic>
          <a:graphicData uri="http://schemas.openxmlformats.org/presentationml/2006/ole">
            <mc:AlternateContent xmlns:mc="http://schemas.openxmlformats.org/markup-compatibility/2006">
              <mc:Choice xmlns:v="urn:schemas-microsoft-com:vml" Requires="v">
                <p:oleObj spid="_x0000_s3187" name="" r:id="rId1" imgW="4572000" imgH="3429000" progId="PowerPoint.Slide.8">
                  <p:embed/>
                </p:oleObj>
              </mc:Choice>
              <mc:Fallback>
                <p:oleObj name="" r:id="rId1" imgW="4572000" imgH="3429000" progId="PowerPoint.Slide.8">
                  <p:embed/>
                  <p:pic>
                    <p:nvPicPr>
                      <p:cNvPr id="0" name="Picture 3186"/>
                      <p:cNvPicPr/>
                      <p:nvPr/>
                    </p:nvPicPr>
                    <p:blipFill>
                      <a:blip r:embed="rId2"/>
                      <a:stretch>
                        <a:fillRect/>
                      </a:stretch>
                    </p:blipFill>
                    <p:spPr>
                      <a:xfrm>
                        <a:off x="2087563" y="2843213"/>
                        <a:ext cx="7561262" cy="4368800"/>
                      </a:xfrm>
                      <a:prstGeom prst="rect">
                        <a:avLst/>
                      </a:prstGeom>
                      <a:noFill/>
                      <a:ln w="38100">
                        <a:noFill/>
                        <a:miter/>
                      </a:ln>
                    </p:spPr>
                  </p:pic>
                </p:oleObj>
              </mc:Fallback>
            </mc:AlternateContent>
          </a:graphicData>
        </a:graphic>
      </p:graphicFrame>
      <p:sp>
        <p:nvSpPr>
          <p:cNvPr id="385029"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385030"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3010" name="Rectangle 2"/>
          <p:cNvSpPr/>
          <p:nvPr/>
        </p:nvSpPr>
        <p:spPr>
          <a:xfrm>
            <a:off x="404813" y="119063"/>
            <a:ext cx="482600" cy="523875"/>
          </a:xfrm>
          <a:prstGeom prst="rect">
            <a:avLst/>
          </a:prstGeom>
          <a:solidFill>
            <a:schemeClr val="accent2"/>
          </a:solidFill>
          <a:ln w="9525">
            <a:noFill/>
          </a:ln>
        </p:spPr>
        <p:txBody>
          <a:bodyPr wrap="none" lIns="100794" tIns="50397" rIns="100794" bIns="50397" anchor="ctr"/>
          <a:p>
            <a:pPr algn="ctr" eaLnBrk="1" hangingPunct="1"/>
            <a:endParaRPr lang="en-US" altLang="en-US" sz="2600" dirty="0">
              <a:latin typeface="Tahoma" panose="020B0604030504040204" pitchFamily="34" charset="0"/>
            </a:endParaRPr>
          </a:p>
        </p:txBody>
      </p:sp>
      <p:sp>
        <p:nvSpPr>
          <p:cNvPr id="43011" name="Rectangle 3"/>
          <p:cNvSpPr/>
          <p:nvPr/>
        </p:nvSpPr>
        <p:spPr>
          <a:xfrm>
            <a:off x="825500" y="119063"/>
            <a:ext cx="363538" cy="523875"/>
          </a:xfrm>
          <a:prstGeom prst="rect">
            <a:avLst/>
          </a:prstGeom>
          <a:gradFill rotWithShape="0">
            <a:gsLst>
              <a:gs pos="0">
                <a:schemeClr val="accent2"/>
              </a:gs>
              <a:gs pos="100000">
                <a:schemeClr val="bg1"/>
              </a:gs>
            </a:gsLst>
            <a:lin ang="0" scaled="1"/>
            <a:tileRect/>
          </a:gradFill>
          <a:ln w="9525">
            <a:noFill/>
          </a:ln>
        </p:spPr>
        <p:txBody>
          <a:bodyPr wrap="none" lIns="100794" tIns="50397" rIns="100794" bIns="50397" anchor="ctr"/>
          <a:p>
            <a:pPr algn="ctr" eaLnBrk="1" hangingPunct="1"/>
            <a:endParaRPr lang="en-US" altLang="en-US" sz="2600" dirty="0">
              <a:latin typeface="Tahoma" panose="020B0604030504040204" pitchFamily="34" charset="0"/>
            </a:endParaRPr>
          </a:p>
        </p:txBody>
      </p:sp>
      <p:sp>
        <p:nvSpPr>
          <p:cNvPr id="43012" name="Rectangle 4"/>
          <p:cNvSpPr/>
          <p:nvPr/>
        </p:nvSpPr>
        <p:spPr>
          <a:xfrm>
            <a:off x="541338" y="584200"/>
            <a:ext cx="465137" cy="523875"/>
          </a:xfrm>
          <a:prstGeom prst="rect">
            <a:avLst/>
          </a:prstGeom>
          <a:solidFill>
            <a:schemeClr val="folHlink"/>
          </a:solidFill>
          <a:ln w="9525">
            <a:noFill/>
          </a:ln>
        </p:spPr>
        <p:txBody>
          <a:bodyPr wrap="none" lIns="100794" tIns="50397" rIns="100794" bIns="50397" anchor="ctr"/>
          <a:p>
            <a:pPr algn="ctr" eaLnBrk="1" hangingPunct="1"/>
            <a:endParaRPr lang="en-US" altLang="en-US" sz="2600" dirty="0">
              <a:latin typeface="Tahoma" panose="020B0604030504040204" pitchFamily="34" charset="0"/>
            </a:endParaRPr>
          </a:p>
        </p:txBody>
      </p:sp>
      <p:sp>
        <p:nvSpPr>
          <p:cNvPr id="43013" name="Rectangle 5"/>
          <p:cNvSpPr/>
          <p:nvPr/>
        </p:nvSpPr>
        <p:spPr>
          <a:xfrm>
            <a:off x="949325" y="584200"/>
            <a:ext cx="404813" cy="523875"/>
          </a:xfrm>
          <a:prstGeom prst="rect">
            <a:avLst/>
          </a:prstGeom>
          <a:gradFill rotWithShape="0">
            <a:gsLst>
              <a:gs pos="0">
                <a:schemeClr val="folHlink"/>
              </a:gs>
              <a:gs pos="100000">
                <a:schemeClr val="bg1"/>
              </a:gs>
            </a:gsLst>
            <a:lin ang="0" scaled="1"/>
            <a:tileRect/>
          </a:gradFill>
          <a:ln w="9525">
            <a:noFill/>
          </a:ln>
        </p:spPr>
        <p:txBody>
          <a:bodyPr wrap="none" lIns="100794" tIns="50397" rIns="100794" bIns="50397" anchor="ctr"/>
          <a:p>
            <a:pPr algn="ctr" eaLnBrk="1" hangingPunct="1"/>
            <a:endParaRPr lang="en-US" altLang="en-US" sz="2600" dirty="0">
              <a:latin typeface="Tahoma" panose="020B0604030504040204" pitchFamily="34" charset="0"/>
            </a:endParaRPr>
          </a:p>
        </p:txBody>
      </p:sp>
      <p:sp>
        <p:nvSpPr>
          <p:cNvPr id="43014" name="Rectangle 6"/>
          <p:cNvSpPr/>
          <p:nvPr/>
        </p:nvSpPr>
        <p:spPr>
          <a:xfrm>
            <a:off x="84138" y="503238"/>
            <a:ext cx="617537" cy="466725"/>
          </a:xfrm>
          <a:prstGeom prst="rect">
            <a:avLst/>
          </a:prstGeom>
          <a:gradFill rotWithShape="0">
            <a:gsLst>
              <a:gs pos="0">
                <a:schemeClr val="bg1"/>
              </a:gs>
              <a:gs pos="100000">
                <a:schemeClr val="hlink"/>
              </a:gs>
            </a:gsLst>
            <a:lin ang="18900000" scaled="1"/>
            <a:tileRect/>
          </a:gradFill>
          <a:ln w="9525">
            <a:noFill/>
          </a:ln>
        </p:spPr>
        <p:txBody>
          <a:bodyPr wrap="none" lIns="100794" tIns="50397" rIns="100794" bIns="50397" anchor="ctr"/>
          <a:p>
            <a:pPr algn="ctr" eaLnBrk="1" hangingPunct="1"/>
            <a:endParaRPr lang="en-US" altLang="en-US" sz="2600" dirty="0">
              <a:latin typeface="Tahoma" panose="020B0604030504040204" pitchFamily="34" charset="0"/>
            </a:endParaRPr>
          </a:p>
        </p:txBody>
      </p:sp>
      <p:sp>
        <p:nvSpPr>
          <p:cNvPr id="43015" name="Rectangle 7"/>
          <p:cNvSpPr/>
          <p:nvPr/>
        </p:nvSpPr>
        <p:spPr>
          <a:xfrm>
            <a:off x="784225" y="0"/>
            <a:ext cx="34925" cy="1160463"/>
          </a:xfrm>
          <a:prstGeom prst="rect">
            <a:avLst/>
          </a:prstGeom>
          <a:solidFill>
            <a:schemeClr val="bg2"/>
          </a:solidFill>
          <a:ln w="9525">
            <a:noFill/>
          </a:ln>
        </p:spPr>
        <p:txBody>
          <a:bodyPr wrap="none" lIns="100794" tIns="50397" rIns="100794" bIns="50397" anchor="ctr"/>
          <a:p>
            <a:pPr algn="ctr" eaLnBrk="1" hangingPunct="1"/>
            <a:endParaRPr lang="en-US" altLang="en-US" sz="2600" dirty="0">
              <a:latin typeface="Tahoma" panose="020B0604030504040204" pitchFamily="34" charset="0"/>
            </a:endParaRPr>
          </a:p>
        </p:txBody>
      </p:sp>
      <p:sp>
        <p:nvSpPr>
          <p:cNvPr id="43016" name="Rectangle 9"/>
          <p:cNvSpPr/>
          <p:nvPr/>
        </p:nvSpPr>
        <p:spPr>
          <a:xfrm>
            <a:off x="2016125" y="1260475"/>
            <a:ext cx="7632700" cy="3794125"/>
          </a:xfrm>
          <a:prstGeom prst="rect">
            <a:avLst/>
          </a:prstGeom>
          <a:noFill/>
          <a:ln w="9525">
            <a:noFill/>
          </a:ln>
        </p:spPr>
        <p:txBody>
          <a:bodyPr lIns="100794" tIns="50397" rIns="100794" bIns="50397">
            <a:spAutoFit/>
          </a:bodyPr>
          <a:p>
            <a:pPr algn="just"/>
            <a:r>
              <a:rPr lang="en-US" altLang="en-US" sz="2000" b="1" dirty="0">
                <a:solidFill>
                  <a:schemeClr val="tx1"/>
                </a:solidFill>
                <a:latin typeface="Arial" panose="020B0604020202020204" pitchFamily="34" charset="0"/>
              </a:rPr>
              <a:t>Consider the revolution of a hand of a clock. The second hand of a clock has a period of 60 s. According to the Nyquist theorem, we need to sample the hand every 30 s (T</a:t>
            </a:r>
            <a:r>
              <a:rPr lang="en-US" altLang="en-US" sz="2000" b="1" baseline="-25000" dirty="0">
                <a:solidFill>
                  <a:schemeClr val="tx1"/>
                </a:solidFill>
                <a:latin typeface="Arial" panose="020B0604020202020204" pitchFamily="34" charset="0"/>
              </a:rPr>
              <a:t>s</a:t>
            </a:r>
            <a:r>
              <a:rPr lang="en-US" altLang="en-US" sz="2000" b="1" dirty="0">
                <a:solidFill>
                  <a:schemeClr val="tx1"/>
                </a:solidFill>
                <a:latin typeface="Arial" panose="020B0604020202020204" pitchFamily="34" charset="0"/>
              </a:rPr>
              <a:t> = T or f</a:t>
            </a:r>
            <a:r>
              <a:rPr lang="en-US" altLang="en-US" sz="2000" b="1" baseline="-25000" dirty="0">
                <a:solidFill>
                  <a:schemeClr val="tx1"/>
                </a:solidFill>
                <a:latin typeface="Arial" panose="020B0604020202020204" pitchFamily="34" charset="0"/>
              </a:rPr>
              <a:t>s</a:t>
            </a:r>
            <a:r>
              <a:rPr lang="en-US" altLang="en-US" sz="2000" b="1" dirty="0">
                <a:solidFill>
                  <a:schemeClr val="tx1"/>
                </a:solidFill>
                <a:latin typeface="Arial" panose="020B0604020202020204" pitchFamily="34" charset="0"/>
              </a:rPr>
              <a:t> = 2f ). In Figure 4.25a, the sample points, in order, are 12, 6, 12, 6, 12, and 6. The receiver of the samples cannot tell if the clock is moving forward or backward. In part b, we sample at double the Nyquist rate (every 15 s). The sample points are 12, 3, 6, 9, and 12. The clock is moving forward. In part c, we sample below the Nyquist rate (T</a:t>
            </a:r>
            <a:r>
              <a:rPr lang="en-US" altLang="en-US" sz="2000" b="1" baseline="-25000" dirty="0">
                <a:solidFill>
                  <a:schemeClr val="tx1"/>
                </a:solidFill>
                <a:latin typeface="Arial" panose="020B0604020202020204" pitchFamily="34" charset="0"/>
              </a:rPr>
              <a:t>s</a:t>
            </a:r>
            <a:r>
              <a:rPr lang="en-US" altLang="en-US" sz="2000" b="1" dirty="0">
                <a:solidFill>
                  <a:schemeClr val="tx1"/>
                </a:solidFill>
                <a:latin typeface="Arial" panose="020B0604020202020204" pitchFamily="34" charset="0"/>
              </a:rPr>
              <a:t> = T or f</a:t>
            </a:r>
            <a:r>
              <a:rPr lang="en-US" altLang="en-US" sz="2000" b="1" baseline="-25000" dirty="0">
                <a:solidFill>
                  <a:schemeClr val="tx1"/>
                </a:solidFill>
                <a:latin typeface="Arial" panose="020B0604020202020204" pitchFamily="34" charset="0"/>
              </a:rPr>
              <a:t>s</a:t>
            </a:r>
            <a:r>
              <a:rPr lang="en-US" altLang="en-US" sz="2000" b="1" dirty="0">
                <a:solidFill>
                  <a:schemeClr val="tx1"/>
                </a:solidFill>
                <a:latin typeface="Arial" panose="020B0604020202020204" pitchFamily="34" charset="0"/>
              </a:rPr>
              <a:t> = f ). The sample points are 12, 9, 6, 3, and 12. Although the clock is moving forward, the receiver thinks that the clock is moving backward.</a:t>
            </a:r>
            <a:endParaRPr lang="en-US" altLang="en-US" sz="2000" b="1" dirty="0">
              <a:solidFill>
                <a:schemeClr val="tx1"/>
              </a:solidFill>
              <a:latin typeface="Arial" panose="020B0604020202020204" pitchFamily="34" charset="0"/>
            </a:endParaRPr>
          </a:p>
        </p:txBody>
      </p:sp>
      <p:sp>
        <p:nvSpPr>
          <p:cNvPr id="43017" name="Text Box 11"/>
          <p:cNvSpPr txBox="1"/>
          <p:nvPr/>
        </p:nvSpPr>
        <p:spPr>
          <a:xfrm>
            <a:off x="4464050" y="415925"/>
            <a:ext cx="2176463" cy="641350"/>
          </a:xfrm>
          <a:prstGeom prst="rect">
            <a:avLst/>
          </a:prstGeom>
          <a:noFill/>
          <a:ln w="9525">
            <a:noFill/>
          </a:ln>
        </p:spPr>
        <p:txBody>
          <a:bodyPr wrap="none" lIns="100794" tIns="50397" rIns="100794" bIns="50397">
            <a:spAutoFit/>
          </a:bodyPr>
          <a:p>
            <a:r>
              <a:rPr lang="en-US" altLang="en-US" sz="3500" b="1" i="1" dirty="0">
                <a:solidFill>
                  <a:schemeClr val="tx1"/>
                </a:solidFill>
                <a:latin typeface="Arial" panose="020B0604020202020204" pitchFamily="34" charset="0"/>
              </a:rPr>
              <a:t>Example</a:t>
            </a:r>
            <a:r>
              <a:rPr lang="en-US" altLang="en-US" sz="3500" b="1" i="1" dirty="0">
                <a:solidFill>
                  <a:schemeClr val="hlink"/>
                </a:solidFill>
                <a:latin typeface="Arial" panose="020B0604020202020204" pitchFamily="34" charset="0"/>
              </a:rPr>
              <a:t> </a:t>
            </a:r>
            <a:endParaRPr lang="en-US" altLang="en-US" sz="3500" b="1" i="1" dirty="0">
              <a:solidFill>
                <a:schemeClr val="hlink"/>
              </a:solidFill>
              <a:latin typeface="Arial" panose="020B0604020202020204" pitchFamily="34" charset="0"/>
            </a:endParaRPr>
          </a:p>
        </p:txBody>
      </p:sp>
      <p:sp>
        <p:nvSpPr>
          <p:cNvPr id="43018"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43019"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86050" name="Rectangle 2"/>
          <p:cNvSpPr>
            <a:spLocks noGrp="1"/>
          </p:cNvSpPr>
          <p:nvPr>
            <p:ph type="title"/>
          </p:nvPr>
        </p:nvSpPr>
        <p:spPr>
          <a:ln/>
        </p:spPr>
        <p:txBody>
          <a:bodyPr vert="horz" wrap="square" lIns="0" tIns="0" rIns="0" bIns="0" anchor="ctr"/>
          <a:p>
            <a:r>
              <a:rPr lang="en-US" altLang="en-US" dirty="0"/>
              <a:t>Probability of Error</a:t>
            </a:r>
            <a:endParaRPr lang="tr-TR" altLang="en-US" dirty="0"/>
          </a:p>
        </p:txBody>
      </p:sp>
      <p:sp>
        <p:nvSpPr>
          <p:cNvPr id="386051" name="Rectangle 3"/>
          <p:cNvSpPr>
            <a:spLocks noGrp="1"/>
          </p:cNvSpPr>
          <p:nvPr>
            <p:ph idx="1"/>
          </p:nvPr>
        </p:nvSpPr>
        <p:spPr>
          <a:xfrm>
            <a:off x="2087563" y="1768475"/>
            <a:ext cx="7481887" cy="4379913"/>
          </a:xfrm>
          <a:ln/>
        </p:spPr>
        <p:txBody>
          <a:bodyPr vert="horz" wrap="square" lIns="0" tIns="28440" rIns="0" bIns="0" anchor="t"/>
          <a:p>
            <a:r>
              <a:rPr lang="en-US" altLang="en-US" dirty="0"/>
              <a:t>Two types of errors:</a:t>
            </a:r>
            <a:endParaRPr lang="en-US" altLang="en-US" dirty="0"/>
          </a:p>
          <a:p>
            <a:endParaRPr lang="en-US" altLang="en-US" dirty="0"/>
          </a:p>
          <a:p>
            <a:endParaRPr lang="en-US" altLang="en-US" dirty="0"/>
          </a:p>
          <a:p>
            <a:endParaRPr lang="en-US" altLang="en-US" dirty="0"/>
          </a:p>
          <a:p>
            <a:endParaRPr lang="en-US" altLang="en-US" dirty="0"/>
          </a:p>
          <a:p>
            <a:r>
              <a:rPr lang="en-US" altLang="en-US" dirty="0"/>
              <a:t>The average probability of error:</a:t>
            </a:r>
            <a:endParaRPr lang="en-US" altLang="en-US" dirty="0"/>
          </a:p>
          <a:p>
            <a:pPr>
              <a:buClr>
                <a:srgbClr val="000000"/>
              </a:buClr>
              <a:buSzPct val="100000"/>
              <a:buFontTx/>
            </a:pPr>
            <a:endParaRPr lang="tr-TR" altLang="en-US" dirty="0"/>
          </a:p>
        </p:txBody>
      </p:sp>
      <p:graphicFrame>
        <p:nvGraphicFramePr>
          <p:cNvPr id="386052" name="Object 4"/>
          <p:cNvGraphicFramePr>
            <a:graphicFrameLocks noChangeAspect="1"/>
          </p:cNvGraphicFramePr>
          <p:nvPr/>
        </p:nvGraphicFramePr>
        <p:xfrm>
          <a:off x="2376488" y="2411413"/>
          <a:ext cx="7169150" cy="2184400"/>
        </p:xfrm>
        <a:graphic>
          <a:graphicData uri="http://schemas.openxmlformats.org/presentationml/2006/ole">
            <mc:AlternateContent xmlns:mc="http://schemas.openxmlformats.org/markup-compatibility/2006">
              <mc:Choice xmlns:v="urn:schemas-microsoft-com:vml" Requires="v">
                <p:oleObj spid="_x0000_s3184" name="" r:id="rId1" imgW="3149600" imgH="990600" progId="Equation.3">
                  <p:embed/>
                </p:oleObj>
              </mc:Choice>
              <mc:Fallback>
                <p:oleObj name="" r:id="rId1" imgW="3149600" imgH="990600" progId="Equation.3">
                  <p:embed/>
                  <p:pic>
                    <p:nvPicPr>
                      <p:cNvPr id="0" name="Picture 3183"/>
                      <p:cNvPicPr/>
                      <p:nvPr/>
                    </p:nvPicPr>
                    <p:blipFill>
                      <a:blip r:embed="rId2"/>
                      <a:stretch>
                        <a:fillRect/>
                      </a:stretch>
                    </p:blipFill>
                    <p:spPr>
                      <a:xfrm>
                        <a:off x="2376488" y="2411413"/>
                        <a:ext cx="7169150" cy="2184400"/>
                      </a:xfrm>
                      <a:prstGeom prst="rect">
                        <a:avLst/>
                      </a:prstGeom>
                      <a:noFill/>
                      <a:ln w="38100">
                        <a:noFill/>
                        <a:miter/>
                      </a:ln>
                    </p:spPr>
                  </p:pic>
                </p:oleObj>
              </mc:Fallback>
            </mc:AlternateContent>
          </a:graphicData>
        </a:graphic>
      </p:graphicFrame>
      <p:graphicFrame>
        <p:nvGraphicFramePr>
          <p:cNvPr id="386053" name="Object 5"/>
          <p:cNvGraphicFramePr>
            <a:graphicFrameLocks noChangeAspect="1"/>
          </p:cNvGraphicFramePr>
          <p:nvPr/>
        </p:nvGraphicFramePr>
        <p:xfrm>
          <a:off x="3311525" y="5580063"/>
          <a:ext cx="4284663" cy="755650"/>
        </p:xfrm>
        <a:graphic>
          <a:graphicData uri="http://schemas.openxmlformats.org/presentationml/2006/ole">
            <mc:AlternateContent xmlns:mc="http://schemas.openxmlformats.org/markup-compatibility/2006">
              <mc:Choice xmlns:v="urn:schemas-microsoft-com:vml" Requires="v">
                <p:oleObj spid="_x0000_s3185" name="" r:id="rId3" imgW="2032000" imgH="393700" progId="Equation.3">
                  <p:embed/>
                </p:oleObj>
              </mc:Choice>
              <mc:Fallback>
                <p:oleObj name="" r:id="rId3" imgW="2032000" imgH="393700" progId="Equation.3">
                  <p:embed/>
                  <p:pic>
                    <p:nvPicPr>
                      <p:cNvPr id="0" name="Picture 3184"/>
                      <p:cNvPicPr/>
                      <p:nvPr/>
                    </p:nvPicPr>
                    <p:blipFill>
                      <a:blip r:embed="rId4"/>
                      <a:stretch>
                        <a:fillRect/>
                      </a:stretch>
                    </p:blipFill>
                    <p:spPr>
                      <a:xfrm>
                        <a:off x="3311525" y="5580063"/>
                        <a:ext cx="4284663" cy="755650"/>
                      </a:xfrm>
                      <a:prstGeom prst="rect">
                        <a:avLst/>
                      </a:prstGeom>
                      <a:noFill/>
                      <a:ln w="38100">
                        <a:noFill/>
                        <a:miter/>
                      </a:ln>
                    </p:spPr>
                  </p:pic>
                </p:oleObj>
              </mc:Fallback>
            </mc:AlternateContent>
          </a:graphicData>
        </a:graphic>
      </p:graphicFrame>
      <p:sp>
        <p:nvSpPr>
          <p:cNvPr id="386054"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386055"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87074" name="Rectangle 2"/>
          <p:cNvSpPr>
            <a:spLocks noGrp="1"/>
          </p:cNvSpPr>
          <p:nvPr>
            <p:ph type="title"/>
          </p:nvPr>
        </p:nvSpPr>
        <p:spPr>
          <a:ln/>
        </p:spPr>
        <p:txBody>
          <a:bodyPr vert="horz" wrap="square" lIns="0" tIns="0" rIns="0" bIns="0" anchor="ctr"/>
          <a:p>
            <a:r>
              <a:rPr lang="en-US" altLang="en-US" dirty="0"/>
              <a:t>  </a:t>
            </a:r>
            <a:endParaRPr lang="tr-TR" altLang="en-US" dirty="0"/>
          </a:p>
        </p:txBody>
      </p:sp>
      <p:sp>
        <p:nvSpPr>
          <p:cNvPr id="387075" name="Rectangle 3"/>
          <p:cNvSpPr>
            <a:spLocks noGrp="1"/>
          </p:cNvSpPr>
          <p:nvPr>
            <p:ph idx="1"/>
          </p:nvPr>
        </p:nvSpPr>
        <p:spPr>
          <a:xfrm>
            <a:off x="2232025" y="1042988"/>
            <a:ext cx="7337425" cy="4824412"/>
          </a:xfrm>
          <a:ln/>
        </p:spPr>
        <p:txBody>
          <a:bodyPr vert="horz" wrap="square" lIns="0" tIns="28440" rIns="0" bIns="0" anchor="t"/>
          <a:p>
            <a:r>
              <a:rPr lang="en-US" altLang="en-US" dirty="0"/>
              <a:t>Goal: Minimize the average probability of errror</a:t>
            </a:r>
            <a:endParaRPr lang="en-US" altLang="en-US" dirty="0"/>
          </a:p>
          <a:p>
            <a:r>
              <a:rPr lang="en-US" altLang="en-US" dirty="0"/>
              <a:t>Choose the optimal threshold</a:t>
            </a:r>
            <a:endParaRPr lang="en-US" altLang="en-US" dirty="0"/>
          </a:p>
          <a:p>
            <a:r>
              <a:rPr lang="en-US" altLang="en-US" dirty="0"/>
              <a:t>What should the optimal threshold, k</a:t>
            </a:r>
            <a:r>
              <a:rPr lang="en-US" altLang="en-US" baseline="-25000" dirty="0"/>
              <a:t>opt </a:t>
            </a:r>
            <a:r>
              <a:rPr lang="en-US" altLang="en-US" dirty="0"/>
              <a:t>be?</a:t>
            </a:r>
            <a:endParaRPr lang="en-US" altLang="en-US" dirty="0"/>
          </a:p>
          <a:p>
            <a:r>
              <a:rPr lang="en-US" altLang="en-US" dirty="0"/>
              <a:t>K</a:t>
            </a:r>
            <a:r>
              <a:rPr lang="en-US" altLang="en-US" baseline="-25000" dirty="0"/>
              <a:t>opt</a:t>
            </a:r>
            <a:r>
              <a:rPr lang="en-US" altLang="en-US" dirty="0"/>
              <a:t>=0.5[s</a:t>
            </a:r>
            <a:r>
              <a:rPr lang="en-US" altLang="en-US" baseline="-25000" dirty="0"/>
              <a:t>01</a:t>
            </a:r>
            <a:r>
              <a:rPr lang="en-US" altLang="en-US" dirty="0"/>
              <a:t>(T)+s</a:t>
            </a:r>
            <a:r>
              <a:rPr lang="en-US" altLang="en-US" baseline="-25000" dirty="0"/>
              <a:t>02</a:t>
            </a:r>
            <a:r>
              <a:rPr lang="en-US" altLang="en-US" dirty="0"/>
              <a:t>(T)]</a:t>
            </a:r>
            <a:endParaRPr lang="en-US" altLang="en-US" dirty="0"/>
          </a:p>
          <a:p>
            <a:r>
              <a:rPr lang="en-US" altLang="en-US" dirty="0"/>
              <a:t> </a:t>
            </a:r>
            <a:endParaRPr lang="tr-TR" altLang="en-US" dirty="0"/>
          </a:p>
        </p:txBody>
      </p:sp>
      <p:graphicFrame>
        <p:nvGraphicFramePr>
          <p:cNvPr id="387076" name="Object 4"/>
          <p:cNvGraphicFramePr>
            <a:graphicFrameLocks noChangeAspect="1"/>
          </p:cNvGraphicFramePr>
          <p:nvPr/>
        </p:nvGraphicFramePr>
        <p:xfrm>
          <a:off x="2952750" y="4716463"/>
          <a:ext cx="3359150" cy="923925"/>
        </p:xfrm>
        <a:graphic>
          <a:graphicData uri="http://schemas.openxmlformats.org/presentationml/2006/ole">
            <mc:AlternateContent xmlns:mc="http://schemas.openxmlformats.org/markup-compatibility/2006">
              <mc:Choice xmlns:v="urn:schemas-microsoft-com:vml" Requires="v">
                <p:oleObj spid="_x0000_s3190" name="" r:id="rId1" imgW="1497965" imgH="431800" progId="Equation.3">
                  <p:embed/>
                </p:oleObj>
              </mc:Choice>
              <mc:Fallback>
                <p:oleObj name="" r:id="rId1" imgW="1497965" imgH="431800" progId="Equation.3">
                  <p:embed/>
                  <p:pic>
                    <p:nvPicPr>
                      <p:cNvPr id="0" name="Picture 3189"/>
                      <p:cNvPicPr/>
                      <p:nvPr/>
                    </p:nvPicPr>
                    <p:blipFill>
                      <a:blip r:embed="rId2"/>
                      <a:stretch>
                        <a:fillRect/>
                      </a:stretch>
                    </p:blipFill>
                    <p:spPr>
                      <a:xfrm>
                        <a:off x="2952750" y="4716463"/>
                        <a:ext cx="3359150" cy="923925"/>
                      </a:xfrm>
                      <a:prstGeom prst="rect">
                        <a:avLst/>
                      </a:prstGeom>
                      <a:noFill/>
                      <a:ln w="38100">
                        <a:noFill/>
                        <a:miter/>
                      </a:ln>
                    </p:spPr>
                  </p:pic>
                </p:oleObj>
              </mc:Fallback>
            </mc:AlternateContent>
          </a:graphicData>
        </a:graphic>
      </p:graphicFrame>
      <p:sp>
        <p:nvSpPr>
          <p:cNvPr id="387077"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387078"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88098" name="Rectangle 2"/>
          <p:cNvSpPr>
            <a:spLocks noGrp="1"/>
          </p:cNvSpPr>
          <p:nvPr>
            <p:ph type="title"/>
          </p:nvPr>
        </p:nvSpPr>
        <p:spPr>
          <a:ln/>
        </p:spPr>
        <p:txBody>
          <a:bodyPr vert="horz" wrap="square" lIns="0" tIns="0" rIns="0" bIns="0" anchor="ctr"/>
          <a:p>
            <a:r>
              <a:rPr lang="en-US" altLang="en-US" dirty="0"/>
              <a:t>Observations</a:t>
            </a:r>
            <a:endParaRPr lang="tr-TR" altLang="en-US" dirty="0"/>
          </a:p>
        </p:txBody>
      </p:sp>
      <p:sp>
        <p:nvSpPr>
          <p:cNvPr id="388099" name="Rectangle 3"/>
          <p:cNvSpPr>
            <a:spLocks noGrp="1"/>
          </p:cNvSpPr>
          <p:nvPr>
            <p:ph idx="1"/>
          </p:nvPr>
        </p:nvSpPr>
        <p:spPr>
          <a:xfrm>
            <a:off x="2303463" y="1474788"/>
            <a:ext cx="7337425" cy="5257800"/>
          </a:xfrm>
          <a:ln/>
        </p:spPr>
        <p:txBody>
          <a:bodyPr vert="horz" wrap="square" lIns="0" tIns="28440" rIns="0" bIns="0" anchor="t"/>
          <a:p>
            <a:pPr algn="just">
              <a:lnSpc>
                <a:spcPct val="90000"/>
              </a:lnSpc>
            </a:pPr>
            <a:r>
              <a:rPr lang="en-US" altLang="en-US" sz="3100" dirty="0"/>
              <a:t>P</a:t>
            </a:r>
            <a:r>
              <a:rPr lang="en-US" altLang="en-US" sz="3100" baseline="-25000" dirty="0"/>
              <a:t>E</a:t>
            </a:r>
            <a:r>
              <a:rPr lang="en-US" altLang="en-US" sz="3100" dirty="0"/>
              <a:t> is a function of the difference between the two signals. </a:t>
            </a:r>
            <a:endParaRPr lang="en-US" altLang="en-US" sz="3100" dirty="0"/>
          </a:p>
          <a:p>
            <a:pPr algn="just">
              <a:lnSpc>
                <a:spcPct val="90000"/>
              </a:lnSpc>
            </a:pPr>
            <a:r>
              <a:rPr lang="en-US" altLang="en-US" sz="3100" dirty="0"/>
              <a:t>Recall: Q-function decreases with increasing argument. (Why?)</a:t>
            </a:r>
            <a:endParaRPr lang="en-US" altLang="en-US" sz="3100" dirty="0"/>
          </a:p>
          <a:p>
            <a:pPr algn="just">
              <a:lnSpc>
                <a:spcPct val="90000"/>
              </a:lnSpc>
            </a:pPr>
            <a:r>
              <a:rPr lang="en-US" altLang="en-US" sz="3100" dirty="0"/>
              <a:t>Therefore, P</a:t>
            </a:r>
            <a:r>
              <a:rPr lang="en-US" altLang="en-US" sz="3100" baseline="-25000" dirty="0"/>
              <a:t>E  </a:t>
            </a:r>
            <a:r>
              <a:rPr lang="en-US" altLang="en-US" sz="3100" dirty="0"/>
              <a:t>will decrease with increasing distance between the two output signals</a:t>
            </a:r>
            <a:endParaRPr lang="en-US" altLang="en-US" sz="3100" dirty="0"/>
          </a:p>
          <a:p>
            <a:pPr algn="just">
              <a:lnSpc>
                <a:spcPct val="90000"/>
              </a:lnSpc>
            </a:pPr>
            <a:r>
              <a:rPr lang="en-US" altLang="en-US" sz="3100" dirty="0"/>
              <a:t>Should choose the filter h(t) such that P</a:t>
            </a:r>
            <a:r>
              <a:rPr lang="en-US" altLang="en-US" sz="3100" baseline="-25000" dirty="0"/>
              <a:t>E</a:t>
            </a:r>
            <a:r>
              <a:rPr lang="en-US" altLang="en-US" sz="3100" dirty="0"/>
              <a:t> is a minimum</a:t>
            </a:r>
            <a:r>
              <a:rPr lang="en-US" altLang="en-US" sz="3100" dirty="0">
                <a:sym typeface="Wingdings" panose="05000000000000000000" pitchFamily="2" charset="2"/>
              </a:rPr>
              <a:t>maximize the difference between the two signals at the output of the filter</a:t>
            </a:r>
            <a:endParaRPr lang="tr-TR" altLang="en-US" sz="3100" baseline="-25000" dirty="0"/>
          </a:p>
        </p:txBody>
      </p:sp>
      <p:sp>
        <p:nvSpPr>
          <p:cNvPr id="388100"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388101"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89122" name="Rectangle 2"/>
          <p:cNvSpPr>
            <a:spLocks noGrp="1"/>
          </p:cNvSpPr>
          <p:nvPr>
            <p:ph type="title"/>
          </p:nvPr>
        </p:nvSpPr>
        <p:spPr>
          <a:xfrm>
            <a:off x="503238" y="4763"/>
            <a:ext cx="9066212" cy="1257300"/>
          </a:xfrm>
          <a:ln/>
        </p:spPr>
        <p:txBody>
          <a:bodyPr vert="horz" wrap="square" lIns="0" tIns="0" rIns="0" bIns="0" anchor="ctr"/>
          <a:p>
            <a:r>
              <a:rPr lang="en-US" altLang="en-US" dirty="0"/>
              <a:t>Matched Filter</a:t>
            </a:r>
            <a:endParaRPr lang="tr-TR" altLang="en-US" dirty="0"/>
          </a:p>
        </p:txBody>
      </p:sp>
      <p:sp>
        <p:nvSpPr>
          <p:cNvPr id="389123" name="Rectangle 3"/>
          <p:cNvSpPr>
            <a:spLocks noGrp="1"/>
          </p:cNvSpPr>
          <p:nvPr>
            <p:ph idx="1"/>
          </p:nvPr>
        </p:nvSpPr>
        <p:spPr>
          <a:xfrm>
            <a:off x="2016125" y="1768475"/>
            <a:ext cx="7553325" cy="4379913"/>
          </a:xfrm>
          <a:ln/>
        </p:spPr>
        <p:txBody>
          <a:bodyPr vert="horz" wrap="square" lIns="0" tIns="28440" rIns="0" bIns="0" anchor="t"/>
          <a:p>
            <a:r>
              <a:rPr lang="en-US" altLang="en-US" dirty="0"/>
              <a:t>Goal: Given                   , choose H(f) such that                       is maximized.</a:t>
            </a:r>
            <a:endParaRPr lang="en-US" altLang="en-US" dirty="0"/>
          </a:p>
          <a:p>
            <a:r>
              <a:rPr lang="en-US" altLang="en-US" dirty="0"/>
              <a:t>The solution to this problem is known as the matched filter and is given by:</a:t>
            </a:r>
            <a:endParaRPr lang="en-US" altLang="en-US" dirty="0"/>
          </a:p>
          <a:p>
            <a:endParaRPr lang="en-US" altLang="en-US" dirty="0"/>
          </a:p>
          <a:p>
            <a:r>
              <a:rPr lang="en-US" altLang="en-US" dirty="0"/>
              <a:t>Therefore, the optimum filter depends on the input signals.</a:t>
            </a:r>
            <a:endParaRPr lang="en-US" altLang="en-US" dirty="0"/>
          </a:p>
          <a:p>
            <a:pPr>
              <a:buClr>
                <a:srgbClr val="000000"/>
              </a:buClr>
              <a:buSzPct val="100000"/>
              <a:buFontTx/>
            </a:pPr>
            <a:endParaRPr lang="en-US" altLang="en-US" dirty="0"/>
          </a:p>
          <a:p>
            <a:endParaRPr lang="tr-TR" altLang="en-US" dirty="0"/>
          </a:p>
        </p:txBody>
      </p:sp>
      <p:graphicFrame>
        <p:nvGraphicFramePr>
          <p:cNvPr id="389124" name="Object 4"/>
          <p:cNvGraphicFramePr>
            <a:graphicFrameLocks noChangeAspect="1"/>
          </p:cNvGraphicFramePr>
          <p:nvPr/>
        </p:nvGraphicFramePr>
        <p:xfrm>
          <a:off x="4319588" y="1763713"/>
          <a:ext cx="1765300" cy="587375"/>
        </p:xfrm>
        <a:graphic>
          <a:graphicData uri="http://schemas.openxmlformats.org/presentationml/2006/ole">
            <mc:AlternateContent xmlns:mc="http://schemas.openxmlformats.org/markup-compatibility/2006">
              <mc:Choice xmlns:v="urn:schemas-microsoft-com:vml" Requires="v">
                <p:oleObj spid="_x0000_s3192" name="" r:id="rId1" imgW="647700" imgH="215900" progId="Equation.3">
                  <p:embed/>
                </p:oleObj>
              </mc:Choice>
              <mc:Fallback>
                <p:oleObj name="" r:id="rId1" imgW="647700" imgH="215900" progId="Equation.3">
                  <p:embed/>
                  <p:pic>
                    <p:nvPicPr>
                      <p:cNvPr id="0" name="Picture 3191"/>
                      <p:cNvPicPr/>
                      <p:nvPr/>
                    </p:nvPicPr>
                    <p:blipFill>
                      <a:blip r:embed="rId2"/>
                      <a:stretch>
                        <a:fillRect/>
                      </a:stretch>
                    </p:blipFill>
                    <p:spPr>
                      <a:xfrm>
                        <a:off x="4319588" y="1763713"/>
                        <a:ext cx="1765300" cy="587375"/>
                      </a:xfrm>
                      <a:prstGeom prst="rect">
                        <a:avLst/>
                      </a:prstGeom>
                      <a:noFill/>
                      <a:ln w="38100">
                        <a:noFill/>
                        <a:miter/>
                      </a:ln>
                    </p:spPr>
                  </p:pic>
                </p:oleObj>
              </mc:Fallback>
            </mc:AlternateContent>
          </a:graphicData>
        </a:graphic>
      </p:graphicFrame>
      <p:graphicFrame>
        <p:nvGraphicFramePr>
          <p:cNvPr id="389125" name="Object 5"/>
          <p:cNvGraphicFramePr>
            <a:graphicFrameLocks noChangeAspect="1"/>
          </p:cNvGraphicFramePr>
          <p:nvPr/>
        </p:nvGraphicFramePr>
        <p:xfrm>
          <a:off x="4319588" y="2266950"/>
          <a:ext cx="1765300" cy="673100"/>
        </p:xfrm>
        <a:graphic>
          <a:graphicData uri="http://schemas.openxmlformats.org/presentationml/2006/ole">
            <mc:AlternateContent xmlns:mc="http://schemas.openxmlformats.org/markup-compatibility/2006">
              <mc:Choice xmlns:v="urn:schemas-microsoft-com:vml" Requires="v">
                <p:oleObj spid="_x0000_s3191" name="" r:id="rId3" imgW="1180465" imgH="393700" progId="Equation.3">
                  <p:embed/>
                </p:oleObj>
              </mc:Choice>
              <mc:Fallback>
                <p:oleObj name="" r:id="rId3" imgW="1180465" imgH="393700" progId="Equation.3">
                  <p:embed/>
                  <p:pic>
                    <p:nvPicPr>
                      <p:cNvPr id="0" name="Picture 3190"/>
                      <p:cNvPicPr/>
                      <p:nvPr/>
                    </p:nvPicPr>
                    <p:blipFill>
                      <a:blip r:embed="rId4"/>
                      <a:stretch>
                        <a:fillRect/>
                      </a:stretch>
                    </p:blipFill>
                    <p:spPr>
                      <a:xfrm>
                        <a:off x="4319588" y="2266950"/>
                        <a:ext cx="1765300" cy="673100"/>
                      </a:xfrm>
                      <a:prstGeom prst="rect">
                        <a:avLst/>
                      </a:prstGeom>
                      <a:noFill/>
                      <a:ln w="38100">
                        <a:noFill/>
                        <a:miter/>
                      </a:ln>
                    </p:spPr>
                  </p:pic>
                </p:oleObj>
              </mc:Fallback>
            </mc:AlternateContent>
          </a:graphicData>
        </a:graphic>
      </p:graphicFrame>
      <p:graphicFrame>
        <p:nvGraphicFramePr>
          <p:cNvPr id="389126" name="Object 6"/>
          <p:cNvGraphicFramePr>
            <a:graphicFrameLocks noChangeAspect="1"/>
          </p:cNvGraphicFramePr>
          <p:nvPr/>
        </p:nvGraphicFramePr>
        <p:xfrm>
          <a:off x="3240088" y="3924300"/>
          <a:ext cx="3024187" cy="503238"/>
        </p:xfrm>
        <a:graphic>
          <a:graphicData uri="http://schemas.openxmlformats.org/presentationml/2006/ole">
            <mc:AlternateContent xmlns:mc="http://schemas.openxmlformats.org/markup-compatibility/2006">
              <mc:Choice xmlns:v="urn:schemas-microsoft-com:vml" Requires="v">
                <p:oleObj spid="_x0000_s3193" name="" r:id="rId5" imgW="1625600" imgH="228600" progId="Equation.3">
                  <p:embed/>
                </p:oleObj>
              </mc:Choice>
              <mc:Fallback>
                <p:oleObj name="" r:id="rId5" imgW="1625600" imgH="228600" progId="Equation.3">
                  <p:embed/>
                  <p:pic>
                    <p:nvPicPr>
                      <p:cNvPr id="0" name="Picture 3192"/>
                      <p:cNvPicPr/>
                      <p:nvPr/>
                    </p:nvPicPr>
                    <p:blipFill>
                      <a:blip r:embed="rId6"/>
                      <a:stretch>
                        <a:fillRect/>
                      </a:stretch>
                    </p:blipFill>
                    <p:spPr>
                      <a:xfrm>
                        <a:off x="3240088" y="3924300"/>
                        <a:ext cx="3024187" cy="503238"/>
                      </a:xfrm>
                      <a:prstGeom prst="rect">
                        <a:avLst/>
                      </a:prstGeom>
                      <a:noFill/>
                      <a:ln w="38100">
                        <a:noFill/>
                        <a:miter/>
                      </a:ln>
                    </p:spPr>
                  </p:pic>
                </p:oleObj>
              </mc:Fallback>
            </mc:AlternateContent>
          </a:graphicData>
        </a:graphic>
      </p:graphicFrame>
      <p:sp>
        <p:nvSpPr>
          <p:cNvPr id="389127"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389128"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90146" name="Rectangle 2"/>
          <p:cNvSpPr>
            <a:spLocks noGrp="1"/>
          </p:cNvSpPr>
          <p:nvPr>
            <p:ph type="title"/>
          </p:nvPr>
        </p:nvSpPr>
        <p:spPr>
          <a:ln/>
        </p:spPr>
        <p:txBody>
          <a:bodyPr vert="horz" wrap="square" lIns="0" tIns="0" rIns="0" bIns="0" anchor="ctr"/>
          <a:p>
            <a:r>
              <a:rPr lang="en-US" altLang="en-US" dirty="0"/>
              <a:t>Matched filter receiver</a:t>
            </a:r>
            <a:endParaRPr lang="tr-TR" altLang="en-US" dirty="0"/>
          </a:p>
        </p:txBody>
      </p:sp>
      <p:graphicFrame>
        <p:nvGraphicFramePr>
          <p:cNvPr id="390147" name="Object 4"/>
          <p:cNvGraphicFramePr>
            <a:graphicFrameLocks noChangeAspect="1"/>
          </p:cNvGraphicFramePr>
          <p:nvPr>
            <p:ph idx="1"/>
          </p:nvPr>
        </p:nvGraphicFramePr>
        <p:xfrm>
          <a:off x="2016125" y="1847850"/>
          <a:ext cx="7308850" cy="5543550"/>
        </p:xfrm>
        <a:graphic>
          <a:graphicData uri="http://schemas.openxmlformats.org/presentationml/2006/ole">
            <mc:AlternateContent xmlns:mc="http://schemas.openxmlformats.org/markup-compatibility/2006">
              <mc:Choice xmlns:v="urn:schemas-microsoft-com:vml" Requires="v">
                <p:oleObj spid="_x0000_s3194" name="" r:id="rId1" imgW="4572000" imgH="3429000" progId="PowerPoint.Slide.8">
                  <p:embed/>
                </p:oleObj>
              </mc:Choice>
              <mc:Fallback>
                <p:oleObj name="" r:id="rId1" imgW="4572000" imgH="3429000" progId="PowerPoint.Slide.8">
                  <p:embed/>
                  <p:pic>
                    <p:nvPicPr>
                      <p:cNvPr id="0" name="Picture 3193"/>
                      <p:cNvPicPr/>
                      <p:nvPr/>
                    </p:nvPicPr>
                    <p:blipFill>
                      <a:blip r:embed="rId2"/>
                      <a:srcRect/>
                      <a:stretch>
                        <a:fillRect/>
                      </a:stretch>
                    </p:blipFill>
                    <p:spPr>
                      <a:xfrm>
                        <a:off x="2016125" y="1847850"/>
                        <a:ext cx="7308850" cy="5543550"/>
                      </a:xfrm>
                      <a:prstGeom prst="rect">
                        <a:avLst/>
                      </a:prstGeom>
                      <a:noFill/>
                      <a:ln w="38100">
                        <a:miter/>
                      </a:ln>
                    </p:spPr>
                  </p:pic>
                </p:oleObj>
              </mc:Fallback>
            </mc:AlternateContent>
          </a:graphicData>
        </a:graphic>
      </p:graphicFrame>
      <p:sp>
        <p:nvSpPr>
          <p:cNvPr id="390148"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390149"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91170" name="Rectangle 2"/>
          <p:cNvSpPr>
            <a:spLocks noGrp="1"/>
          </p:cNvSpPr>
          <p:nvPr>
            <p:ph type="title"/>
          </p:nvPr>
        </p:nvSpPr>
        <p:spPr>
          <a:xfrm>
            <a:off x="1295400" y="14288"/>
            <a:ext cx="8353425" cy="1257300"/>
          </a:xfrm>
          <a:ln/>
        </p:spPr>
        <p:txBody>
          <a:bodyPr vert="horz" wrap="square" lIns="0" tIns="0" rIns="0" bIns="0" anchor="ctr"/>
          <a:p>
            <a:r>
              <a:rPr lang="en-US" altLang="en-US" dirty="0"/>
              <a:t>Error Probability for Matched Filter Receiver</a:t>
            </a:r>
            <a:endParaRPr lang="tr-TR" altLang="en-US" dirty="0"/>
          </a:p>
        </p:txBody>
      </p:sp>
      <p:sp>
        <p:nvSpPr>
          <p:cNvPr id="391171" name="Rectangle 3"/>
          <p:cNvSpPr>
            <a:spLocks noGrp="1"/>
          </p:cNvSpPr>
          <p:nvPr>
            <p:ph idx="1"/>
          </p:nvPr>
        </p:nvSpPr>
        <p:spPr>
          <a:xfrm>
            <a:off x="2016125" y="1768475"/>
            <a:ext cx="7553325" cy="4379913"/>
          </a:xfrm>
          <a:ln/>
        </p:spPr>
        <p:txBody>
          <a:bodyPr vert="horz" wrap="square" lIns="0" tIns="28440" rIns="0" bIns="0" anchor="t"/>
          <a:p>
            <a:pPr>
              <a:lnSpc>
                <a:spcPct val="90000"/>
              </a:lnSpc>
            </a:pPr>
            <a:r>
              <a:rPr lang="en-US" altLang="en-US" sz="3100" dirty="0"/>
              <a:t>Recall</a:t>
            </a:r>
            <a:endParaRPr lang="en-US" altLang="en-US" sz="3100" dirty="0"/>
          </a:p>
          <a:p>
            <a:pPr>
              <a:lnSpc>
                <a:spcPct val="90000"/>
              </a:lnSpc>
            </a:pPr>
            <a:r>
              <a:rPr lang="en-US" altLang="en-US" sz="3100" dirty="0"/>
              <a:t>The maximum value of the distance,</a:t>
            </a:r>
            <a:endParaRPr lang="en-US" altLang="en-US" sz="3100" dirty="0"/>
          </a:p>
          <a:p>
            <a:pPr>
              <a:lnSpc>
                <a:spcPct val="90000"/>
              </a:lnSpc>
            </a:pPr>
            <a:endParaRPr lang="en-US" altLang="en-US" sz="3100" dirty="0"/>
          </a:p>
          <a:p>
            <a:pPr>
              <a:lnSpc>
                <a:spcPct val="90000"/>
              </a:lnSpc>
            </a:pPr>
            <a:r>
              <a:rPr lang="en-US" altLang="en-US" sz="3100" dirty="0"/>
              <a:t>E</a:t>
            </a:r>
            <a:r>
              <a:rPr lang="en-US" altLang="en-US" sz="3100" baseline="-25000" dirty="0"/>
              <a:t>1</a:t>
            </a:r>
            <a:r>
              <a:rPr lang="en-US" altLang="en-US" sz="3100" dirty="0"/>
              <a:t> is the energy of the first signal.</a:t>
            </a:r>
            <a:endParaRPr lang="en-US" altLang="en-US" sz="3100" dirty="0"/>
          </a:p>
          <a:p>
            <a:pPr>
              <a:lnSpc>
                <a:spcPct val="90000"/>
              </a:lnSpc>
            </a:pPr>
            <a:r>
              <a:rPr lang="en-US" altLang="en-US" sz="3100" dirty="0"/>
              <a:t>E</a:t>
            </a:r>
            <a:r>
              <a:rPr lang="en-US" altLang="en-US" sz="3100" baseline="-25000" dirty="0"/>
              <a:t>2</a:t>
            </a:r>
            <a:r>
              <a:rPr lang="en-US" altLang="en-US" sz="3100" dirty="0"/>
              <a:t> is the energy of the second signal.</a:t>
            </a:r>
            <a:endParaRPr lang="en-US" altLang="en-US" sz="3100" dirty="0"/>
          </a:p>
          <a:p>
            <a:pPr>
              <a:lnSpc>
                <a:spcPct val="90000"/>
              </a:lnSpc>
            </a:pPr>
            <a:endParaRPr lang="en-US" altLang="en-US" sz="3100" dirty="0"/>
          </a:p>
          <a:p>
            <a:pPr>
              <a:lnSpc>
                <a:spcPct val="90000"/>
              </a:lnSpc>
            </a:pPr>
            <a:endParaRPr lang="en-US" altLang="en-US" sz="3100" dirty="0"/>
          </a:p>
          <a:p>
            <a:pPr>
              <a:lnSpc>
                <a:spcPct val="90000"/>
              </a:lnSpc>
            </a:pPr>
            <a:endParaRPr lang="en-US" altLang="en-US" sz="3100" dirty="0"/>
          </a:p>
          <a:p>
            <a:pPr>
              <a:lnSpc>
                <a:spcPct val="90000"/>
              </a:lnSpc>
            </a:pPr>
            <a:endParaRPr lang="en-US" altLang="en-US" sz="3100" dirty="0"/>
          </a:p>
          <a:p>
            <a:pPr>
              <a:lnSpc>
                <a:spcPct val="90000"/>
              </a:lnSpc>
            </a:pPr>
            <a:endParaRPr lang="en-US" altLang="en-US" sz="3100" dirty="0"/>
          </a:p>
          <a:p>
            <a:pPr>
              <a:lnSpc>
                <a:spcPct val="90000"/>
              </a:lnSpc>
              <a:buClr>
                <a:srgbClr val="000000"/>
              </a:buClr>
              <a:buSzPct val="100000"/>
              <a:buFontTx/>
            </a:pPr>
            <a:r>
              <a:rPr lang="en-US" altLang="en-US" sz="3100" dirty="0"/>
              <a:t> </a:t>
            </a:r>
            <a:endParaRPr lang="tr-TR" altLang="en-US" sz="3100" dirty="0"/>
          </a:p>
        </p:txBody>
      </p:sp>
      <p:graphicFrame>
        <p:nvGraphicFramePr>
          <p:cNvPr id="391172" name="Object 4"/>
          <p:cNvGraphicFramePr>
            <a:graphicFrameLocks noChangeAspect="1"/>
          </p:cNvGraphicFramePr>
          <p:nvPr/>
        </p:nvGraphicFramePr>
        <p:xfrm>
          <a:off x="3816350" y="1763713"/>
          <a:ext cx="1427163" cy="671512"/>
        </p:xfrm>
        <a:graphic>
          <a:graphicData uri="http://schemas.openxmlformats.org/presentationml/2006/ole">
            <mc:AlternateContent xmlns:mc="http://schemas.openxmlformats.org/markup-compatibility/2006">
              <mc:Choice xmlns:v="urn:schemas-microsoft-com:vml" Requires="v">
                <p:oleObj spid="_x0000_s3202" name="" r:id="rId1" imgW="723900" imgH="431800" progId="Equation.3">
                  <p:embed/>
                </p:oleObj>
              </mc:Choice>
              <mc:Fallback>
                <p:oleObj name="" r:id="rId1" imgW="723900" imgH="431800" progId="Equation.3">
                  <p:embed/>
                  <p:pic>
                    <p:nvPicPr>
                      <p:cNvPr id="0" name="Picture 3201"/>
                      <p:cNvPicPr/>
                      <p:nvPr/>
                    </p:nvPicPr>
                    <p:blipFill>
                      <a:blip r:embed="rId2"/>
                      <a:stretch>
                        <a:fillRect/>
                      </a:stretch>
                    </p:blipFill>
                    <p:spPr>
                      <a:xfrm>
                        <a:off x="3816350" y="1763713"/>
                        <a:ext cx="1427163" cy="671512"/>
                      </a:xfrm>
                      <a:prstGeom prst="rect">
                        <a:avLst/>
                      </a:prstGeom>
                      <a:noFill/>
                      <a:ln w="38100">
                        <a:noFill/>
                        <a:miter/>
                      </a:ln>
                    </p:spPr>
                  </p:pic>
                </p:oleObj>
              </mc:Fallback>
            </mc:AlternateContent>
          </a:graphicData>
        </a:graphic>
      </p:graphicFrame>
      <p:graphicFrame>
        <p:nvGraphicFramePr>
          <p:cNvPr id="391173" name="Object 5"/>
          <p:cNvGraphicFramePr>
            <a:graphicFrameLocks noChangeAspect="1"/>
          </p:cNvGraphicFramePr>
          <p:nvPr/>
        </p:nvGraphicFramePr>
        <p:xfrm>
          <a:off x="2879725" y="2843213"/>
          <a:ext cx="4200525" cy="757237"/>
        </p:xfrm>
        <a:graphic>
          <a:graphicData uri="http://schemas.openxmlformats.org/presentationml/2006/ole">
            <mc:AlternateContent xmlns:mc="http://schemas.openxmlformats.org/markup-compatibility/2006">
              <mc:Choice xmlns:v="urn:schemas-microsoft-com:vml" Requires="v">
                <p:oleObj spid="_x0000_s3196" name="" r:id="rId3" imgW="2095500" imgH="431800" progId="Equation.3">
                  <p:embed/>
                </p:oleObj>
              </mc:Choice>
              <mc:Fallback>
                <p:oleObj name="" r:id="rId3" imgW="2095500" imgH="431800" progId="Equation.3">
                  <p:embed/>
                  <p:pic>
                    <p:nvPicPr>
                      <p:cNvPr id="0" name="Picture 3195"/>
                      <p:cNvPicPr/>
                      <p:nvPr/>
                    </p:nvPicPr>
                    <p:blipFill>
                      <a:blip r:embed="rId4"/>
                      <a:stretch>
                        <a:fillRect/>
                      </a:stretch>
                    </p:blipFill>
                    <p:spPr>
                      <a:xfrm>
                        <a:off x="2879725" y="2843213"/>
                        <a:ext cx="4200525" cy="757237"/>
                      </a:xfrm>
                      <a:prstGeom prst="rect">
                        <a:avLst/>
                      </a:prstGeom>
                      <a:noFill/>
                      <a:ln w="38100">
                        <a:noFill/>
                        <a:miter/>
                      </a:ln>
                    </p:spPr>
                  </p:pic>
                </p:oleObj>
              </mc:Fallback>
            </mc:AlternateContent>
          </a:graphicData>
        </a:graphic>
      </p:graphicFrame>
      <p:graphicFrame>
        <p:nvGraphicFramePr>
          <p:cNvPr id="391174" name="Object 6"/>
          <p:cNvGraphicFramePr>
            <a:graphicFrameLocks noChangeAspect="1"/>
          </p:cNvGraphicFramePr>
          <p:nvPr/>
        </p:nvGraphicFramePr>
        <p:xfrm>
          <a:off x="2687638" y="4787900"/>
          <a:ext cx="3360737" cy="1763713"/>
        </p:xfrm>
        <a:graphic>
          <a:graphicData uri="http://schemas.openxmlformats.org/presentationml/2006/ole">
            <mc:AlternateContent xmlns:mc="http://schemas.openxmlformats.org/markup-compatibility/2006">
              <mc:Choice xmlns:v="urn:schemas-microsoft-com:vml" Requires="v">
                <p:oleObj spid="_x0000_s3207" name="" r:id="rId5" imgW="977900" imgH="1016000" progId="Equation.3">
                  <p:embed/>
                </p:oleObj>
              </mc:Choice>
              <mc:Fallback>
                <p:oleObj name="" r:id="rId5" imgW="977900" imgH="1016000" progId="Equation.3">
                  <p:embed/>
                  <p:pic>
                    <p:nvPicPr>
                      <p:cNvPr id="0" name="Picture 3206"/>
                      <p:cNvPicPr/>
                      <p:nvPr/>
                    </p:nvPicPr>
                    <p:blipFill>
                      <a:blip r:embed="rId6"/>
                      <a:stretch>
                        <a:fillRect/>
                      </a:stretch>
                    </p:blipFill>
                    <p:spPr>
                      <a:xfrm>
                        <a:off x="2687638" y="4787900"/>
                        <a:ext cx="3360737" cy="1763713"/>
                      </a:xfrm>
                      <a:prstGeom prst="rect">
                        <a:avLst/>
                      </a:prstGeom>
                      <a:noFill/>
                      <a:ln w="38100">
                        <a:noFill/>
                        <a:miter/>
                      </a:ln>
                    </p:spPr>
                  </p:pic>
                </p:oleObj>
              </mc:Fallback>
            </mc:AlternateContent>
          </a:graphicData>
        </a:graphic>
      </p:graphicFrame>
      <p:graphicFrame>
        <p:nvGraphicFramePr>
          <p:cNvPr id="391175" name="Object 7"/>
          <p:cNvGraphicFramePr>
            <a:graphicFrameLocks noChangeAspect="1"/>
          </p:cNvGraphicFramePr>
          <p:nvPr/>
        </p:nvGraphicFramePr>
        <p:xfrm>
          <a:off x="2603500" y="6467475"/>
          <a:ext cx="3529013" cy="839788"/>
        </p:xfrm>
        <a:graphic>
          <a:graphicData uri="http://schemas.openxmlformats.org/presentationml/2006/ole">
            <mc:AlternateContent xmlns:mc="http://schemas.openxmlformats.org/markup-compatibility/2006">
              <mc:Choice xmlns:v="urn:schemas-microsoft-com:vml" Requires="v">
                <p:oleObj spid="_x0000_s3205" name="" r:id="rId7" imgW="1651000" imgH="495300" progId="Equation.3">
                  <p:embed/>
                </p:oleObj>
              </mc:Choice>
              <mc:Fallback>
                <p:oleObj name="" r:id="rId7" imgW="1651000" imgH="495300" progId="Equation.3">
                  <p:embed/>
                  <p:pic>
                    <p:nvPicPr>
                      <p:cNvPr id="0" name="Picture 3204"/>
                      <p:cNvPicPr/>
                      <p:nvPr/>
                    </p:nvPicPr>
                    <p:blipFill>
                      <a:blip r:embed="rId8"/>
                      <a:stretch>
                        <a:fillRect/>
                      </a:stretch>
                    </p:blipFill>
                    <p:spPr>
                      <a:xfrm>
                        <a:off x="2603500" y="6467475"/>
                        <a:ext cx="3529013" cy="839788"/>
                      </a:xfrm>
                      <a:prstGeom prst="rect">
                        <a:avLst/>
                      </a:prstGeom>
                      <a:noFill/>
                      <a:ln w="38100">
                        <a:noFill/>
                        <a:miter/>
                      </a:ln>
                    </p:spPr>
                  </p:pic>
                </p:oleObj>
              </mc:Fallback>
            </mc:AlternateContent>
          </a:graphicData>
        </a:graphic>
      </p:graphicFrame>
      <p:sp>
        <p:nvSpPr>
          <p:cNvPr id="391176"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391177"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92194" name="Rectangle 2"/>
          <p:cNvSpPr>
            <a:spLocks noGrp="1"/>
          </p:cNvSpPr>
          <p:nvPr>
            <p:ph type="title"/>
          </p:nvPr>
        </p:nvSpPr>
        <p:spPr>
          <a:ln/>
        </p:spPr>
        <p:txBody>
          <a:bodyPr vert="horz" wrap="square" lIns="0" tIns="0" rIns="0" bIns="0" anchor="ctr"/>
          <a:p>
            <a:r>
              <a:rPr lang="en-US" altLang="en-US" dirty="0"/>
              <a:t>  </a:t>
            </a:r>
            <a:endParaRPr lang="tr-TR" altLang="en-US" dirty="0"/>
          </a:p>
        </p:txBody>
      </p:sp>
      <p:sp>
        <p:nvSpPr>
          <p:cNvPr id="48131" name="Rectangle 3"/>
          <p:cNvSpPr>
            <a:spLocks noGrp="1" noChangeArrowheads="1"/>
          </p:cNvSpPr>
          <p:nvPr>
            <p:ph idx="1"/>
          </p:nvPr>
        </p:nvSpPr>
        <p:spPr>
          <a:xfrm>
            <a:off x="2016125" y="1042988"/>
            <a:ext cx="7345363" cy="4379913"/>
          </a:xfrm>
        </p:spPr>
        <p:txBody>
          <a:bodyPr vert="horz" wrap="square" lIns="0" tIns="28440" rIns="0" bIns="0" numCol="1" anchor="t" anchorCtr="0" compatLnSpc="1"/>
          <a:lstStyle/>
          <a:p>
            <a:pPr marL="342900" marR="0" lvl="0" indent="-342900" algn="l" defTabSz="449580" rtl="0" eaLnBrk="0" fontAlgn="base" latinLnBrk="0" hangingPunct="0">
              <a:lnSpc>
                <a:spcPct val="90000"/>
              </a:lnSpc>
              <a:spcBef>
                <a:spcPts val="1425"/>
              </a:spcBef>
              <a:spcAft>
                <a:spcPct val="0"/>
              </a:spcAft>
              <a:buClr>
                <a:srgbClr val="000000"/>
              </a:buClr>
              <a:buSzPct val="100000"/>
              <a:buFont typeface="Times New Roman" panose="02020603050405020304" pitchFamily="18" charset="0"/>
              <a:buNone/>
              <a:defRPr/>
            </a:pPr>
            <a:r>
              <a:rPr kumimoji="0" lang="en-US" sz="3100" b="0" i="0" u="none" strike="noStrike" kern="1200" cap="none" spc="0" normalizeH="0" baseline="0" noProof="0" dirty="0">
                <a:ln>
                  <a:noFill/>
                </a:ln>
                <a:solidFill>
                  <a:srgbClr val="000000"/>
                </a:solidFill>
                <a:effectLst/>
                <a:uLnTx/>
                <a:uFillTx/>
                <a:latin typeface="+mn-lt"/>
                <a:ea typeface="+mn-ea"/>
                <a:cs typeface="+mn-cs"/>
              </a:rPr>
              <a:t>Therefore, </a:t>
            </a:r>
            <a:endParaRPr kumimoji="0" lang="en-US" sz="3100" b="0" i="0" u="none" strike="noStrike" kern="1200" cap="none" spc="0" normalizeH="0" baseline="0" noProof="0" dirty="0">
              <a:ln>
                <a:noFill/>
              </a:ln>
              <a:solidFill>
                <a:srgbClr val="000000"/>
              </a:solidFill>
              <a:effectLst/>
              <a:uLnTx/>
              <a:uFillTx/>
              <a:latin typeface="+mn-lt"/>
              <a:ea typeface="+mn-ea"/>
              <a:cs typeface="+mn-cs"/>
            </a:endParaRPr>
          </a:p>
          <a:p>
            <a:pPr marL="342900" marR="0" lvl="0" indent="-342900" algn="l" defTabSz="449580" rtl="0" eaLnBrk="0" fontAlgn="base" latinLnBrk="0" hangingPunct="0">
              <a:lnSpc>
                <a:spcPct val="90000"/>
              </a:lnSpc>
              <a:spcBef>
                <a:spcPts val="1425"/>
              </a:spcBef>
              <a:spcAft>
                <a:spcPct val="0"/>
              </a:spcAft>
              <a:buClr>
                <a:srgbClr val="000000"/>
              </a:buClr>
              <a:buSzPct val="100000"/>
              <a:buFont typeface="Times New Roman" panose="02020603050405020304" pitchFamily="18" charset="0"/>
              <a:buNone/>
              <a:defRPr/>
            </a:pPr>
            <a:endParaRPr kumimoji="0" lang="en-US" sz="3100" b="0" i="0" u="none" strike="noStrike" kern="1200" cap="none" spc="0" normalizeH="0" baseline="0" noProof="0" dirty="0">
              <a:ln>
                <a:noFill/>
              </a:ln>
              <a:solidFill>
                <a:srgbClr val="000000"/>
              </a:solidFill>
              <a:effectLst/>
              <a:uLnTx/>
              <a:uFillTx/>
              <a:latin typeface="+mn-lt"/>
              <a:ea typeface="+mn-ea"/>
              <a:cs typeface="+mn-cs"/>
            </a:endParaRPr>
          </a:p>
          <a:p>
            <a:pPr marL="342900" marR="0" lvl="0" indent="-342900" algn="l" defTabSz="449580" rtl="0" eaLnBrk="0" fontAlgn="base" latinLnBrk="0" hangingPunct="0">
              <a:lnSpc>
                <a:spcPct val="90000"/>
              </a:lnSpc>
              <a:spcBef>
                <a:spcPts val="1425"/>
              </a:spcBef>
              <a:spcAft>
                <a:spcPct val="0"/>
              </a:spcAft>
              <a:buClr>
                <a:srgbClr val="000000"/>
              </a:buClr>
              <a:buSzPct val="100000"/>
              <a:buFont typeface="Times New Roman" panose="02020603050405020304" pitchFamily="18" charset="0"/>
              <a:buNone/>
              <a:defRPr/>
            </a:pPr>
            <a:endParaRPr kumimoji="0" lang="en-US" sz="3100" b="0" i="0" u="none" strike="noStrike" kern="1200" cap="none" spc="0" normalizeH="0" baseline="0" noProof="0" dirty="0">
              <a:ln>
                <a:noFill/>
              </a:ln>
              <a:solidFill>
                <a:srgbClr val="000000"/>
              </a:solidFill>
              <a:effectLst/>
              <a:uLnTx/>
              <a:uFillTx/>
              <a:latin typeface="+mn-lt"/>
              <a:ea typeface="+mn-ea"/>
              <a:cs typeface="+mn-cs"/>
            </a:endParaRPr>
          </a:p>
          <a:p>
            <a:pPr marL="342900" marR="0" lvl="0" indent="-342900" algn="l" defTabSz="449580" rtl="0" eaLnBrk="0" fontAlgn="base" latinLnBrk="0" hangingPunct="0">
              <a:lnSpc>
                <a:spcPct val="90000"/>
              </a:lnSpc>
              <a:spcBef>
                <a:spcPts val="1425"/>
              </a:spcBef>
              <a:spcAft>
                <a:spcPct val="0"/>
              </a:spcAft>
              <a:buClr>
                <a:srgbClr val="000000"/>
              </a:buClr>
              <a:buSzPct val="100000"/>
              <a:buFont typeface="Times New Roman" panose="02020603050405020304" pitchFamily="18" charset="0"/>
              <a:buNone/>
              <a:defRPr/>
            </a:pPr>
            <a:endParaRPr kumimoji="0" lang="en-US" sz="3100" b="0" i="0" u="none" strike="noStrike" kern="1200" cap="none" spc="0" normalizeH="0" baseline="0" noProof="0" dirty="0">
              <a:ln>
                <a:noFill/>
              </a:ln>
              <a:solidFill>
                <a:srgbClr val="000000"/>
              </a:solidFill>
              <a:effectLst/>
              <a:uLnTx/>
              <a:uFillTx/>
              <a:latin typeface="+mn-lt"/>
              <a:ea typeface="+mn-ea"/>
              <a:cs typeface="+mn-cs"/>
            </a:endParaRPr>
          </a:p>
          <a:p>
            <a:pPr marL="457200" marR="0" lvl="0" indent="-457200" algn="just" defTabSz="449580" rtl="0" eaLnBrk="0" fontAlgn="base" latinLnBrk="0" hangingPunct="0">
              <a:lnSpc>
                <a:spcPct val="90000"/>
              </a:lnSpc>
              <a:spcBef>
                <a:spcPts val="1425"/>
              </a:spcBef>
              <a:spcAft>
                <a:spcPct val="0"/>
              </a:spcAft>
              <a:buClr>
                <a:srgbClr val="000000"/>
              </a:buClr>
              <a:buSzPct val="100000"/>
              <a:buFont typeface="Arial" panose="020B0604020202020204" pitchFamily="34" charset="0"/>
              <a:buChar char="•"/>
              <a:defRPr/>
            </a:pPr>
            <a:r>
              <a:rPr kumimoji="0" lang="en-US" sz="2800" b="0" i="0" u="none" strike="noStrike" kern="1200" cap="none" spc="0" normalizeH="0" baseline="0" noProof="0" dirty="0">
                <a:ln>
                  <a:noFill/>
                </a:ln>
                <a:solidFill>
                  <a:srgbClr val="000000"/>
                </a:solidFill>
                <a:effectLst/>
                <a:uLnTx/>
                <a:uFillTx/>
                <a:latin typeface="+mn-lt"/>
                <a:ea typeface="+mn-ea"/>
                <a:cs typeface="+mn-cs"/>
              </a:rPr>
              <a:t>Probability of error depends on the signal energies (just as in baseband case), noise power, and the similarity between the signals.</a:t>
            </a:r>
            <a:endParaRPr kumimoji="0" lang="en-US" sz="2800" b="0" i="0" u="none" strike="noStrike" kern="1200" cap="none" spc="0" normalizeH="0" baseline="0" noProof="0" dirty="0">
              <a:ln>
                <a:noFill/>
              </a:ln>
              <a:solidFill>
                <a:srgbClr val="000000"/>
              </a:solidFill>
              <a:effectLst/>
              <a:uLnTx/>
              <a:uFillTx/>
              <a:latin typeface="+mn-lt"/>
              <a:ea typeface="+mn-ea"/>
              <a:cs typeface="+mn-cs"/>
            </a:endParaRPr>
          </a:p>
          <a:p>
            <a:pPr marL="457200" marR="0" lvl="0" indent="-457200" algn="just" defTabSz="449580" rtl="0" eaLnBrk="0" fontAlgn="base" latinLnBrk="0" hangingPunct="0">
              <a:lnSpc>
                <a:spcPct val="90000"/>
              </a:lnSpc>
              <a:spcBef>
                <a:spcPts val="1425"/>
              </a:spcBef>
              <a:spcAft>
                <a:spcPct val="0"/>
              </a:spcAft>
              <a:buClr>
                <a:srgbClr val="000000"/>
              </a:buClr>
              <a:buSzPct val="100000"/>
              <a:buFont typeface="Arial" panose="020B0604020202020204" pitchFamily="34" charset="0"/>
              <a:buChar char="•"/>
              <a:defRPr/>
            </a:pPr>
            <a:r>
              <a:rPr kumimoji="0" lang="en-US" sz="2800" b="0" i="0" u="none" strike="noStrike" kern="1200" cap="none" spc="0" normalizeH="0" baseline="0" noProof="0" dirty="0">
                <a:ln>
                  <a:noFill/>
                </a:ln>
                <a:solidFill>
                  <a:srgbClr val="000000"/>
                </a:solidFill>
                <a:effectLst/>
                <a:uLnTx/>
                <a:uFillTx/>
                <a:latin typeface="+mn-lt"/>
                <a:ea typeface="+mn-ea"/>
                <a:cs typeface="+mn-cs"/>
              </a:rPr>
              <a:t>If we make the transmitted signals as dissimilar as possible, then the probability of error will decrease (           )</a:t>
            </a:r>
            <a:endParaRPr kumimoji="0" lang="tr-TR" sz="2800" b="0" i="0" u="none" strike="noStrike" kern="1200" cap="none" spc="0" normalizeH="0" baseline="0" noProof="0" dirty="0">
              <a:ln>
                <a:noFill/>
              </a:ln>
              <a:solidFill>
                <a:srgbClr val="000000"/>
              </a:solidFill>
              <a:effectLst/>
              <a:uLnTx/>
              <a:uFillTx/>
              <a:latin typeface="+mn-lt"/>
              <a:ea typeface="+mn-ea"/>
              <a:cs typeface="+mn-cs"/>
            </a:endParaRPr>
          </a:p>
        </p:txBody>
      </p:sp>
      <p:graphicFrame>
        <p:nvGraphicFramePr>
          <p:cNvPr id="392196" name="Object 4"/>
          <p:cNvGraphicFramePr>
            <a:graphicFrameLocks noChangeAspect="1"/>
          </p:cNvGraphicFramePr>
          <p:nvPr/>
        </p:nvGraphicFramePr>
        <p:xfrm>
          <a:off x="3455988" y="1474788"/>
          <a:ext cx="4284662" cy="1008062"/>
        </p:xfrm>
        <a:graphic>
          <a:graphicData uri="http://schemas.openxmlformats.org/presentationml/2006/ole">
            <mc:AlternateContent xmlns:mc="http://schemas.openxmlformats.org/markup-compatibility/2006">
              <mc:Choice xmlns:v="urn:schemas-microsoft-com:vml" Requires="v">
                <p:oleObj spid="_x0000_s3195" name="" r:id="rId1" imgW="2159000" imgH="609600" progId="Equation.3">
                  <p:embed/>
                </p:oleObj>
              </mc:Choice>
              <mc:Fallback>
                <p:oleObj name="" r:id="rId1" imgW="2159000" imgH="609600" progId="Equation.3">
                  <p:embed/>
                  <p:pic>
                    <p:nvPicPr>
                      <p:cNvPr id="0" name="Picture 3194"/>
                      <p:cNvPicPr/>
                      <p:nvPr/>
                    </p:nvPicPr>
                    <p:blipFill>
                      <a:blip r:embed="rId2"/>
                      <a:stretch>
                        <a:fillRect/>
                      </a:stretch>
                    </p:blipFill>
                    <p:spPr>
                      <a:xfrm>
                        <a:off x="3455988" y="1474788"/>
                        <a:ext cx="4284662" cy="1008062"/>
                      </a:xfrm>
                      <a:prstGeom prst="rect">
                        <a:avLst/>
                      </a:prstGeom>
                      <a:noFill/>
                      <a:ln w="38100">
                        <a:noFill/>
                        <a:miter/>
                      </a:ln>
                    </p:spPr>
                  </p:pic>
                </p:oleObj>
              </mc:Fallback>
            </mc:AlternateContent>
          </a:graphicData>
        </a:graphic>
      </p:graphicFrame>
      <p:graphicFrame>
        <p:nvGraphicFramePr>
          <p:cNvPr id="392197" name="Object 5"/>
          <p:cNvGraphicFramePr>
            <a:graphicFrameLocks noChangeAspect="1"/>
          </p:cNvGraphicFramePr>
          <p:nvPr/>
        </p:nvGraphicFramePr>
        <p:xfrm>
          <a:off x="6192838" y="5940425"/>
          <a:ext cx="839787" cy="334963"/>
        </p:xfrm>
        <a:graphic>
          <a:graphicData uri="http://schemas.openxmlformats.org/presentationml/2006/ole">
            <mc:AlternateContent xmlns:mc="http://schemas.openxmlformats.org/markup-compatibility/2006">
              <mc:Choice xmlns:v="urn:schemas-microsoft-com:vml" Requires="v">
                <p:oleObj spid="_x0000_s3206" name="" r:id="rId3" imgW="545465" imgH="215900" progId="Equation.3">
                  <p:embed/>
                </p:oleObj>
              </mc:Choice>
              <mc:Fallback>
                <p:oleObj name="" r:id="rId3" imgW="545465" imgH="215900" progId="Equation.3">
                  <p:embed/>
                  <p:pic>
                    <p:nvPicPr>
                      <p:cNvPr id="0" name="Picture 3205"/>
                      <p:cNvPicPr/>
                      <p:nvPr/>
                    </p:nvPicPr>
                    <p:blipFill>
                      <a:blip r:embed="rId4"/>
                      <a:stretch>
                        <a:fillRect/>
                      </a:stretch>
                    </p:blipFill>
                    <p:spPr>
                      <a:xfrm>
                        <a:off x="6192838" y="5940425"/>
                        <a:ext cx="839787" cy="334963"/>
                      </a:xfrm>
                      <a:prstGeom prst="rect">
                        <a:avLst/>
                      </a:prstGeom>
                      <a:noFill/>
                      <a:ln w="38100">
                        <a:noFill/>
                        <a:miter/>
                      </a:ln>
                    </p:spPr>
                  </p:pic>
                </p:oleObj>
              </mc:Fallback>
            </mc:AlternateContent>
          </a:graphicData>
        </a:graphic>
      </p:graphicFrame>
      <p:sp>
        <p:nvSpPr>
          <p:cNvPr id="392198"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392199"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93218" name="Rectangle 2"/>
          <p:cNvSpPr>
            <a:spLocks noGrp="1"/>
          </p:cNvSpPr>
          <p:nvPr>
            <p:ph type="title"/>
          </p:nvPr>
        </p:nvSpPr>
        <p:spPr>
          <a:ln/>
        </p:spPr>
        <p:txBody>
          <a:bodyPr vert="horz" wrap="square" lIns="0" tIns="0" rIns="0" bIns="0" anchor="ctr"/>
          <a:p>
            <a:r>
              <a:rPr lang="en-US" altLang="en-US" dirty="0"/>
              <a:t>ASK</a:t>
            </a:r>
            <a:endParaRPr lang="tr-TR" altLang="en-US" dirty="0"/>
          </a:p>
        </p:txBody>
      </p:sp>
      <p:sp>
        <p:nvSpPr>
          <p:cNvPr id="50179" name="Rectangle 3"/>
          <p:cNvSpPr>
            <a:spLocks noGrp="1" noChangeArrowheads="1"/>
          </p:cNvSpPr>
          <p:nvPr>
            <p:ph idx="1"/>
          </p:nvPr>
        </p:nvSpPr>
        <p:spPr>
          <a:xfrm>
            <a:off x="2160588" y="1768475"/>
            <a:ext cx="7408863" cy="4379913"/>
          </a:xfrm>
        </p:spPr>
        <p:txBody>
          <a:bodyPr vert="horz" wrap="square" lIns="0" tIns="28440" rIns="0" bIns="0" numCol="1" anchor="t" anchorCtr="0" compatLnSpc="1"/>
          <a:lstStyle/>
          <a:p>
            <a:pPr marL="342900" marR="0" lvl="0" indent="-342900" algn="l" defTabSz="449580" rtl="0" eaLnBrk="0" fontAlgn="base" latinLnBrk="0" hangingPunct="0">
              <a:lnSpc>
                <a:spcPct val="93000"/>
              </a:lnSpc>
              <a:spcBef>
                <a:spcPts val="1425"/>
              </a:spcBef>
              <a:spcAft>
                <a:spcPct val="0"/>
              </a:spcAft>
              <a:buClr>
                <a:srgbClr val="000000"/>
              </a:buClr>
              <a:buSzPct val="100000"/>
              <a:buFont typeface="Times New Roman" panose="02020603050405020304" pitchFamily="18" charset="0"/>
              <a:buNone/>
              <a:defRPr/>
            </a:pPr>
            <a:endParaRPr kumimoji="0" lang="en-US" sz="3200" b="0" i="0" u="none" strike="noStrike" kern="1200" cap="none" spc="0" normalizeH="0" baseline="0" noProof="0" dirty="0">
              <a:ln>
                <a:noFill/>
              </a:ln>
              <a:solidFill>
                <a:srgbClr val="000000"/>
              </a:solidFill>
              <a:effectLst/>
              <a:uLnTx/>
              <a:uFillTx/>
              <a:latin typeface="+mn-lt"/>
              <a:ea typeface="+mn-ea"/>
              <a:cs typeface="+mn-cs"/>
            </a:endParaRPr>
          </a:p>
          <a:p>
            <a:pPr marL="457200" marR="0" lvl="0" indent="-457200" algn="l" defTabSz="449580" rtl="0" eaLnBrk="0" fontAlgn="base" latinLnBrk="0" hangingPunct="0">
              <a:lnSpc>
                <a:spcPct val="93000"/>
              </a:lnSpc>
              <a:spcBef>
                <a:spcPts val="1425"/>
              </a:spcBef>
              <a:spcAft>
                <a:spcPct val="0"/>
              </a:spcAft>
              <a:buClr>
                <a:srgbClr val="000000"/>
              </a:buClr>
              <a:buSzPct val="100000"/>
              <a:buFont typeface="Arial" panose="020B0604020202020204" pitchFamily="34" charset="0"/>
              <a:buChar char="•"/>
              <a:defRPr/>
            </a:pPr>
            <a:r>
              <a:rPr kumimoji="0" lang="en-US" sz="3200" b="0" i="0" u="none" strike="noStrike" kern="1200" cap="none" spc="0" normalizeH="0" baseline="0" noProof="0" dirty="0">
                <a:ln>
                  <a:noFill/>
                </a:ln>
                <a:solidFill>
                  <a:srgbClr val="000000"/>
                </a:solidFill>
                <a:effectLst/>
                <a:uLnTx/>
                <a:uFillTx/>
                <a:latin typeface="+mn-lt"/>
                <a:ea typeface="+mn-ea"/>
                <a:cs typeface="+mn-cs"/>
              </a:rPr>
              <a:t>The matched filter:</a:t>
            </a:r>
            <a:endParaRPr kumimoji="0" lang="en-US" sz="3200" b="0" i="0" u="none" strike="noStrike" kern="1200" cap="none" spc="0" normalizeH="0" baseline="0" noProof="0" dirty="0">
              <a:ln>
                <a:noFill/>
              </a:ln>
              <a:solidFill>
                <a:srgbClr val="000000"/>
              </a:solidFill>
              <a:effectLst/>
              <a:uLnTx/>
              <a:uFillTx/>
              <a:latin typeface="+mn-lt"/>
              <a:ea typeface="+mn-ea"/>
              <a:cs typeface="+mn-cs"/>
            </a:endParaRPr>
          </a:p>
          <a:p>
            <a:pPr marL="457200" marR="0" lvl="0" indent="-457200" algn="l" defTabSz="449580" rtl="0" eaLnBrk="0" fontAlgn="base" latinLnBrk="0" hangingPunct="0">
              <a:lnSpc>
                <a:spcPct val="93000"/>
              </a:lnSpc>
              <a:spcBef>
                <a:spcPts val="1425"/>
              </a:spcBef>
              <a:spcAft>
                <a:spcPct val="0"/>
              </a:spcAft>
              <a:buClr>
                <a:srgbClr val="000000"/>
              </a:buClr>
              <a:buSzPct val="100000"/>
              <a:buFont typeface="Arial" panose="020B0604020202020204" pitchFamily="34" charset="0"/>
              <a:buChar char="•"/>
              <a:defRPr/>
            </a:pPr>
            <a:r>
              <a:rPr kumimoji="0" lang="en-US" sz="3200" b="0" i="0" u="none" strike="noStrike" kern="1200" cap="none" spc="0" normalizeH="0" baseline="0" noProof="0" dirty="0">
                <a:ln>
                  <a:noFill/>
                </a:ln>
                <a:solidFill>
                  <a:srgbClr val="000000"/>
                </a:solidFill>
                <a:effectLst/>
                <a:uLnTx/>
                <a:uFillTx/>
                <a:latin typeface="+mn-lt"/>
                <a:ea typeface="+mn-ea"/>
                <a:cs typeface="+mn-cs"/>
              </a:rPr>
              <a:t>Optimum Threshold:</a:t>
            </a:r>
            <a:endParaRPr kumimoji="0" lang="en-US" sz="3200" b="0" i="0" u="none" strike="noStrike" kern="1200" cap="none" spc="0" normalizeH="0" baseline="0" noProof="0" dirty="0">
              <a:ln>
                <a:noFill/>
              </a:ln>
              <a:solidFill>
                <a:srgbClr val="000000"/>
              </a:solidFill>
              <a:effectLst/>
              <a:uLnTx/>
              <a:uFillTx/>
              <a:latin typeface="+mn-lt"/>
              <a:ea typeface="+mn-ea"/>
              <a:cs typeface="+mn-cs"/>
            </a:endParaRPr>
          </a:p>
          <a:p>
            <a:pPr marL="457200" marR="0" lvl="0" indent="-457200" algn="l" defTabSz="449580" rtl="0" eaLnBrk="0" fontAlgn="base" latinLnBrk="0" hangingPunct="0">
              <a:lnSpc>
                <a:spcPct val="93000"/>
              </a:lnSpc>
              <a:spcBef>
                <a:spcPts val="1425"/>
              </a:spcBef>
              <a:spcAft>
                <a:spcPct val="0"/>
              </a:spcAft>
              <a:buClr>
                <a:srgbClr val="000000"/>
              </a:buClr>
              <a:buSzPct val="100000"/>
              <a:buFont typeface="Arial" panose="020B0604020202020204" pitchFamily="34" charset="0"/>
              <a:buChar char="•"/>
              <a:defRPr/>
            </a:pPr>
            <a:r>
              <a:rPr kumimoji="0" lang="en-US" sz="3200" b="0" i="0" u="none" strike="noStrike" kern="1200" cap="none" spc="0" normalizeH="0" baseline="0" noProof="0" dirty="0">
                <a:ln>
                  <a:noFill/>
                </a:ln>
                <a:solidFill>
                  <a:srgbClr val="000000"/>
                </a:solidFill>
                <a:effectLst/>
                <a:uLnTx/>
                <a:uFillTx/>
                <a:latin typeface="+mn-lt"/>
                <a:ea typeface="+mn-ea"/>
                <a:cs typeface="+mn-cs"/>
              </a:rPr>
              <a:t>Similarity between signals?</a:t>
            </a:r>
            <a:endParaRPr kumimoji="0" lang="en-US" sz="3200" b="0" i="0" u="none" strike="noStrike" kern="1200" cap="none" spc="0" normalizeH="0" baseline="0" noProof="0" dirty="0">
              <a:ln>
                <a:noFill/>
              </a:ln>
              <a:solidFill>
                <a:srgbClr val="000000"/>
              </a:solidFill>
              <a:effectLst/>
              <a:uLnTx/>
              <a:uFillTx/>
              <a:latin typeface="+mn-lt"/>
              <a:ea typeface="+mn-ea"/>
              <a:cs typeface="+mn-cs"/>
            </a:endParaRPr>
          </a:p>
          <a:p>
            <a:pPr marL="457200" marR="0" lvl="0" indent="-457200" algn="l" defTabSz="449580" rtl="0" eaLnBrk="0" fontAlgn="base" latinLnBrk="0" hangingPunct="0">
              <a:lnSpc>
                <a:spcPct val="93000"/>
              </a:lnSpc>
              <a:spcBef>
                <a:spcPts val="1425"/>
              </a:spcBef>
              <a:spcAft>
                <a:spcPct val="0"/>
              </a:spcAft>
              <a:buClr>
                <a:srgbClr val="000000"/>
              </a:buClr>
              <a:buSzPct val="100000"/>
              <a:buFont typeface="Arial" panose="020B0604020202020204" pitchFamily="34" charset="0"/>
              <a:buChar char="•"/>
              <a:defRPr/>
            </a:pPr>
            <a:r>
              <a:rPr kumimoji="0" lang="en-US" sz="3200" b="0" i="0" u="none" strike="noStrike" kern="1200" cap="none" spc="0" normalizeH="0" baseline="0" noProof="0" dirty="0">
                <a:ln>
                  <a:noFill/>
                </a:ln>
                <a:solidFill>
                  <a:srgbClr val="000000"/>
                </a:solidFill>
                <a:effectLst/>
                <a:uLnTx/>
                <a:uFillTx/>
                <a:latin typeface="+mn-lt"/>
                <a:ea typeface="+mn-ea"/>
                <a:cs typeface="+mn-cs"/>
              </a:rPr>
              <a:t>Therefore,</a:t>
            </a:r>
            <a:endParaRPr kumimoji="0" lang="en-US" sz="3200" b="0" i="0" u="none" strike="noStrike" kern="1200" cap="none" spc="0" normalizeH="0" baseline="0" noProof="0" dirty="0">
              <a:ln>
                <a:noFill/>
              </a:ln>
              <a:solidFill>
                <a:srgbClr val="000000"/>
              </a:solidFill>
              <a:effectLst/>
              <a:uLnTx/>
              <a:uFillTx/>
              <a:latin typeface="+mn-lt"/>
              <a:ea typeface="+mn-ea"/>
              <a:cs typeface="+mn-cs"/>
            </a:endParaRPr>
          </a:p>
          <a:p>
            <a:pPr marL="342900" marR="0" lvl="0" indent="-342900" algn="l" defTabSz="449580" rtl="0" eaLnBrk="0" fontAlgn="base" latinLnBrk="0" hangingPunct="0">
              <a:lnSpc>
                <a:spcPct val="93000"/>
              </a:lnSpc>
              <a:spcBef>
                <a:spcPts val="1425"/>
              </a:spcBef>
              <a:spcAft>
                <a:spcPct val="0"/>
              </a:spcAft>
              <a:buClr>
                <a:srgbClr val="000000"/>
              </a:buClr>
              <a:buSzPct val="100000"/>
              <a:buFont typeface="Times New Roman" panose="02020603050405020304" pitchFamily="18" charset="0"/>
              <a:buNone/>
              <a:defRPr/>
            </a:pPr>
            <a:endParaRPr kumimoji="0" lang="en-US" sz="3200" b="0" i="0" u="none" strike="noStrike" kern="1200" cap="none" spc="0" normalizeH="0" baseline="0" noProof="0" dirty="0">
              <a:ln>
                <a:noFill/>
              </a:ln>
              <a:solidFill>
                <a:srgbClr val="000000"/>
              </a:solidFill>
              <a:effectLst/>
              <a:uLnTx/>
              <a:uFillTx/>
              <a:latin typeface="+mn-lt"/>
              <a:ea typeface="+mn-ea"/>
              <a:cs typeface="+mn-cs"/>
            </a:endParaRPr>
          </a:p>
          <a:p>
            <a:pPr marL="457200" marR="0" lvl="0" indent="-457200" algn="l" defTabSz="449580" rtl="0" eaLnBrk="0" fontAlgn="base" latinLnBrk="0" hangingPunct="0">
              <a:lnSpc>
                <a:spcPct val="93000"/>
              </a:lnSpc>
              <a:spcBef>
                <a:spcPts val="1425"/>
              </a:spcBef>
              <a:spcAft>
                <a:spcPct val="0"/>
              </a:spcAft>
              <a:buClr>
                <a:srgbClr val="000000"/>
              </a:buClr>
              <a:buSzPct val="100000"/>
              <a:buFont typeface="Arial" panose="020B0604020202020204" pitchFamily="34" charset="0"/>
              <a:buChar char="•"/>
              <a:defRPr/>
            </a:pPr>
            <a:r>
              <a:rPr kumimoji="0" lang="en-US" sz="3200" b="0" i="0" u="none" strike="noStrike" kern="1200" cap="none" spc="0" normalizeH="0" baseline="0" noProof="0" dirty="0">
                <a:ln>
                  <a:noFill/>
                </a:ln>
                <a:solidFill>
                  <a:srgbClr val="000000"/>
                </a:solidFill>
                <a:effectLst/>
                <a:uLnTx/>
                <a:uFillTx/>
                <a:latin typeface="+mn-lt"/>
                <a:ea typeface="+mn-ea"/>
                <a:cs typeface="+mn-cs"/>
              </a:rPr>
              <a:t>3dB worse than baseband.    </a:t>
            </a:r>
            <a:endParaRPr kumimoji="0" lang="tr-TR" sz="3200" b="0" i="0" u="none" strike="noStrike" kern="1200" cap="none" spc="0" normalizeH="0" baseline="0" noProof="0" dirty="0">
              <a:ln>
                <a:noFill/>
              </a:ln>
              <a:solidFill>
                <a:srgbClr val="000000"/>
              </a:solidFill>
              <a:effectLst/>
              <a:uLnTx/>
              <a:uFillTx/>
              <a:latin typeface="+mn-lt"/>
              <a:ea typeface="+mn-ea"/>
              <a:cs typeface="+mn-cs"/>
            </a:endParaRPr>
          </a:p>
        </p:txBody>
      </p:sp>
      <p:graphicFrame>
        <p:nvGraphicFramePr>
          <p:cNvPr id="393220" name="Object 4"/>
          <p:cNvGraphicFramePr>
            <a:graphicFrameLocks noChangeAspect="1"/>
          </p:cNvGraphicFramePr>
          <p:nvPr/>
        </p:nvGraphicFramePr>
        <p:xfrm>
          <a:off x="3384550" y="1403350"/>
          <a:ext cx="3779838" cy="504825"/>
        </p:xfrm>
        <a:graphic>
          <a:graphicData uri="http://schemas.openxmlformats.org/presentationml/2006/ole">
            <mc:AlternateContent xmlns:mc="http://schemas.openxmlformats.org/markup-compatibility/2006">
              <mc:Choice xmlns:v="urn:schemas-microsoft-com:vml" Requires="v">
                <p:oleObj spid="_x0000_s3197" name="" r:id="rId1" imgW="1752600" imgH="228600" progId="Equation.3">
                  <p:embed/>
                </p:oleObj>
              </mc:Choice>
              <mc:Fallback>
                <p:oleObj name="" r:id="rId1" imgW="1752600" imgH="228600" progId="Equation.3">
                  <p:embed/>
                  <p:pic>
                    <p:nvPicPr>
                      <p:cNvPr id="0" name="Picture 3196"/>
                      <p:cNvPicPr/>
                      <p:nvPr/>
                    </p:nvPicPr>
                    <p:blipFill>
                      <a:blip r:embed="rId2"/>
                      <a:stretch>
                        <a:fillRect/>
                      </a:stretch>
                    </p:blipFill>
                    <p:spPr>
                      <a:xfrm>
                        <a:off x="3384550" y="1403350"/>
                        <a:ext cx="3779838" cy="504825"/>
                      </a:xfrm>
                      <a:prstGeom prst="rect">
                        <a:avLst/>
                      </a:prstGeom>
                      <a:noFill/>
                      <a:ln w="38100">
                        <a:noFill/>
                        <a:miter/>
                      </a:ln>
                    </p:spPr>
                  </p:pic>
                </p:oleObj>
              </mc:Fallback>
            </mc:AlternateContent>
          </a:graphicData>
        </a:graphic>
      </p:graphicFrame>
      <p:graphicFrame>
        <p:nvGraphicFramePr>
          <p:cNvPr id="393221" name="Object 5"/>
          <p:cNvGraphicFramePr>
            <a:graphicFrameLocks noChangeAspect="1"/>
          </p:cNvGraphicFramePr>
          <p:nvPr/>
        </p:nvGraphicFramePr>
        <p:xfrm>
          <a:off x="6048375" y="2411413"/>
          <a:ext cx="1763713" cy="442912"/>
        </p:xfrm>
        <a:graphic>
          <a:graphicData uri="http://schemas.openxmlformats.org/presentationml/2006/ole">
            <mc:AlternateContent xmlns:mc="http://schemas.openxmlformats.org/markup-compatibility/2006">
              <mc:Choice xmlns:v="urn:schemas-microsoft-com:vml" Requires="v">
                <p:oleObj spid="_x0000_s3198" name="" r:id="rId3" imgW="774065" imgH="228600" progId="Equation.3">
                  <p:embed/>
                </p:oleObj>
              </mc:Choice>
              <mc:Fallback>
                <p:oleObj name="" r:id="rId3" imgW="774065" imgH="228600" progId="Equation.3">
                  <p:embed/>
                  <p:pic>
                    <p:nvPicPr>
                      <p:cNvPr id="0" name="Picture 3197"/>
                      <p:cNvPicPr/>
                      <p:nvPr/>
                    </p:nvPicPr>
                    <p:blipFill>
                      <a:blip r:embed="rId4"/>
                      <a:stretch>
                        <a:fillRect/>
                      </a:stretch>
                    </p:blipFill>
                    <p:spPr>
                      <a:xfrm>
                        <a:off x="6048375" y="2411413"/>
                        <a:ext cx="1763713" cy="442912"/>
                      </a:xfrm>
                      <a:prstGeom prst="rect">
                        <a:avLst/>
                      </a:prstGeom>
                      <a:noFill/>
                      <a:ln w="38100">
                        <a:noFill/>
                        <a:miter/>
                      </a:ln>
                    </p:spPr>
                  </p:pic>
                </p:oleObj>
              </mc:Fallback>
            </mc:AlternateContent>
          </a:graphicData>
        </a:graphic>
      </p:graphicFrame>
      <p:graphicFrame>
        <p:nvGraphicFramePr>
          <p:cNvPr id="393222" name="Object 6"/>
          <p:cNvGraphicFramePr>
            <a:graphicFrameLocks noChangeAspect="1"/>
          </p:cNvGraphicFramePr>
          <p:nvPr/>
        </p:nvGraphicFramePr>
        <p:xfrm>
          <a:off x="6048375" y="2987675"/>
          <a:ext cx="923925" cy="587375"/>
        </p:xfrm>
        <a:graphic>
          <a:graphicData uri="http://schemas.openxmlformats.org/presentationml/2006/ole">
            <mc:AlternateContent xmlns:mc="http://schemas.openxmlformats.org/markup-compatibility/2006">
              <mc:Choice xmlns:v="urn:schemas-microsoft-com:vml" Requires="v">
                <p:oleObj spid="_x0000_s3199" name="" r:id="rId5" imgW="419100" imgH="393700" progId="Equation.3">
                  <p:embed/>
                </p:oleObj>
              </mc:Choice>
              <mc:Fallback>
                <p:oleObj name="" r:id="rId5" imgW="419100" imgH="393700" progId="Equation.3">
                  <p:embed/>
                  <p:pic>
                    <p:nvPicPr>
                      <p:cNvPr id="0" name="Picture 3198"/>
                      <p:cNvPicPr/>
                      <p:nvPr/>
                    </p:nvPicPr>
                    <p:blipFill>
                      <a:blip r:embed="rId6"/>
                      <a:stretch>
                        <a:fillRect/>
                      </a:stretch>
                    </p:blipFill>
                    <p:spPr>
                      <a:xfrm>
                        <a:off x="6048375" y="2987675"/>
                        <a:ext cx="923925" cy="587375"/>
                      </a:xfrm>
                      <a:prstGeom prst="rect">
                        <a:avLst/>
                      </a:prstGeom>
                      <a:noFill/>
                      <a:ln w="38100">
                        <a:noFill/>
                        <a:miter/>
                      </a:ln>
                    </p:spPr>
                  </p:pic>
                </p:oleObj>
              </mc:Fallback>
            </mc:AlternateContent>
          </a:graphicData>
        </a:graphic>
      </p:graphicFrame>
      <p:graphicFrame>
        <p:nvGraphicFramePr>
          <p:cNvPr id="393223" name="Object 7"/>
          <p:cNvGraphicFramePr>
            <a:graphicFrameLocks noChangeAspect="1"/>
          </p:cNvGraphicFramePr>
          <p:nvPr/>
        </p:nvGraphicFramePr>
        <p:xfrm>
          <a:off x="4319588" y="4211638"/>
          <a:ext cx="2940050" cy="839787"/>
        </p:xfrm>
        <a:graphic>
          <a:graphicData uri="http://schemas.openxmlformats.org/presentationml/2006/ole">
            <mc:AlternateContent xmlns:mc="http://schemas.openxmlformats.org/markup-compatibility/2006">
              <mc:Choice xmlns:v="urn:schemas-microsoft-com:vml" Requires="v">
                <p:oleObj spid="_x0000_s3203" name="" r:id="rId7" imgW="1536065" imgH="533400" progId="Equation.3">
                  <p:embed/>
                </p:oleObj>
              </mc:Choice>
              <mc:Fallback>
                <p:oleObj name="" r:id="rId7" imgW="1536065" imgH="533400" progId="Equation.3">
                  <p:embed/>
                  <p:pic>
                    <p:nvPicPr>
                      <p:cNvPr id="0" name="Picture 3202"/>
                      <p:cNvPicPr/>
                      <p:nvPr/>
                    </p:nvPicPr>
                    <p:blipFill>
                      <a:blip r:embed="rId8"/>
                      <a:stretch>
                        <a:fillRect/>
                      </a:stretch>
                    </p:blipFill>
                    <p:spPr>
                      <a:xfrm>
                        <a:off x="4319588" y="4211638"/>
                        <a:ext cx="2940050" cy="839787"/>
                      </a:xfrm>
                      <a:prstGeom prst="rect">
                        <a:avLst/>
                      </a:prstGeom>
                      <a:noFill/>
                      <a:ln w="38100">
                        <a:noFill/>
                        <a:miter/>
                      </a:ln>
                    </p:spPr>
                  </p:pic>
                </p:oleObj>
              </mc:Fallback>
            </mc:AlternateContent>
          </a:graphicData>
        </a:graphic>
      </p:graphicFrame>
      <p:sp>
        <p:nvSpPr>
          <p:cNvPr id="393224"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393225"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94242" name="Rectangle 2"/>
          <p:cNvSpPr>
            <a:spLocks noGrp="1"/>
          </p:cNvSpPr>
          <p:nvPr>
            <p:ph type="title"/>
          </p:nvPr>
        </p:nvSpPr>
        <p:spPr>
          <a:ln/>
        </p:spPr>
        <p:txBody>
          <a:bodyPr vert="horz" wrap="square" lIns="0" tIns="0" rIns="0" bIns="0" anchor="ctr"/>
          <a:p>
            <a:r>
              <a:rPr lang="en-US" altLang="en-US" dirty="0"/>
              <a:t>PSK</a:t>
            </a:r>
            <a:endParaRPr lang="tr-TR" altLang="en-US" dirty="0"/>
          </a:p>
        </p:txBody>
      </p:sp>
      <p:sp>
        <p:nvSpPr>
          <p:cNvPr id="394243" name="Rectangle 3"/>
          <p:cNvSpPr>
            <a:spLocks noGrp="1"/>
          </p:cNvSpPr>
          <p:nvPr>
            <p:ph idx="1"/>
          </p:nvPr>
        </p:nvSpPr>
        <p:spPr>
          <a:xfrm>
            <a:off x="1871663" y="1331913"/>
            <a:ext cx="7697787" cy="4816475"/>
          </a:xfrm>
          <a:ln/>
        </p:spPr>
        <p:txBody>
          <a:bodyPr vert="horz" wrap="square" lIns="0" tIns="28440" rIns="0" bIns="0" anchor="t"/>
          <a:p>
            <a:endParaRPr lang="en-US" altLang="en-US" dirty="0"/>
          </a:p>
          <a:p>
            <a:r>
              <a:rPr lang="en-US" altLang="en-US" dirty="0"/>
              <a:t>	Modulation index: m (determines the phase jump)</a:t>
            </a:r>
            <a:endParaRPr lang="en-US" altLang="en-US" dirty="0"/>
          </a:p>
          <a:p>
            <a:r>
              <a:rPr lang="en-US" altLang="en-US" dirty="0"/>
              <a:t>Matched Filter:   </a:t>
            </a:r>
            <a:endParaRPr lang="en-US" altLang="en-US" dirty="0"/>
          </a:p>
          <a:p>
            <a:r>
              <a:rPr lang="en-US" altLang="en-US" dirty="0"/>
              <a:t>Threshold: 0</a:t>
            </a:r>
            <a:endParaRPr lang="en-US" altLang="en-US" dirty="0"/>
          </a:p>
          <a:p>
            <a:r>
              <a:rPr lang="en-US" altLang="en-US" dirty="0"/>
              <a:t>Therefore, </a:t>
            </a:r>
            <a:endParaRPr lang="en-US" altLang="en-US" dirty="0"/>
          </a:p>
          <a:p>
            <a:r>
              <a:rPr lang="en-US" altLang="en-US" dirty="0"/>
              <a:t>For m=0, 3dB better than ASK.</a:t>
            </a:r>
            <a:endParaRPr lang="en-US" altLang="en-US" dirty="0"/>
          </a:p>
          <a:p>
            <a:endParaRPr lang="tr-TR" altLang="en-US" dirty="0"/>
          </a:p>
        </p:txBody>
      </p:sp>
      <p:graphicFrame>
        <p:nvGraphicFramePr>
          <p:cNvPr id="394244" name="Object 4"/>
          <p:cNvGraphicFramePr>
            <a:graphicFrameLocks noChangeAspect="1"/>
          </p:cNvGraphicFramePr>
          <p:nvPr/>
        </p:nvGraphicFramePr>
        <p:xfrm>
          <a:off x="2376488" y="1331913"/>
          <a:ext cx="6985000" cy="620712"/>
        </p:xfrm>
        <a:graphic>
          <a:graphicData uri="http://schemas.openxmlformats.org/presentationml/2006/ole">
            <mc:AlternateContent xmlns:mc="http://schemas.openxmlformats.org/markup-compatibility/2006">
              <mc:Choice xmlns:v="urn:schemas-microsoft-com:vml" Requires="v">
                <p:oleObj spid="_x0000_s3200" name="" r:id="rId1" imgW="3505200" imgH="241300" progId="Equation.3">
                  <p:embed/>
                </p:oleObj>
              </mc:Choice>
              <mc:Fallback>
                <p:oleObj name="" r:id="rId1" imgW="3505200" imgH="241300" progId="Equation.3">
                  <p:embed/>
                  <p:pic>
                    <p:nvPicPr>
                      <p:cNvPr id="0" name="Picture 3199"/>
                      <p:cNvPicPr/>
                      <p:nvPr/>
                    </p:nvPicPr>
                    <p:blipFill>
                      <a:blip r:embed="rId2"/>
                      <a:stretch>
                        <a:fillRect/>
                      </a:stretch>
                    </p:blipFill>
                    <p:spPr>
                      <a:xfrm>
                        <a:off x="2376488" y="1331913"/>
                        <a:ext cx="6985000" cy="620712"/>
                      </a:xfrm>
                      <a:prstGeom prst="rect">
                        <a:avLst/>
                      </a:prstGeom>
                      <a:noFill/>
                      <a:ln w="38100">
                        <a:noFill/>
                        <a:miter/>
                      </a:ln>
                    </p:spPr>
                  </p:pic>
                </p:oleObj>
              </mc:Fallback>
            </mc:AlternateContent>
          </a:graphicData>
        </a:graphic>
      </p:graphicFrame>
      <p:graphicFrame>
        <p:nvGraphicFramePr>
          <p:cNvPr id="394245" name="Object 6"/>
          <p:cNvGraphicFramePr>
            <a:graphicFrameLocks noChangeAspect="1"/>
          </p:cNvGraphicFramePr>
          <p:nvPr/>
        </p:nvGraphicFramePr>
        <p:xfrm>
          <a:off x="4752975" y="3059113"/>
          <a:ext cx="2098675" cy="409575"/>
        </p:xfrm>
        <a:graphic>
          <a:graphicData uri="http://schemas.openxmlformats.org/presentationml/2006/ole">
            <mc:AlternateContent xmlns:mc="http://schemas.openxmlformats.org/markup-compatibility/2006">
              <mc:Choice xmlns:v="urn:schemas-microsoft-com:vml" Requires="v">
                <p:oleObj spid="_x0000_s3201" name="" r:id="rId3" imgW="1435100" imgH="279400" progId="Equation.3">
                  <p:embed/>
                </p:oleObj>
              </mc:Choice>
              <mc:Fallback>
                <p:oleObj name="" r:id="rId3" imgW="1435100" imgH="279400" progId="Equation.3">
                  <p:embed/>
                  <p:pic>
                    <p:nvPicPr>
                      <p:cNvPr id="0" name="Picture 3200"/>
                      <p:cNvPicPr/>
                      <p:nvPr/>
                    </p:nvPicPr>
                    <p:blipFill>
                      <a:blip r:embed="rId4"/>
                      <a:stretch>
                        <a:fillRect/>
                      </a:stretch>
                    </p:blipFill>
                    <p:spPr>
                      <a:xfrm>
                        <a:off x="4752975" y="3059113"/>
                        <a:ext cx="2098675" cy="409575"/>
                      </a:xfrm>
                      <a:prstGeom prst="rect">
                        <a:avLst/>
                      </a:prstGeom>
                      <a:noFill/>
                      <a:ln w="38100">
                        <a:noFill/>
                        <a:miter/>
                      </a:ln>
                    </p:spPr>
                  </p:pic>
                </p:oleObj>
              </mc:Fallback>
            </mc:AlternateContent>
          </a:graphicData>
        </a:graphic>
      </p:graphicFrame>
      <p:graphicFrame>
        <p:nvGraphicFramePr>
          <p:cNvPr id="394246" name="Object 7"/>
          <p:cNvGraphicFramePr>
            <a:graphicFrameLocks noChangeAspect="1"/>
          </p:cNvGraphicFramePr>
          <p:nvPr/>
        </p:nvGraphicFramePr>
        <p:xfrm>
          <a:off x="4032250" y="4284663"/>
          <a:ext cx="2603500" cy="555625"/>
        </p:xfrm>
        <a:graphic>
          <a:graphicData uri="http://schemas.openxmlformats.org/presentationml/2006/ole">
            <mc:AlternateContent xmlns:mc="http://schemas.openxmlformats.org/markup-compatibility/2006">
              <mc:Choice xmlns:v="urn:schemas-microsoft-com:vml" Requires="v">
                <p:oleObj spid="_x0000_s3204" name="" r:id="rId5" imgW="1308100" imgH="279400" progId="Equation.3">
                  <p:embed/>
                </p:oleObj>
              </mc:Choice>
              <mc:Fallback>
                <p:oleObj name="" r:id="rId5" imgW="1308100" imgH="279400" progId="Equation.3">
                  <p:embed/>
                  <p:pic>
                    <p:nvPicPr>
                      <p:cNvPr id="0" name="Picture 3203"/>
                      <p:cNvPicPr/>
                      <p:nvPr/>
                    </p:nvPicPr>
                    <p:blipFill>
                      <a:blip r:embed="rId6"/>
                      <a:stretch>
                        <a:fillRect/>
                      </a:stretch>
                    </p:blipFill>
                    <p:spPr>
                      <a:xfrm>
                        <a:off x="4032250" y="4284663"/>
                        <a:ext cx="2603500" cy="555625"/>
                      </a:xfrm>
                      <a:prstGeom prst="rect">
                        <a:avLst/>
                      </a:prstGeom>
                      <a:noFill/>
                      <a:ln w="38100">
                        <a:noFill/>
                        <a:miter/>
                      </a:ln>
                    </p:spPr>
                  </p:pic>
                </p:oleObj>
              </mc:Fallback>
            </mc:AlternateContent>
          </a:graphicData>
        </a:graphic>
      </p:graphicFrame>
      <p:sp>
        <p:nvSpPr>
          <p:cNvPr id="394247"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394248"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95266" name="Rectangle 2"/>
          <p:cNvSpPr>
            <a:spLocks noGrp="1"/>
          </p:cNvSpPr>
          <p:nvPr>
            <p:ph type="title"/>
          </p:nvPr>
        </p:nvSpPr>
        <p:spPr>
          <a:ln/>
        </p:spPr>
        <p:txBody>
          <a:bodyPr vert="horz" wrap="square" lIns="0" tIns="0" rIns="0" bIns="0" anchor="ctr"/>
          <a:p>
            <a:r>
              <a:rPr lang="en-US" altLang="en-US" dirty="0"/>
              <a:t>Matched Filter for PSK</a:t>
            </a:r>
            <a:endParaRPr lang="tr-TR" altLang="en-US" dirty="0"/>
          </a:p>
        </p:txBody>
      </p:sp>
      <p:graphicFrame>
        <p:nvGraphicFramePr>
          <p:cNvPr id="395267" name="Object 4"/>
          <p:cNvGraphicFramePr>
            <a:graphicFrameLocks noChangeAspect="1"/>
          </p:cNvGraphicFramePr>
          <p:nvPr>
            <p:ph idx="1"/>
          </p:nvPr>
        </p:nvGraphicFramePr>
        <p:xfrm>
          <a:off x="2160588" y="1403350"/>
          <a:ext cx="7235825" cy="5795963"/>
        </p:xfrm>
        <a:graphic>
          <a:graphicData uri="http://schemas.openxmlformats.org/presentationml/2006/ole">
            <mc:AlternateContent xmlns:mc="http://schemas.openxmlformats.org/markup-compatibility/2006">
              <mc:Choice xmlns:v="urn:schemas-microsoft-com:vml" Requires="v">
                <p:oleObj spid="_x0000_s3211" name="" r:id="rId1" imgW="4572000" imgH="3429000" progId="PowerPoint.Slide.8">
                  <p:embed/>
                </p:oleObj>
              </mc:Choice>
              <mc:Fallback>
                <p:oleObj name="" r:id="rId1" imgW="4572000" imgH="3429000" progId="PowerPoint.Slide.8">
                  <p:embed/>
                  <p:pic>
                    <p:nvPicPr>
                      <p:cNvPr id="0" name="Picture 3210"/>
                      <p:cNvPicPr/>
                      <p:nvPr/>
                    </p:nvPicPr>
                    <p:blipFill>
                      <a:blip r:embed="rId2"/>
                      <a:srcRect/>
                      <a:stretch>
                        <a:fillRect/>
                      </a:stretch>
                    </p:blipFill>
                    <p:spPr>
                      <a:xfrm>
                        <a:off x="2160588" y="1403350"/>
                        <a:ext cx="7235825" cy="5795963"/>
                      </a:xfrm>
                      <a:prstGeom prst="rect">
                        <a:avLst/>
                      </a:prstGeom>
                      <a:noFill/>
                      <a:ln w="38100">
                        <a:miter/>
                      </a:ln>
                    </p:spPr>
                  </p:pic>
                </p:oleObj>
              </mc:Fallback>
            </mc:AlternateContent>
          </a:graphicData>
        </a:graphic>
      </p:graphicFrame>
      <p:sp>
        <p:nvSpPr>
          <p:cNvPr id="395268"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395269"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5058" name="Text Box 4"/>
          <p:cNvSpPr txBox="1"/>
          <p:nvPr/>
        </p:nvSpPr>
        <p:spPr>
          <a:xfrm>
            <a:off x="1624013" y="328613"/>
            <a:ext cx="8058150" cy="595312"/>
          </a:xfrm>
          <a:prstGeom prst="rect">
            <a:avLst/>
          </a:prstGeom>
          <a:noFill/>
          <a:ln w="9525">
            <a:noFill/>
          </a:ln>
        </p:spPr>
        <p:txBody>
          <a:bodyPr wrap="none" lIns="100794" tIns="50397" rIns="100794" bIns="50397">
            <a:spAutoFit/>
          </a:bodyPr>
          <a:p>
            <a:r>
              <a:rPr lang="en-US" altLang="en-US" sz="2600" b="1" dirty="0">
                <a:solidFill>
                  <a:schemeClr val="folHlink"/>
                </a:solidFill>
                <a:latin typeface="Arial" panose="020B0604020202020204" pitchFamily="34" charset="0"/>
              </a:rPr>
              <a:t>  </a:t>
            </a:r>
            <a:r>
              <a:rPr lang="en-US" altLang="en-US" sz="3200" b="1" i="1" dirty="0">
                <a:solidFill>
                  <a:schemeClr val="tx1"/>
                </a:solidFill>
                <a:latin typeface="Arial" panose="020B0604020202020204" pitchFamily="34" charset="0"/>
              </a:rPr>
              <a:t>Sampling of a clock with only one hand</a:t>
            </a:r>
            <a:endParaRPr lang="en-US" altLang="en-US" sz="3200" b="1" i="1" dirty="0">
              <a:solidFill>
                <a:schemeClr val="tx1"/>
              </a:solidFill>
              <a:latin typeface="Arial" panose="020B0604020202020204" pitchFamily="34" charset="0"/>
            </a:endParaRPr>
          </a:p>
        </p:txBody>
      </p:sp>
      <p:pic>
        <p:nvPicPr>
          <p:cNvPr id="45059" name="Picture 8"/>
          <p:cNvPicPr>
            <a:picLocks noChangeAspect="1"/>
          </p:cNvPicPr>
          <p:nvPr/>
        </p:nvPicPr>
        <p:blipFill>
          <a:blip r:embed="rId1"/>
          <a:stretch>
            <a:fillRect/>
          </a:stretch>
        </p:blipFill>
        <p:spPr>
          <a:xfrm>
            <a:off x="2087563" y="1331913"/>
            <a:ext cx="7129462" cy="5019675"/>
          </a:xfrm>
          <a:prstGeom prst="rect">
            <a:avLst/>
          </a:prstGeom>
          <a:noFill/>
          <a:ln w="9525">
            <a:noFill/>
          </a:ln>
        </p:spPr>
      </p:pic>
      <p:sp>
        <p:nvSpPr>
          <p:cNvPr id="45060"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45061"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96290" name="Rectangle 2"/>
          <p:cNvSpPr>
            <a:spLocks noGrp="1"/>
          </p:cNvSpPr>
          <p:nvPr>
            <p:ph type="title"/>
          </p:nvPr>
        </p:nvSpPr>
        <p:spPr>
          <a:ln/>
        </p:spPr>
        <p:txBody>
          <a:bodyPr vert="horz" wrap="square" lIns="0" tIns="0" rIns="0" bIns="0" anchor="ctr"/>
          <a:p>
            <a:r>
              <a:rPr lang="en-US" altLang="en-US" dirty="0"/>
              <a:t>FSK</a:t>
            </a:r>
            <a:endParaRPr lang="tr-TR" altLang="en-US" dirty="0"/>
          </a:p>
        </p:txBody>
      </p:sp>
      <p:sp>
        <p:nvSpPr>
          <p:cNvPr id="396291" name="Rectangle 3"/>
          <p:cNvSpPr>
            <a:spLocks noGrp="1"/>
          </p:cNvSpPr>
          <p:nvPr>
            <p:ph idx="1"/>
          </p:nvPr>
        </p:nvSpPr>
        <p:spPr>
          <a:xfrm>
            <a:off x="1871663" y="1768475"/>
            <a:ext cx="7697787" cy="4379913"/>
          </a:xfrm>
          <a:ln/>
        </p:spPr>
        <p:txBody>
          <a:bodyPr vert="horz" wrap="square" lIns="0" tIns="28440" rIns="0" bIns="0" anchor="t"/>
          <a:p>
            <a:r>
              <a:rPr lang="en-US" altLang="en-US" dirty="0"/>
              <a:t> </a:t>
            </a:r>
            <a:endParaRPr lang="en-US" altLang="en-US" dirty="0"/>
          </a:p>
          <a:p>
            <a:r>
              <a:rPr lang="en-US" altLang="en-US" dirty="0"/>
              <a:t> </a:t>
            </a:r>
            <a:endParaRPr lang="en-US" altLang="en-US" dirty="0"/>
          </a:p>
          <a:p>
            <a:r>
              <a:rPr lang="en-US" altLang="en-US" dirty="0"/>
              <a:t>						</a:t>
            </a:r>
            <a:endParaRPr lang="en-US" altLang="en-US" dirty="0"/>
          </a:p>
          <a:p>
            <a:r>
              <a:rPr lang="en-US" altLang="en-US" dirty="0"/>
              <a:t>				Probability of Error:</a:t>
            </a:r>
            <a:endParaRPr lang="en-US" altLang="en-US" dirty="0"/>
          </a:p>
          <a:p>
            <a:r>
              <a:rPr lang="en-US" altLang="en-US" dirty="0"/>
              <a:t>					Same as ASK </a:t>
            </a:r>
            <a:endParaRPr lang="tr-TR" altLang="en-US" dirty="0"/>
          </a:p>
        </p:txBody>
      </p:sp>
      <p:graphicFrame>
        <p:nvGraphicFramePr>
          <p:cNvPr id="396292" name="Object 4"/>
          <p:cNvGraphicFramePr>
            <a:graphicFrameLocks noChangeAspect="1"/>
          </p:cNvGraphicFramePr>
          <p:nvPr/>
        </p:nvGraphicFramePr>
        <p:xfrm>
          <a:off x="2160588" y="2124075"/>
          <a:ext cx="7056437" cy="671513"/>
        </p:xfrm>
        <a:graphic>
          <a:graphicData uri="http://schemas.openxmlformats.org/presentationml/2006/ole">
            <mc:AlternateContent xmlns:mc="http://schemas.openxmlformats.org/markup-compatibility/2006">
              <mc:Choice xmlns:v="urn:schemas-microsoft-com:vml" Requires="v">
                <p:oleObj spid="_x0000_s3208" name="" r:id="rId1" imgW="2882900" imgH="228600" progId="Equation.3">
                  <p:embed/>
                </p:oleObj>
              </mc:Choice>
              <mc:Fallback>
                <p:oleObj name="" r:id="rId1" imgW="2882900" imgH="228600" progId="Equation.3">
                  <p:embed/>
                  <p:pic>
                    <p:nvPicPr>
                      <p:cNvPr id="0" name="Picture 3207"/>
                      <p:cNvPicPr/>
                      <p:nvPr/>
                    </p:nvPicPr>
                    <p:blipFill>
                      <a:blip r:embed="rId2"/>
                      <a:stretch>
                        <a:fillRect/>
                      </a:stretch>
                    </p:blipFill>
                    <p:spPr>
                      <a:xfrm>
                        <a:off x="2160588" y="2124075"/>
                        <a:ext cx="7056437" cy="671513"/>
                      </a:xfrm>
                      <a:prstGeom prst="rect">
                        <a:avLst/>
                      </a:prstGeom>
                      <a:noFill/>
                      <a:ln w="38100">
                        <a:noFill/>
                        <a:miter/>
                      </a:ln>
                    </p:spPr>
                  </p:pic>
                </p:oleObj>
              </mc:Fallback>
            </mc:AlternateContent>
          </a:graphicData>
        </a:graphic>
      </p:graphicFrame>
      <p:graphicFrame>
        <p:nvGraphicFramePr>
          <p:cNvPr id="396293" name="Object 5"/>
          <p:cNvGraphicFramePr>
            <a:graphicFrameLocks noChangeAspect="1"/>
          </p:cNvGraphicFramePr>
          <p:nvPr/>
        </p:nvGraphicFramePr>
        <p:xfrm>
          <a:off x="4392613" y="2916238"/>
          <a:ext cx="1176337" cy="671512"/>
        </p:xfrm>
        <a:graphic>
          <a:graphicData uri="http://schemas.openxmlformats.org/presentationml/2006/ole">
            <mc:AlternateContent xmlns:mc="http://schemas.openxmlformats.org/markup-compatibility/2006">
              <mc:Choice xmlns:v="urn:schemas-microsoft-com:vml" Requires="v">
                <p:oleObj spid="_x0000_s3209" name="" r:id="rId3" imgW="508000" imgH="393700" progId="Equation.3">
                  <p:embed/>
                </p:oleObj>
              </mc:Choice>
              <mc:Fallback>
                <p:oleObj name="" r:id="rId3" imgW="508000" imgH="393700" progId="Equation.3">
                  <p:embed/>
                  <p:pic>
                    <p:nvPicPr>
                      <p:cNvPr id="0" name="Picture 3208"/>
                      <p:cNvPicPr/>
                      <p:nvPr/>
                    </p:nvPicPr>
                    <p:blipFill>
                      <a:blip r:embed="rId4"/>
                      <a:stretch>
                        <a:fillRect/>
                      </a:stretch>
                    </p:blipFill>
                    <p:spPr>
                      <a:xfrm>
                        <a:off x="4392613" y="2916238"/>
                        <a:ext cx="1176337" cy="671512"/>
                      </a:xfrm>
                      <a:prstGeom prst="rect">
                        <a:avLst/>
                      </a:prstGeom>
                      <a:noFill/>
                      <a:ln w="38100">
                        <a:noFill/>
                        <a:miter/>
                      </a:ln>
                    </p:spPr>
                  </p:pic>
                </p:oleObj>
              </mc:Fallback>
            </mc:AlternateContent>
          </a:graphicData>
        </a:graphic>
      </p:graphicFrame>
      <p:graphicFrame>
        <p:nvGraphicFramePr>
          <p:cNvPr id="396294" name="Object 6"/>
          <p:cNvGraphicFramePr>
            <a:graphicFrameLocks noChangeAspect="1"/>
          </p:cNvGraphicFramePr>
          <p:nvPr/>
        </p:nvGraphicFramePr>
        <p:xfrm>
          <a:off x="6840538" y="3563938"/>
          <a:ext cx="923925" cy="550862"/>
        </p:xfrm>
        <a:graphic>
          <a:graphicData uri="http://schemas.openxmlformats.org/presentationml/2006/ole">
            <mc:AlternateContent xmlns:mc="http://schemas.openxmlformats.org/markup-compatibility/2006">
              <mc:Choice xmlns:v="urn:schemas-microsoft-com:vml" Requires="v">
                <p:oleObj spid="_x0000_s3210" name="" r:id="rId5" imgW="457200" imgH="241300" progId="Equation.3">
                  <p:embed/>
                </p:oleObj>
              </mc:Choice>
              <mc:Fallback>
                <p:oleObj name="" r:id="rId5" imgW="457200" imgH="241300" progId="Equation.3">
                  <p:embed/>
                  <p:pic>
                    <p:nvPicPr>
                      <p:cNvPr id="0" name="Picture 3209"/>
                      <p:cNvPicPr/>
                      <p:nvPr/>
                    </p:nvPicPr>
                    <p:blipFill>
                      <a:blip r:embed="rId6"/>
                      <a:stretch>
                        <a:fillRect/>
                      </a:stretch>
                    </p:blipFill>
                    <p:spPr>
                      <a:xfrm>
                        <a:off x="6840538" y="3563938"/>
                        <a:ext cx="923925" cy="550862"/>
                      </a:xfrm>
                      <a:prstGeom prst="rect">
                        <a:avLst/>
                      </a:prstGeom>
                      <a:noFill/>
                      <a:ln w="38100">
                        <a:noFill/>
                        <a:miter/>
                      </a:ln>
                    </p:spPr>
                  </p:pic>
                </p:oleObj>
              </mc:Fallback>
            </mc:AlternateContent>
          </a:graphicData>
        </a:graphic>
      </p:graphicFrame>
      <p:sp>
        <p:nvSpPr>
          <p:cNvPr id="396295"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396296"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97314" name="Rectangle 2"/>
          <p:cNvSpPr>
            <a:spLocks noGrp="1"/>
          </p:cNvSpPr>
          <p:nvPr>
            <p:ph type="title"/>
          </p:nvPr>
        </p:nvSpPr>
        <p:spPr>
          <a:ln/>
        </p:spPr>
        <p:txBody>
          <a:bodyPr vert="horz" wrap="square" lIns="0" tIns="0" rIns="0" bIns="0" anchor="ctr"/>
          <a:p>
            <a:r>
              <a:rPr lang="en-US" altLang="en-US" dirty="0"/>
              <a:t>Applications</a:t>
            </a:r>
            <a:endParaRPr lang="tr-TR" altLang="en-US" dirty="0"/>
          </a:p>
        </p:txBody>
      </p:sp>
      <p:sp>
        <p:nvSpPr>
          <p:cNvPr id="397315" name="Rectangle 3"/>
          <p:cNvSpPr>
            <a:spLocks noGrp="1"/>
          </p:cNvSpPr>
          <p:nvPr>
            <p:ph idx="1"/>
          </p:nvPr>
        </p:nvSpPr>
        <p:spPr>
          <a:xfrm>
            <a:off x="2735263" y="1768475"/>
            <a:ext cx="6834187" cy="4379913"/>
          </a:xfrm>
          <a:ln/>
        </p:spPr>
        <p:txBody>
          <a:bodyPr vert="horz" wrap="square" lIns="0" tIns="28440" rIns="0" bIns="0" anchor="t"/>
          <a:p>
            <a:r>
              <a:rPr lang="en-US" altLang="en-US" dirty="0"/>
              <a:t>Modems: FSK</a:t>
            </a:r>
            <a:endParaRPr lang="en-US" altLang="en-US" dirty="0"/>
          </a:p>
          <a:p>
            <a:r>
              <a:rPr lang="en-US" altLang="en-US" dirty="0"/>
              <a:t>RF based security and access control systems </a:t>
            </a:r>
            <a:endParaRPr lang="en-US" altLang="en-US" dirty="0"/>
          </a:p>
          <a:p>
            <a:r>
              <a:rPr lang="en-US" altLang="en-US" dirty="0"/>
              <a:t>Cellular phones</a:t>
            </a:r>
            <a:endParaRPr lang="tr-TR" altLang="en-US" dirty="0"/>
          </a:p>
        </p:txBody>
      </p:sp>
      <p:sp>
        <p:nvSpPr>
          <p:cNvPr id="397316"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397317"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98338" name="Title 4"/>
          <p:cNvSpPr>
            <a:spLocks noGrp="1"/>
          </p:cNvSpPr>
          <p:nvPr>
            <p:ph type="title"/>
          </p:nvPr>
        </p:nvSpPr>
        <p:spPr>
          <a:xfrm>
            <a:off x="2160588" y="303213"/>
            <a:ext cx="7416800" cy="6681787"/>
          </a:xfrm>
          <a:ln/>
        </p:spPr>
        <p:txBody>
          <a:bodyPr vert="horz" wrap="square" lIns="0" tIns="0" rIns="0" bIns="0" anchor="ctr"/>
          <a:p>
            <a:pPr eaLnBrk="1" hangingPunct="1"/>
            <a:br>
              <a:rPr lang="en-US" altLang="en-US" b="1" dirty="0">
                <a:latin typeface="Times New Roman" panose="02020603050405020304" pitchFamily="18" charset="0"/>
                <a:cs typeface="Times New Roman" panose="02020603050405020304" pitchFamily="18" charset="0"/>
              </a:rPr>
            </a:br>
            <a:r>
              <a:rPr lang="en-US" altLang="en-US" dirty="0">
                <a:solidFill>
                  <a:srgbClr val="CC3300"/>
                </a:solidFill>
                <a:latin typeface="Times New Roman" panose="02020603050405020304" pitchFamily="18" charset="0"/>
                <a:cs typeface="Times New Roman" panose="02020603050405020304" pitchFamily="18" charset="0"/>
              </a:rPr>
              <a:t> </a:t>
            </a:r>
            <a:r>
              <a:rPr lang="en-US" altLang="en-US" sz="4000" b="1" dirty="0">
                <a:solidFill>
                  <a:schemeClr val="tx1"/>
                </a:solidFill>
                <a:latin typeface="Times New Roman" panose="02020603050405020304" pitchFamily="18" charset="0"/>
                <a:cs typeface="Times New Roman" panose="02020603050405020304" pitchFamily="18" charset="0"/>
              </a:rPr>
              <a:t>INTER  SYMBOL INTERFERENCE (ISI)</a:t>
            </a:r>
            <a:br>
              <a:rPr lang="en-US" altLang="en-US" b="1" dirty="0">
                <a:solidFill>
                  <a:schemeClr val="tx1"/>
                </a:solidFill>
                <a:latin typeface="Times New Roman" panose="02020603050405020304" pitchFamily="18" charset="0"/>
                <a:cs typeface="Times New Roman" panose="02020603050405020304" pitchFamily="18" charset="0"/>
              </a:rPr>
            </a:br>
            <a:br>
              <a:rPr lang="en-US" altLang="en-US" b="1" dirty="0">
                <a:solidFill>
                  <a:schemeClr val="tx1"/>
                </a:solidFill>
                <a:latin typeface="Times New Roman" panose="02020603050405020304" pitchFamily="18" charset="0"/>
                <a:cs typeface="Times New Roman" panose="02020603050405020304" pitchFamily="18" charset="0"/>
              </a:rPr>
            </a:br>
            <a:r>
              <a:rPr lang="en-US" altLang="en-US" sz="2000" b="1" dirty="0">
                <a:solidFill>
                  <a:schemeClr val="tx1"/>
                </a:solidFill>
                <a:latin typeface="Times New Roman" panose="02020603050405020304" pitchFamily="18" charset="0"/>
                <a:cs typeface="Times New Roman" panose="02020603050405020304" pitchFamily="18" charset="0"/>
              </a:rPr>
              <a:t>Harish Chandra Mohanta, CUTM, Bhubaneswar Campus</a:t>
            </a:r>
            <a:br>
              <a:rPr lang="en-US" altLang="en-US" b="1" dirty="0">
                <a:solidFill>
                  <a:schemeClr val="tx1"/>
                </a:solidFill>
                <a:latin typeface="Times New Roman" panose="02020603050405020304" pitchFamily="18" charset="0"/>
                <a:cs typeface="Times New Roman" panose="02020603050405020304" pitchFamily="18" charset="0"/>
              </a:rPr>
            </a:br>
            <a:br>
              <a:rPr lang="en-US" altLang="en-US" b="1" dirty="0">
                <a:solidFill>
                  <a:schemeClr val="tx1"/>
                </a:solidFill>
                <a:latin typeface="Times New Roman" panose="02020603050405020304" pitchFamily="18" charset="0"/>
                <a:cs typeface="Times New Roman" panose="02020603050405020304" pitchFamily="18" charset="0"/>
              </a:rPr>
            </a:br>
            <a:br>
              <a:rPr lang="en-US" altLang="en-US" b="1" dirty="0">
                <a:solidFill>
                  <a:schemeClr val="tx1"/>
                </a:solidFill>
                <a:latin typeface="Times New Roman" panose="02020603050405020304" pitchFamily="18" charset="0"/>
                <a:cs typeface="Times New Roman" panose="02020603050405020304" pitchFamily="18" charset="0"/>
              </a:rPr>
            </a:br>
            <a:br>
              <a:rPr lang="en-US" altLang="en-US" b="1" dirty="0">
                <a:solidFill>
                  <a:schemeClr val="tx1"/>
                </a:solidFill>
                <a:latin typeface="Times New Roman" panose="02020603050405020304" pitchFamily="18" charset="0"/>
                <a:cs typeface="Times New Roman" panose="02020603050405020304" pitchFamily="18" charset="0"/>
              </a:rPr>
            </a:br>
            <a:endParaRPr lang="en-US" altLang="en-US" b="1" dirty="0">
              <a:solidFill>
                <a:schemeClr val="tx1"/>
              </a:solidFill>
              <a:latin typeface="Times New Roman" panose="02020603050405020304" pitchFamily="18" charset="0"/>
              <a:ea typeface="Times New Roman" panose="02020603050405020304" pitchFamily="18" charset="0"/>
            </a:endParaRPr>
          </a:p>
        </p:txBody>
      </p:sp>
      <p:sp>
        <p:nvSpPr>
          <p:cNvPr id="398339"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398340"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99362" name="Text Box 2"/>
          <p:cNvSpPr txBox="1"/>
          <p:nvPr/>
        </p:nvSpPr>
        <p:spPr>
          <a:xfrm>
            <a:off x="1776413" y="-6350"/>
            <a:ext cx="7632700" cy="1333500"/>
          </a:xfrm>
          <a:prstGeom prst="rect">
            <a:avLst/>
          </a:prstGeom>
          <a:noFill/>
          <a:ln w="9525">
            <a:noFill/>
          </a:ln>
        </p:spPr>
        <p:txBody>
          <a:bodyPr lIns="100794" tIns="50397" rIns="100794" bIns="50397">
            <a:spAutoFit/>
          </a:bodyPr>
          <a:p>
            <a:pPr algn="ctr" eaLnBrk="1" hangingPunct="1">
              <a:spcBef>
                <a:spcPct val="50000"/>
              </a:spcBef>
            </a:pPr>
            <a:r>
              <a:rPr lang="en-US" altLang="en-US" sz="4000" b="1" dirty="0">
                <a:solidFill>
                  <a:schemeClr val="tx1"/>
                </a:solidFill>
                <a:latin typeface="Comic Sans MS" panose="030F0702030302020204" pitchFamily="66" charset="0"/>
              </a:rPr>
              <a:t>INTERSYMBOL INTERFERENCE (ISI)</a:t>
            </a:r>
            <a:endParaRPr lang="en-US" altLang="en-US" sz="4000" b="1" dirty="0">
              <a:solidFill>
                <a:schemeClr val="tx1"/>
              </a:solidFill>
              <a:latin typeface="Comic Sans MS" panose="030F0702030302020204" pitchFamily="66" charset="0"/>
            </a:endParaRPr>
          </a:p>
        </p:txBody>
      </p:sp>
      <p:sp>
        <p:nvSpPr>
          <p:cNvPr id="83971" name="Text Box 3"/>
          <p:cNvSpPr txBox="1">
            <a:spLocks noChangeArrowheads="1"/>
          </p:cNvSpPr>
          <p:nvPr/>
        </p:nvSpPr>
        <p:spPr bwMode="auto">
          <a:xfrm>
            <a:off x="2376488" y="2519363"/>
            <a:ext cx="7032625" cy="3725863"/>
          </a:xfrm>
          <a:prstGeom prst="rect">
            <a:avLst/>
          </a:prstGeom>
          <a:noFill/>
          <a:ln w="9525">
            <a:noFill/>
            <a:miter lim="800000"/>
          </a:ln>
          <a:effectLst/>
        </p:spPr>
        <p:txBody>
          <a:bodyPr lIns="100794" tIns="50397" rIns="100794" bIns="50397">
            <a:spAutoFit/>
          </a:bodyPr>
          <a:lstStyle/>
          <a:p>
            <a:pPr marL="457200" marR="0" indent="-457200" defTabSz="449580" eaLnBrk="1" fontAlgn="auto" hangingPunct="1">
              <a:spcBef>
                <a:spcPct val="50000"/>
              </a:spcBef>
              <a:spcAft>
                <a:spcPts val="0"/>
              </a:spcAft>
              <a:buClr>
                <a:srgbClr val="0000FF"/>
              </a:buClr>
              <a:buSzTx/>
              <a:buFont typeface="Arial" panose="020B0604020202020204" pitchFamily="34" charset="0"/>
              <a:buChar char="•"/>
              <a:defRPr/>
            </a:pPr>
            <a:r>
              <a:rPr kumimoji="0" lang="en-US" sz="2600" kern="1200" cap="none" spc="0" normalizeH="0" baseline="0" noProof="0" dirty="0" err="1">
                <a:solidFill>
                  <a:schemeClr val="tx1"/>
                </a:solidFill>
                <a:latin typeface="Comic Sans MS" panose="030F0702030302020204" pitchFamily="66" charset="0"/>
                <a:ea typeface="+mn-ea"/>
                <a:cs typeface="Noto Sans CJK SC Regular" charset="0"/>
              </a:rPr>
              <a:t>Intersymbol</a:t>
            </a:r>
            <a:r>
              <a:rPr kumimoji="0" lang="en-US" sz="2600" kern="1200" cap="none" spc="0" normalizeH="0" baseline="0" noProof="0" dirty="0">
                <a:solidFill>
                  <a:schemeClr val="tx1"/>
                </a:solidFill>
                <a:latin typeface="Comic Sans MS" panose="030F0702030302020204" pitchFamily="66" charset="0"/>
                <a:ea typeface="+mn-ea"/>
                <a:cs typeface="Noto Sans CJK SC Regular" charset="0"/>
              </a:rPr>
              <a:t> Interference</a:t>
            </a:r>
            <a:endParaRPr kumimoji="0" lang="en-US" sz="2600" kern="1200" cap="none" spc="0" normalizeH="0" baseline="0" noProof="0" dirty="0">
              <a:solidFill>
                <a:schemeClr val="tx1"/>
              </a:solidFill>
              <a:latin typeface="Comic Sans MS" panose="030F0702030302020204" pitchFamily="66" charset="0"/>
              <a:ea typeface="+mn-ea"/>
              <a:cs typeface="Noto Sans CJK SC Regular" charset="0"/>
            </a:endParaRPr>
          </a:p>
          <a:p>
            <a:pPr marL="457200" marR="0" indent="-457200" defTabSz="449580" eaLnBrk="1" fontAlgn="auto" hangingPunct="1">
              <a:spcBef>
                <a:spcPct val="50000"/>
              </a:spcBef>
              <a:spcAft>
                <a:spcPts val="0"/>
              </a:spcAft>
              <a:buClr>
                <a:srgbClr val="0000FF"/>
              </a:buClr>
              <a:buSzTx/>
              <a:buFont typeface="Arial" panose="020B0604020202020204" pitchFamily="34" charset="0"/>
              <a:buChar char="•"/>
              <a:defRPr/>
            </a:pPr>
            <a:r>
              <a:rPr kumimoji="0" lang="en-US" sz="2600" kern="1200" cap="none" spc="0" normalizeH="0" baseline="0" noProof="0" dirty="0">
                <a:solidFill>
                  <a:schemeClr val="tx1"/>
                </a:solidFill>
                <a:latin typeface="Comic Sans MS" panose="030F0702030302020204" pitchFamily="66" charset="0"/>
                <a:ea typeface="+mn-ea"/>
                <a:cs typeface="Noto Sans CJK SC Regular" charset="0"/>
              </a:rPr>
              <a:t>ISI on Eye Patterns</a:t>
            </a:r>
            <a:endParaRPr kumimoji="0" lang="en-US" sz="2600" kern="1200" cap="none" spc="0" normalizeH="0" baseline="0" noProof="0" dirty="0">
              <a:solidFill>
                <a:schemeClr val="tx1"/>
              </a:solidFill>
              <a:latin typeface="Comic Sans MS" panose="030F0702030302020204" pitchFamily="66" charset="0"/>
              <a:ea typeface="+mn-ea"/>
              <a:cs typeface="Noto Sans CJK SC Regular" charset="0"/>
            </a:endParaRPr>
          </a:p>
          <a:p>
            <a:pPr marL="457200" marR="0" indent="-457200" defTabSz="449580" eaLnBrk="1" fontAlgn="auto" hangingPunct="1">
              <a:spcBef>
                <a:spcPct val="50000"/>
              </a:spcBef>
              <a:spcAft>
                <a:spcPts val="0"/>
              </a:spcAft>
              <a:buClr>
                <a:srgbClr val="0000FF"/>
              </a:buClr>
              <a:buSzTx/>
              <a:buFont typeface="Arial" panose="020B0604020202020204" pitchFamily="34" charset="0"/>
              <a:buChar char="•"/>
              <a:defRPr/>
            </a:pPr>
            <a:r>
              <a:rPr kumimoji="0" lang="en-US" sz="2600" kern="1200" cap="none" spc="0" normalizeH="0" baseline="0" noProof="0" dirty="0">
                <a:solidFill>
                  <a:schemeClr val="tx1"/>
                </a:solidFill>
                <a:latin typeface="Comic Sans MS" panose="030F0702030302020204" pitchFamily="66" charset="0"/>
                <a:ea typeface="+mn-ea"/>
                <a:cs typeface="Noto Sans CJK SC Regular" charset="0"/>
              </a:rPr>
              <a:t>Combatting ISI</a:t>
            </a:r>
            <a:endParaRPr kumimoji="0" lang="en-US" sz="2600" kern="1200" cap="none" spc="0" normalizeH="0" baseline="0" noProof="0" dirty="0">
              <a:solidFill>
                <a:schemeClr val="tx1"/>
              </a:solidFill>
              <a:latin typeface="Comic Sans MS" panose="030F0702030302020204" pitchFamily="66" charset="0"/>
              <a:ea typeface="+mn-ea"/>
              <a:cs typeface="Noto Sans CJK SC Regular" charset="0"/>
            </a:endParaRPr>
          </a:p>
          <a:p>
            <a:pPr marL="457200" marR="0" indent="-457200" defTabSz="449580" eaLnBrk="1" fontAlgn="auto" hangingPunct="1">
              <a:spcBef>
                <a:spcPct val="50000"/>
              </a:spcBef>
              <a:spcAft>
                <a:spcPts val="0"/>
              </a:spcAft>
              <a:buClr>
                <a:srgbClr val="0000FF"/>
              </a:buClr>
              <a:buSzTx/>
              <a:buFont typeface="Arial" panose="020B0604020202020204" pitchFamily="34" charset="0"/>
              <a:buChar char="•"/>
              <a:defRPr/>
            </a:pPr>
            <a:r>
              <a:rPr kumimoji="0" lang="en-US" sz="2600" kern="1200" cap="none" spc="0" normalizeH="0" baseline="0" noProof="0" dirty="0" err="1">
                <a:solidFill>
                  <a:schemeClr val="tx1"/>
                </a:solidFill>
                <a:latin typeface="Comic Sans MS" panose="030F0702030302020204" pitchFamily="66" charset="0"/>
                <a:ea typeface="+mn-ea"/>
                <a:cs typeface="Noto Sans CJK SC Regular" charset="0"/>
              </a:rPr>
              <a:t>Nyquist’s</a:t>
            </a:r>
            <a:r>
              <a:rPr kumimoji="0" lang="en-US" sz="2600" kern="1200" cap="none" spc="0" normalizeH="0" baseline="0" noProof="0" dirty="0">
                <a:solidFill>
                  <a:schemeClr val="tx1"/>
                </a:solidFill>
                <a:latin typeface="Comic Sans MS" panose="030F0702030302020204" pitchFamily="66" charset="0"/>
                <a:ea typeface="+mn-ea"/>
                <a:cs typeface="Noto Sans CJK SC Regular" charset="0"/>
              </a:rPr>
              <a:t> First Method for zero ISI</a:t>
            </a:r>
            <a:endParaRPr kumimoji="0" lang="en-US" sz="2600" kern="1200" cap="none" spc="0" normalizeH="0" baseline="0" noProof="0" dirty="0">
              <a:solidFill>
                <a:schemeClr val="tx1"/>
              </a:solidFill>
              <a:latin typeface="Comic Sans MS" panose="030F0702030302020204" pitchFamily="66" charset="0"/>
              <a:ea typeface="+mn-ea"/>
              <a:cs typeface="Noto Sans CJK SC Regular" charset="0"/>
            </a:endParaRPr>
          </a:p>
          <a:p>
            <a:pPr marL="457200" marR="0" indent="-457200" defTabSz="449580" eaLnBrk="1" fontAlgn="auto" hangingPunct="1">
              <a:spcBef>
                <a:spcPct val="50000"/>
              </a:spcBef>
              <a:spcAft>
                <a:spcPts val="0"/>
              </a:spcAft>
              <a:buClr>
                <a:srgbClr val="0000FF"/>
              </a:buClr>
              <a:buSzTx/>
              <a:buFont typeface="Arial" panose="020B0604020202020204" pitchFamily="34" charset="0"/>
              <a:buChar char="•"/>
              <a:defRPr/>
            </a:pPr>
            <a:r>
              <a:rPr kumimoji="0" lang="en-US" sz="2600" kern="1200" cap="none" spc="0" normalizeH="0" baseline="0" noProof="0" dirty="0">
                <a:solidFill>
                  <a:schemeClr val="tx1"/>
                </a:solidFill>
                <a:latin typeface="Comic Sans MS" panose="030F0702030302020204" pitchFamily="66" charset="0"/>
                <a:ea typeface="+mn-ea"/>
                <a:cs typeface="Noto Sans CJK SC Regular" charset="0"/>
              </a:rPr>
              <a:t>Raised Cosine-</a:t>
            </a:r>
            <a:r>
              <a:rPr kumimoji="0" lang="en-US" sz="2600" kern="1200" cap="none" spc="0" normalizeH="0" baseline="0" noProof="0" dirty="0" err="1">
                <a:solidFill>
                  <a:schemeClr val="tx1"/>
                </a:solidFill>
                <a:latin typeface="Comic Sans MS" panose="030F0702030302020204" pitchFamily="66" charset="0"/>
                <a:ea typeface="+mn-ea"/>
                <a:cs typeface="Noto Sans CJK SC Regular" charset="0"/>
              </a:rPr>
              <a:t>Rolloff</a:t>
            </a:r>
            <a:r>
              <a:rPr kumimoji="0" lang="en-US" sz="2600" kern="1200" cap="none" spc="0" normalizeH="0" baseline="0" noProof="0" dirty="0">
                <a:solidFill>
                  <a:schemeClr val="tx1"/>
                </a:solidFill>
                <a:latin typeface="Comic Sans MS" panose="030F0702030302020204" pitchFamily="66" charset="0"/>
                <a:ea typeface="+mn-ea"/>
                <a:cs typeface="Noto Sans CJK SC Regular" charset="0"/>
              </a:rPr>
              <a:t> Pulse Shape</a:t>
            </a:r>
            <a:endParaRPr kumimoji="0" lang="en-US" sz="2600" kern="1200" cap="none" spc="0" normalizeH="0" baseline="0" noProof="0" dirty="0">
              <a:solidFill>
                <a:schemeClr val="tx1"/>
              </a:solidFill>
              <a:latin typeface="Comic Sans MS" panose="030F0702030302020204" pitchFamily="66" charset="0"/>
              <a:ea typeface="+mn-ea"/>
              <a:cs typeface="Noto Sans CJK SC Regular" charset="0"/>
            </a:endParaRPr>
          </a:p>
          <a:p>
            <a:pPr marL="457200" marR="0" indent="-457200" defTabSz="449580" eaLnBrk="1" fontAlgn="auto" hangingPunct="1">
              <a:spcBef>
                <a:spcPct val="50000"/>
              </a:spcBef>
              <a:spcAft>
                <a:spcPts val="0"/>
              </a:spcAft>
              <a:buClr>
                <a:srgbClr val="0000FF"/>
              </a:buClr>
              <a:buSzTx/>
              <a:buFont typeface="Arial" panose="020B0604020202020204" pitchFamily="34" charset="0"/>
              <a:buChar char="•"/>
              <a:defRPr/>
            </a:pPr>
            <a:r>
              <a:rPr kumimoji="0" lang="en-US" sz="2600" kern="1200" cap="none" spc="0" normalizeH="0" baseline="0" noProof="0" dirty="0" err="1">
                <a:solidFill>
                  <a:schemeClr val="tx1"/>
                </a:solidFill>
                <a:latin typeface="Comic Sans MS" panose="030F0702030302020204" pitchFamily="66" charset="0"/>
                <a:ea typeface="+mn-ea"/>
                <a:cs typeface="Noto Sans CJK SC Regular" charset="0"/>
              </a:rPr>
              <a:t>Nyquist</a:t>
            </a:r>
            <a:r>
              <a:rPr kumimoji="0" lang="en-US" sz="2600" kern="1200" cap="none" spc="0" normalizeH="0" baseline="0" noProof="0" dirty="0">
                <a:solidFill>
                  <a:schemeClr val="tx1"/>
                </a:solidFill>
                <a:latin typeface="Comic Sans MS" panose="030F0702030302020204" pitchFamily="66" charset="0"/>
                <a:ea typeface="+mn-ea"/>
                <a:cs typeface="Noto Sans CJK SC Regular" charset="0"/>
              </a:rPr>
              <a:t> Filter</a:t>
            </a:r>
            <a:r>
              <a:rPr kumimoji="0" lang="en-US" sz="3500" kern="1200" cap="none" spc="0" normalizeH="0" baseline="0" noProof="0" dirty="0">
                <a:solidFill>
                  <a:schemeClr val="tx1"/>
                </a:solidFill>
                <a:effectLst>
                  <a:outerShdw blurRad="38100" dist="38100" dir="2700000" algn="tl">
                    <a:srgbClr val="C0C0C0"/>
                  </a:outerShdw>
                </a:effectLst>
                <a:latin typeface="Comic Sans MS" panose="030F0702030302020204" pitchFamily="66" charset="0"/>
                <a:ea typeface="+mn-ea"/>
                <a:cs typeface="Noto Sans CJK SC Regular" charset="0"/>
              </a:rPr>
              <a:t> </a:t>
            </a:r>
            <a:endParaRPr kumimoji="0" lang="en-US" sz="2600" kern="1200" cap="none" spc="0" normalizeH="0" baseline="0" noProof="0" dirty="0">
              <a:solidFill>
                <a:schemeClr val="tx1"/>
              </a:solidFill>
              <a:latin typeface="Comic Sans MS" panose="030F0702030302020204" pitchFamily="66" charset="0"/>
              <a:ea typeface="+mn-ea"/>
              <a:cs typeface="Noto Sans CJK SC Regular" charset="0"/>
            </a:endParaRPr>
          </a:p>
        </p:txBody>
      </p:sp>
      <p:sp>
        <p:nvSpPr>
          <p:cNvPr id="399364"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399365"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00386" name="Rectangle 2"/>
          <p:cNvSpPr>
            <a:spLocks noGrp="1"/>
          </p:cNvSpPr>
          <p:nvPr>
            <p:ph type="title"/>
          </p:nvPr>
        </p:nvSpPr>
        <p:spPr>
          <a:xfrm>
            <a:off x="587375" y="0"/>
            <a:ext cx="9072563" cy="755650"/>
          </a:xfrm>
          <a:ln/>
        </p:spPr>
        <p:txBody>
          <a:bodyPr vert="horz" wrap="square" lIns="0" tIns="0" rIns="0" bIns="0" anchor="ctr"/>
          <a:p>
            <a:pPr eaLnBrk="1" hangingPunct="1"/>
            <a:r>
              <a:rPr lang="en-US" altLang="en-US" sz="4000" b="1" dirty="0">
                <a:solidFill>
                  <a:schemeClr val="tx1"/>
                </a:solidFill>
              </a:rPr>
              <a:t>Inter-symbol Interference</a:t>
            </a:r>
            <a:endParaRPr lang="en-US" altLang="en-US" sz="4000" b="1" dirty="0">
              <a:solidFill>
                <a:schemeClr val="tx1"/>
              </a:solidFill>
            </a:endParaRPr>
          </a:p>
        </p:txBody>
      </p:sp>
      <p:sp>
        <p:nvSpPr>
          <p:cNvPr id="400387" name="Rectangle 3"/>
          <p:cNvSpPr>
            <a:spLocks noGrp="1"/>
          </p:cNvSpPr>
          <p:nvPr>
            <p:ph idx="1"/>
          </p:nvPr>
        </p:nvSpPr>
        <p:spPr>
          <a:xfrm>
            <a:off x="2233613" y="1008063"/>
            <a:ext cx="7343775" cy="2184400"/>
          </a:xfrm>
          <a:ln/>
        </p:spPr>
        <p:txBody>
          <a:bodyPr vert="horz" wrap="square" lIns="0" tIns="28440" rIns="0" bIns="0" anchor="t"/>
          <a:p>
            <a:pPr algn="just" eaLnBrk="1" hangingPunct="1">
              <a:lnSpc>
                <a:spcPct val="80000"/>
              </a:lnSpc>
              <a:buClr>
                <a:srgbClr val="0000FF"/>
              </a:buClr>
              <a:buSzPct val="100000"/>
            </a:pPr>
            <a:r>
              <a:rPr lang="en-US" altLang="en-US" sz="2000" b="1" dirty="0">
                <a:latin typeface="Times New Roman" panose="02020603050405020304" pitchFamily="18" charset="0"/>
                <a:cs typeface="Times New Roman" panose="02020603050405020304" pitchFamily="18" charset="0"/>
              </a:rPr>
              <a:t>Inter symbol interference (ISI)</a:t>
            </a:r>
            <a:r>
              <a:rPr lang="en-US" altLang="en-US" sz="2000" dirty="0">
                <a:latin typeface="Times New Roman" panose="02020603050405020304" pitchFamily="18" charset="0"/>
                <a:cs typeface="Times New Roman" panose="02020603050405020304" pitchFamily="18" charset="0"/>
              </a:rPr>
              <a:t> occurs when a pulse spreads out in such a way that it interferes with adjacent pulses </a:t>
            </a:r>
            <a:r>
              <a:rPr lang="en-US" altLang="en-US" sz="2000" i="1" dirty="0">
                <a:latin typeface="Times New Roman" panose="02020603050405020304" pitchFamily="18" charset="0"/>
                <a:cs typeface="Times New Roman" panose="02020603050405020304" pitchFamily="18" charset="0"/>
              </a:rPr>
              <a:t>at the sample instant</a:t>
            </a:r>
            <a:r>
              <a:rPr lang="en-US" altLang="en-US" sz="2000" dirty="0">
                <a:latin typeface="Times New Roman" panose="02020603050405020304" pitchFamily="18" charset="0"/>
                <a:cs typeface="Times New Roman" panose="02020603050405020304" pitchFamily="18" charset="0"/>
              </a:rPr>
              <a:t>.</a:t>
            </a:r>
            <a:endParaRPr lang="en-US" altLang="en-US" sz="2000" dirty="0">
              <a:latin typeface="Times New Roman" panose="02020603050405020304" pitchFamily="18" charset="0"/>
              <a:cs typeface="Times New Roman" panose="02020603050405020304" pitchFamily="18" charset="0"/>
            </a:endParaRPr>
          </a:p>
          <a:p>
            <a:pPr algn="just" eaLnBrk="1" hangingPunct="1">
              <a:lnSpc>
                <a:spcPct val="80000"/>
              </a:lnSpc>
              <a:buClr>
                <a:srgbClr val="0000FF"/>
              </a:buClr>
              <a:buSzPct val="100000"/>
            </a:pPr>
            <a:r>
              <a:rPr lang="en-US" altLang="en-US" sz="2000" dirty="0">
                <a:latin typeface="Times New Roman" panose="02020603050405020304" pitchFamily="18" charset="0"/>
                <a:cs typeface="Times New Roman" panose="02020603050405020304" pitchFamily="18" charset="0"/>
              </a:rPr>
              <a:t>Example: assume polar NRZ line code. The channel outputs are shown as spreaded (width </a:t>
            </a:r>
            <a:r>
              <a:rPr lang="en-US" altLang="en-US" sz="2000" i="1" dirty="0">
                <a:latin typeface="Times New Roman" panose="02020603050405020304" pitchFamily="18" charset="0"/>
                <a:cs typeface="Times New Roman" panose="02020603050405020304" pitchFamily="18" charset="0"/>
              </a:rPr>
              <a:t>T</a:t>
            </a:r>
            <a:r>
              <a:rPr lang="en-US" altLang="en-US" sz="2000" baseline="-25000" dirty="0">
                <a:latin typeface="Times New Roman" panose="02020603050405020304" pitchFamily="18" charset="0"/>
                <a:cs typeface="Times New Roman" panose="02020603050405020304" pitchFamily="18" charset="0"/>
              </a:rPr>
              <a:t>b </a:t>
            </a:r>
            <a:r>
              <a:rPr lang="en-US" altLang="en-US" sz="2000" dirty="0">
                <a:latin typeface="Times New Roman" panose="02020603050405020304" pitchFamily="18" charset="0"/>
                <a:cs typeface="Times New Roman" panose="02020603050405020304" pitchFamily="18" charset="0"/>
              </a:rPr>
              <a:t>becomes 2</a:t>
            </a:r>
            <a:r>
              <a:rPr lang="en-US" altLang="en-US" sz="2000" i="1" dirty="0">
                <a:latin typeface="Times New Roman" panose="02020603050405020304" pitchFamily="18" charset="0"/>
                <a:cs typeface="Times New Roman" panose="02020603050405020304" pitchFamily="18" charset="0"/>
              </a:rPr>
              <a:t>T</a:t>
            </a:r>
            <a:r>
              <a:rPr lang="en-US" altLang="en-US" sz="2000" baseline="-25000" dirty="0">
                <a:latin typeface="Times New Roman" panose="02020603050405020304" pitchFamily="18" charset="0"/>
                <a:cs typeface="Times New Roman" panose="02020603050405020304" pitchFamily="18" charset="0"/>
              </a:rPr>
              <a:t>b</a:t>
            </a:r>
            <a:r>
              <a:rPr lang="en-US" altLang="en-US" sz="2000" dirty="0">
                <a:latin typeface="Times New Roman" panose="02020603050405020304" pitchFamily="18" charset="0"/>
                <a:cs typeface="Times New Roman" panose="02020603050405020304" pitchFamily="18" charset="0"/>
              </a:rPr>
              <a:t>) pulses shown (Spreading due to band limited channel characteristics</a:t>
            </a:r>
            <a:r>
              <a:rPr lang="en-US" altLang="en-US" sz="2600" dirty="0">
                <a:latin typeface="Times New Roman" panose="02020603050405020304" pitchFamily="18" charset="0"/>
                <a:cs typeface="Times New Roman" panose="02020603050405020304" pitchFamily="18" charset="0"/>
              </a:rPr>
              <a:t>).</a:t>
            </a:r>
            <a:endParaRPr lang="en-US" altLang="en-US" sz="2600" dirty="0">
              <a:latin typeface="Times New Roman" panose="02020603050405020304" pitchFamily="18" charset="0"/>
              <a:ea typeface="Times New Roman" panose="02020603050405020304" pitchFamily="18" charset="0"/>
            </a:endParaRPr>
          </a:p>
        </p:txBody>
      </p:sp>
      <p:sp>
        <p:nvSpPr>
          <p:cNvPr id="400388" name="Rectangle 4"/>
          <p:cNvSpPr/>
          <p:nvPr/>
        </p:nvSpPr>
        <p:spPr>
          <a:xfrm>
            <a:off x="2771775" y="3960813"/>
            <a:ext cx="1008063" cy="379412"/>
          </a:xfrm>
          <a:prstGeom prst="rect">
            <a:avLst/>
          </a:prstGeom>
          <a:noFill/>
          <a:ln w="15875" cap="flat" cmpd="sng">
            <a:solidFill>
              <a:schemeClr val="tx1"/>
            </a:solidFill>
            <a:prstDash val="solid"/>
            <a:miter/>
            <a:headEnd type="none" w="med" len="med"/>
            <a:tailEnd type="none" w="med" len="med"/>
          </a:ln>
        </p:spPr>
        <p:txBody>
          <a:bodyPr lIns="100794" tIns="50397" rIns="100794" bIns="50397" anchor="ctr">
            <a:spAutoFit/>
          </a:bodyPr>
          <a:p>
            <a:pPr eaLnBrk="1" hangingPunct="1"/>
            <a:endParaRPr lang="en-US" altLang="en-US" dirty="0">
              <a:latin typeface="Times New Roman" panose="02020603050405020304" pitchFamily="18" charset="0"/>
            </a:endParaRPr>
          </a:p>
        </p:txBody>
      </p:sp>
      <p:sp>
        <p:nvSpPr>
          <p:cNvPr id="400389" name="Line 5"/>
          <p:cNvSpPr/>
          <p:nvPr/>
        </p:nvSpPr>
        <p:spPr>
          <a:xfrm>
            <a:off x="2379663" y="4402138"/>
            <a:ext cx="0" cy="168275"/>
          </a:xfrm>
          <a:prstGeom prst="line">
            <a:avLst/>
          </a:prstGeom>
          <a:ln w="15875" cap="flat" cmpd="sng">
            <a:solidFill>
              <a:schemeClr val="tx1"/>
            </a:solidFill>
            <a:prstDash val="solid"/>
            <a:headEnd type="none" w="med" len="med"/>
            <a:tailEnd type="none" w="med" len="med"/>
          </a:ln>
        </p:spPr>
      </p:sp>
      <p:sp>
        <p:nvSpPr>
          <p:cNvPr id="400390" name="Line 6"/>
          <p:cNvSpPr/>
          <p:nvPr/>
        </p:nvSpPr>
        <p:spPr>
          <a:xfrm>
            <a:off x="3276600" y="4402138"/>
            <a:ext cx="0" cy="168275"/>
          </a:xfrm>
          <a:prstGeom prst="line">
            <a:avLst/>
          </a:prstGeom>
          <a:ln w="15875" cap="flat" cmpd="sng">
            <a:solidFill>
              <a:schemeClr val="tx1"/>
            </a:solidFill>
            <a:prstDash val="solid"/>
            <a:headEnd type="none" w="med" len="med"/>
            <a:tailEnd type="none" w="med" len="med"/>
          </a:ln>
        </p:spPr>
      </p:sp>
      <p:sp>
        <p:nvSpPr>
          <p:cNvPr id="400391" name="Line 7"/>
          <p:cNvSpPr/>
          <p:nvPr/>
        </p:nvSpPr>
        <p:spPr>
          <a:xfrm flipH="1">
            <a:off x="2006600" y="4486275"/>
            <a:ext cx="2613025" cy="0"/>
          </a:xfrm>
          <a:prstGeom prst="line">
            <a:avLst/>
          </a:prstGeom>
          <a:ln w="15875" cap="flat" cmpd="sng">
            <a:solidFill>
              <a:schemeClr val="tx1"/>
            </a:solidFill>
            <a:prstDash val="solid"/>
            <a:headEnd type="arrow" w="sm" len="med"/>
            <a:tailEnd type="arrow" w="sm" len="med"/>
          </a:ln>
        </p:spPr>
      </p:sp>
      <p:sp>
        <p:nvSpPr>
          <p:cNvPr id="400392" name="Text Box 8"/>
          <p:cNvSpPr txBox="1"/>
          <p:nvPr/>
        </p:nvSpPr>
        <p:spPr>
          <a:xfrm>
            <a:off x="1792288" y="3989388"/>
            <a:ext cx="884237" cy="377825"/>
          </a:xfrm>
          <a:prstGeom prst="rect">
            <a:avLst/>
          </a:prstGeom>
          <a:noFill/>
          <a:ln w="15875">
            <a:noFill/>
          </a:ln>
        </p:spPr>
        <p:txBody>
          <a:bodyPr wrap="none" lIns="100794" tIns="50397" rIns="100794" bIns="50397">
            <a:spAutoFit/>
          </a:bodyPr>
          <a:p>
            <a:pPr eaLnBrk="1" hangingPunct="1">
              <a:spcBef>
                <a:spcPct val="20000"/>
              </a:spcBef>
              <a:buClr>
                <a:schemeClr val="hlink"/>
              </a:buClr>
              <a:buSzPct val="55000"/>
              <a:buFont typeface="Monotype Sorts"/>
            </a:pPr>
            <a:r>
              <a:rPr lang="en-US" altLang="en-US" dirty="0">
                <a:solidFill>
                  <a:srgbClr val="0000FF"/>
                </a:solidFill>
                <a:latin typeface="Arial" panose="020B0604020202020204" pitchFamily="34" charset="0"/>
              </a:rPr>
              <a:t>Data 1</a:t>
            </a:r>
            <a:endParaRPr lang="en-US" altLang="en-US" dirty="0">
              <a:solidFill>
                <a:srgbClr val="0000FF"/>
              </a:solidFill>
              <a:latin typeface="Arial" panose="020B0604020202020204" pitchFamily="34" charset="0"/>
            </a:endParaRPr>
          </a:p>
        </p:txBody>
      </p:sp>
      <p:graphicFrame>
        <p:nvGraphicFramePr>
          <p:cNvPr id="400393" name="Object 9"/>
          <p:cNvGraphicFramePr>
            <a:graphicFrameLocks noChangeAspect="1"/>
          </p:cNvGraphicFramePr>
          <p:nvPr/>
        </p:nvGraphicFramePr>
        <p:xfrm>
          <a:off x="2174875" y="4535488"/>
          <a:ext cx="487363" cy="420687"/>
        </p:xfrm>
        <a:graphic>
          <a:graphicData uri="http://schemas.openxmlformats.org/presentationml/2006/ole">
            <mc:AlternateContent xmlns:mc="http://schemas.openxmlformats.org/markup-compatibility/2006">
              <mc:Choice xmlns:v="urn:schemas-microsoft-com:vml" Requires="v">
                <p:oleObj spid="_x0000_s3219" name="" r:id="rId1" imgW="266700" imgH="228600" progId="Equation.3">
                  <p:embed/>
                </p:oleObj>
              </mc:Choice>
              <mc:Fallback>
                <p:oleObj name="" r:id="rId1" imgW="266700" imgH="228600" progId="Equation.3">
                  <p:embed/>
                  <p:pic>
                    <p:nvPicPr>
                      <p:cNvPr id="0" name="Picture 3218"/>
                      <p:cNvPicPr/>
                      <p:nvPr/>
                    </p:nvPicPr>
                    <p:blipFill>
                      <a:blip r:embed="rId2"/>
                      <a:stretch>
                        <a:fillRect/>
                      </a:stretch>
                    </p:blipFill>
                    <p:spPr>
                      <a:xfrm>
                        <a:off x="2174875" y="4535488"/>
                        <a:ext cx="487363" cy="420687"/>
                      </a:xfrm>
                      <a:prstGeom prst="rect">
                        <a:avLst/>
                      </a:prstGeom>
                      <a:noFill/>
                      <a:ln w="38100">
                        <a:noFill/>
                        <a:miter/>
                      </a:ln>
                    </p:spPr>
                  </p:pic>
                </p:oleObj>
              </mc:Fallback>
            </mc:AlternateContent>
          </a:graphicData>
        </a:graphic>
      </p:graphicFrame>
      <p:graphicFrame>
        <p:nvGraphicFramePr>
          <p:cNvPr id="400394" name="Object 10"/>
          <p:cNvGraphicFramePr>
            <a:graphicFrameLocks noChangeAspect="1"/>
          </p:cNvGraphicFramePr>
          <p:nvPr/>
        </p:nvGraphicFramePr>
        <p:xfrm>
          <a:off x="3178175" y="4583113"/>
          <a:ext cx="231775" cy="323850"/>
        </p:xfrm>
        <a:graphic>
          <a:graphicData uri="http://schemas.openxmlformats.org/presentationml/2006/ole">
            <mc:AlternateContent xmlns:mc="http://schemas.openxmlformats.org/markup-compatibility/2006">
              <mc:Choice xmlns:v="urn:schemas-microsoft-com:vml" Requires="v">
                <p:oleObj spid="_x0000_s3213" name="" r:id="rId3" imgW="127000" imgH="177165" progId="Equation.3">
                  <p:embed/>
                </p:oleObj>
              </mc:Choice>
              <mc:Fallback>
                <p:oleObj name="" r:id="rId3" imgW="127000" imgH="177165" progId="Equation.3">
                  <p:embed/>
                  <p:pic>
                    <p:nvPicPr>
                      <p:cNvPr id="0" name="Picture 3212"/>
                      <p:cNvPicPr/>
                      <p:nvPr/>
                    </p:nvPicPr>
                    <p:blipFill>
                      <a:blip r:embed="rId4"/>
                      <a:stretch>
                        <a:fillRect/>
                      </a:stretch>
                    </p:blipFill>
                    <p:spPr>
                      <a:xfrm>
                        <a:off x="3178175" y="4583113"/>
                        <a:ext cx="231775" cy="323850"/>
                      </a:xfrm>
                      <a:prstGeom prst="rect">
                        <a:avLst/>
                      </a:prstGeom>
                      <a:noFill/>
                      <a:ln w="38100">
                        <a:noFill/>
                        <a:miter/>
                      </a:ln>
                    </p:spPr>
                  </p:pic>
                </p:oleObj>
              </mc:Fallback>
            </mc:AlternateContent>
          </a:graphicData>
        </a:graphic>
      </p:graphicFrame>
      <p:sp>
        <p:nvSpPr>
          <p:cNvPr id="400395" name="Line 11"/>
          <p:cNvSpPr/>
          <p:nvPr/>
        </p:nvSpPr>
        <p:spPr>
          <a:xfrm>
            <a:off x="8148638" y="4367213"/>
            <a:ext cx="0" cy="168275"/>
          </a:xfrm>
          <a:prstGeom prst="line">
            <a:avLst/>
          </a:prstGeom>
          <a:ln w="15875" cap="flat" cmpd="sng">
            <a:solidFill>
              <a:schemeClr val="tx1"/>
            </a:solidFill>
            <a:prstDash val="solid"/>
            <a:headEnd type="none" w="med" len="med"/>
            <a:tailEnd type="none" w="med" len="med"/>
          </a:ln>
        </p:spPr>
      </p:sp>
      <p:sp>
        <p:nvSpPr>
          <p:cNvPr id="400396" name="Line 12"/>
          <p:cNvSpPr/>
          <p:nvPr/>
        </p:nvSpPr>
        <p:spPr>
          <a:xfrm>
            <a:off x="7140575" y="4367213"/>
            <a:ext cx="0" cy="168275"/>
          </a:xfrm>
          <a:prstGeom prst="line">
            <a:avLst/>
          </a:prstGeom>
          <a:ln w="15875" cap="flat" cmpd="sng">
            <a:solidFill>
              <a:schemeClr val="tx1"/>
            </a:solidFill>
            <a:prstDash val="solid"/>
            <a:headEnd type="none" w="med" len="med"/>
            <a:tailEnd type="none" w="med" len="med"/>
          </a:ln>
        </p:spPr>
      </p:sp>
      <p:sp>
        <p:nvSpPr>
          <p:cNvPr id="400397" name="Line 13"/>
          <p:cNvSpPr/>
          <p:nvPr/>
        </p:nvSpPr>
        <p:spPr>
          <a:xfrm flipH="1">
            <a:off x="5795963" y="4451350"/>
            <a:ext cx="2689225" cy="0"/>
          </a:xfrm>
          <a:prstGeom prst="line">
            <a:avLst/>
          </a:prstGeom>
          <a:ln w="19050" cap="flat" cmpd="sng">
            <a:solidFill>
              <a:schemeClr val="tx1"/>
            </a:solidFill>
            <a:prstDash val="solid"/>
            <a:headEnd type="arrow" w="sm" len="med"/>
            <a:tailEnd type="arrow" w="sm" len="med"/>
          </a:ln>
        </p:spPr>
      </p:sp>
      <p:graphicFrame>
        <p:nvGraphicFramePr>
          <p:cNvPr id="400398" name="Object 14"/>
          <p:cNvGraphicFramePr>
            <a:graphicFrameLocks noChangeAspect="1"/>
          </p:cNvGraphicFramePr>
          <p:nvPr/>
        </p:nvGraphicFramePr>
        <p:xfrm>
          <a:off x="8035925" y="4535488"/>
          <a:ext cx="301625" cy="420687"/>
        </p:xfrm>
        <a:graphic>
          <a:graphicData uri="http://schemas.openxmlformats.org/presentationml/2006/ole">
            <mc:AlternateContent xmlns:mc="http://schemas.openxmlformats.org/markup-compatibility/2006">
              <mc:Choice xmlns:v="urn:schemas-microsoft-com:vml" Requires="v">
                <p:oleObj spid="_x0000_s3214" name="" r:id="rId5" imgW="165100" imgH="228600" progId="Equation.3">
                  <p:embed/>
                </p:oleObj>
              </mc:Choice>
              <mc:Fallback>
                <p:oleObj name="" r:id="rId5" imgW="165100" imgH="228600" progId="Equation.3">
                  <p:embed/>
                  <p:pic>
                    <p:nvPicPr>
                      <p:cNvPr id="0" name="Picture 3213"/>
                      <p:cNvPicPr/>
                      <p:nvPr/>
                    </p:nvPicPr>
                    <p:blipFill>
                      <a:blip r:embed="rId6"/>
                      <a:stretch>
                        <a:fillRect/>
                      </a:stretch>
                    </p:blipFill>
                    <p:spPr>
                      <a:xfrm>
                        <a:off x="8035925" y="4535488"/>
                        <a:ext cx="301625" cy="420687"/>
                      </a:xfrm>
                      <a:prstGeom prst="rect">
                        <a:avLst/>
                      </a:prstGeom>
                      <a:noFill/>
                      <a:ln w="38100">
                        <a:noFill/>
                        <a:miter/>
                      </a:ln>
                    </p:spPr>
                  </p:pic>
                </p:oleObj>
              </mc:Fallback>
            </mc:AlternateContent>
          </a:graphicData>
        </a:graphic>
      </p:graphicFrame>
      <p:graphicFrame>
        <p:nvGraphicFramePr>
          <p:cNvPr id="400399" name="Object 15"/>
          <p:cNvGraphicFramePr>
            <a:graphicFrameLocks noChangeAspect="1"/>
          </p:cNvGraphicFramePr>
          <p:nvPr/>
        </p:nvGraphicFramePr>
        <p:xfrm>
          <a:off x="7042150" y="4583113"/>
          <a:ext cx="231775" cy="323850"/>
        </p:xfrm>
        <a:graphic>
          <a:graphicData uri="http://schemas.openxmlformats.org/presentationml/2006/ole">
            <mc:AlternateContent xmlns:mc="http://schemas.openxmlformats.org/markup-compatibility/2006">
              <mc:Choice xmlns:v="urn:schemas-microsoft-com:vml" Requires="v">
                <p:oleObj spid="_x0000_s3218" name="" r:id="rId7" imgW="127000" imgH="177165" progId="Equation.3">
                  <p:embed/>
                </p:oleObj>
              </mc:Choice>
              <mc:Fallback>
                <p:oleObj name="" r:id="rId7" imgW="127000" imgH="177165" progId="Equation.3">
                  <p:embed/>
                  <p:pic>
                    <p:nvPicPr>
                      <p:cNvPr id="0" name="Picture 3217"/>
                      <p:cNvPicPr/>
                      <p:nvPr/>
                    </p:nvPicPr>
                    <p:blipFill>
                      <a:blip r:embed="rId4"/>
                      <a:stretch>
                        <a:fillRect/>
                      </a:stretch>
                    </p:blipFill>
                    <p:spPr>
                      <a:xfrm>
                        <a:off x="7042150" y="4583113"/>
                        <a:ext cx="231775" cy="323850"/>
                      </a:xfrm>
                      <a:prstGeom prst="rect">
                        <a:avLst/>
                      </a:prstGeom>
                      <a:noFill/>
                      <a:ln w="38100">
                        <a:noFill/>
                        <a:miter/>
                      </a:ln>
                    </p:spPr>
                  </p:pic>
                </p:oleObj>
              </mc:Fallback>
            </mc:AlternateContent>
          </a:graphicData>
        </a:graphic>
      </p:graphicFrame>
      <p:sp>
        <p:nvSpPr>
          <p:cNvPr id="400400" name="Freeform 16"/>
          <p:cNvSpPr/>
          <p:nvPr/>
        </p:nvSpPr>
        <p:spPr>
          <a:xfrm>
            <a:off x="5964238" y="3695700"/>
            <a:ext cx="1176337" cy="755650"/>
          </a:xfrm>
          <a:custGeom>
            <a:avLst/>
            <a:gdLst>
              <a:gd name="txL" fmla="*/ 0 w 672"/>
              <a:gd name="txT" fmla="*/ 0 h 432"/>
              <a:gd name="txR" fmla="*/ 672 w 672"/>
              <a:gd name="txB" fmla="*/ 432 h 432"/>
            </a:gdLst>
            <a:ahLst/>
            <a:cxnLst>
              <a:cxn ang="0">
                <a:pos x="0" y="2147483646"/>
              </a:cxn>
              <a:cxn ang="0">
                <a:pos x="2147483646" y="2147483646"/>
              </a:cxn>
              <a:cxn ang="0">
                <a:pos x="2147483646" y="2147483646"/>
              </a:cxn>
              <a:cxn ang="0">
                <a:pos x="2147483646" y="2147483646"/>
              </a:cxn>
              <a:cxn ang="0">
                <a:pos x="2147483646" y="0"/>
              </a:cxn>
            </a:cxnLst>
            <a:rect l="txL" t="txT" r="txR" b="txB"/>
            <a:pathLst>
              <a:path w="672" h="432">
                <a:moveTo>
                  <a:pt x="0" y="432"/>
                </a:moveTo>
                <a:cubicBezTo>
                  <a:pt x="64" y="408"/>
                  <a:pt x="128" y="384"/>
                  <a:pt x="192" y="336"/>
                </a:cubicBezTo>
                <a:cubicBezTo>
                  <a:pt x="256" y="288"/>
                  <a:pt x="328" y="192"/>
                  <a:pt x="384" y="144"/>
                </a:cubicBezTo>
                <a:cubicBezTo>
                  <a:pt x="440" y="96"/>
                  <a:pt x="480" y="72"/>
                  <a:pt x="528" y="48"/>
                </a:cubicBezTo>
                <a:cubicBezTo>
                  <a:pt x="576" y="24"/>
                  <a:pt x="624" y="12"/>
                  <a:pt x="672" y="0"/>
                </a:cubicBezTo>
              </a:path>
            </a:pathLst>
          </a:custGeom>
          <a:noFill/>
          <a:ln w="19050" cap="flat" cmpd="sng">
            <a:solidFill>
              <a:schemeClr val="tx1">
                <a:alpha val="100000"/>
              </a:schemeClr>
            </a:solidFill>
            <a:prstDash val="solid"/>
            <a:round/>
            <a:headEnd type="none" w="med" len="med"/>
            <a:tailEnd type="none" w="med" len="med"/>
          </a:ln>
        </p:spPr>
        <p:txBody>
          <a:bodyPr/>
          <a:p>
            <a:endParaRPr lang="en-US"/>
          </a:p>
        </p:txBody>
      </p:sp>
      <p:sp>
        <p:nvSpPr>
          <p:cNvPr id="400401" name="Freeform 17"/>
          <p:cNvSpPr/>
          <p:nvPr/>
        </p:nvSpPr>
        <p:spPr>
          <a:xfrm flipH="1">
            <a:off x="7140575" y="3695700"/>
            <a:ext cx="1176338" cy="755650"/>
          </a:xfrm>
          <a:custGeom>
            <a:avLst/>
            <a:gdLst>
              <a:gd name="txL" fmla="*/ 0 w 672"/>
              <a:gd name="txT" fmla="*/ 0 h 432"/>
              <a:gd name="txR" fmla="*/ 672 w 672"/>
              <a:gd name="txB" fmla="*/ 432 h 432"/>
            </a:gdLst>
            <a:ahLst/>
            <a:cxnLst>
              <a:cxn ang="0">
                <a:pos x="0" y="2147483646"/>
              </a:cxn>
              <a:cxn ang="0">
                <a:pos x="2147483646" y="2147483646"/>
              </a:cxn>
              <a:cxn ang="0">
                <a:pos x="2147483646" y="2147483646"/>
              </a:cxn>
              <a:cxn ang="0">
                <a:pos x="2147483646" y="2147483646"/>
              </a:cxn>
              <a:cxn ang="0">
                <a:pos x="2147483646" y="0"/>
              </a:cxn>
            </a:cxnLst>
            <a:rect l="txL" t="txT" r="txR" b="txB"/>
            <a:pathLst>
              <a:path w="672" h="432">
                <a:moveTo>
                  <a:pt x="0" y="432"/>
                </a:moveTo>
                <a:cubicBezTo>
                  <a:pt x="64" y="408"/>
                  <a:pt x="128" y="384"/>
                  <a:pt x="192" y="336"/>
                </a:cubicBezTo>
                <a:cubicBezTo>
                  <a:pt x="256" y="288"/>
                  <a:pt x="328" y="192"/>
                  <a:pt x="384" y="144"/>
                </a:cubicBezTo>
                <a:cubicBezTo>
                  <a:pt x="440" y="96"/>
                  <a:pt x="480" y="72"/>
                  <a:pt x="528" y="48"/>
                </a:cubicBezTo>
                <a:cubicBezTo>
                  <a:pt x="576" y="24"/>
                  <a:pt x="624" y="12"/>
                  <a:pt x="672" y="0"/>
                </a:cubicBezTo>
              </a:path>
            </a:pathLst>
          </a:custGeom>
          <a:noFill/>
          <a:ln w="19050" cap="flat" cmpd="sng">
            <a:solidFill>
              <a:schemeClr val="tx1">
                <a:alpha val="100000"/>
              </a:schemeClr>
            </a:solidFill>
            <a:prstDash val="solid"/>
            <a:round/>
            <a:headEnd type="none" w="med" len="med"/>
            <a:tailEnd type="none" w="med" len="med"/>
          </a:ln>
        </p:spPr>
        <p:txBody>
          <a:bodyPr/>
          <a:p>
            <a:endParaRPr lang="en-US"/>
          </a:p>
        </p:txBody>
      </p:sp>
      <p:sp>
        <p:nvSpPr>
          <p:cNvPr id="400402" name="Line 18"/>
          <p:cNvSpPr/>
          <p:nvPr/>
        </p:nvSpPr>
        <p:spPr>
          <a:xfrm>
            <a:off x="6132513" y="4367213"/>
            <a:ext cx="0" cy="168275"/>
          </a:xfrm>
          <a:prstGeom prst="line">
            <a:avLst/>
          </a:prstGeom>
          <a:ln w="15875" cap="flat" cmpd="sng">
            <a:solidFill>
              <a:schemeClr val="tx1"/>
            </a:solidFill>
            <a:prstDash val="solid"/>
            <a:headEnd type="none" w="med" len="med"/>
            <a:tailEnd type="none" w="med" len="med"/>
          </a:ln>
        </p:spPr>
      </p:sp>
      <p:graphicFrame>
        <p:nvGraphicFramePr>
          <p:cNvPr id="400403" name="Object 19"/>
          <p:cNvGraphicFramePr>
            <a:graphicFrameLocks noChangeAspect="1"/>
          </p:cNvGraphicFramePr>
          <p:nvPr/>
        </p:nvGraphicFramePr>
        <p:xfrm>
          <a:off x="4151313" y="4535488"/>
          <a:ext cx="301625" cy="420687"/>
        </p:xfrm>
        <a:graphic>
          <a:graphicData uri="http://schemas.openxmlformats.org/presentationml/2006/ole">
            <mc:AlternateContent xmlns:mc="http://schemas.openxmlformats.org/markup-compatibility/2006">
              <mc:Choice xmlns:v="urn:schemas-microsoft-com:vml" Requires="v">
                <p:oleObj spid="_x0000_s3212" name="" r:id="rId8" imgW="165100" imgH="228600" progId="Equation.3">
                  <p:embed/>
                </p:oleObj>
              </mc:Choice>
              <mc:Fallback>
                <p:oleObj name="" r:id="rId8" imgW="165100" imgH="228600" progId="Equation.3">
                  <p:embed/>
                  <p:pic>
                    <p:nvPicPr>
                      <p:cNvPr id="0" name="Picture 3211"/>
                      <p:cNvPicPr/>
                      <p:nvPr/>
                    </p:nvPicPr>
                    <p:blipFill>
                      <a:blip r:embed="rId6"/>
                      <a:stretch>
                        <a:fillRect/>
                      </a:stretch>
                    </p:blipFill>
                    <p:spPr>
                      <a:xfrm>
                        <a:off x="4151313" y="4535488"/>
                        <a:ext cx="301625" cy="420687"/>
                      </a:xfrm>
                      <a:prstGeom prst="rect">
                        <a:avLst/>
                      </a:prstGeom>
                      <a:noFill/>
                      <a:ln w="38100">
                        <a:noFill/>
                        <a:miter/>
                      </a:ln>
                    </p:spPr>
                  </p:pic>
                </p:oleObj>
              </mc:Fallback>
            </mc:AlternateContent>
          </a:graphicData>
        </a:graphic>
      </p:graphicFrame>
      <p:sp>
        <p:nvSpPr>
          <p:cNvPr id="400404" name="Line 20"/>
          <p:cNvSpPr/>
          <p:nvPr/>
        </p:nvSpPr>
        <p:spPr>
          <a:xfrm>
            <a:off x="4273550" y="4414838"/>
            <a:ext cx="0" cy="168275"/>
          </a:xfrm>
          <a:prstGeom prst="line">
            <a:avLst/>
          </a:prstGeom>
          <a:ln w="15875" cap="flat" cmpd="sng">
            <a:solidFill>
              <a:schemeClr val="tx1"/>
            </a:solidFill>
            <a:prstDash val="solid"/>
            <a:headEnd type="none" w="med" len="med"/>
            <a:tailEnd type="none" w="med" len="med"/>
          </a:ln>
        </p:spPr>
      </p:sp>
      <p:graphicFrame>
        <p:nvGraphicFramePr>
          <p:cNvPr id="400405" name="Object 21"/>
          <p:cNvGraphicFramePr>
            <a:graphicFrameLocks noChangeAspect="1"/>
          </p:cNvGraphicFramePr>
          <p:nvPr/>
        </p:nvGraphicFramePr>
        <p:xfrm>
          <a:off x="5895975" y="4535488"/>
          <a:ext cx="488950" cy="420687"/>
        </p:xfrm>
        <a:graphic>
          <a:graphicData uri="http://schemas.openxmlformats.org/presentationml/2006/ole">
            <mc:AlternateContent xmlns:mc="http://schemas.openxmlformats.org/markup-compatibility/2006">
              <mc:Choice xmlns:v="urn:schemas-microsoft-com:vml" Requires="v">
                <p:oleObj spid="_x0000_s3216" name="" r:id="rId9" imgW="266700" imgH="228600" progId="Equation.3">
                  <p:embed/>
                </p:oleObj>
              </mc:Choice>
              <mc:Fallback>
                <p:oleObj name="" r:id="rId9" imgW="266700" imgH="228600" progId="Equation.3">
                  <p:embed/>
                  <p:pic>
                    <p:nvPicPr>
                      <p:cNvPr id="0" name="Picture 3215"/>
                      <p:cNvPicPr/>
                      <p:nvPr/>
                    </p:nvPicPr>
                    <p:blipFill>
                      <a:blip r:embed="rId10"/>
                      <a:stretch>
                        <a:fillRect/>
                      </a:stretch>
                    </p:blipFill>
                    <p:spPr>
                      <a:xfrm>
                        <a:off x="5895975" y="4535488"/>
                        <a:ext cx="488950" cy="420687"/>
                      </a:xfrm>
                      <a:prstGeom prst="rect">
                        <a:avLst/>
                      </a:prstGeom>
                      <a:noFill/>
                      <a:ln w="38100">
                        <a:noFill/>
                        <a:miter/>
                      </a:ln>
                    </p:spPr>
                  </p:pic>
                </p:oleObj>
              </mc:Fallback>
            </mc:AlternateContent>
          </a:graphicData>
        </a:graphic>
      </p:graphicFrame>
      <p:sp>
        <p:nvSpPr>
          <p:cNvPr id="400406" name="Rectangle 22"/>
          <p:cNvSpPr/>
          <p:nvPr/>
        </p:nvSpPr>
        <p:spPr>
          <a:xfrm>
            <a:off x="2771775" y="5689600"/>
            <a:ext cx="1008063" cy="379413"/>
          </a:xfrm>
          <a:prstGeom prst="rect">
            <a:avLst/>
          </a:prstGeom>
          <a:noFill/>
          <a:ln w="15875" cap="flat" cmpd="sng">
            <a:solidFill>
              <a:schemeClr val="tx1"/>
            </a:solidFill>
            <a:prstDash val="solid"/>
            <a:miter/>
            <a:headEnd type="none" w="med" len="med"/>
            <a:tailEnd type="none" w="med" len="med"/>
          </a:ln>
        </p:spPr>
        <p:txBody>
          <a:bodyPr lIns="100794" tIns="50397" rIns="100794" bIns="50397" anchor="ctr">
            <a:spAutoFit/>
          </a:bodyPr>
          <a:p>
            <a:pPr eaLnBrk="1" hangingPunct="1"/>
            <a:endParaRPr lang="en-US" altLang="en-US" dirty="0">
              <a:latin typeface="Times New Roman" panose="02020603050405020304" pitchFamily="18" charset="0"/>
            </a:endParaRPr>
          </a:p>
        </p:txBody>
      </p:sp>
      <p:sp>
        <p:nvSpPr>
          <p:cNvPr id="400407" name="Line 23"/>
          <p:cNvSpPr/>
          <p:nvPr/>
        </p:nvSpPr>
        <p:spPr>
          <a:xfrm>
            <a:off x="2379663" y="5459413"/>
            <a:ext cx="0" cy="168275"/>
          </a:xfrm>
          <a:prstGeom prst="line">
            <a:avLst/>
          </a:prstGeom>
          <a:ln w="15875" cap="flat" cmpd="sng">
            <a:solidFill>
              <a:schemeClr val="tx1"/>
            </a:solidFill>
            <a:prstDash val="solid"/>
            <a:headEnd type="none" w="med" len="med"/>
            <a:tailEnd type="none" w="med" len="med"/>
          </a:ln>
        </p:spPr>
      </p:sp>
      <p:sp>
        <p:nvSpPr>
          <p:cNvPr id="400408" name="Line 24"/>
          <p:cNvSpPr/>
          <p:nvPr/>
        </p:nvSpPr>
        <p:spPr>
          <a:xfrm>
            <a:off x="3276600" y="5459413"/>
            <a:ext cx="0" cy="168275"/>
          </a:xfrm>
          <a:prstGeom prst="line">
            <a:avLst/>
          </a:prstGeom>
          <a:ln w="15875" cap="flat" cmpd="sng">
            <a:solidFill>
              <a:schemeClr val="tx1"/>
            </a:solidFill>
            <a:prstDash val="solid"/>
            <a:headEnd type="none" w="med" len="med"/>
            <a:tailEnd type="none" w="med" len="med"/>
          </a:ln>
        </p:spPr>
      </p:sp>
      <p:sp>
        <p:nvSpPr>
          <p:cNvPr id="400409" name="Line 25"/>
          <p:cNvSpPr/>
          <p:nvPr/>
        </p:nvSpPr>
        <p:spPr>
          <a:xfrm flipH="1">
            <a:off x="2006600" y="5543550"/>
            <a:ext cx="2613025" cy="0"/>
          </a:xfrm>
          <a:prstGeom prst="line">
            <a:avLst/>
          </a:prstGeom>
          <a:ln w="15875" cap="flat" cmpd="sng">
            <a:solidFill>
              <a:schemeClr val="tx1"/>
            </a:solidFill>
            <a:prstDash val="solid"/>
            <a:headEnd type="arrow" w="sm" len="med"/>
            <a:tailEnd type="arrow" w="sm" len="med"/>
          </a:ln>
        </p:spPr>
      </p:sp>
      <p:sp>
        <p:nvSpPr>
          <p:cNvPr id="400410" name="Text Box 26"/>
          <p:cNvSpPr txBox="1"/>
          <p:nvPr/>
        </p:nvSpPr>
        <p:spPr>
          <a:xfrm>
            <a:off x="1792288" y="5102225"/>
            <a:ext cx="884237" cy="379413"/>
          </a:xfrm>
          <a:prstGeom prst="rect">
            <a:avLst/>
          </a:prstGeom>
          <a:noFill/>
          <a:ln w="15875">
            <a:noFill/>
          </a:ln>
        </p:spPr>
        <p:txBody>
          <a:bodyPr wrap="none" lIns="100794" tIns="50397" rIns="100794" bIns="50397">
            <a:spAutoFit/>
          </a:bodyPr>
          <a:p>
            <a:pPr eaLnBrk="1" hangingPunct="1">
              <a:spcBef>
                <a:spcPct val="20000"/>
              </a:spcBef>
              <a:buClr>
                <a:schemeClr val="hlink"/>
              </a:buClr>
              <a:buSzPct val="55000"/>
              <a:buFont typeface="Monotype Sorts"/>
            </a:pPr>
            <a:r>
              <a:rPr lang="en-US" altLang="en-US" dirty="0">
                <a:solidFill>
                  <a:srgbClr val="0000FF"/>
                </a:solidFill>
                <a:latin typeface="Arial" panose="020B0604020202020204" pitchFamily="34" charset="0"/>
              </a:rPr>
              <a:t>Data 0</a:t>
            </a:r>
            <a:endParaRPr lang="en-US" altLang="en-US" dirty="0">
              <a:solidFill>
                <a:srgbClr val="0000FF"/>
              </a:solidFill>
              <a:latin typeface="Arial" panose="020B0604020202020204" pitchFamily="34" charset="0"/>
            </a:endParaRPr>
          </a:p>
        </p:txBody>
      </p:sp>
      <p:graphicFrame>
        <p:nvGraphicFramePr>
          <p:cNvPr id="400411" name="Object 27"/>
          <p:cNvGraphicFramePr>
            <a:graphicFrameLocks noChangeAspect="1"/>
          </p:cNvGraphicFramePr>
          <p:nvPr/>
        </p:nvGraphicFramePr>
        <p:xfrm>
          <a:off x="2174875" y="5592763"/>
          <a:ext cx="487363" cy="420687"/>
        </p:xfrm>
        <a:graphic>
          <a:graphicData uri="http://schemas.openxmlformats.org/presentationml/2006/ole">
            <mc:AlternateContent xmlns:mc="http://schemas.openxmlformats.org/markup-compatibility/2006">
              <mc:Choice xmlns:v="urn:schemas-microsoft-com:vml" Requires="v">
                <p:oleObj spid="_x0000_s3215" name="" r:id="rId11" imgW="266700" imgH="228600" progId="Equation.3">
                  <p:embed/>
                </p:oleObj>
              </mc:Choice>
              <mc:Fallback>
                <p:oleObj name="" r:id="rId11" imgW="266700" imgH="228600" progId="Equation.3">
                  <p:embed/>
                  <p:pic>
                    <p:nvPicPr>
                      <p:cNvPr id="0" name="Picture 3214"/>
                      <p:cNvPicPr/>
                      <p:nvPr/>
                    </p:nvPicPr>
                    <p:blipFill>
                      <a:blip r:embed="rId2"/>
                      <a:stretch>
                        <a:fillRect/>
                      </a:stretch>
                    </p:blipFill>
                    <p:spPr>
                      <a:xfrm>
                        <a:off x="2174875" y="5592763"/>
                        <a:ext cx="487363" cy="420687"/>
                      </a:xfrm>
                      <a:prstGeom prst="rect">
                        <a:avLst/>
                      </a:prstGeom>
                      <a:noFill/>
                      <a:ln w="38100">
                        <a:noFill/>
                        <a:miter/>
                      </a:ln>
                    </p:spPr>
                  </p:pic>
                </p:oleObj>
              </mc:Fallback>
            </mc:AlternateContent>
          </a:graphicData>
        </a:graphic>
      </p:graphicFrame>
      <p:graphicFrame>
        <p:nvGraphicFramePr>
          <p:cNvPr id="400412" name="Object 28"/>
          <p:cNvGraphicFramePr>
            <a:graphicFrameLocks noChangeAspect="1"/>
          </p:cNvGraphicFramePr>
          <p:nvPr/>
        </p:nvGraphicFramePr>
        <p:xfrm>
          <a:off x="3178175" y="5640388"/>
          <a:ext cx="231775" cy="323850"/>
        </p:xfrm>
        <a:graphic>
          <a:graphicData uri="http://schemas.openxmlformats.org/presentationml/2006/ole">
            <mc:AlternateContent xmlns:mc="http://schemas.openxmlformats.org/markup-compatibility/2006">
              <mc:Choice xmlns:v="urn:schemas-microsoft-com:vml" Requires="v">
                <p:oleObj spid="_x0000_s3217" name="" r:id="rId12" imgW="127000" imgH="177165" progId="Equation.3">
                  <p:embed/>
                </p:oleObj>
              </mc:Choice>
              <mc:Fallback>
                <p:oleObj name="" r:id="rId12" imgW="127000" imgH="177165" progId="Equation.3">
                  <p:embed/>
                  <p:pic>
                    <p:nvPicPr>
                      <p:cNvPr id="0" name="Picture 3216"/>
                      <p:cNvPicPr/>
                      <p:nvPr/>
                    </p:nvPicPr>
                    <p:blipFill>
                      <a:blip r:embed="rId4"/>
                      <a:stretch>
                        <a:fillRect/>
                      </a:stretch>
                    </p:blipFill>
                    <p:spPr>
                      <a:xfrm>
                        <a:off x="3178175" y="5640388"/>
                        <a:ext cx="231775" cy="323850"/>
                      </a:xfrm>
                      <a:prstGeom prst="rect">
                        <a:avLst/>
                      </a:prstGeom>
                      <a:noFill/>
                      <a:ln w="38100">
                        <a:noFill/>
                        <a:miter/>
                      </a:ln>
                    </p:spPr>
                  </p:pic>
                </p:oleObj>
              </mc:Fallback>
            </mc:AlternateContent>
          </a:graphicData>
        </a:graphic>
      </p:graphicFrame>
      <p:sp>
        <p:nvSpPr>
          <p:cNvPr id="400413" name="Line 29"/>
          <p:cNvSpPr/>
          <p:nvPr/>
        </p:nvSpPr>
        <p:spPr>
          <a:xfrm>
            <a:off x="8148638" y="5459413"/>
            <a:ext cx="0" cy="168275"/>
          </a:xfrm>
          <a:prstGeom prst="line">
            <a:avLst/>
          </a:prstGeom>
          <a:ln w="15875" cap="flat" cmpd="sng">
            <a:solidFill>
              <a:schemeClr val="tx1"/>
            </a:solidFill>
            <a:prstDash val="solid"/>
            <a:headEnd type="none" w="med" len="med"/>
            <a:tailEnd type="none" w="med" len="med"/>
          </a:ln>
        </p:spPr>
      </p:sp>
      <p:sp>
        <p:nvSpPr>
          <p:cNvPr id="400414" name="Line 30"/>
          <p:cNvSpPr/>
          <p:nvPr/>
        </p:nvSpPr>
        <p:spPr>
          <a:xfrm>
            <a:off x="7140575" y="5459413"/>
            <a:ext cx="0" cy="168275"/>
          </a:xfrm>
          <a:prstGeom prst="line">
            <a:avLst/>
          </a:prstGeom>
          <a:ln w="15875" cap="flat" cmpd="sng">
            <a:solidFill>
              <a:schemeClr val="tx1"/>
            </a:solidFill>
            <a:prstDash val="solid"/>
            <a:headEnd type="none" w="med" len="med"/>
            <a:tailEnd type="none" w="med" len="med"/>
          </a:ln>
        </p:spPr>
      </p:sp>
      <p:sp>
        <p:nvSpPr>
          <p:cNvPr id="400415" name="Line 31"/>
          <p:cNvSpPr/>
          <p:nvPr/>
        </p:nvSpPr>
        <p:spPr>
          <a:xfrm flipH="1">
            <a:off x="5795963" y="5543550"/>
            <a:ext cx="2689225" cy="0"/>
          </a:xfrm>
          <a:prstGeom prst="line">
            <a:avLst/>
          </a:prstGeom>
          <a:ln w="19050" cap="flat" cmpd="sng">
            <a:solidFill>
              <a:schemeClr val="tx1"/>
            </a:solidFill>
            <a:prstDash val="solid"/>
            <a:headEnd type="arrow" w="sm" len="med"/>
            <a:tailEnd type="arrow" w="sm" len="med"/>
          </a:ln>
        </p:spPr>
      </p:sp>
      <p:graphicFrame>
        <p:nvGraphicFramePr>
          <p:cNvPr id="400416" name="Object 32"/>
          <p:cNvGraphicFramePr>
            <a:graphicFrameLocks noChangeAspect="1"/>
          </p:cNvGraphicFramePr>
          <p:nvPr/>
        </p:nvGraphicFramePr>
        <p:xfrm>
          <a:off x="8035925" y="5627688"/>
          <a:ext cx="301625" cy="420687"/>
        </p:xfrm>
        <a:graphic>
          <a:graphicData uri="http://schemas.openxmlformats.org/presentationml/2006/ole">
            <mc:AlternateContent xmlns:mc="http://schemas.openxmlformats.org/markup-compatibility/2006">
              <mc:Choice xmlns:v="urn:schemas-microsoft-com:vml" Requires="v">
                <p:oleObj spid="_x0000_s3221" name="" r:id="rId13" imgW="165100" imgH="228600" progId="Equation.3">
                  <p:embed/>
                </p:oleObj>
              </mc:Choice>
              <mc:Fallback>
                <p:oleObj name="" r:id="rId13" imgW="165100" imgH="228600" progId="Equation.3">
                  <p:embed/>
                  <p:pic>
                    <p:nvPicPr>
                      <p:cNvPr id="0" name="Picture 3220"/>
                      <p:cNvPicPr/>
                      <p:nvPr/>
                    </p:nvPicPr>
                    <p:blipFill>
                      <a:blip r:embed="rId6"/>
                      <a:stretch>
                        <a:fillRect/>
                      </a:stretch>
                    </p:blipFill>
                    <p:spPr>
                      <a:xfrm>
                        <a:off x="8035925" y="5627688"/>
                        <a:ext cx="301625" cy="420687"/>
                      </a:xfrm>
                      <a:prstGeom prst="rect">
                        <a:avLst/>
                      </a:prstGeom>
                      <a:noFill/>
                      <a:ln w="38100">
                        <a:noFill/>
                        <a:miter/>
                      </a:ln>
                    </p:spPr>
                  </p:pic>
                </p:oleObj>
              </mc:Fallback>
            </mc:AlternateContent>
          </a:graphicData>
        </a:graphic>
      </p:graphicFrame>
      <p:graphicFrame>
        <p:nvGraphicFramePr>
          <p:cNvPr id="400417" name="Object 33"/>
          <p:cNvGraphicFramePr>
            <a:graphicFrameLocks noChangeAspect="1"/>
          </p:cNvGraphicFramePr>
          <p:nvPr/>
        </p:nvGraphicFramePr>
        <p:xfrm>
          <a:off x="7042150" y="5675313"/>
          <a:ext cx="231775" cy="323850"/>
        </p:xfrm>
        <a:graphic>
          <a:graphicData uri="http://schemas.openxmlformats.org/presentationml/2006/ole">
            <mc:AlternateContent xmlns:mc="http://schemas.openxmlformats.org/markup-compatibility/2006">
              <mc:Choice xmlns:v="urn:schemas-microsoft-com:vml" Requires="v">
                <p:oleObj spid="_x0000_s3222" name="" r:id="rId14" imgW="127000" imgH="177165" progId="Equation.3">
                  <p:embed/>
                </p:oleObj>
              </mc:Choice>
              <mc:Fallback>
                <p:oleObj name="" r:id="rId14" imgW="127000" imgH="177165" progId="Equation.3">
                  <p:embed/>
                  <p:pic>
                    <p:nvPicPr>
                      <p:cNvPr id="0" name="Picture 3221"/>
                      <p:cNvPicPr/>
                      <p:nvPr/>
                    </p:nvPicPr>
                    <p:blipFill>
                      <a:blip r:embed="rId4"/>
                      <a:stretch>
                        <a:fillRect/>
                      </a:stretch>
                    </p:blipFill>
                    <p:spPr>
                      <a:xfrm>
                        <a:off x="7042150" y="5675313"/>
                        <a:ext cx="231775" cy="323850"/>
                      </a:xfrm>
                      <a:prstGeom prst="rect">
                        <a:avLst/>
                      </a:prstGeom>
                      <a:noFill/>
                      <a:ln w="38100">
                        <a:noFill/>
                        <a:miter/>
                      </a:ln>
                    </p:spPr>
                  </p:pic>
                </p:oleObj>
              </mc:Fallback>
            </mc:AlternateContent>
          </a:graphicData>
        </a:graphic>
      </p:graphicFrame>
      <p:grpSp>
        <p:nvGrpSpPr>
          <p:cNvPr id="400418" name="Group 34"/>
          <p:cNvGrpSpPr/>
          <p:nvPr/>
        </p:nvGrpSpPr>
        <p:grpSpPr>
          <a:xfrm flipV="1">
            <a:off x="5964238" y="5543550"/>
            <a:ext cx="2352675" cy="755650"/>
            <a:chOff x="3456" y="3360"/>
            <a:chExt cx="1344" cy="432"/>
          </a:xfrm>
        </p:grpSpPr>
        <p:sp>
          <p:nvSpPr>
            <p:cNvPr id="400429" name="Freeform 35"/>
            <p:cNvSpPr/>
            <p:nvPr/>
          </p:nvSpPr>
          <p:spPr>
            <a:xfrm>
              <a:off x="3456" y="3360"/>
              <a:ext cx="672" cy="432"/>
            </a:xfrm>
            <a:custGeom>
              <a:avLst/>
              <a:gdLst>
                <a:gd name="txL" fmla="*/ 0 w 672"/>
                <a:gd name="txT" fmla="*/ 0 h 432"/>
                <a:gd name="txR" fmla="*/ 672 w 672"/>
                <a:gd name="txB" fmla="*/ 432 h 432"/>
              </a:gdLst>
              <a:ahLst/>
              <a:cxnLst>
                <a:cxn ang="0">
                  <a:pos x="0" y="432"/>
                </a:cxn>
                <a:cxn ang="0">
                  <a:pos x="192" y="336"/>
                </a:cxn>
                <a:cxn ang="0">
                  <a:pos x="384" y="144"/>
                </a:cxn>
                <a:cxn ang="0">
                  <a:pos x="528" y="48"/>
                </a:cxn>
                <a:cxn ang="0">
                  <a:pos x="672" y="0"/>
                </a:cxn>
              </a:cxnLst>
              <a:rect l="txL" t="txT" r="txR" b="txB"/>
              <a:pathLst>
                <a:path w="672" h="432">
                  <a:moveTo>
                    <a:pt x="0" y="432"/>
                  </a:moveTo>
                  <a:cubicBezTo>
                    <a:pt x="64" y="408"/>
                    <a:pt x="128" y="384"/>
                    <a:pt x="192" y="336"/>
                  </a:cubicBezTo>
                  <a:cubicBezTo>
                    <a:pt x="256" y="288"/>
                    <a:pt x="328" y="192"/>
                    <a:pt x="384" y="144"/>
                  </a:cubicBezTo>
                  <a:cubicBezTo>
                    <a:pt x="440" y="96"/>
                    <a:pt x="480" y="72"/>
                    <a:pt x="528" y="48"/>
                  </a:cubicBezTo>
                  <a:cubicBezTo>
                    <a:pt x="576" y="24"/>
                    <a:pt x="624" y="12"/>
                    <a:pt x="672" y="0"/>
                  </a:cubicBezTo>
                </a:path>
              </a:pathLst>
            </a:custGeom>
            <a:noFill/>
            <a:ln w="19050" cap="flat" cmpd="sng">
              <a:solidFill>
                <a:schemeClr val="tx1">
                  <a:alpha val="100000"/>
                </a:schemeClr>
              </a:solidFill>
              <a:prstDash val="solid"/>
              <a:round/>
              <a:headEnd type="none" w="med" len="med"/>
              <a:tailEnd type="none" w="med" len="med"/>
            </a:ln>
          </p:spPr>
          <p:txBody>
            <a:bodyPr/>
            <a:p>
              <a:endParaRPr lang="en-US"/>
            </a:p>
          </p:txBody>
        </p:sp>
        <p:sp>
          <p:nvSpPr>
            <p:cNvPr id="400430" name="Freeform 36"/>
            <p:cNvSpPr/>
            <p:nvPr/>
          </p:nvSpPr>
          <p:spPr>
            <a:xfrm flipH="1">
              <a:off x="4128" y="3360"/>
              <a:ext cx="672" cy="432"/>
            </a:xfrm>
            <a:custGeom>
              <a:avLst/>
              <a:gdLst>
                <a:gd name="txL" fmla="*/ 0 w 672"/>
                <a:gd name="txT" fmla="*/ 0 h 432"/>
                <a:gd name="txR" fmla="*/ 672 w 672"/>
                <a:gd name="txB" fmla="*/ 432 h 432"/>
              </a:gdLst>
              <a:ahLst/>
              <a:cxnLst>
                <a:cxn ang="0">
                  <a:pos x="0" y="432"/>
                </a:cxn>
                <a:cxn ang="0">
                  <a:pos x="192" y="336"/>
                </a:cxn>
                <a:cxn ang="0">
                  <a:pos x="384" y="144"/>
                </a:cxn>
                <a:cxn ang="0">
                  <a:pos x="528" y="48"/>
                </a:cxn>
                <a:cxn ang="0">
                  <a:pos x="672" y="0"/>
                </a:cxn>
              </a:cxnLst>
              <a:rect l="txL" t="txT" r="txR" b="txB"/>
              <a:pathLst>
                <a:path w="672" h="432">
                  <a:moveTo>
                    <a:pt x="0" y="432"/>
                  </a:moveTo>
                  <a:cubicBezTo>
                    <a:pt x="64" y="408"/>
                    <a:pt x="128" y="384"/>
                    <a:pt x="192" y="336"/>
                  </a:cubicBezTo>
                  <a:cubicBezTo>
                    <a:pt x="256" y="288"/>
                    <a:pt x="328" y="192"/>
                    <a:pt x="384" y="144"/>
                  </a:cubicBezTo>
                  <a:cubicBezTo>
                    <a:pt x="440" y="96"/>
                    <a:pt x="480" y="72"/>
                    <a:pt x="528" y="48"/>
                  </a:cubicBezTo>
                  <a:cubicBezTo>
                    <a:pt x="576" y="24"/>
                    <a:pt x="624" y="12"/>
                    <a:pt x="672" y="0"/>
                  </a:cubicBezTo>
                </a:path>
              </a:pathLst>
            </a:custGeom>
            <a:noFill/>
            <a:ln w="19050" cap="flat" cmpd="sng">
              <a:solidFill>
                <a:schemeClr val="tx1">
                  <a:alpha val="100000"/>
                </a:schemeClr>
              </a:solidFill>
              <a:prstDash val="solid"/>
              <a:round/>
              <a:headEnd type="none" w="med" len="med"/>
              <a:tailEnd type="none" w="med" len="med"/>
            </a:ln>
          </p:spPr>
          <p:txBody>
            <a:bodyPr/>
            <a:p>
              <a:endParaRPr lang="en-US"/>
            </a:p>
          </p:txBody>
        </p:sp>
      </p:grpSp>
      <p:sp>
        <p:nvSpPr>
          <p:cNvPr id="400419" name="Line 37"/>
          <p:cNvSpPr/>
          <p:nvPr/>
        </p:nvSpPr>
        <p:spPr>
          <a:xfrm>
            <a:off x="6132513" y="5459413"/>
            <a:ext cx="0" cy="168275"/>
          </a:xfrm>
          <a:prstGeom prst="line">
            <a:avLst/>
          </a:prstGeom>
          <a:ln w="15875" cap="flat" cmpd="sng">
            <a:solidFill>
              <a:schemeClr val="tx1"/>
            </a:solidFill>
            <a:prstDash val="solid"/>
            <a:headEnd type="none" w="med" len="med"/>
            <a:tailEnd type="none" w="med" len="med"/>
          </a:ln>
        </p:spPr>
      </p:sp>
      <p:graphicFrame>
        <p:nvGraphicFramePr>
          <p:cNvPr id="400420" name="Object 38"/>
          <p:cNvGraphicFramePr>
            <a:graphicFrameLocks noChangeAspect="1"/>
          </p:cNvGraphicFramePr>
          <p:nvPr/>
        </p:nvGraphicFramePr>
        <p:xfrm>
          <a:off x="4151313" y="5592763"/>
          <a:ext cx="301625" cy="420687"/>
        </p:xfrm>
        <a:graphic>
          <a:graphicData uri="http://schemas.openxmlformats.org/presentationml/2006/ole">
            <mc:AlternateContent xmlns:mc="http://schemas.openxmlformats.org/markup-compatibility/2006">
              <mc:Choice xmlns:v="urn:schemas-microsoft-com:vml" Requires="v">
                <p:oleObj spid="_x0000_s3220" name="" r:id="rId15" imgW="165100" imgH="228600" progId="Equation.3">
                  <p:embed/>
                </p:oleObj>
              </mc:Choice>
              <mc:Fallback>
                <p:oleObj name="" r:id="rId15" imgW="165100" imgH="228600" progId="Equation.3">
                  <p:embed/>
                  <p:pic>
                    <p:nvPicPr>
                      <p:cNvPr id="0" name="Picture 3219"/>
                      <p:cNvPicPr/>
                      <p:nvPr/>
                    </p:nvPicPr>
                    <p:blipFill>
                      <a:blip r:embed="rId6"/>
                      <a:stretch>
                        <a:fillRect/>
                      </a:stretch>
                    </p:blipFill>
                    <p:spPr>
                      <a:xfrm>
                        <a:off x="4151313" y="5592763"/>
                        <a:ext cx="301625" cy="420687"/>
                      </a:xfrm>
                      <a:prstGeom prst="rect">
                        <a:avLst/>
                      </a:prstGeom>
                      <a:noFill/>
                      <a:ln w="38100">
                        <a:noFill/>
                        <a:miter/>
                      </a:ln>
                    </p:spPr>
                  </p:pic>
                </p:oleObj>
              </mc:Fallback>
            </mc:AlternateContent>
          </a:graphicData>
        </a:graphic>
      </p:graphicFrame>
      <p:sp>
        <p:nvSpPr>
          <p:cNvPr id="400421" name="Line 39"/>
          <p:cNvSpPr/>
          <p:nvPr/>
        </p:nvSpPr>
        <p:spPr>
          <a:xfrm>
            <a:off x="4273550" y="5472113"/>
            <a:ext cx="0" cy="168275"/>
          </a:xfrm>
          <a:prstGeom prst="line">
            <a:avLst/>
          </a:prstGeom>
          <a:ln w="15875" cap="flat" cmpd="sng">
            <a:solidFill>
              <a:schemeClr val="tx1"/>
            </a:solidFill>
            <a:prstDash val="solid"/>
            <a:headEnd type="none" w="med" len="med"/>
            <a:tailEnd type="none" w="med" len="med"/>
          </a:ln>
        </p:spPr>
      </p:sp>
      <p:graphicFrame>
        <p:nvGraphicFramePr>
          <p:cNvPr id="400422" name="Object 40"/>
          <p:cNvGraphicFramePr>
            <a:graphicFrameLocks noChangeAspect="1"/>
          </p:cNvGraphicFramePr>
          <p:nvPr/>
        </p:nvGraphicFramePr>
        <p:xfrm>
          <a:off x="5895975" y="5627688"/>
          <a:ext cx="488950" cy="420687"/>
        </p:xfrm>
        <a:graphic>
          <a:graphicData uri="http://schemas.openxmlformats.org/presentationml/2006/ole">
            <mc:AlternateContent xmlns:mc="http://schemas.openxmlformats.org/markup-compatibility/2006">
              <mc:Choice xmlns:v="urn:schemas-microsoft-com:vml" Requires="v">
                <p:oleObj spid="_x0000_s3223" name="" r:id="rId16" imgW="266700" imgH="228600" progId="Equation.3">
                  <p:embed/>
                </p:oleObj>
              </mc:Choice>
              <mc:Fallback>
                <p:oleObj name="" r:id="rId16" imgW="266700" imgH="228600" progId="Equation.3">
                  <p:embed/>
                  <p:pic>
                    <p:nvPicPr>
                      <p:cNvPr id="0" name="Picture 3222"/>
                      <p:cNvPicPr/>
                      <p:nvPr/>
                    </p:nvPicPr>
                    <p:blipFill>
                      <a:blip r:embed="rId10"/>
                      <a:stretch>
                        <a:fillRect/>
                      </a:stretch>
                    </p:blipFill>
                    <p:spPr>
                      <a:xfrm>
                        <a:off x="5895975" y="5627688"/>
                        <a:ext cx="488950" cy="420687"/>
                      </a:xfrm>
                      <a:prstGeom prst="rect">
                        <a:avLst/>
                      </a:prstGeom>
                      <a:noFill/>
                      <a:ln w="38100">
                        <a:noFill/>
                        <a:miter/>
                      </a:ln>
                    </p:spPr>
                  </p:pic>
                </p:oleObj>
              </mc:Fallback>
            </mc:AlternateContent>
          </a:graphicData>
        </a:graphic>
      </p:graphicFrame>
      <p:sp>
        <p:nvSpPr>
          <p:cNvPr id="85033" name="Text Box 41"/>
          <p:cNvSpPr txBox="1">
            <a:spLocks noChangeArrowheads="1"/>
          </p:cNvSpPr>
          <p:nvPr/>
        </p:nvSpPr>
        <p:spPr bwMode="auto">
          <a:xfrm>
            <a:off x="2519363" y="3024188"/>
            <a:ext cx="1765300" cy="784225"/>
          </a:xfrm>
          <a:prstGeom prst="rect">
            <a:avLst/>
          </a:prstGeom>
          <a:noFill/>
          <a:ln w="15875">
            <a:noFill/>
            <a:miter lim="800000"/>
          </a:ln>
          <a:effectLst/>
        </p:spPr>
        <p:txBody>
          <a:bodyPr lIns="100794" tIns="50397" rIns="100794" bIns="50397">
            <a:spAutoFit/>
          </a:bodyPr>
          <a:lstStyle/>
          <a:p>
            <a:pPr marR="0" defTabSz="449580" eaLnBrk="1" fontAlgn="auto" hangingPunct="1">
              <a:spcBef>
                <a:spcPct val="20000"/>
              </a:spcBef>
              <a:spcAft>
                <a:spcPts val="0"/>
              </a:spcAft>
              <a:buClr>
                <a:schemeClr val="hlink"/>
              </a:buClr>
              <a:buSzPct val="55000"/>
              <a:buFontTx/>
              <a:defRPr/>
            </a:pPr>
            <a:r>
              <a:rPr kumimoji="1" lang="en-US" kern="1200" cap="none" spc="0" normalizeH="0" baseline="0" noProof="0">
                <a:solidFill>
                  <a:srgbClr val="0000FF"/>
                </a:solidFill>
                <a:latin typeface="Arial" panose="020B0604020202020204" pitchFamily="34" charset="0"/>
                <a:ea typeface="+mn-ea"/>
                <a:cs typeface="Noto Sans CJK SC Regular" charset="0"/>
              </a:rPr>
              <a:t>Channel Input</a:t>
            </a:r>
            <a:endParaRPr kumimoji="1" lang="en-US" kern="1200" cap="none" spc="0" normalizeH="0" baseline="0" noProof="0">
              <a:solidFill>
                <a:srgbClr val="0000FF"/>
              </a:solidFill>
              <a:latin typeface="Arial" panose="020B0604020202020204" pitchFamily="34" charset="0"/>
              <a:ea typeface="+mn-ea"/>
              <a:cs typeface="Noto Sans CJK SC Regular" charset="0"/>
            </a:endParaRPr>
          </a:p>
          <a:p>
            <a:pPr marR="0" defTabSz="449580" eaLnBrk="1" fontAlgn="auto" hangingPunct="1">
              <a:spcBef>
                <a:spcPct val="20000"/>
              </a:spcBef>
              <a:spcAft>
                <a:spcPts val="0"/>
              </a:spcAft>
              <a:buClr>
                <a:schemeClr val="hlink"/>
              </a:buClr>
              <a:buSzPct val="55000"/>
              <a:buFontTx/>
              <a:defRPr/>
            </a:pPr>
            <a:r>
              <a:rPr kumimoji="1" lang="en-US" kern="1200" cap="none" spc="0" normalizeH="0" baseline="0" noProof="0">
                <a:solidFill>
                  <a:srgbClr val="0000FF"/>
                </a:solidFill>
                <a:latin typeface="Arial" panose="020B0604020202020204" pitchFamily="34" charset="0"/>
                <a:ea typeface="+mn-ea"/>
                <a:cs typeface="Noto Sans CJK SC Regular" charset="0"/>
              </a:rPr>
              <a:t>Pulse width </a:t>
            </a:r>
            <a:r>
              <a:rPr kumimoji="0" lang="en-US" sz="2200" i="1" kern="1200" cap="none" spc="0" normalizeH="0" baseline="0" noProof="0">
                <a:solidFill>
                  <a:srgbClr val="0000FF"/>
                </a:solidFill>
                <a:effectLst>
                  <a:outerShdw blurRad="38100" dist="38100" dir="2700000" algn="tl">
                    <a:srgbClr val="C0C0C0"/>
                  </a:outerShdw>
                </a:effectLst>
                <a:latin typeface="+mn-lt"/>
                <a:ea typeface="+mn-ea"/>
                <a:cs typeface="Noto Sans CJK SC Regular" charset="0"/>
              </a:rPr>
              <a:t>T</a:t>
            </a:r>
            <a:r>
              <a:rPr kumimoji="0" lang="en-US" sz="2200" kern="1200" cap="none" spc="0" normalizeH="0" baseline="-25000" noProof="0">
                <a:solidFill>
                  <a:srgbClr val="0000FF"/>
                </a:solidFill>
                <a:effectLst>
                  <a:outerShdw blurRad="38100" dist="38100" dir="2700000" algn="tl">
                    <a:srgbClr val="C0C0C0"/>
                  </a:outerShdw>
                </a:effectLst>
                <a:latin typeface="+mn-lt"/>
                <a:ea typeface="+mn-ea"/>
                <a:cs typeface="Noto Sans CJK SC Regular" charset="0"/>
              </a:rPr>
              <a:t>b</a:t>
            </a:r>
            <a:r>
              <a:rPr kumimoji="0" lang="en-US" sz="2200" kern="1200" cap="none" spc="0" normalizeH="0" baseline="-25000" noProof="0">
                <a:effectLst>
                  <a:outerShdw blurRad="38100" dist="38100" dir="2700000" algn="tl">
                    <a:srgbClr val="C0C0C0"/>
                  </a:outerShdw>
                </a:effectLst>
                <a:latin typeface="+mn-lt"/>
                <a:ea typeface="+mn-ea"/>
                <a:cs typeface="Noto Sans CJK SC Regular" charset="0"/>
              </a:rPr>
              <a:t> </a:t>
            </a:r>
            <a:endParaRPr kumimoji="0" lang="en-US" sz="2200" kern="1200" cap="none" spc="0" normalizeH="0" baseline="-25000" noProof="0">
              <a:effectLst>
                <a:outerShdw blurRad="38100" dist="38100" dir="2700000" algn="tl">
                  <a:srgbClr val="C0C0C0"/>
                </a:outerShdw>
              </a:effectLst>
              <a:latin typeface="+mn-lt"/>
              <a:ea typeface="+mn-ea"/>
              <a:cs typeface="Noto Sans CJK SC Regular" charset="0"/>
            </a:endParaRPr>
          </a:p>
        </p:txBody>
      </p:sp>
      <p:sp>
        <p:nvSpPr>
          <p:cNvPr id="85034" name="Text Box 42"/>
          <p:cNvSpPr txBox="1">
            <a:spLocks noChangeArrowheads="1"/>
          </p:cNvSpPr>
          <p:nvPr/>
        </p:nvSpPr>
        <p:spPr bwMode="auto">
          <a:xfrm>
            <a:off x="6216650" y="3024188"/>
            <a:ext cx="1770063" cy="1062038"/>
          </a:xfrm>
          <a:prstGeom prst="rect">
            <a:avLst/>
          </a:prstGeom>
          <a:noFill/>
          <a:ln w="15875">
            <a:noFill/>
            <a:miter lim="800000"/>
          </a:ln>
          <a:effectLst/>
        </p:spPr>
        <p:txBody>
          <a:bodyPr lIns="100794" tIns="50397" rIns="100794" bIns="50397">
            <a:spAutoFit/>
          </a:bodyPr>
          <a:lstStyle/>
          <a:p>
            <a:pPr marR="0" defTabSz="449580" eaLnBrk="1" fontAlgn="auto" hangingPunct="1">
              <a:spcBef>
                <a:spcPct val="20000"/>
              </a:spcBef>
              <a:spcAft>
                <a:spcPts val="0"/>
              </a:spcAft>
              <a:buClr>
                <a:schemeClr val="hlink"/>
              </a:buClr>
              <a:buSzPct val="55000"/>
              <a:buFontTx/>
              <a:defRPr/>
            </a:pPr>
            <a:r>
              <a:rPr kumimoji="1" lang="en-US" kern="1200" cap="none" spc="0" normalizeH="0" baseline="0" noProof="0">
                <a:solidFill>
                  <a:srgbClr val="0000FF"/>
                </a:solidFill>
                <a:latin typeface="Arial" panose="020B0604020202020204" pitchFamily="34" charset="0"/>
                <a:ea typeface="+mn-ea"/>
                <a:cs typeface="Noto Sans CJK SC Regular" charset="0"/>
              </a:rPr>
              <a:t>Channel Output</a:t>
            </a:r>
            <a:endParaRPr kumimoji="1" lang="en-US" kern="1200" cap="none" spc="0" normalizeH="0" baseline="0" noProof="0">
              <a:solidFill>
                <a:srgbClr val="0000FF"/>
              </a:solidFill>
              <a:latin typeface="Arial" panose="020B0604020202020204" pitchFamily="34" charset="0"/>
              <a:ea typeface="+mn-ea"/>
              <a:cs typeface="Noto Sans CJK SC Regular" charset="0"/>
            </a:endParaRPr>
          </a:p>
          <a:p>
            <a:pPr marR="0" defTabSz="449580" eaLnBrk="1" fontAlgn="auto" hangingPunct="1">
              <a:spcBef>
                <a:spcPct val="20000"/>
              </a:spcBef>
              <a:spcAft>
                <a:spcPts val="0"/>
              </a:spcAft>
              <a:buClr>
                <a:schemeClr val="hlink"/>
              </a:buClr>
              <a:buSzPct val="55000"/>
              <a:buFontTx/>
              <a:defRPr/>
            </a:pPr>
            <a:r>
              <a:rPr kumimoji="1" lang="en-US" kern="1200" cap="none" spc="0" normalizeH="0" baseline="0" noProof="0">
                <a:solidFill>
                  <a:srgbClr val="0000FF"/>
                </a:solidFill>
                <a:latin typeface="Arial" panose="020B0604020202020204" pitchFamily="34" charset="0"/>
                <a:ea typeface="+mn-ea"/>
                <a:cs typeface="Noto Sans CJK SC Regular" charset="0"/>
              </a:rPr>
              <a:t>Pulse width </a:t>
            </a:r>
            <a:r>
              <a:rPr kumimoji="0" lang="en-US" sz="2200" i="1" kern="1200" cap="none" spc="0" normalizeH="0" baseline="0" noProof="0">
                <a:solidFill>
                  <a:srgbClr val="0000FF"/>
                </a:solidFill>
                <a:effectLst>
                  <a:outerShdw blurRad="38100" dist="38100" dir="2700000" algn="tl">
                    <a:srgbClr val="C0C0C0"/>
                  </a:outerShdw>
                </a:effectLst>
                <a:latin typeface="+mn-lt"/>
                <a:ea typeface="+mn-ea"/>
                <a:cs typeface="Noto Sans CJK SC Regular" charset="0"/>
              </a:rPr>
              <a:t>T</a:t>
            </a:r>
            <a:r>
              <a:rPr kumimoji="0" lang="en-US" sz="2200" kern="1200" cap="none" spc="0" normalizeH="0" baseline="-25000" noProof="0">
                <a:solidFill>
                  <a:srgbClr val="0000FF"/>
                </a:solidFill>
                <a:effectLst>
                  <a:outerShdw blurRad="38100" dist="38100" dir="2700000" algn="tl">
                    <a:srgbClr val="C0C0C0"/>
                  </a:outerShdw>
                </a:effectLst>
                <a:latin typeface="+mn-lt"/>
                <a:ea typeface="+mn-ea"/>
                <a:cs typeface="Noto Sans CJK SC Regular" charset="0"/>
              </a:rPr>
              <a:t>b</a:t>
            </a:r>
            <a:r>
              <a:rPr kumimoji="0" lang="en-US" sz="2200" kern="1200" cap="none" spc="0" normalizeH="0" baseline="-25000" noProof="0">
                <a:effectLst>
                  <a:outerShdw blurRad="38100" dist="38100" dir="2700000" algn="tl">
                    <a:srgbClr val="C0C0C0"/>
                  </a:outerShdw>
                </a:effectLst>
                <a:latin typeface="+mn-lt"/>
                <a:ea typeface="+mn-ea"/>
                <a:cs typeface="Noto Sans CJK SC Regular" charset="0"/>
              </a:rPr>
              <a:t> </a:t>
            </a:r>
            <a:endParaRPr kumimoji="1" lang="en-US" kern="1200" cap="none" spc="0" normalizeH="0" baseline="0" noProof="0">
              <a:solidFill>
                <a:srgbClr val="0000FF"/>
              </a:solidFill>
              <a:latin typeface="Arial" panose="020B0604020202020204" pitchFamily="34" charset="0"/>
              <a:ea typeface="+mn-ea"/>
              <a:cs typeface="Noto Sans CJK SC Regular" charset="0"/>
            </a:endParaRPr>
          </a:p>
        </p:txBody>
      </p:sp>
      <p:sp>
        <p:nvSpPr>
          <p:cNvPr id="400425" name="Line 43"/>
          <p:cNvSpPr/>
          <p:nvPr/>
        </p:nvSpPr>
        <p:spPr>
          <a:xfrm>
            <a:off x="4703763" y="5964238"/>
            <a:ext cx="1008062" cy="0"/>
          </a:xfrm>
          <a:prstGeom prst="line">
            <a:avLst/>
          </a:prstGeom>
          <a:ln w="19050" cap="flat" cmpd="sng">
            <a:solidFill>
              <a:srgbClr val="FF0000"/>
            </a:solidFill>
            <a:prstDash val="solid"/>
            <a:headEnd type="none" w="med" len="med"/>
            <a:tailEnd type="triangle" w="med" len="med"/>
          </a:ln>
        </p:spPr>
      </p:sp>
      <p:sp>
        <p:nvSpPr>
          <p:cNvPr id="400426" name="Line 44"/>
          <p:cNvSpPr/>
          <p:nvPr/>
        </p:nvSpPr>
        <p:spPr>
          <a:xfrm>
            <a:off x="4703763" y="4116388"/>
            <a:ext cx="1008062" cy="0"/>
          </a:xfrm>
          <a:prstGeom prst="line">
            <a:avLst/>
          </a:prstGeom>
          <a:ln w="19050" cap="flat" cmpd="sng">
            <a:solidFill>
              <a:srgbClr val="FF0000"/>
            </a:solidFill>
            <a:prstDash val="solid"/>
            <a:headEnd type="none" w="med" len="med"/>
            <a:tailEnd type="triangle" w="med" len="med"/>
          </a:ln>
        </p:spPr>
      </p:sp>
      <p:sp>
        <p:nvSpPr>
          <p:cNvPr id="400427"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400428"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01410" name="Rectangle 2"/>
          <p:cNvSpPr>
            <a:spLocks noGrp="1"/>
          </p:cNvSpPr>
          <p:nvPr>
            <p:ph type="title"/>
          </p:nvPr>
        </p:nvSpPr>
        <p:spPr>
          <a:xfrm>
            <a:off x="503238" y="0"/>
            <a:ext cx="9074150" cy="671513"/>
          </a:xfrm>
          <a:ln/>
        </p:spPr>
        <p:txBody>
          <a:bodyPr vert="horz" wrap="square" lIns="0" tIns="0" rIns="0" bIns="0" anchor="ctr"/>
          <a:p>
            <a:pPr defTabSz="503555" eaLnBrk="1" hangingPunct="1"/>
            <a:r>
              <a:rPr lang="en-US" altLang="en-US" sz="4000" b="1" dirty="0">
                <a:solidFill>
                  <a:schemeClr val="tx1"/>
                </a:solidFill>
              </a:rPr>
              <a:t>Intersymbol Interference</a:t>
            </a:r>
            <a:endParaRPr lang="en-US" altLang="en-US" sz="4000" b="1" dirty="0">
              <a:solidFill>
                <a:schemeClr val="tx1"/>
              </a:solidFill>
            </a:endParaRPr>
          </a:p>
        </p:txBody>
      </p:sp>
      <p:sp>
        <p:nvSpPr>
          <p:cNvPr id="401411" name="Rectangle 3"/>
          <p:cNvSpPr>
            <a:spLocks noGrp="1"/>
          </p:cNvSpPr>
          <p:nvPr>
            <p:ph idx="1"/>
          </p:nvPr>
        </p:nvSpPr>
        <p:spPr>
          <a:xfrm>
            <a:off x="2184400" y="839788"/>
            <a:ext cx="7177088" cy="3024187"/>
          </a:xfrm>
          <a:ln/>
        </p:spPr>
        <p:txBody>
          <a:bodyPr vert="horz" wrap="square" lIns="0" tIns="28440" rIns="0" bIns="0" anchor="t"/>
          <a:p>
            <a:pPr eaLnBrk="1" hangingPunct="1">
              <a:buClr>
                <a:srgbClr val="0000FF"/>
              </a:buClr>
              <a:buSzPct val="100000"/>
            </a:pPr>
            <a:r>
              <a:rPr lang="en-US" altLang="en-US" sz="2600" dirty="0"/>
              <a:t>For the input data stream:</a:t>
            </a:r>
            <a:endParaRPr lang="en-US" altLang="en-US" sz="2600" dirty="0"/>
          </a:p>
          <a:p>
            <a:pPr eaLnBrk="1" hangingPunct="1">
              <a:buClr>
                <a:srgbClr val="0000FF"/>
              </a:buClr>
              <a:buSzPct val="100000"/>
            </a:pPr>
            <a:endParaRPr lang="en-US" altLang="en-US" sz="2600" dirty="0"/>
          </a:p>
          <a:p>
            <a:pPr eaLnBrk="1" hangingPunct="1">
              <a:buClr>
                <a:srgbClr val="0000FF"/>
              </a:buClr>
              <a:buSzPct val="100000"/>
            </a:pPr>
            <a:endParaRPr lang="en-US" altLang="en-US" dirty="0"/>
          </a:p>
          <a:p>
            <a:pPr eaLnBrk="1" hangingPunct="1">
              <a:buClr>
                <a:srgbClr val="0000FF"/>
              </a:buClr>
              <a:buSzPct val="100000"/>
            </a:pPr>
            <a:endParaRPr lang="en-US" altLang="en-US" sz="2600" dirty="0"/>
          </a:p>
          <a:p>
            <a:pPr eaLnBrk="1" hangingPunct="1">
              <a:buClr>
                <a:srgbClr val="0000FF"/>
              </a:buClr>
              <a:buSzPct val="100000"/>
            </a:pPr>
            <a:r>
              <a:rPr lang="en-US" altLang="en-US" sz="2600" dirty="0"/>
              <a:t>The channel output is the superposition of each bit’s output:</a:t>
            </a:r>
            <a:endParaRPr lang="en-US" altLang="en-US" sz="2600" dirty="0"/>
          </a:p>
        </p:txBody>
      </p:sp>
      <p:grpSp>
        <p:nvGrpSpPr>
          <p:cNvPr id="401412" name="Group 82"/>
          <p:cNvGrpSpPr/>
          <p:nvPr/>
        </p:nvGrpSpPr>
        <p:grpSpPr>
          <a:xfrm>
            <a:off x="2665413" y="1379538"/>
            <a:ext cx="6719887" cy="1343025"/>
            <a:chOff x="1104" y="1344"/>
            <a:chExt cx="3840" cy="768"/>
          </a:xfrm>
        </p:grpSpPr>
        <p:sp>
          <p:nvSpPr>
            <p:cNvPr id="401500" name="Line 4"/>
            <p:cNvSpPr/>
            <p:nvPr/>
          </p:nvSpPr>
          <p:spPr>
            <a:xfrm>
              <a:off x="1248" y="1824"/>
              <a:ext cx="3168" cy="0"/>
            </a:xfrm>
            <a:prstGeom prst="line">
              <a:avLst/>
            </a:prstGeom>
            <a:ln w="15875" cap="flat" cmpd="sng">
              <a:solidFill>
                <a:schemeClr val="tx1"/>
              </a:solidFill>
              <a:prstDash val="solid"/>
              <a:headEnd type="none" w="med" len="med"/>
              <a:tailEnd type="none" w="med" len="med"/>
            </a:ln>
          </p:spPr>
        </p:sp>
        <p:sp>
          <p:nvSpPr>
            <p:cNvPr id="401501" name="Line 5"/>
            <p:cNvSpPr/>
            <p:nvPr/>
          </p:nvSpPr>
          <p:spPr>
            <a:xfrm>
              <a:off x="2112" y="1796"/>
              <a:ext cx="0" cy="96"/>
            </a:xfrm>
            <a:prstGeom prst="line">
              <a:avLst/>
            </a:prstGeom>
            <a:ln w="15875" cap="flat" cmpd="sng">
              <a:solidFill>
                <a:schemeClr val="tx1"/>
              </a:solidFill>
              <a:prstDash val="solid"/>
              <a:headEnd type="none" w="med" len="med"/>
              <a:tailEnd type="none" w="med" len="med"/>
            </a:ln>
          </p:spPr>
        </p:sp>
        <p:sp>
          <p:nvSpPr>
            <p:cNvPr id="401502" name="Line 6"/>
            <p:cNvSpPr/>
            <p:nvPr/>
          </p:nvSpPr>
          <p:spPr>
            <a:xfrm>
              <a:off x="3840" y="1796"/>
              <a:ext cx="0" cy="96"/>
            </a:xfrm>
            <a:prstGeom prst="line">
              <a:avLst/>
            </a:prstGeom>
            <a:ln w="15875" cap="flat" cmpd="sng">
              <a:solidFill>
                <a:schemeClr val="tx1"/>
              </a:solidFill>
              <a:prstDash val="solid"/>
              <a:headEnd type="none" w="med" len="med"/>
              <a:tailEnd type="none" w="med" len="med"/>
            </a:ln>
          </p:spPr>
        </p:sp>
        <p:sp>
          <p:nvSpPr>
            <p:cNvPr id="401503" name="Line 7"/>
            <p:cNvSpPr/>
            <p:nvPr/>
          </p:nvSpPr>
          <p:spPr>
            <a:xfrm>
              <a:off x="1536" y="1796"/>
              <a:ext cx="0" cy="96"/>
            </a:xfrm>
            <a:prstGeom prst="line">
              <a:avLst/>
            </a:prstGeom>
            <a:ln w="15875" cap="flat" cmpd="sng">
              <a:solidFill>
                <a:schemeClr val="tx1"/>
              </a:solidFill>
              <a:prstDash val="solid"/>
              <a:headEnd type="none" w="med" len="med"/>
              <a:tailEnd type="none" w="med" len="med"/>
            </a:ln>
          </p:spPr>
        </p:sp>
        <p:sp>
          <p:nvSpPr>
            <p:cNvPr id="401504" name="Line 8"/>
            <p:cNvSpPr/>
            <p:nvPr/>
          </p:nvSpPr>
          <p:spPr>
            <a:xfrm>
              <a:off x="3264" y="1796"/>
              <a:ext cx="0" cy="96"/>
            </a:xfrm>
            <a:prstGeom prst="line">
              <a:avLst/>
            </a:prstGeom>
            <a:ln w="15875" cap="flat" cmpd="sng">
              <a:solidFill>
                <a:schemeClr val="tx1"/>
              </a:solidFill>
              <a:prstDash val="solid"/>
              <a:headEnd type="none" w="med" len="med"/>
              <a:tailEnd type="none" w="med" len="med"/>
            </a:ln>
          </p:spPr>
        </p:sp>
        <p:sp>
          <p:nvSpPr>
            <p:cNvPr id="401505" name="Line 9"/>
            <p:cNvSpPr/>
            <p:nvPr/>
          </p:nvSpPr>
          <p:spPr>
            <a:xfrm>
              <a:off x="2688" y="1796"/>
              <a:ext cx="0" cy="96"/>
            </a:xfrm>
            <a:prstGeom prst="line">
              <a:avLst/>
            </a:prstGeom>
            <a:ln w="15875" cap="flat" cmpd="sng">
              <a:solidFill>
                <a:schemeClr val="tx1"/>
              </a:solidFill>
              <a:prstDash val="solid"/>
              <a:headEnd type="none" w="med" len="med"/>
              <a:tailEnd type="none" w="med" len="med"/>
            </a:ln>
          </p:spPr>
        </p:sp>
        <p:sp>
          <p:nvSpPr>
            <p:cNvPr id="401506" name="Line 10"/>
            <p:cNvSpPr/>
            <p:nvPr/>
          </p:nvSpPr>
          <p:spPr>
            <a:xfrm>
              <a:off x="4416" y="1796"/>
              <a:ext cx="0" cy="96"/>
            </a:xfrm>
            <a:prstGeom prst="line">
              <a:avLst/>
            </a:prstGeom>
            <a:ln w="15875" cap="flat" cmpd="sng">
              <a:solidFill>
                <a:schemeClr val="tx1"/>
              </a:solidFill>
              <a:prstDash val="solid"/>
              <a:headEnd type="none" w="med" len="med"/>
              <a:tailEnd type="none" w="med" len="med"/>
            </a:ln>
          </p:spPr>
        </p:sp>
        <p:sp>
          <p:nvSpPr>
            <p:cNvPr id="401507" name="Line 11"/>
            <p:cNvSpPr/>
            <p:nvPr/>
          </p:nvSpPr>
          <p:spPr>
            <a:xfrm>
              <a:off x="4416" y="1844"/>
              <a:ext cx="432" cy="0"/>
            </a:xfrm>
            <a:prstGeom prst="line">
              <a:avLst/>
            </a:prstGeom>
            <a:ln w="15875" cap="flat" cmpd="sng">
              <a:solidFill>
                <a:schemeClr val="tx1"/>
              </a:solidFill>
              <a:prstDash val="solid"/>
              <a:headEnd type="none" w="med" len="med"/>
              <a:tailEnd type="arrow" w="sm" len="med"/>
            </a:ln>
          </p:spPr>
        </p:sp>
        <p:sp>
          <p:nvSpPr>
            <p:cNvPr id="401508" name="Line 12"/>
            <p:cNvSpPr/>
            <p:nvPr/>
          </p:nvSpPr>
          <p:spPr>
            <a:xfrm flipH="1">
              <a:off x="1104" y="1844"/>
              <a:ext cx="144" cy="0"/>
            </a:xfrm>
            <a:prstGeom prst="line">
              <a:avLst/>
            </a:prstGeom>
            <a:ln w="15875" cap="flat" cmpd="sng">
              <a:solidFill>
                <a:schemeClr val="tx1"/>
              </a:solidFill>
              <a:prstDash val="solid"/>
              <a:headEnd type="none" w="med" len="med"/>
              <a:tailEnd type="arrow" w="sm" len="med"/>
            </a:ln>
          </p:spPr>
        </p:sp>
        <p:sp>
          <p:nvSpPr>
            <p:cNvPr id="401509" name="Text Box 13"/>
            <p:cNvSpPr txBox="1"/>
            <p:nvPr/>
          </p:nvSpPr>
          <p:spPr>
            <a:xfrm>
              <a:off x="1488" y="1354"/>
              <a:ext cx="179" cy="211"/>
            </a:xfrm>
            <a:prstGeom prst="rect">
              <a:avLst/>
            </a:prstGeom>
            <a:noFill/>
            <a:ln w="15875">
              <a:noFill/>
            </a:ln>
          </p:spPr>
          <p:txBody>
            <a:bodyPr wrap="none">
              <a:spAutoFit/>
            </a:bodyPr>
            <a:p>
              <a:pPr eaLnBrk="1" hangingPunct="1">
                <a:spcBef>
                  <a:spcPct val="20000"/>
                </a:spcBef>
                <a:buClr>
                  <a:schemeClr val="hlink"/>
                </a:buClr>
                <a:buSzPct val="55000"/>
                <a:buFont typeface="Monotype Sorts"/>
              </a:pPr>
              <a:r>
                <a:rPr lang="en-US" altLang="en-US" dirty="0">
                  <a:solidFill>
                    <a:srgbClr val="0000FF"/>
                  </a:solidFill>
                  <a:latin typeface="Arial" panose="020B0604020202020204" pitchFamily="34" charset="0"/>
                </a:rPr>
                <a:t>1</a:t>
              </a:r>
              <a:endParaRPr lang="en-US" altLang="en-US" dirty="0">
                <a:solidFill>
                  <a:srgbClr val="0000FF"/>
                </a:solidFill>
                <a:latin typeface="Arial" panose="020B0604020202020204" pitchFamily="34" charset="0"/>
              </a:endParaRPr>
            </a:p>
          </p:txBody>
        </p:sp>
        <p:sp>
          <p:nvSpPr>
            <p:cNvPr id="401510" name="Text Box 14"/>
            <p:cNvSpPr txBox="1"/>
            <p:nvPr/>
          </p:nvSpPr>
          <p:spPr>
            <a:xfrm>
              <a:off x="4320" y="1354"/>
              <a:ext cx="179" cy="211"/>
            </a:xfrm>
            <a:prstGeom prst="rect">
              <a:avLst/>
            </a:prstGeom>
            <a:noFill/>
            <a:ln w="15875">
              <a:noFill/>
            </a:ln>
          </p:spPr>
          <p:txBody>
            <a:bodyPr wrap="none">
              <a:spAutoFit/>
            </a:bodyPr>
            <a:p>
              <a:pPr eaLnBrk="1" hangingPunct="1">
                <a:spcBef>
                  <a:spcPct val="20000"/>
                </a:spcBef>
                <a:buClr>
                  <a:schemeClr val="hlink"/>
                </a:buClr>
                <a:buSzPct val="55000"/>
                <a:buFont typeface="Monotype Sorts"/>
              </a:pPr>
              <a:r>
                <a:rPr lang="en-US" altLang="en-US" dirty="0">
                  <a:solidFill>
                    <a:schemeClr val="tx1"/>
                  </a:solidFill>
                  <a:latin typeface="Arial" panose="020B0604020202020204" pitchFamily="34" charset="0"/>
                </a:rPr>
                <a:t>1</a:t>
              </a:r>
              <a:endParaRPr lang="en-US" altLang="en-US" dirty="0">
                <a:solidFill>
                  <a:schemeClr val="tx1"/>
                </a:solidFill>
                <a:latin typeface="Arial" panose="020B0604020202020204" pitchFamily="34" charset="0"/>
              </a:endParaRPr>
            </a:p>
          </p:txBody>
        </p:sp>
        <p:sp>
          <p:nvSpPr>
            <p:cNvPr id="401511" name="Text Box 15"/>
            <p:cNvSpPr txBox="1"/>
            <p:nvPr/>
          </p:nvSpPr>
          <p:spPr>
            <a:xfrm>
              <a:off x="3168" y="1354"/>
              <a:ext cx="179" cy="211"/>
            </a:xfrm>
            <a:prstGeom prst="rect">
              <a:avLst/>
            </a:prstGeom>
            <a:noFill/>
            <a:ln w="15875">
              <a:noFill/>
            </a:ln>
          </p:spPr>
          <p:txBody>
            <a:bodyPr wrap="none">
              <a:spAutoFit/>
            </a:bodyPr>
            <a:p>
              <a:pPr eaLnBrk="1" hangingPunct="1">
                <a:spcBef>
                  <a:spcPct val="20000"/>
                </a:spcBef>
                <a:buClr>
                  <a:schemeClr val="hlink"/>
                </a:buClr>
                <a:buSzPct val="55000"/>
                <a:buFont typeface="Monotype Sorts"/>
              </a:pPr>
              <a:r>
                <a:rPr lang="en-US" altLang="en-US" dirty="0">
                  <a:solidFill>
                    <a:srgbClr val="0000FF"/>
                  </a:solidFill>
                  <a:latin typeface="Arial" panose="020B0604020202020204" pitchFamily="34" charset="0"/>
                </a:rPr>
                <a:t>1</a:t>
              </a:r>
              <a:endParaRPr lang="en-US" altLang="en-US" dirty="0">
                <a:solidFill>
                  <a:srgbClr val="0000FF"/>
                </a:solidFill>
                <a:latin typeface="Arial" panose="020B0604020202020204" pitchFamily="34" charset="0"/>
              </a:endParaRPr>
            </a:p>
          </p:txBody>
        </p:sp>
        <p:sp>
          <p:nvSpPr>
            <p:cNvPr id="401512" name="Text Box 16"/>
            <p:cNvSpPr txBox="1"/>
            <p:nvPr/>
          </p:nvSpPr>
          <p:spPr>
            <a:xfrm>
              <a:off x="2592" y="1354"/>
              <a:ext cx="179" cy="211"/>
            </a:xfrm>
            <a:prstGeom prst="rect">
              <a:avLst/>
            </a:prstGeom>
            <a:noFill/>
            <a:ln w="15875">
              <a:noFill/>
            </a:ln>
          </p:spPr>
          <p:txBody>
            <a:bodyPr wrap="none">
              <a:spAutoFit/>
            </a:bodyPr>
            <a:p>
              <a:pPr eaLnBrk="1" hangingPunct="1">
                <a:spcBef>
                  <a:spcPct val="20000"/>
                </a:spcBef>
                <a:buClr>
                  <a:schemeClr val="hlink"/>
                </a:buClr>
                <a:buSzPct val="55000"/>
                <a:buFont typeface="Monotype Sorts"/>
              </a:pPr>
              <a:r>
                <a:rPr lang="en-US" altLang="en-US" dirty="0">
                  <a:solidFill>
                    <a:srgbClr val="0000FF"/>
                  </a:solidFill>
                  <a:latin typeface="Arial" panose="020B0604020202020204" pitchFamily="34" charset="0"/>
                </a:rPr>
                <a:t>1</a:t>
              </a:r>
              <a:endParaRPr lang="en-US" altLang="en-US" dirty="0">
                <a:solidFill>
                  <a:srgbClr val="0000FF"/>
                </a:solidFill>
                <a:latin typeface="Arial" panose="020B0604020202020204" pitchFamily="34" charset="0"/>
              </a:endParaRPr>
            </a:p>
          </p:txBody>
        </p:sp>
        <p:sp>
          <p:nvSpPr>
            <p:cNvPr id="401513" name="Text Box 17"/>
            <p:cNvSpPr txBox="1"/>
            <p:nvPr/>
          </p:nvSpPr>
          <p:spPr>
            <a:xfrm>
              <a:off x="2064" y="1344"/>
              <a:ext cx="179" cy="211"/>
            </a:xfrm>
            <a:prstGeom prst="rect">
              <a:avLst/>
            </a:prstGeom>
            <a:noFill/>
            <a:ln w="15875">
              <a:noFill/>
            </a:ln>
          </p:spPr>
          <p:txBody>
            <a:bodyPr wrap="none">
              <a:spAutoFit/>
            </a:bodyPr>
            <a:p>
              <a:pPr eaLnBrk="1" hangingPunct="1">
                <a:spcBef>
                  <a:spcPct val="20000"/>
                </a:spcBef>
                <a:buClr>
                  <a:schemeClr val="hlink"/>
                </a:buClr>
                <a:buSzPct val="55000"/>
                <a:buFont typeface="Monotype Sorts"/>
              </a:pPr>
              <a:r>
                <a:rPr lang="en-US" altLang="en-US" dirty="0">
                  <a:solidFill>
                    <a:srgbClr val="0000FF"/>
                  </a:solidFill>
                  <a:latin typeface="Arial" panose="020B0604020202020204" pitchFamily="34" charset="0"/>
                </a:rPr>
                <a:t>0</a:t>
              </a:r>
              <a:endParaRPr lang="en-US" altLang="en-US" dirty="0">
                <a:solidFill>
                  <a:srgbClr val="0000FF"/>
                </a:solidFill>
                <a:latin typeface="Arial" panose="020B0604020202020204" pitchFamily="34" charset="0"/>
              </a:endParaRPr>
            </a:p>
          </p:txBody>
        </p:sp>
        <p:sp>
          <p:nvSpPr>
            <p:cNvPr id="401514" name="Text Box 18"/>
            <p:cNvSpPr txBox="1"/>
            <p:nvPr/>
          </p:nvSpPr>
          <p:spPr>
            <a:xfrm>
              <a:off x="3744" y="1364"/>
              <a:ext cx="179" cy="211"/>
            </a:xfrm>
            <a:prstGeom prst="rect">
              <a:avLst/>
            </a:prstGeom>
            <a:noFill/>
            <a:ln w="15875">
              <a:noFill/>
            </a:ln>
          </p:spPr>
          <p:txBody>
            <a:bodyPr wrap="none">
              <a:spAutoFit/>
            </a:bodyPr>
            <a:p>
              <a:pPr eaLnBrk="1" hangingPunct="1">
                <a:spcBef>
                  <a:spcPct val="20000"/>
                </a:spcBef>
                <a:buClr>
                  <a:schemeClr val="hlink"/>
                </a:buClr>
                <a:buSzPct val="55000"/>
                <a:buFont typeface="Monotype Sorts"/>
              </a:pPr>
              <a:r>
                <a:rPr lang="en-US" altLang="en-US" dirty="0">
                  <a:solidFill>
                    <a:srgbClr val="0000FF"/>
                  </a:solidFill>
                  <a:latin typeface="Arial" panose="020B0604020202020204" pitchFamily="34" charset="0"/>
                </a:rPr>
                <a:t>0</a:t>
              </a:r>
              <a:endParaRPr lang="en-US" altLang="en-US" dirty="0">
                <a:solidFill>
                  <a:srgbClr val="0000FF"/>
                </a:solidFill>
                <a:latin typeface="Arial" panose="020B0604020202020204" pitchFamily="34" charset="0"/>
              </a:endParaRPr>
            </a:p>
          </p:txBody>
        </p:sp>
        <p:graphicFrame>
          <p:nvGraphicFramePr>
            <p:cNvPr id="401515" name="Object 19"/>
            <p:cNvGraphicFramePr>
              <a:graphicFrameLocks noChangeAspect="1"/>
            </p:cNvGraphicFramePr>
            <p:nvPr/>
          </p:nvGraphicFramePr>
          <p:xfrm>
            <a:off x="2048" y="1872"/>
            <a:ext cx="172" cy="240"/>
          </p:xfrm>
          <a:graphic>
            <a:graphicData uri="http://schemas.openxmlformats.org/presentationml/2006/ole">
              <mc:AlternateContent xmlns:mc="http://schemas.openxmlformats.org/markup-compatibility/2006">
                <mc:Choice xmlns:v="urn:schemas-microsoft-com:vml" Requires="v">
                  <p:oleObj spid="_x0000_s3229" name="" r:id="rId1" imgW="165100" imgH="228600" progId="Equation.3">
                    <p:embed/>
                  </p:oleObj>
                </mc:Choice>
                <mc:Fallback>
                  <p:oleObj name="" r:id="rId1" imgW="165100" imgH="228600" progId="Equation.3">
                    <p:embed/>
                    <p:pic>
                      <p:nvPicPr>
                        <p:cNvPr id="0" name="Picture 3228"/>
                        <p:cNvPicPr/>
                        <p:nvPr/>
                      </p:nvPicPr>
                      <p:blipFill>
                        <a:blip r:embed="rId2"/>
                        <a:stretch>
                          <a:fillRect/>
                        </a:stretch>
                      </p:blipFill>
                      <p:spPr>
                        <a:xfrm>
                          <a:off x="2048" y="1872"/>
                          <a:ext cx="172" cy="240"/>
                        </a:xfrm>
                        <a:prstGeom prst="rect">
                          <a:avLst/>
                        </a:prstGeom>
                        <a:noFill/>
                        <a:ln w="38100">
                          <a:noFill/>
                          <a:miter/>
                        </a:ln>
                      </p:spPr>
                    </p:pic>
                  </p:oleObj>
                </mc:Fallback>
              </mc:AlternateContent>
            </a:graphicData>
          </a:graphic>
        </p:graphicFrame>
        <p:graphicFrame>
          <p:nvGraphicFramePr>
            <p:cNvPr id="401516" name="Object 20"/>
            <p:cNvGraphicFramePr>
              <a:graphicFrameLocks noChangeAspect="1"/>
            </p:cNvGraphicFramePr>
            <p:nvPr/>
          </p:nvGraphicFramePr>
          <p:xfrm>
            <a:off x="2572" y="1872"/>
            <a:ext cx="253" cy="240"/>
          </p:xfrm>
          <a:graphic>
            <a:graphicData uri="http://schemas.openxmlformats.org/presentationml/2006/ole">
              <mc:AlternateContent xmlns:mc="http://schemas.openxmlformats.org/markup-compatibility/2006">
                <mc:Choice xmlns:v="urn:schemas-microsoft-com:vml" Requires="v">
                  <p:oleObj spid="_x0000_s3228" name="" r:id="rId3" imgW="241300" imgH="228600" progId="Equation.3">
                    <p:embed/>
                  </p:oleObj>
                </mc:Choice>
                <mc:Fallback>
                  <p:oleObj name="" r:id="rId3" imgW="241300" imgH="228600" progId="Equation.3">
                    <p:embed/>
                    <p:pic>
                      <p:nvPicPr>
                        <p:cNvPr id="0" name="Picture 3227"/>
                        <p:cNvPicPr/>
                        <p:nvPr/>
                      </p:nvPicPr>
                      <p:blipFill>
                        <a:blip r:embed="rId4"/>
                        <a:stretch>
                          <a:fillRect/>
                        </a:stretch>
                      </p:blipFill>
                      <p:spPr>
                        <a:xfrm>
                          <a:off x="2572" y="1872"/>
                          <a:ext cx="253" cy="240"/>
                        </a:xfrm>
                        <a:prstGeom prst="rect">
                          <a:avLst/>
                        </a:prstGeom>
                        <a:noFill/>
                        <a:ln w="38100">
                          <a:noFill/>
                          <a:miter/>
                        </a:ln>
                      </p:spPr>
                    </p:pic>
                  </p:oleObj>
                </mc:Fallback>
              </mc:AlternateContent>
            </a:graphicData>
          </a:graphic>
        </p:graphicFrame>
        <p:graphicFrame>
          <p:nvGraphicFramePr>
            <p:cNvPr id="401517" name="Object 21"/>
            <p:cNvGraphicFramePr>
              <a:graphicFrameLocks noChangeAspect="1"/>
            </p:cNvGraphicFramePr>
            <p:nvPr/>
          </p:nvGraphicFramePr>
          <p:xfrm>
            <a:off x="3154" y="1872"/>
            <a:ext cx="241" cy="240"/>
          </p:xfrm>
          <a:graphic>
            <a:graphicData uri="http://schemas.openxmlformats.org/presentationml/2006/ole">
              <mc:AlternateContent xmlns:mc="http://schemas.openxmlformats.org/markup-compatibility/2006">
                <mc:Choice xmlns:v="urn:schemas-microsoft-com:vml" Requires="v">
                  <p:oleObj spid="_x0000_s3224" name="" r:id="rId5" imgW="228600" imgH="228600" progId="Equation.3">
                    <p:embed/>
                  </p:oleObj>
                </mc:Choice>
                <mc:Fallback>
                  <p:oleObj name="" r:id="rId5" imgW="228600" imgH="228600" progId="Equation.3">
                    <p:embed/>
                    <p:pic>
                      <p:nvPicPr>
                        <p:cNvPr id="0" name="Picture 3223"/>
                        <p:cNvPicPr/>
                        <p:nvPr/>
                      </p:nvPicPr>
                      <p:blipFill>
                        <a:blip r:embed="rId6"/>
                        <a:stretch>
                          <a:fillRect/>
                        </a:stretch>
                      </p:blipFill>
                      <p:spPr>
                        <a:xfrm>
                          <a:off x="3154" y="1872"/>
                          <a:ext cx="241" cy="240"/>
                        </a:xfrm>
                        <a:prstGeom prst="rect">
                          <a:avLst/>
                        </a:prstGeom>
                        <a:noFill/>
                        <a:ln w="38100">
                          <a:noFill/>
                          <a:miter/>
                        </a:ln>
                      </p:spPr>
                    </p:pic>
                  </p:oleObj>
                </mc:Fallback>
              </mc:AlternateContent>
            </a:graphicData>
          </a:graphic>
        </p:graphicFrame>
        <p:graphicFrame>
          <p:nvGraphicFramePr>
            <p:cNvPr id="401518" name="Object 22"/>
            <p:cNvGraphicFramePr>
              <a:graphicFrameLocks noChangeAspect="1"/>
            </p:cNvGraphicFramePr>
            <p:nvPr/>
          </p:nvGraphicFramePr>
          <p:xfrm>
            <a:off x="3724" y="1872"/>
            <a:ext cx="252" cy="240"/>
          </p:xfrm>
          <a:graphic>
            <a:graphicData uri="http://schemas.openxmlformats.org/presentationml/2006/ole">
              <mc:AlternateContent xmlns:mc="http://schemas.openxmlformats.org/markup-compatibility/2006">
                <mc:Choice xmlns:v="urn:schemas-microsoft-com:vml" Requires="v">
                  <p:oleObj spid="_x0000_s3230" name="" r:id="rId7" imgW="241300" imgH="228600" progId="Equation.3">
                    <p:embed/>
                  </p:oleObj>
                </mc:Choice>
                <mc:Fallback>
                  <p:oleObj name="" r:id="rId7" imgW="241300" imgH="228600" progId="Equation.3">
                    <p:embed/>
                    <p:pic>
                      <p:nvPicPr>
                        <p:cNvPr id="0" name="Picture 3229"/>
                        <p:cNvPicPr/>
                        <p:nvPr/>
                      </p:nvPicPr>
                      <p:blipFill>
                        <a:blip r:embed="rId8"/>
                        <a:stretch>
                          <a:fillRect/>
                        </a:stretch>
                      </p:blipFill>
                      <p:spPr>
                        <a:xfrm>
                          <a:off x="3724" y="1872"/>
                          <a:ext cx="252" cy="240"/>
                        </a:xfrm>
                        <a:prstGeom prst="rect">
                          <a:avLst/>
                        </a:prstGeom>
                        <a:noFill/>
                        <a:ln w="38100">
                          <a:noFill/>
                          <a:miter/>
                        </a:ln>
                      </p:spPr>
                    </p:pic>
                  </p:oleObj>
                </mc:Fallback>
              </mc:AlternateContent>
            </a:graphicData>
          </a:graphic>
        </p:graphicFrame>
        <p:graphicFrame>
          <p:nvGraphicFramePr>
            <p:cNvPr id="401519" name="Object 23"/>
            <p:cNvGraphicFramePr>
              <a:graphicFrameLocks noChangeAspect="1"/>
            </p:cNvGraphicFramePr>
            <p:nvPr/>
          </p:nvGraphicFramePr>
          <p:xfrm>
            <a:off x="1480" y="1899"/>
            <a:ext cx="132" cy="185"/>
          </p:xfrm>
          <a:graphic>
            <a:graphicData uri="http://schemas.openxmlformats.org/presentationml/2006/ole">
              <mc:AlternateContent xmlns:mc="http://schemas.openxmlformats.org/markup-compatibility/2006">
                <mc:Choice xmlns:v="urn:schemas-microsoft-com:vml" Requires="v">
                  <p:oleObj spid="_x0000_s3226" name="" r:id="rId9" imgW="127000" imgH="177165" progId="Equation.3">
                    <p:embed/>
                  </p:oleObj>
                </mc:Choice>
                <mc:Fallback>
                  <p:oleObj name="" r:id="rId9" imgW="127000" imgH="177165" progId="Equation.3">
                    <p:embed/>
                    <p:pic>
                      <p:nvPicPr>
                        <p:cNvPr id="0" name="Picture 3225"/>
                        <p:cNvPicPr/>
                        <p:nvPr/>
                      </p:nvPicPr>
                      <p:blipFill>
                        <a:blip r:embed="rId10"/>
                        <a:stretch>
                          <a:fillRect/>
                        </a:stretch>
                      </p:blipFill>
                      <p:spPr>
                        <a:xfrm>
                          <a:off x="1480" y="1899"/>
                          <a:ext cx="132" cy="185"/>
                        </a:xfrm>
                        <a:prstGeom prst="rect">
                          <a:avLst/>
                        </a:prstGeom>
                        <a:noFill/>
                        <a:ln w="38100">
                          <a:noFill/>
                          <a:miter/>
                        </a:ln>
                      </p:spPr>
                    </p:pic>
                  </p:oleObj>
                </mc:Fallback>
              </mc:AlternateContent>
            </a:graphicData>
          </a:graphic>
        </p:graphicFrame>
        <p:graphicFrame>
          <p:nvGraphicFramePr>
            <p:cNvPr id="401520" name="Object 24"/>
            <p:cNvGraphicFramePr>
              <a:graphicFrameLocks noChangeAspect="1"/>
            </p:cNvGraphicFramePr>
            <p:nvPr/>
          </p:nvGraphicFramePr>
          <p:xfrm>
            <a:off x="4306" y="1872"/>
            <a:ext cx="241" cy="240"/>
          </p:xfrm>
          <a:graphic>
            <a:graphicData uri="http://schemas.openxmlformats.org/presentationml/2006/ole">
              <mc:AlternateContent xmlns:mc="http://schemas.openxmlformats.org/markup-compatibility/2006">
                <mc:Choice xmlns:v="urn:schemas-microsoft-com:vml" Requires="v">
                  <p:oleObj spid="_x0000_s3227" name="" r:id="rId11" imgW="228600" imgH="228600" progId="Equation.3">
                    <p:embed/>
                  </p:oleObj>
                </mc:Choice>
                <mc:Fallback>
                  <p:oleObj name="" r:id="rId11" imgW="228600" imgH="228600" progId="Equation.3">
                    <p:embed/>
                    <p:pic>
                      <p:nvPicPr>
                        <p:cNvPr id="0" name="Picture 3226"/>
                        <p:cNvPicPr/>
                        <p:nvPr/>
                      </p:nvPicPr>
                      <p:blipFill>
                        <a:blip r:embed="rId12"/>
                        <a:stretch>
                          <a:fillRect/>
                        </a:stretch>
                      </p:blipFill>
                      <p:spPr>
                        <a:xfrm>
                          <a:off x="4306" y="1872"/>
                          <a:ext cx="241" cy="240"/>
                        </a:xfrm>
                        <a:prstGeom prst="rect">
                          <a:avLst/>
                        </a:prstGeom>
                        <a:noFill/>
                        <a:ln w="38100">
                          <a:noFill/>
                          <a:miter/>
                        </a:ln>
                      </p:spPr>
                    </p:pic>
                  </p:oleObj>
                </mc:Fallback>
              </mc:AlternateContent>
            </a:graphicData>
          </a:graphic>
        </p:graphicFrame>
        <p:graphicFrame>
          <p:nvGraphicFramePr>
            <p:cNvPr id="401521" name="Object 25"/>
            <p:cNvGraphicFramePr>
              <a:graphicFrameLocks noChangeAspect="1"/>
            </p:cNvGraphicFramePr>
            <p:nvPr/>
          </p:nvGraphicFramePr>
          <p:xfrm>
            <a:off x="4763" y="1532"/>
            <a:ext cx="181" cy="196"/>
          </p:xfrm>
          <a:graphic>
            <a:graphicData uri="http://schemas.openxmlformats.org/presentationml/2006/ole">
              <mc:AlternateContent xmlns:mc="http://schemas.openxmlformats.org/markup-compatibility/2006">
                <mc:Choice xmlns:v="urn:schemas-microsoft-com:vml" Requires="v">
                  <p:oleObj spid="_x0000_s3225" name="" r:id="rId13" imgW="152400" imgH="165100" progId="Equation.3">
                    <p:embed/>
                  </p:oleObj>
                </mc:Choice>
                <mc:Fallback>
                  <p:oleObj name="" r:id="rId13" imgW="152400" imgH="165100" progId="Equation.3">
                    <p:embed/>
                    <p:pic>
                      <p:nvPicPr>
                        <p:cNvPr id="0" name="Picture 3224"/>
                        <p:cNvPicPr/>
                        <p:nvPr/>
                      </p:nvPicPr>
                      <p:blipFill>
                        <a:blip r:embed="rId14"/>
                        <a:stretch>
                          <a:fillRect/>
                        </a:stretch>
                      </p:blipFill>
                      <p:spPr>
                        <a:xfrm>
                          <a:off x="4763" y="1532"/>
                          <a:ext cx="181" cy="196"/>
                        </a:xfrm>
                        <a:prstGeom prst="rect">
                          <a:avLst/>
                        </a:prstGeom>
                        <a:noFill/>
                        <a:ln w="38100">
                          <a:noFill/>
                          <a:miter/>
                        </a:ln>
                      </p:spPr>
                    </p:pic>
                  </p:oleObj>
                </mc:Fallback>
              </mc:AlternateContent>
            </a:graphicData>
          </a:graphic>
        </p:graphicFrame>
        <p:sp>
          <p:nvSpPr>
            <p:cNvPr id="401522" name="Line 26"/>
            <p:cNvSpPr/>
            <p:nvPr/>
          </p:nvSpPr>
          <p:spPr>
            <a:xfrm flipV="1">
              <a:off x="3000" y="1532"/>
              <a:ext cx="0" cy="312"/>
            </a:xfrm>
            <a:prstGeom prst="line">
              <a:avLst/>
            </a:prstGeom>
            <a:ln w="15875" cap="rnd" cmpd="sng">
              <a:solidFill>
                <a:schemeClr val="tx1"/>
              </a:solidFill>
              <a:prstDash val="sysDot"/>
              <a:headEnd type="none" w="med" len="med"/>
              <a:tailEnd type="none" w="med" len="med"/>
            </a:ln>
          </p:spPr>
        </p:sp>
        <p:sp>
          <p:nvSpPr>
            <p:cNvPr id="401523" name="Line 65"/>
            <p:cNvSpPr/>
            <p:nvPr/>
          </p:nvSpPr>
          <p:spPr>
            <a:xfrm flipV="1">
              <a:off x="1249" y="1556"/>
              <a:ext cx="0" cy="288"/>
            </a:xfrm>
            <a:prstGeom prst="line">
              <a:avLst/>
            </a:prstGeom>
            <a:ln w="15875" cap="flat" cmpd="sng">
              <a:solidFill>
                <a:schemeClr val="tx1"/>
              </a:solidFill>
              <a:prstDash val="solid"/>
              <a:headEnd type="none" w="med" len="med"/>
              <a:tailEnd type="none" w="med" len="med"/>
            </a:ln>
          </p:spPr>
        </p:sp>
        <p:sp>
          <p:nvSpPr>
            <p:cNvPr id="401524" name="Line 66"/>
            <p:cNvSpPr/>
            <p:nvPr/>
          </p:nvSpPr>
          <p:spPr>
            <a:xfrm flipV="1">
              <a:off x="1248" y="1556"/>
              <a:ext cx="576" cy="0"/>
            </a:xfrm>
            <a:prstGeom prst="line">
              <a:avLst/>
            </a:prstGeom>
            <a:ln w="15875" cap="flat" cmpd="sng">
              <a:solidFill>
                <a:schemeClr val="tx1"/>
              </a:solidFill>
              <a:prstDash val="solid"/>
              <a:headEnd type="none" w="med" len="med"/>
              <a:tailEnd type="none" w="med" len="med"/>
            </a:ln>
          </p:spPr>
        </p:sp>
        <p:sp>
          <p:nvSpPr>
            <p:cNvPr id="401525" name="Line 67"/>
            <p:cNvSpPr/>
            <p:nvPr/>
          </p:nvSpPr>
          <p:spPr>
            <a:xfrm>
              <a:off x="1824" y="1556"/>
              <a:ext cx="0" cy="556"/>
            </a:xfrm>
            <a:prstGeom prst="line">
              <a:avLst/>
            </a:prstGeom>
            <a:ln w="15875" cap="flat" cmpd="sng">
              <a:solidFill>
                <a:schemeClr val="tx1"/>
              </a:solidFill>
              <a:prstDash val="solid"/>
              <a:headEnd type="none" w="med" len="med"/>
              <a:tailEnd type="none" w="med" len="med"/>
            </a:ln>
          </p:spPr>
        </p:sp>
        <p:sp>
          <p:nvSpPr>
            <p:cNvPr id="401526" name="Line 68"/>
            <p:cNvSpPr/>
            <p:nvPr/>
          </p:nvSpPr>
          <p:spPr>
            <a:xfrm>
              <a:off x="1824" y="2112"/>
              <a:ext cx="576" cy="0"/>
            </a:xfrm>
            <a:prstGeom prst="line">
              <a:avLst/>
            </a:prstGeom>
            <a:ln w="15875" cap="flat" cmpd="sng">
              <a:solidFill>
                <a:schemeClr val="tx1"/>
              </a:solidFill>
              <a:prstDash val="solid"/>
              <a:headEnd type="none" w="med" len="med"/>
              <a:tailEnd type="none" w="med" len="med"/>
            </a:ln>
          </p:spPr>
        </p:sp>
        <p:sp>
          <p:nvSpPr>
            <p:cNvPr id="401527" name="Line 69"/>
            <p:cNvSpPr/>
            <p:nvPr/>
          </p:nvSpPr>
          <p:spPr>
            <a:xfrm flipV="1">
              <a:off x="2400" y="1532"/>
              <a:ext cx="0" cy="580"/>
            </a:xfrm>
            <a:prstGeom prst="line">
              <a:avLst/>
            </a:prstGeom>
            <a:ln w="15875" cap="flat" cmpd="sng">
              <a:solidFill>
                <a:schemeClr val="tx1"/>
              </a:solidFill>
              <a:prstDash val="solid"/>
              <a:headEnd type="none" w="med" len="med"/>
              <a:tailEnd type="none" w="med" len="med"/>
            </a:ln>
          </p:spPr>
        </p:sp>
        <p:sp>
          <p:nvSpPr>
            <p:cNvPr id="401528" name="Line 70"/>
            <p:cNvSpPr/>
            <p:nvPr/>
          </p:nvSpPr>
          <p:spPr>
            <a:xfrm>
              <a:off x="2400" y="1532"/>
              <a:ext cx="1152" cy="0"/>
            </a:xfrm>
            <a:prstGeom prst="line">
              <a:avLst/>
            </a:prstGeom>
            <a:ln w="15875" cap="flat" cmpd="sng">
              <a:solidFill>
                <a:schemeClr val="tx1"/>
              </a:solidFill>
              <a:prstDash val="solid"/>
              <a:headEnd type="none" w="med" len="med"/>
              <a:tailEnd type="none" w="med" len="med"/>
            </a:ln>
          </p:spPr>
        </p:sp>
        <p:sp>
          <p:nvSpPr>
            <p:cNvPr id="401529" name="Line 71"/>
            <p:cNvSpPr/>
            <p:nvPr/>
          </p:nvSpPr>
          <p:spPr>
            <a:xfrm>
              <a:off x="3552" y="1532"/>
              <a:ext cx="0" cy="580"/>
            </a:xfrm>
            <a:prstGeom prst="line">
              <a:avLst/>
            </a:prstGeom>
            <a:ln w="15875" cap="flat" cmpd="sng">
              <a:solidFill>
                <a:schemeClr val="tx1"/>
              </a:solidFill>
              <a:prstDash val="solid"/>
              <a:headEnd type="none" w="med" len="med"/>
              <a:tailEnd type="none" w="med" len="med"/>
            </a:ln>
          </p:spPr>
        </p:sp>
        <p:sp>
          <p:nvSpPr>
            <p:cNvPr id="401530" name="Line 72"/>
            <p:cNvSpPr/>
            <p:nvPr/>
          </p:nvSpPr>
          <p:spPr>
            <a:xfrm>
              <a:off x="3552" y="2112"/>
              <a:ext cx="576" cy="0"/>
            </a:xfrm>
            <a:prstGeom prst="line">
              <a:avLst/>
            </a:prstGeom>
            <a:ln w="15875" cap="flat" cmpd="sng">
              <a:solidFill>
                <a:schemeClr val="tx1"/>
              </a:solidFill>
              <a:prstDash val="solid"/>
              <a:headEnd type="none" w="med" len="med"/>
              <a:tailEnd type="none" w="med" len="med"/>
            </a:ln>
          </p:spPr>
        </p:sp>
        <p:sp>
          <p:nvSpPr>
            <p:cNvPr id="401531" name="Line 73"/>
            <p:cNvSpPr/>
            <p:nvPr/>
          </p:nvSpPr>
          <p:spPr>
            <a:xfrm flipV="1">
              <a:off x="4128" y="1532"/>
              <a:ext cx="0" cy="580"/>
            </a:xfrm>
            <a:prstGeom prst="line">
              <a:avLst/>
            </a:prstGeom>
            <a:ln w="15875" cap="flat" cmpd="sng">
              <a:solidFill>
                <a:schemeClr val="tx1"/>
              </a:solidFill>
              <a:prstDash val="solid"/>
              <a:headEnd type="none" w="med" len="med"/>
              <a:tailEnd type="none" w="med" len="med"/>
            </a:ln>
          </p:spPr>
        </p:sp>
        <p:sp>
          <p:nvSpPr>
            <p:cNvPr id="401532" name="Line 74"/>
            <p:cNvSpPr/>
            <p:nvPr/>
          </p:nvSpPr>
          <p:spPr>
            <a:xfrm>
              <a:off x="4128" y="1532"/>
              <a:ext cx="576" cy="0"/>
            </a:xfrm>
            <a:prstGeom prst="line">
              <a:avLst/>
            </a:prstGeom>
            <a:ln w="15875" cap="flat" cmpd="sng">
              <a:solidFill>
                <a:schemeClr val="tx1"/>
              </a:solidFill>
              <a:prstDash val="solid"/>
              <a:headEnd type="none" w="med" len="med"/>
              <a:tailEnd type="none" w="med" len="med"/>
            </a:ln>
          </p:spPr>
        </p:sp>
        <p:sp>
          <p:nvSpPr>
            <p:cNvPr id="401533" name="Line 75"/>
            <p:cNvSpPr/>
            <p:nvPr/>
          </p:nvSpPr>
          <p:spPr>
            <a:xfrm flipV="1">
              <a:off x="4704" y="1532"/>
              <a:ext cx="0" cy="312"/>
            </a:xfrm>
            <a:prstGeom prst="line">
              <a:avLst/>
            </a:prstGeom>
            <a:ln w="15875" cap="flat" cmpd="sng">
              <a:solidFill>
                <a:schemeClr val="tx1"/>
              </a:solidFill>
              <a:prstDash val="solid"/>
              <a:headEnd type="none" w="med" len="med"/>
              <a:tailEnd type="none" w="med" len="med"/>
            </a:ln>
          </p:spPr>
        </p:sp>
      </p:grpSp>
      <p:grpSp>
        <p:nvGrpSpPr>
          <p:cNvPr id="401413" name="Group 84"/>
          <p:cNvGrpSpPr/>
          <p:nvPr/>
        </p:nvGrpSpPr>
        <p:grpSpPr>
          <a:xfrm>
            <a:off x="1519238" y="3938588"/>
            <a:ext cx="6545262" cy="1512887"/>
            <a:chOff x="768" y="1824"/>
            <a:chExt cx="4416" cy="864"/>
          </a:xfrm>
        </p:grpSpPr>
        <p:sp>
          <p:nvSpPr>
            <p:cNvPr id="401455" name="Line 85"/>
            <p:cNvSpPr/>
            <p:nvPr/>
          </p:nvSpPr>
          <p:spPr>
            <a:xfrm>
              <a:off x="1248" y="2256"/>
              <a:ext cx="3168" cy="0"/>
            </a:xfrm>
            <a:prstGeom prst="line">
              <a:avLst/>
            </a:prstGeom>
            <a:ln w="19050" cap="flat" cmpd="sng">
              <a:solidFill>
                <a:schemeClr val="tx1"/>
              </a:solidFill>
              <a:prstDash val="solid"/>
              <a:headEnd type="none" w="med" len="med"/>
              <a:tailEnd type="none" w="med" len="med"/>
            </a:ln>
          </p:spPr>
        </p:sp>
        <p:sp>
          <p:nvSpPr>
            <p:cNvPr id="401456" name="Line 86"/>
            <p:cNvSpPr/>
            <p:nvPr/>
          </p:nvSpPr>
          <p:spPr>
            <a:xfrm>
              <a:off x="2112" y="2208"/>
              <a:ext cx="0" cy="96"/>
            </a:xfrm>
            <a:prstGeom prst="line">
              <a:avLst/>
            </a:prstGeom>
            <a:ln w="15875" cap="flat" cmpd="sng">
              <a:solidFill>
                <a:schemeClr val="tx1"/>
              </a:solidFill>
              <a:prstDash val="solid"/>
              <a:headEnd type="none" w="med" len="med"/>
              <a:tailEnd type="none" w="med" len="med"/>
            </a:ln>
          </p:spPr>
        </p:sp>
        <p:sp>
          <p:nvSpPr>
            <p:cNvPr id="401457" name="Line 87"/>
            <p:cNvSpPr/>
            <p:nvPr/>
          </p:nvSpPr>
          <p:spPr>
            <a:xfrm>
              <a:off x="3840" y="2208"/>
              <a:ext cx="0" cy="96"/>
            </a:xfrm>
            <a:prstGeom prst="line">
              <a:avLst/>
            </a:prstGeom>
            <a:ln w="15875" cap="flat" cmpd="sng">
              <a:solidFill>
                <a:schemeClr val="tx1"/>
              </a:solidFill>
              <a:prstDash val="solid"/>
              <a:headEnd type="none" w="med" len="med"/>
              <a:tailEnd type="none" w="med" len="med"/>
            </a:ln>
          </p:spPr>
        </p:sp>
        <p:sp>
          <p:nvSpPr>
            <p:cNvPr id="401458" name="Line 88"/>
            <p:cNvSpPr/>
            <p:nvPr/>
          </p:nvSpPr>
          <p:spPr>
            <a:xfrm>
              <a:off x="1536" y="2208"/>
              <a:ext cx="0" cy="96"/>
            </a:xfrm>
            <a:prstGeom prst="line">
              <a:avLst/>
            </a:prstGeom>
            <a:ln w="15875" cap="flat" cmpd="sng">
              <a:solidFill>
                <a:schemeClr val="tx1"/>
              </a:solidFill>
              <a:prstDash val="solid"/>
              <a:headEnd type="none" w="med" len="med"/>
              <a:tailEnd type="none" w="med" len="med"/>
            </a:ln>
          </p:spPr>
        </p:sp>
        <p:sp>
          <p:nvSpPr>
            <p:cNvPr id="401459" name="Line 89"/>
            <p:cNvSpPr/>
            <p:nvPr/>
          </p:nvSpPr>
          <p:spPr>
            <a:xfrm>
              <a:off x="3264" y="2208"/>
              <a:ext cx="0" cy="96"/>
            </a:xfrm>
            <a:prstGeom prst="line">
              <a:avLst/>
            </a:prstGeom>
            <a:ln w="15875" cap="flat" cmpd="sng">
              <a:solidFill>
                <a:schemeClr val="tx1"/>
              </a:solidFill>
              <a:prstDash val="solid"/>
              <a:headEnd type="none" w="med" len="med"/>
              <a:tailEnd type="none" w="med" len="med"/>
            </a:ln>
          </p:spPr>
        </p:sp>
        <p:sp>
          <p:nvSpPr>
            <p:cNvPr id="401460" name="Line 90"/>
            <p:cNvSpPr/>
            <p:nvPr/>
          </p:nvSpPr>
          <p:spPr>
            <a:xfrm>
              <a:off x="2688" y="2208"/>
              <a:ext cx="0" cy="96"/>
            </a:xfrm>
            <a:prstGeom prst="line">
              <a:avLst/>
            </a:prstGeom>
            <a:ln w="15875" cap="flat" cmpd="sng">
              <a:solidFill>
                <a:schemeClr val="tx1"/>
              </a:solidFill>
              <a:prstDash val="solid"/>
              <a:headEnd type="none" w="med" len="med"/>
              <a:tailEnd type="none" w="med" len="med"/>
            </a:ln>
          </p:spPr>
        </p:sp>
        <p:sp>
          <p:nvSpPr>
            <p:cNvPr id="401461" name="Line 91"/>
            <p:cNvSpPr/>
            <p:nvPr/>
          </p:nvSpPr>
          <p:spPr>
            <a:xfrm>
              <a:off x="4416" y="2208"/>
              <a:ext cx="0" cy="96"/>
            </a:xfrm>
            <a:prstGeom prst="line">
              <a:avLst/>
            </a:prstGeom>
            <a:ln w="15875" cap="flat" cmpd="sng">
              <a:solidFill>
                <a:schemeClr val="tx1"/>
              </a:solidFill>
              <a:prstDash val="solid"/>
              <a:headEnd type="none" w="med" len="med"/>
              <a:tailEnd type="none" w="med" len="med"/>
            </a:ln>
          </p:spPr>
        </p:sp>
        <p:sp>
          <p:nvSpPr>
            <p:cNvPr id="401462" name="Line 92"/>
            <p:cNvSpPr/>
            <p:nvPr/>
          </p:nvSpPr>
          <p:spPr>
            <a:xfrm>
              <a:off x="4416" y="2256"/>
              <a:ext cx="768" cy="0"/>
            </a:xfrm>
            <a:prstGeom prst="line">
              <a:avLst/>
            </a:prstGeom>
            <a:ln w="19050" cap="flat" cmpd="sng">
              <a:solidFill>
                <a:schemeClr val="tx1"/>
              </a:solidFill>
              <a:prstDash val="solid"/>
              <a:headEnd type="none" w="med" len="med"/>
              <a:tailEnd type="arrow" w="sm" len="med"/>
            </a:ln>
          </p:spPr>
        </p:sp>
        <p:graphicFrame>
          <p:nvGraphicFramePr>
            <p:cNvPr id="401463" name="Object 93"/>
            <p:cNvGraphicFramePr>
              <a:graphicFrameLocks noChangeAspect="1"/>
            </p:cNvGraphicFramePr>
            <p:nvPr/>
          </p:nvGraphicFramePr>
          <p:xfrm>
            <a:off x="2048" y="2304"/>
            <a:ext cx="172" cy="240"/>
          </p:xfrm>
          <a:graphic>
            <a:graphicData uri="http://schemas.openxmlformats.org/presentationml/2006/ole">
              <mc:AlternateContent xmlns:mc="http://schemas.openxmlformats.org/markup-compatibility/2006">
                <mc:Choice xmlns:v="urn:schemas-microsoft-com:vml" Requires="v">
                  <p:oleObj spid="_x0000_s3232" name="" r:id="rId15" imgW="165100" imgH="228600" progId="Equation.3">
                    <p:embed/>
                  </p:oleObj>
                </mc:Choice>
                <mc:Fallback>
                  <p:oleObj name="" r:id="rId15" imgW="165100" imgH="228600" progId="Equation.3">
                    <p:embed/>
                    <p:pic>
                      <p:nvPicPr>
                        <p:cNvPr id="0" name="Picture 3231"/>
                        <p:cNvPicPr/>
                        <p:nvPr/>
                      </p:nvPicPr>
                      <p:blipFill>
                        <a:blip r:embed="rId2"/>
                        <a:stretch>
                          <a:fillRect/>
                        </a:stretch>
                      </p:blipFill>
                      <p:spPr>
                        <a:xfrm>
                          <a:off x="2048" y="2304"/>
                          <a:ext cx="172" cy="240"/>
                        </a:xfrm>
                        <a:prstGeom prst="rect">
                          <a:avLst/>
                        </a:prstGeom>
                        <a:noFill/>
                        <a:ln w="38100">
                          <a:noFill/>
                          <a:miter/>
                        </a:ln>
                      </p:spPr>
                    </p:pic>
                  </p:oleObj>
                </mc:Fallback>
              </mc:AlternateContent>
            </a:graphicData>
          </a:graphic>
        </p:graphicFrame>
        <p:graphicFrame>
          <p:nvGraphicFramePr>
            <p:cNvPr id="401464" name="Object 94"/>
            <p:cNvGraphicFramePr>
              <a:graphicFrameLocks noChangeAspect="1"/>
            </p:cNvGraphicFramePr>
            <p:nvPr/>
          </p:nvGraphicFramePr>
          <p:xfrm>
            <a:off x="2572" y="2304"/>
            <a:ext cx="253" cy="240"/>
          </p:xfrm>
          <a:graphic>
            <a:graphicData uri="http://schemas.openxmlformats.org/presentationml/2006/ole">
              <mc:AlternateContent xmlns:mc="http://schemas.openxmlformats.org/markup-compatibility/2006">
                <mc:Choice xmlns:v="urn:schemas-microsoft-com:vml" Requires="v">
                  <p:oleObj spid="_x0000_s3231" name="" r:id="rId16" imgW="241300" imgH="228600" progId="Equation.3">
                    <p:embed/>
                  </p:oleObj>
                </mc:Choice>
                <mc:Fallback>
                  <p:oleObj name="" r:id="rId16" imgW="241300" imgH="228600" progId="Equation.3">
                    <p:embed/>
                    <p:pic>
                      <p:nvPicPr>
                        <p:cNvPr id="0" name="Picture 3230"/>
                        <p:cNvPicPr/>
                        <p:nvPr/>
                      </p:nvPicPr>
                      <p:blipFill>
                        <a:blip r:embed="rId4"/>
                        <a:stretch>
                          <a:fillRect/>
                        </a:stretch>
                      </p:blipFill>
                      <p:spPr>
                        <a:xfrm>
                          <a:off x="2572" y="2304"/>
                          <a:ext cx="253" cy="240"/>
                        </a:xfrm>
                        <a:prstGeom prst="rect">
                          <a:avLst/>
                        </a:prstGeom>
                        <a:noFill/>
                        <a:ln w="38100">
                          <a:noFill/>
                          <a:miter/>
                        </a:ln>
                      </p:spPr>
                    </p:pic>
                  </p:oleObj>
                </mc:Fallback>
              </mc:AlternateContent>
            </a:graphicData>
          </a:graphic>
        </p:graphicFrame>
        <p:graphicFrame>
          <p:nvGraphicFramePr>
            <p:cNvPr id="401465" name="Object 95"/>
            <p:cNvGraphicFramePr>
              <a:graphicFrameLocks noChangeAspect="1"/>
            </p:cNvGraphicFramePr>
            <p:nvPr/>
          </p:nvGraphicFramePr>
          <p:xfrm>
            <a:off x="3154" y="2304"/>
            <a:ext cx="241" cy="240"/>
          </p:xfrm>
          <a:graphic>
            <a:graphicData uri="http://schemas.openxmlformats.org/presentationml/2006/ole">
              <mc:AlternateContent xmlns:mc="http://schemas.openxmlformats.org/markup-compatibility/2006">
                <mc:Choice xmlns:v="urn:schemas-microsoft-com:vml" Requires="v">
                  <p:oleObj spid="_x0000_s3236" name="" r:id="rId17" imgW="228600" imgH="228600" progId="Equation.3">
                    <p:embed/>
                  </p:oleObj>
                </mc:Choice>
                <mc:Fallback>
                  <p:oleObj name="" r:id="rId17" imgW="228600" imgH="228600" progId="Equation.3">
                    <p:embed/>
                    <p:pic>
                      <p:nvPicPr>
                        <p:cNvPr id="0" name="Picture 3235"/>
                        <p:cNvPicPr/>
                        <p:nvPr/>
                      </p:nvPicPr>
                      <p:blipFill>
                        <a:blip r:embed="rId6"/>
                        <a:stretch>
                          <a:fillRect/>
                        </a:stretch>
                      </p:blipFill>
                      <p:spPr>
                        <a:xfrm>
                          <a:off x="3154" y="2304"/>
                          <a:ext cx="241" cy="240"/>
                        </a:xfrm>
                        <a:prstGeom prst="rect">
                          <a:avLst/>
                        </a:prstGeom>
                        <a:noFill/>
                        <a:ln w="38100">
                          <a:noFill/>
                          <a:miter/>
                        </a:ln>
                      </p:spPr>
                    </p:pic>
                  </p:oleObj>
                </mc:Fallback>
              </mc:AlternateContent>
            </a:graphicData>
          </a:graphic>
        </p:graphicFrame>
        <p:graphicFrame>
          <p:nvGraphicFramePr>
            <p:cNvPr id="401466" name="Object 96"/>
            <p:cNvGraphicFramePr>
              <a:graphicFrameLocks noChangeAspect="1"/>
            </p:cNvGraphicFramePr>
            <p:nvPr/>
          </p:nvGraphicFramePr>
          <p:xfrm>
            <a:off x="3724" y="2304"/>
            <a:ext cx="252" cy="240"/>
          </p:xfrm>
          <a:graphic>
            <a:graphicData uri="http://schemas.openxmlformats.org/presentationml/2006/ole">
              <mc:AlternateContent xmlns:mc="http://schemas.openxmlformats.org/markup-compatibility/2006">
                <mc:Choice xmlns:v="urn:schemas-microsoft-com:vml" Requires="v">
                  <p:oleObj spid="_x0000_s3233" name="" r:id="rId18" imgW="241300" imgH="228600" progId="Equation.3">
                    <p:embed/>
                  </p:oleObj>
                </mc:Choice>
                <mc:Fallback>
                  <p:oleObj name="" r:id="rId18" imgW="241300" imgH="228600" progId="Equation.3">
                    <p:embed/>
                    <p:pic>
                      <p:nvPicPr>
                        <p:cNvPr id="0" name="Picture 3232"/>
                        <p:cNvPicPr/>
                        <p:nvPr/>
                      </p:nvPicPr>
                      <p:blipFill>
                        <a:blip r:embed="rId8"/>
                        <a:stretch>
                          <a:fillRect/>
                        </a:stretch>
                      </p:blipFill>
                      <p:spPr>
                        <a:xfrm>
                          <a:off x="3724" y="2304"/>
                          <a:ext cx="252" cy="240"/>
                        </a:xfrm>
                        <a:prstGeom prst="rect">
                          <a:avLst/>
                        </a:prstGeom>
                        <a:noFill/>
                        <a:ln w="38100">
                          <a:noFill/>
                          <a:miter/>
                        </a:ln>
                      </p:spPr>
                    </p:pic>
                  </p:oleObj>
                </mc:Fallback>
              </mc:AlternateContent>
            </a:graphicData>
          </a:graphic>
        </p:graphicFrame>
        <p:graphicFrame>
          <p:nvGraphicFramePr>
            <p:cNvPr id="401467" name="Object 97"/>
            <p:cNvGraphicFramePr>
              <a:graphicFrameLocks noChangeAspect="1"/>
            </p:cNvGraphicFramePr>
            <p:nvPr/>
          </p:nvGraphicFramePr>
          <p:xfrm>
            <a:off x="1480" y="2331"/>
            <a:ext cx="132" cy="185"/>
          </p:xfrm>
          <a:graphic>
            <a:graphicData uri="http://schemas.openxmlformats.org/presentationml/2006/ole">
              <mc:AlternateContent xmlns:mc="http://schemas.openxmlformats.org/markup-compatibility/2006">
                <mc:Choice xmlns:v="urn:schemas-microsoft-com:vml" Requires="v">
                  <p:oleObj spid="_x0000_s3234" name="" r:id="rId19" imgW="127000" imgH="177165" progId="Equation.3">
                    <p:embed/>
                  </p:oleObj>
                </mc:Choice>
                <mc:Fallback>
                  <p:oleObj name="" r:id="rId19" imgW="127000" imgH="177165" progId="Equation.3">
                    <p:embed/>
                    <p:pic>
                      <p:nvPicPr>
                        <p:cNvPr id="0" name="Picture 3233"/>
                        <p:cNvPicPr/>
                        <p:nvPr/>
                      </p:nvPicPr>
                      <p:blipFill>
                        <a:blip r:embed="rId10"/>
                        <a:stretch>
                          <a:fillRect/>
                        </a:stretch>
                      </p:blipFill>
                      <p:spPr>
                        <a:xfrm>
                          <a:off x="1480" y="2331"/>
                          <a:ext cx="132" cy="185"/>
                        </a:xfrm>
                        <a:prstGeom prst="rect">
                          <a:avLst/>
                        </a:prstGeom>
                        <a:noFill/>
                        <a:ln w="38100">
                          <a:noFill/>
                          <a:miter/>
                        </a:ln>
                      </p:spPr>
                    </p:pic>
                  </p:oleObj>
                </mc:Fallback>
              </mc:AlternateContent>
            </a:graphicData>
          </a:graphic>
        </p:graphicFrame>
        <p:graphicFrame>
          <p:nvGraphicFramePr>
            <p:cNvPr id="401468" name="Object 98"/>
            <p:cNvGraphicFramePr>
              <a:graphicFrameLocks noChangeAspect="1"/>
            </p:cNvGraphicFramePr>
            <p:nvPr/>
          </p:nvGraphicFramePr>
          <p:xfrm>
            <a:off x="4306" y="2304"/>
            <a:ext cx="241" cy="240"/>
          </p:xfrm>
          <a:graphic>
            <a:graphicData uri="http://schemas.openxmlformats.org/presentationml/2006/ole">
              <mc:AlternateContent xmlns:mc="http://schemas.openxmlformats.org/markup-compatibility/2006">
                <mc:Choice xmlns:v="urn:schemas-microsoft-com:vml" Requires="v">
                  <p:oleObj spid="_x0000_s3235" name="" r:id="rId20" imgW="228600" imgH="228600" progId="Equation.3">
                    <p:embed/>
                  </p:oleObj>
                </mc:Choice>
                <mc:Fallback>
                  <p:oleObj name="" r:id="rId20" imgW="228600" imgH="228600" progId="Equation.3">
                    <p:embed/>
                    <p:pic>
                      <p:nvPicPr>
                        <p:cNvPr id="0" name="Picture 3234"/>
                        <p:cNvPicPr/>
                        <p:nvPr/>
                      </p:nvPicPr>
                      <p:blipFill>
                        <a:blip r:embed="rId12"/>
                        <a:stretch>
                          <a:fillRect/>
                        </a:stretch>
                      </p:blipFill>
                      <p:spPr>
                        <a:xfrm>
                          <a:off x="4306" y="2304"/>
                          <a:ext cx="241" cy="240"/>
                        </a:xfrm>
                        <a:prstGeom prst="rect">
                          <a:avLst/>
                        </a:prstGeom>
                        <a:noFill/>
                        <a:ln w="38100">
                          <a:noFill/>
                          <a:miter/>
                        </a:ln>
                      </p:spPr>
                    </p:pic>
                  </p:oleObj>
                </mc:Fallback>
              </mc:AlternateContent>
            </a:graphicData>
          </a:graphic>
        </p:graphicFrame>
        <p:grpSp>
          <p:nvGrpSpPr>
            <p:cNvPr id="401469" name="Group 99"/>
            <p:cNvGrpSpPr/>
            <p:nvPr/>
          </p:nvGrpSpPr>
          <p:grpSpPr>
            <a:xfrm>
              <a:off x="2016" y="1824"/>
              <a:ext cx="1344" cy="432"/>
              <a:chOff x="2016" y="3264"/>
              <a:chExt cx="1344" cy="432"/>
            </a:xfrm>
          </p:grpSpPr>
          <p:grpSp>
            <p:nvGrpSpPr>
              <p:cNvPr id="401495" name="Group 100"/>
              <p:cNvGrpSpPr/>
              <p:nvPr/>
            </p:nvGrpSpPr>
            <p:grpSpPr>
              <a:xfrm>
                <a:off x="2016" y="3264"/>
                <a:ext cx="1344" cy="432"/>
                <a:chOff x="2016" y="3264"/>
                <a:chExt cx="1344" cy="432"/>
              </a:xfrm>
            </p:grpSpPr>
            <p:sp>
              <p:nvSpPr>
                <p:cNvPr id="401498" name="Freeform 101"/>
                <p:cNvSpPr/>
                <p:nvPr/>
              </p:nvSpPr>
              <p:spPr>
                <a:xfrm>
                  <a:off x="2016" y="3264"/>
                  <a:ext cx="672" cy="432"/>
                </a:xfrm>
                <a:custGeom>
                  <a:avLst/>
                  <a:gdLst>
                    <a:gd name="txL" fmla="*/ 0 w 672"/>
                    <a:gd name="txT" fmla="*/ 0 h 432"/>
                    <a:gd name="txR" fmla="*/ 672 w 672"/>
                    <a:gd name="txB" fmla="*/ 432 h 432"/>
                  </a:gdLst>
                  <a:ahLst/>
                  <a:cxnLst>
                    <a:cxn ang="0">
                      <a:pos x="0" y="432"/>
                    </a:cxn>
                    <a:cxn ang="0">
                      <a:pos x="192" y="336"/>
                    </a:cxn>
                    <a:cxn ang="0">
                      <a:pos x="384" y="144"/>
                    </a:cxn>
                    <a:cxn ang="0">
                      <a:pos x="528" y="48"/>
                    </a:cxn>
                    <a:cxn ang="0">
                      <a:pos x="672" y="0"/>
                    </a:cxn>
                  </a:cxnLst>
                  <a:rect l="txL" t="txT" r="txR" b="txB"/>
                  <a:pathLst>
                    <a:path w="672" h="432">
                      <a:moveTo>
                        <a:pt x="0" y="432"/>
                      </a:moveTo>
                      <a:cubicBezTo>
                        <a:pt x="64" y="408"/>
                        <a:pt x="128" y="384"/>
                        <a:pt x="192" y="336"/>
                      </a:cubicBezTo>
                      <a:cubicBezTo>
                        <a:pt x="256" y="288"/>
                        <a:pt x="328" y="192"/>
                        <a:pt x="384" y="144"/>
                      </a:cubicBezTo>
                      <a:cubicBezTo>
                        <a:pt x="440" y="96"/>
                        <a:pt x="480" y="72"/>
                        <a:pt x="528" y="48"/>
                      </a:cubicBezTo>
                      <a:cubicBezTo>
                        <a:pt x="576" y="24"/>
                        <a:pt x="624" y="12"/>
                        <a:pt x="672" y="0"/>
                      </a:cubicBezTo>
                    </a:path>
                  </a:pathLst>
                </a:custGeom>
                <a:noFill/>
                <a:ln w="19050" cap="flat" cmpd="sng">
                  <a:solidFill>
                    <a:schemeClr val="tx1">
                      <a:alpha val="100000"/>
                    </a:schemeClr>
                  </a:solidFill>
                  <a:prstDash val="solid"/>
                  <a:round/>
                  <a:headEnd type="none" w="med" len="med"/>
                  <a:tailEnd type="none" w="med" len="med"/>
                </a:ln>
              </p:spPr>
              <p:txBody>
                <a:bodyPr/>
                <a:p>
                  <a:endParaRPr lang="en-US"/>
                </a:p>
              </p:txBody>
            </p:sp>
            <p:sp>
              <p:nvSpPr>
                <p:cNvPr id="401499" name="Freeform 102"/>
                <p:cNvSpPr/>
                <p:nvPr/>
              </p:nvSpPr>
              <p:spPr>
                <a:xfrm flipH="1">
                  <a:off x="2688" y="3264"/>
                  <a:ext cx="672" cy="432"/>
                </a:xfrm>
                <a:custGeom>
                  <a:avLst/>
                  <a:gdLst>
                    <a:gd name="txL" fmla="*/ 0 w 672"/>
                    <a:gd name="txT" fmla="*/ 0 h 432"/>
                    <a:gd name="txR" fmla="*/ 672 w 672"/>
                    <a:gd name="txB" fmla="*/ 432 h 432"/>
                  </a:gdLst>
                  <a:ahLst/>
                  <a:cxnLst>
                    <a:cxn ang="0">
                      <a:pos x="0" y="432"/>
                    </a:cxn>
                    <a:cxn ang="0">
                      <a:pos x="192" y="336"/>
                    </a:cxn>
                    <a:cxn ang="0">
                      <a:pos x="384" y="144"/>
                    </a:cxn>
                    <a:cxn ang="0">
                      <a:pos x="528" y="48"/>
                    </a:cxn>
                    <a:cxn ang="0">
                      <a:pos x="672" y="0"/>
                    </a:cxn>
                  </a:cxnLst>
                  <a:rect l="txL" t="txT" r="txR" b="txB"/>
                  <a:pathLst>
                    <a:path w="672" h="432">
                      <a:moveTo>
                        <a:pt x="0" y="432"/>
                      </a:moveTo>
                      <a:cubicBezTo>
                        <a:pt x="64" y="408"/>
                        <a:pt x="128" y="384"/>
                        <a:pt x="192" y="336"/>
                      </a:cubicBezTo>
                      <a:cubicBezTo>
                        <a:pt x="256" y="288"/>
                        <a:pt x="328" y="192"/>
                        <a:pt x="384" y="144"/>
                      </a:cubicBezTo>
                      <a:cubicBezTo>
                        <a:pt x="440" y="96"/>
                        <a:pt x="480" y="72"/>
                        <a:pt x="528" y="48"/>
                      </a:cubicBezTo>
                      <a:cubicBezTo>
                        <a:pt x="576" y="24"/>
                        <a:pt x="624" y="12"/>
                        <a:pt x="672" y="0"/>
                      </a:cubicBezTo>
                    </a:path>
                  </a:pathLst>
                </a:custGeom>
                <a:noFill/>
                <a:ln w="19050" cap="flat" cmpd="sng">
                  <a:solidFill>
                    <a:schemeClr val="tx1">
                      <a:alpha val="100000"/>
                    </a:schemeClr>
                  </a:solidFill>
                  <a:prstDash val="solid"/>
                  <a:round/>
                  <a:headEnd type="none" w="med" len="med"/>
                  <a:tailEnd type="none" w="med" len="med"/>
                </a:ln>
              </p:spPr>
              <p:txBody>
                <a:bodyPr/>
                <a:p>
                  <a:endParaRPr lang="en-US"/>
                </a:p>
              </p:txBody>
            </p:sp>
          </p:grpSp>
          <p:sp>
            <p:nvSpPr>
              <p:cNvPr id="401496" name="Freeform 103"/>
              <p:cNvSpPr/>
              <p:nvPr/>
            </p:nvSpPr>
            <p:spPr>
              <a:xfrm>
                <a:off x="2016" y="3264"/>
                <a:ext cx="672" cy="432"/>
              </a:xfrm>
              <a:custGeom>
                <a:avLst/>
                <a:gdLst>
                  <a:gd name="txL" fmla="*/ 0 w 672"/>
                  <a:gd name="txT" fmla="*/ 0 h 432"/>
                  <a:gd name="txR" fmla="*/ 672 w 672"/>
                  <a:gd name="txB" fmla="*/ 432 h 432"/>
                </a:gdLst>
                <a:ahLst/>
                <a:cxnLst>
                  <a:cxn ang="0">
                    <a:pos x="0" y="432"/>
                  </a:cxn>
                  <a:cxn ang="0">
                    <a:pos x="192" y="336"/>
                  </a:cxn>
                  <a:cxn ang="0">
                    <a:pos x="384" y="144"/>
                  </a:cxn>
                  <a:cxn ang="0">
                    <a:pos x="528" y="48"/>
                  </a:cxn>
                  <a:cxn ang="0">
                    <a:pos x="672" y="0"/>
                  </a:cxn>
                </a:cxnLst>
                <a:rect l="txL" t="txT" r="txR" b="txB"/>
                <a:pathLst>
                  <a:path w="672" h="432">
                    <a:moveTo>
                      <a:pt x="0" y="432"/>
                    </a:moveTo>
                    <a:cubicBezTo>
                      <a:pt x="64" y="408"/>
                      <a:pt x="128" y="384"/>
                      <a:pt x="192" y="336"/>
                    </a:cubicBezTo>
                    <a:cubicBezTo>
                      <a:pt x="256" y="288"/>
                      <a:pt x="328" y="192"/>
                      <a:pt x="384" y="144"/>
                    </a:cubicBezTo>
                    <a:cubicBezTo>
                      <a:pt x="440" y="96"/>
                      <a:pt x="480" y="72"/>
                      <a:pt x="528" y="48"/>
                    </a:cubicBezTo>
                    <a:cubicBezTo>
                      <a:pt x="576" y="24"/>
                      <a:pt x="624" y="12"/>
                      <a:pt x="672" y="0"/>
                    </a:cubicBezTo>
                  </a:path>
                </a:pathLst>
              </a:custGeom>
              <a:noFill/>
              <a:ln w="19050" cap="flat" cmpd="sng">
                <a:solidFill>
                  <a:schemeClr val="tx1">
                    <a:alpha val="100000"/>
                  </a:schemeClr>
                </a:solidFill>
                <a:prstDash val="solid"/>
                <a:round/>
                <a:headEnd type="none" w="med" len="med"/>
                <a:tailEnd type="none" w="med" len="med"/>
              </a:ln>
            </p:spPr>
            <p:txBody>
              <a:bodyPr/>
              <a:p>
                <a:endParaRPr lang="en-US"/>
              </a:p>
            </p:txBody>
          </p:sp>
          <p:sp>
            <p:nvSpPr>
              <p:cNvPr id="401497" name="Freeform 104"/>
              <p:cNvSpPr/>
              <p:nvPr/>
            </p:nvSpPr>
            <p:spPr>
              <a:xfrm flipH="1">
                <a:off x="2688" y="3264"/>
                <a:ext cx="672" cy="432"/>
              </a:xfrm>
              <a:custGeom>
                <a:avLst/>
                <a:gdLst>
                  <a:gd name="txL" fmla="*/ 0 w 672"/>
                  <a:gd name="txT" fmla="*/ 0 h 432"/>
                  <a:gd name="txR" fmla="*/ 672 w 672"/>
                  <a:gd name="txB" fmla="*/ 432 h 432"/>
                </a:gdLst>
                <a:ahLst/>
                <a:cxnLst>
                  <a:cxn ang="0">
                    <a:pos x="0" y="432"/>
                  </a:cxn>
                  <a:cxn ang="0">
                    <a:pos x="192" y="336"/>
                  </a:cxn>
                  <a:cxn ang="0">
                    <a:pos x="384" y="144"/>
                  </a:cxn>
                  <a:cxn ang="0">
                    <a:pos x="528" y="48"/>
                  </a:cxn>
                  <a:cxn ang="0">
                    <a:pos x="672" y="0"/>
                  </a:cxn>
                </a:cxnLst>
                <a:rect l="txL" t="txT" r="txR" b="txB"/>
                <a:pathLst>
                  <a:path w="672" h="432">
                    <a:moveTo>
                      <a:pt x="0" y="432"/>
                    </a:moveTo>
                    <a:cubicBezTo>
                      <a:pt x="64" y="408"/>
                      <a:pt x="128" y="384"/>
                      <a:pt x="192" y="336"/>
                    </a:cubicBezTo>
                    <a:cubicBezTo>
                      <a:pt x="256" y="288"/>
                      <a:pt x="328" y="192"/>
                      <a:pt x="384" y="144"/>
                    </a:cubicBezTo>
                    <a:cubicBezTo>
                      <a:pt x="440" y="96"/>
                      <a:pt x="480" y="72"/>
                      <a:pt x="528" y="48"/>
                    </a:cubicBezTo>
                    <a:cubicBezTo>
                      <a:pt x="576" y="24"/>
                      <a:pt x="624" y="12"/>
                      <a:pt x="672" y="0"/>
                    </a:cubicBezTo>
                  </a:path>
                </a:pathLst>
              </a:custGeom>
              <a:noFill/>
              <a:ln w="19050" cap="flat" cmpd="sng">
                <a:solidFill>
                  <a:schemeClr val="tx1">
                    <a:alpha val="100000"/>
                  </a:schemeClr>
                </a:solidFill>
                <a:prstDash val="solid"/>
                <a:round/>
                <a:headEnd type="none" w="med" len="med"/>
                <a:tailEnd type="none" w="med" len="med"/>
              </a:ln>
            </p:spPr>
            <p:txBody>
              <a:bodyPr/>
              <a:p>
                <a:endParaRPr lang="en-US"/>
              </a:p>
            </p:txBody>
          </p:sp>
        </p:grpSp>
        <p:grpSp>
          <p:nvGrpSpPr>
            <p:cNvPr id="401470" name="Group 105"/>
            <p:cNvGrpSpPr/>
            <p:nvPr/>
          </p:nvGrpSpPr>
          <p:grpSpPr>
            <a:xfrm>
              <a:off x="768" y="1824"/>
              <a:ext cx="1440" cy="432"/>
              <a:chOff x="768" y="2592"/>
              <a:chExt cx="1440" cy="432"/>
            </a:xfrm>
          </p:grpSpPr>
          <p:sp>
            <p:nvSpPr>
              <p:cNvPr id="401492" name="Line 106"/>
              <p:cNvSpPr/>
              <p:nvPr/>
            </p:nvSpPr>
            <p:spPr>
              <a:xfrm flipH="1">
                <a:off x="768" y="3024"/>
                <a:ext cx="480" cy="0"/>
              </a:xfrm>
              <a:prstGeom prst="line">
                <a:avLst/>
              </a:prstGeom>
              <a:ln w="19050" cap="flat" cmpd="sng">
                <a:solidFill>
                  <a:schemeClr val="tx1"/>
                </a:solidFill>
                <a:prstDash val="solid"/>
                <a:headEnd type="none" w="med" len="med"/>
                <a:tailEnd type="arrow" w="sm" len="med"/>
              </a:ln>
            </p:spPr>
          </p:sp>
          <p:sp>
            <p:nvSpPr>
              <p:cNvPr id="401493" name="Freeform 107"/>
              <p:cNvSpPr/>
              <p:nvPr/>
            </p:nvSpPr>
            <p:spPr>
              <a:xfrm>
                <a:off x="864" y="2592"/>
                <a:ext cx="672" cy="432"/>
              </a:xfrm>
              <a:custGeom>
                <a:avLst/>
                <a:gdLst>
                  <a:gd name="txL" fmla="*/ 0 w 672"/>
                  <a:gd name="txT" fmla="*/ 0 h 432"/>
                  <a:gd name="txR" fmla="*/ 672 w 672"/>
                  <a:gd name="txB" fmla="*/ 432 h 432"/>
                </a:gdLst>
                <a:ahLst/>
                <a:cxnLst>
                  <a:cxn ang="0">
                    <a:pos x="0" y="432"/>
                  </a:cxn>
                  <a:cxn ang="0">
                    <a:pos x="192" y="336"/>
                  </a:cxn>
                  <a:cxn ang="0">
                    <a:pos x="384" y="144"/>
                  </a:cxn>
                  <a:cxn ang="0">
                    <a:pos x="528" y="48"/>
                  </a:cxn>
                  <a:cxn ang="0">
                    <a:pos x="672" y="0"/>
                  </a:cxn>
                </a:cxnLst>
                <a:rect l="txL" t="txT" r="txR" b="txB"/>
                <a:pathLst>
                  <a:path w="672" h="432">
                    <a:moveTo>
                      <a:pt x="0" y="432"/>
                    </a:moveTo>
                    <a:cubicBezTo>
                      <a:pt x="64" y="408"/>
                      <a:pt x="128" y="384"/>
                      <a:pt x="192" y="336"/>
                    </a:cubicBezTo>
                    <a:cubicBezTo>
                      <a:pt x="256" y="288"/>
                      <a:pt x="328" y="192"/>
                      <a:pt x="384" y="144"/>
                    </a:cubicBezTo>
                    <a:cubicBezTo>
                      <a:pt x="440" y="96"/>
                      <a:pt x="480" y="72"/>
                      <a:pt x="528" y="48"/>
                    </a:cubicBezTo>
                    <a:cubicBezTo>
                      <a:pt x="576" y="24"/>
                      <a:pt x="624" y="12"/>
                      <a:pt x="672" y="0"/>
                    </a:cubicBezTo>
                  </a:path>
                </a:pathLst>
              </a:custGeom>
              <a:noFill/>
              <a:ln w="19050" cap="flat" cmpd="sng">
                <a:solidFill>
                  <a:schemeClr val="tx1">
                    <a:alpha val="100000"/>
                  </a:schemeClr>
                </a:solidFill>
                <a:prstDash val="solid"/>
                <a:round/>
                <a:headEnd type="none" w="med" len="med"/>
                <a:tailEnd type="none" w="med" len="med"/>
              </a:ln>
            </p:spPr>
            <p:txBody>
              <a:bodyPr/>
              <a:p>
                <a:endParaRPr lang="en-US"/>
              </a:p>
            </p:txBody>
          </p:sp>
          <p:sp>
            <p:nvSpPr>
              <p:cNvPr id="401494" name="Freeform 108"/>
              <p:cNvSpPr/>
              <p:nvPr/>
            </p:nvSpPr>
            <p:spPr>
              <a:xfrm flipH="1">
                <a:off x="1536" y="2592"/>
                <a:ext cx="672" cy="432"/>
              </a:xfrm>
              <a:custGeom>
                <a:avLst/>
                <a:gdLst>
                  <a:gd name="txL" fmla="*/ 0 w 672"/>
                  <a:gd name="txT" fmla="*/ 0 h 432"/>
                  <a:gd name="txR" fmla="*/ 672 w 672"/>
                  <a:gd name="txB" fmla="*/ 432 h 432"/>
                </a:gdLst>
                <a:ahLst/>
                <a:cxnLst>
                  <a:cxn ang="0">
                    <a:pos x="0" y="432"/>
                  </a:cxn>
                  <a:cxn ang="0">
                    <a:pos x="192" y="336"/>
                  </a:cxn>
                  <a:cxn ang="0">
                    <a:pos x="384" y="144"/>
                  </a:cxn>
                  <a:cxn ang="0">
                    <a:pos x="528" y="48"/>
                  </a:cxn>
                  <a:cxn ang="0">
                    <a:pos x="672" y="0"/>
                  </a:cxn>
                </a:cxnLst>
                <a:rect l="txL" t="txT" r="txR" b="txB"/>
                <a:pathLst>
                  <a:path w="672" h="432">
                    <a:moveTo>
                      <a:pt x="0" y="432"/>
                    </a:moveTo>
                    <a:cubicBezTo>
                      <a:pt x="64" y="408"/>
                      <a:pt x="128" y="384"/>
                      <a:pt x="192" y="336"/>
                    </a:cubicBezTo>
                    <a:cubicBezTo>
                      <a:pt x="256" y="288"/>
                      <a:pt x="328" y="192"/>
                      <a:pt x="384" y="144"/>
                    </a:cubicBezTo>
                    <a:cubicBezTo>
                      <a:pt x="440" y="96"/>
                      <a:pt x="480" y="72"/>
                      <a:pt x="528" y="48"/>
                    </a:cubicBezTo>
                    <a:cubicBezTo>
                      <a:pt x="576" y="24"/>
                      <a:pt x="624" y="12"/>
                      <a:pt x="672" y="0"/>
                    </a:cubicBezTo>
                  </a:path>
                </a:pathLst>
              </a:custGeom>
              <a:noFill/>
              <a:ln w="19050" cap="flat" cmpd="sng">
                <a:solidFill>
                  <a:schemeClr val="tx1">
                    <a:alpha val="100000"/>
                  </a:schemeClr>
                </a:solidFill>
                <a:prstDash val="solid"/>
                <a:round/>
                <a:headEnd type="none" w="med" len="med"/>
                <a:tailEnd type="none" w="med" len="med"/>
              </a:ln>
            </p:spPr>
            <p:txBody>
              <a:bodyPr/>
              <a:p>
                <a:endParaRPr lang="en-US"/>
              </a:p>
            </p:txBody>
          </p:sp>
        </p:grpSp>
        <p:grpSp>
          <p:nvGrpSpPr>
            <p:cNvPr id="401471" name="Group 109"/>
            <p:cNvGrpSpPr/>
            <p:nvPr/>
          </p:nvGrpSpPr>
          <p:grpSpPr>
            <a:xfrm>
              <a:off x="2592" y="1824"/>
              <a:ext cx="1344" cy="432"/>
              <a:chOff x="2016" y="3264"/>
              <a:chExt cx="1344" cy="432"/>
            </a:xfrm>
          </p:grpSpPr>
          <p:grpSp>
            <p:nvGrpSpPr>
              <p:cNvPr id="401487" name="Group 110"/>
              <p:cNvGrpSpPr/>
              <p:nvPr/>
            </p:nvGrpSpPr>
            <p:grpSpPr>
              <a:xfrm>
                <a:off x="2016" y="3264"/>
                <a:ext cx="1344" cy="432"/>
                <a:chOff x="2016" y="3264"/>
                <a:chExt cx="1344" cy="432"/>
              </a:xfrm>
            </p:grpSpPr>
            <p:sp>
              <p:nvSpPr>
                <p:cNvPr id="401490" name="Freeform 111"/>
                <p:cNvSpPr/>
                <p:nvPr/>
              </p:nvSpPr>
              <p:spPr>
                <a:xfrm>
                  <a:off x="2016" y="3264"/>
                  <a:ext cx="672" cy="432"/>
                </a:xfrm>
                <a:custGeom>
                  <a:avLst/>
                  <a:gdLst>
                    <a:gd name="txL" fmla="*/ 0 w 672"/>
                    <a:gd name="txT" fmla="*/ 0 h 432"/>
                    <a:gd name="txR" fmla="*/ 672 w 672"/>
                    <a:gd name="txB" fmla="*/ 432 h 432"/>
                  </a:gdLst>
                  <a:ahLst/>
                  <a:cxnLst>
                    <a:cxn ang="0">
                      <a:pos x="0" y="432"/>
                    </a:cxn>
                    <a:cxn ang="0">
                      <a:pos x="192" y="336"/>
                    </a:cxn>
                    <a:cxn ang="0">
                      <a:pos x="384" y="144"/>
                    </a:cxn>
                    <a:cxn ang="0">
                      <a:pos x="528" y="48"/>
                    </a:cxn>
                    <a:cxn ang="0">
                      <a:pos x="672" y="0"/>
                    </a:cxn>
                  </a:cxnLst>
                  <a:rect l="txL" t="txT" r="txR" b="txB"/>
                  <a:pathLst>
                    <a:path w="672" h="432">
                      <a:moveTo>
                        <a:pt x="0" y="432"/>
                      </a:moveTo>
                      <a:cubicBezTo>
                        <a:pt x="64" y="408"/>
                        <a:pt x="128" y="384"/>
                        <a:pt x="192" y="336"/>
                      </a:cubicBezTo>
                      <a:cubicBezTo>
                        <a:pt x="256" y="288"/>
                        <a:pt x="328" y="192"/>
                        <a:pt x="384" y="144"/>
                      </a:cubicBezTo>
                      <a:cubicBezTo>
                        <a:pt x="440" y="96"/>
                        <a:pt x="480" y="72"/>
                        <a:pt x="528" y="48"/>
                      </a:cubicBezTo>
                      <a:cubicBezTo>
                        <a:pt x="576" y="24"/>
                        <a:pt x="624" y="12"/>
                        <a:pt x="672" y="0"/>
                      </a:cubicBezTo>
                    </a:path>
                  </a:pathLst>
                </a:custGeom>
                <a:noFill/>
                <a:ln w="19050" cap="flat" cmpd="sng">
                  <a:solidFill>
                    <a:schemeClr val="tx1">
                      <a:alpha val="100000"/>
                    </a:schemeClr>
                  </a:solidFill>
                  <a:prstDash val="solid"/>
                  <a:round/>
                  <a:headEnd type="none" w="med" len="med"/>
                  <a:tailEnd type="none" w="med" len="med"/>
                </a:ln>
              </p:spPr>
              <p:txBody>
                <a:bodyPr/>
                <a:p>
                  <a:endParaRPr lang="en-US"/>
                </a:p>
              </p:txBody>
            </p:sp>
            <p:sp>
              <p:nvSpPr>
                <p:cNvPr id="401491" name="Freeform 112"/>
                <p:cNvSpPr/>
                <p:nvPr/>
              </p:nvSpPr>
              <p:spPr>
                <a:xfrm flipH="1">
                  <a:off x="2688" y="3264"/>
                  <a:ext cx="672" cy="432"/>
                </a:xfrm>
                <a:custGeom>
                  <a:avLst/>
                  <a:gdLst>
                    <a:gd name="txL" fmla="*/ 0 w 672"/>
                    <a:gd name="txT" fmla="*/ 0 h 432"/>
                    <a:gd name="txR" fmla="*/ 672 w 672"/>
                    <a:gd name="txB" fmla="*/ 432 h 432"/>
                  </a:gdLst>
                  <a:ahLst/>
                  <a:cxnLst>
                    <a:cxn ang="0">
                      <a:pos x="0" y="432"/>
                    </a:cxn>
                    <a:cxn ang="0">
                      <a:pos x="192" y="336"/>
                    </a:cxn>
                    <a:cxn ang="0">
                      <a:pos x="384" y="144"/>
                    </a:cxn>
                    <a:cxn ang="0">
                      <a:pos x="528" y="48"/>
                    </a:cxn>
                    <a:cxn ang="0">
                      <a:pos x="672" y="0"/>
                    </a:cxn>
                  </a:cxnLst>
                  <a:rect l="txL" t="txT" r="txR" b="txB"/>
                  <a:pathLst>
                    <a:path w="672" h="432">
                      <a:moveTo>
                        <a:pt x="0" y="432"/>
                      </a:moveTo>
                      <a:cubicBezTo>
                        <a:pt x="64" y="408"/>
                        <a:pt x="128" y="384"/>
                        <a:pt x="192" y="336"/>
                      </a:cubicBezTo>
                      <a:cubicBezTo>
                        <a:pt x="256" y="288"/>
                        <a:pt x="328" y="192"/>
                        <a:pt x="384" y="144"/>
                      </a:cubicBezTo>
                      <a:cubicBezTo>
                        <a:pt x="440" y="96"/>
                        <a:pt x="480" y="72"/>
                        <a:pt x="528" y="48"/>
                      </a:cubicBezTo>
                      <a:cubicBezTo>
                        <a:pt x="576" y="24"/>
                        <a:pt x="624" y="12"/>
                        <a:pt x="672" y="0"/>
                      </a:cubicBezTo>
                    </a:path>
                  </a:pathLst>
                </a:custGeom>
                <a:noFill/>
                <a:ln w="19050" cap="flat" cmpd="sng">
                  <a:solidFill>
                    <a:schemeClr val="tx1">
                      <a:alpha val="100000"/>
                    </a:schemeClr>
                  </a:solidFill>
                  <a:prstDash val="solid"/>
                  <a:round/>
                  <a:headEnd type="none" w="med" len="med"/>
                  <a:tailEnd type="none" w="med" len="med"/>
                </a:ln>
              </p:spPr>
              <p:txBody>
                <a:bodyPr/>
                <a:p>
                  <a:endParaRPr lang="en-US"/>
                </a:p>
              </p:txBody>
            </p:sp>
          </p:grpSp>
          <p:sp>
            <p:nvSpPr>
              <p:cNvPr id="401488" name="Freeform 113"/>
              <p:cNvSpPr/>
              <p:nvPr/>
            </p:nvSpPr>
            <p:spPr>
              <a:xfrm>
                <a:off x="2016" y="3264"/>
                <a:ext cx="672" cy="432"/>
              </a:xfrm>
              <a:custGeom>
                <a:avLst/>
                <a:gdLst>
                  <a:gd name="txL" fmla="*/ 0 w 672"/>
                  <a:gd name="txT" fmla="*/ 0 h 432"/>
                  <a:gd name="txR" fmla="*/ 672 w 672"/>
                  <a:gd name="txB" fmla="*/ 432 h 432"/>
                </a:gdLst>
                <a:ahLst/>
                <a:cxnLst>
                  <a:cxn ang="0">
                    <a:pos x="0" y="432"/>
                  </a:cxn>
                  <a:cxn ang="0">
                    <a:pos x="192" y="336"/>
                  </a:cxn>
                  <a:cxn ang="0">
                    <a:pos x="384" y="144"/>
                  </a:cxn>
                  <a:cxn ang="0">
                    <a:pos x="528" y="48"/>
                  </a:cxn>
                  <a:cxn ang="0">
                    <a:pos x="672" y="0"/>
                  </a:cxn>
                </a:cxnLst>
                <a:rect l="txL" t="txT" r="txR" b="txB"/>
                <a:pathLst>
                  <a:path w="672" h="432">
                    <a:moveTo>
                      <a:pt x="0" y="432"/>
                    </a:moveTo>
                    <a:cubicBezTo>
                      <a:pt x="64" y="408"/>
                      <a:pt x="128" y="384"/>
                      <a:pt x="192" y="336"/>
                    </a:cubicBezTo>
                    <a:cubicBezTo>
                      <a:pt x="256" y="288"/>
                      <a:pt x="328" y="192"/>
                      <a:pt x="384" y="144"/>
                    </a:cubicBezTo>
                    <a:cubicBezTo>
                      <a:pt x="440" y="96"/>
                      <a:pt x="480" y="72"/>
                      <a:pt x="528" y="48"/>
                    </a:cubicBezTo>
                    <a:cubicBezTo>
                      <a:pt x="576" y="24"/>
                      <a:pt x="624" y="12"/>
                      <a:pt x="672" y="0"/>
                    </a:cubicBezTo>
                  </a:path>
                </a:pathLst>
              </a:custGeom>
              <a:noFill/>
              <a:ln w="19050" cap="flat" cmpd="sng">
                <a:solidFill>
                  <a:schemeClr val="tx1">
                    <a:alpha val="100000"/>
                  </a:schemeClr>
                </a:solidFill>
                <a:prstDash val="solid"/>
                <a:round/>
                <a:headEnd type="none" w="med" len="med"/>
                <a:tailEnd type="none" w="med" len="med"/>
              </a:ln>
            </p:spPr>
            <p:txBody>
              <a:bodyPr/>
              <a:p>
                <a:endParaRPr lang="en-US"/>
              </a:p>
            </p:txBody>
          </p:sp>
          <p:sp>
            <p:nvSpPr>
              <p:cNvPr id="401489" name="Freeform 114"/>
              <p:cNvSpPr/>
              <p:nvPr/>
            </p:nvSpPr>
            <p:spPr>
              <a:xfrm flipH="1">
                <a:off x="2688" y="3264"/>
                <a:ext cx="672" cy="432"/>
              </a:xfrm>
              <a:custGeom>
                <a:avLst/>
                <a:gdLst>
                  <a:gd name="txL" fmla="*/ 0 w 672"/>
                  <a:gd name="txT" fmla="*/ 0 h 432"/>
                  <a:gd name="txR" fmla="*/ 672 w 672"/>
                  <a:gd name="txB" fmla="*/ 432 h 432"/>
                </a:gdLst>
                <a:ahLst/>
                <a:cxnLst>
                  <a:cxn ang="0">
                    <a:pos x="0" y="432"/>
                  </a:cxn>
                  <a:cxn ang="0">
                    <a:pos x="192" y="336"/>
                  </a:cxn>
                  <a:cxn ang="0">
                    <a:pos x="384" y="144"/>
                  </a:cxn>
                  <a:cxn ang="0">
                    <a:pos x="528" y="48"/>
                  </a:cxn>
                  <a:cxn ang="0">
                    <a:pos x="672" y="0"/>
                  </a:cxn>
                </a:cxnLst>
                <a:rect l="txL" t="txT" r="txR" b="txB"/>
                <a:pathLst>
                  <a:path w="672" h="432">
                    <a:moveTo>
                      <a:pt x="0" y="432"/>
                    </a:moveTo>
                    <a:cubicBezTo>
                      <a:pt x="64" y="408"/>
                      <a:pt x="128" y="384"/>
                      <a:pt x="192" y="336"/>
                    </a:cubicBezTo>
                    <a:cubicBezTo>
                      <a:pt x="256" y="288"/>
                      <a:pt x="328" y="192"/>
                      <a:pt x="384" y="144"/>
                    </a:cubicBezTo>
                    <a:cubicBezTo>
                      <a:pt x="440" y="96"/>
                      <a:pt x="480" y="72"/>
                      <a:pt x="528" y="48"/>
                    </a:cubicBezTo>
                    <a:cubicBezTo>
                      <a:pt x="576" y="24"/>
                      <a:pt x="624" y="12"/>
                      <a:pt x="672" y="0"/>
                    </a:cubicBezTo>
                  </a:path>
                </a:pathLst>
              </a:custGeom>
              <a:noFill/>
              <a:ln w="19050" cap="flat" cmpd="sng">
                <a:solidFill>
                  <a:schemeClr val="tx1">
                    <a:alpha val="100000"/>
                  </a:schemeClr>
                </a:solidFill>
                <a:prstDash val="solid"/>
                <a:round/>
                <a:headEnd type="none" w="med" len="med"/>
                <a:tailEnd type="none" w="med" len="med"/>
              </a:ln>
            </p:spPr>
            <p:txBody>
              <a:bodyPr/>
              <a:p>
                <a:endParaRPr lang="en-US"/>
              </a:p>
            </p:txBody>
          </p:sp>
        </p:grpSp>
        <p:grpSp>
          <p:nvGrpSpPr>
            <p:cNvPr id="401472" name="Group 115"/>
            <p:cNvGrpSpPr/>
            <p:nvPr/>
          </p:nvGrpSpPr>
          <p:grpSpPr>
            <a:xfrm>
              <a:off x="3744" y="1824"/>
              <a:ext cx="1344" cy="432"/>
              <a:chOff x="2016" y="3264"/>
              <a:chExt cx="1344" cy="432"/>
            </a:xfrm>
          </p:grpSpPr>
          <p:grpSp>
            <p:nvGrpSpPr>
              <p:cNvPr id="401482" name="Group 116"/>
              <p:cNvGrpSpPr/>
              <p:nvPr/>
            </p:nvGrpSpPr>
            <p:grpSpPr>
              <a:xfrm>
                <a:off x="2016" y="3264"/>
                <a:ext cx="1344" cy="432"/>
                <a:chOff x="2016" y="3264"/>
                <a:chExt cx="1344" cy="432"/>
              </a:xfrm>
            </p:grpSpPr>
            <p:sp>
              <p:nvSpPr>
                <p:cNvPr id="401485" name="Freeform 117"/>
                <p:cNvSpPr/>
                <p:nvPr/>
              </p:nvSpPr>
              <p:spPr>
                <a:xfrm>
                  <a:off x="2016" y="3264"/>
                  <a:ext cx="672" cy="432"/>
                </a:xfrm>
                <a:custGeom>
                  <a:avLst/>
                  <a:gdLst>
                    <a:gd name="txL" fmla="*/ 0 w 672"/>
                    <a:gd name="txT" fmla="*/ 0 h 432"/>
                    <a:gd name="txR" fmla="*/ 672 w 672"/>
                    <a:gd name="txB" fmla="*/ 432 h 432"/>
                  </a:gdLst>
                  <a:ahLst/>
                  <a:cxnLst>
                    <a:cxn ang="0">
                      <a:pos x="0" y="432"/>
                    </a:cxn>
                    <a:cxn ang="0">
                      <a:pos x="192" y="336"/>
                    </a:cxn>
                    <a:cxn ang="0">
                      <a:pos x="384" y="144"/>
                    </a:cxn>
                    <a:cxn ang="0">
                      <a:pos x="528" y="48"/>
                    </a:cxn>
                    <a:cxn ang="0">
                      <a:pos x="672" y="0"/>
                    </a:cxn>
                  </a:cxnLst>
                  <a:rect l="txL" t="txT" r="txR" b="txB"/>
                  <a:pathLst>
                    <a:path w="672" h="432">
                      <a:moveTo>
                        <a:pt x="0" y="432"/>
                      </a:moveTo>
                      <a:cubicBezTo>
                        <a:pt x="64" y="408"/>
                        <a:pt x="128" y="384"/>
                        <a:pt x="192" y="336"/>
                      </a:cubicBezTo>
                      <a:cubicBezTo>
                        <a:pt x="256" y="288"/>
                        <a:pt x="328" y="192"/>
                        <a:pt x="384" y="144"/>
                      </a:cubicBezTo>
                      <a:cubicBezTo>
                        <a:pt x="440" y="96"/>
                        <a:pt x="480" y="72"/>
                        <a:pt x="528" y="48"/>
                      </a:cubicBezTo>
                      <a:cubicBezTo>
                        <a:pt x="576" y="24"/>
                        <a:pt x="624" y="12"/>
                        <a:pt x="672" y="0"/>
                      </a:cubicBezTo>
                    </a:path>
                  </a:pathLst>
                </a:custGeom>
                <a:noFill/>
                <a:ln w="19050" cap="flat" cmpd="sng">
                  <a:solidFill>
                    <a:schemeClr val="tx1">
                      <a:alpha val="100000"/>
                    </a:schemeClr>
                  </a:solidFill>
                  <a:prstDash val="solid"/>
                  <a:round/>
                  <a:headEnd type="none" w="med" len="med"/>
                  <a:tailEnd type="none" w="med" len="med"/>
                </a:ln>
              </p:spPr>
              <p:txBody>
                <a:bodyPr/>
                <a:p>
                  <a:endParaRPr lang="en-US"/>
                </a:p>
              </p:txBody>
            </p:sp>
            <p:sp>
              <p:nvSpPr>
                <p:cNvPr id="401486" name="Freeform 118"/>
                <p:cNvSpPr/>
                <p:nvPr/>
              </p:nvSpPr>
              <p:spPr>
                <a:xfrm flipH="1">
                  <a:off x="2688" y="3264"/>
                  <a:ext cx="672" cy="432"/>
                </a:xfrm>
                <a:custGeom>
                  <a:avLst/>
                  <a:gdLst>
                    <a:gd name="txL" fmla="*/ 0 w 672"/>
                    <a:gd name="txT" fmla="*/ 0 h 432"/>
                    <a:gd name="txR" fmla="*/ 672 w 672"/>
                    <a:gd name="txB" fmla="*/ 432 h 432"/>
                  </a:gdLst>
                  <a:ahLst/>
                  <a:cxnLst>
                    <a:cxn ang="0">
                      <a:pos x="0" y="432"/>
                    </a:cxn>
                    <a:cxn ang="0">
                      <a:pos x="192" y="336"/>
                    </a:cxn>
                    <a:cxn ang="0">
                      <a:pos x="384" y="144"/>
                    </a:cxn>
                    <a:cxn ang="0">
                      <a:pos x="528" y="48"/>
                    </a:cxn>
                    <a:cxn ang="0">
                      <a:pos x="672" y="0"/>
                    </a:cxn>
                  </a:cxnLst>
                  <a:rect l="txL" t="txT" r="txR" b="txB"/>
                  <a:pathLst>
                    <a:path w="672" h="432">
                      <a:moveTo>
                        <a:pt x="0" y="432"/>
                      </a:moveTo>
                      <a:cubicBezTo>
                        <a:pt x="64" y="408"/>
                        <a:pt x="128" y="384"/>
                        <a:pt x="192" y="336"/>
                      </a:cubicBezTo>
                      <a:cubicBezTo>
                        <a:pt x="256" y="288"/>
                        <a:pt x="328" y="192"/>
                        <a:pt x="384" y="144"/>
                      </a:cubicBezTo>
                      <a:cubicBezTo>
                        <a:pt x="440" y="96"/>
                        <a:pt x="480" y="72"/>
                        <a:pt x="528" y="48"/>
                      </a:cubicBezTo>
                      <a:cubicBezTo>
                        <a:pt x="576" y="24"/>
                        <a:pt x="624" y="12"/>
                        <a:pt x="672" y="0"/>
                      </a:cubicBezTo>
                    </a:path>
                  </a:pathLst>
                </a:custGeom>
                <a:noFill/>
                <a:ln w="19050" cap="flat" cmpd="sng">
                  <a:solidFill>
                    <a:schemeClr val="tx1">
                      <a:alpha val="100000"/>
                    </a:schemeClr>
                  </a:solidFill>
                  <a:prstDash val="solid"/>
                  <a:round/>
                  <a:headEnd type="none" w="med" len="med"/>
                  <a:tailEnd type="none" w="med" len="med"/>
                </a:ln>
              </p:spPr>
              <p:txBody>
                <a:bodyPr/>
                <a:p>
                  <a:endParaRPr lang="en-US"/>
                </a:p>
              </p:txBody>
            </p:sp>
          </p:grpSp>
          <p:sp>
            <p:nvSpPr>
              <p:cNvPr id="401483" name="Freeform 119"/>
              <p:cNvSpPr/>
              <p:nvPr/>
            </p:nvSpPr>
            <p:spPr>
              <a:xfrm>
                <a:off x="2016" y="3264"/>
                <a:ext cx="672" cy="432"/>
              </a:xfrm>
              <a:custGeom>
                <a:avLst/>
                <a:gdLst>
                  <a:gd name="txL" fmla="*/ 0 w 672"/>
                  <a:gd name="txT" fmla="*/ 0 h 432"/>
                  <a:gd name="txR" fmla="*/ 672 w 672"/>
                  <a:gd name="txB" fmla="*/ 432 h 432"/>
                </a:gdLst>
                <a:ahLst/>
                <a:cxnLst>
                  <a:cxn ang="0">
                    <a:pos x="0" y="432"/>
                  </a:cxn>
                  <a:cxn ang="0">
                    <a:pos x="192" y="336"/>
                  </a:cxn>
                  <a:cxn ang="0">
                    <a:pos x="384" y="144"/>
                  </a:cxn>
                  <a:cxn ang="0">
                    <a:pos x="528" y="48"/>
                  </a:cxn>
                  <a:cxn ang="0">
                    <a:pos x="672" y="0"/>
                  </a:cxn>
                </a:cxnLst>
                <a:rect l="txL" t="txT" r="txR" b="txB"/>
                <a:pathLst>
                  <a:path w="672" h="432">
                    <a:moveTo>
                      <a:pt x="0" y="432"/>
                    </a:moveTo>
                    <a:cubicBezTo>
                      <a:pt x="64" y="408"/>
                      <a:pt x="128" y="384"/>
                      <a:pt x="192" y="336"/>
                    </a:cubicBezTo>
                    <a:cubicBezTo>
                      <a:pt x="256" y="288"/>
                      <a:pt x="328" y="192"/>
                      <a:pt x="384" y="144"/>
                    </a:cubicBezTo>
                    <a:cubicBezTo>
                      <a:pt x="440" y="96"/>
                      <a:pt x="480" y="72"/>
                      <a:pt x="528" y="48"/>
                    </a:cubicBezTo>
                    <a:cubicBezTo>
                      <a:pt x="576" y="24"/>
                      <a:pt x="624" y="12"/>
                      <a:pt x="672" y="0"/>
                    </a:cubicBezTo>
                  </a:path>
                </a:pathLst>
              </a:custGeom>
              <a:noFill/>
              <a:ln w="19050" cap="flat" cmpd="sng">
                <a:solidFill>
                  <a:schemeClr val="tx1">
                    <a:alpha val="100000"/>
                  </a:schemeClr>
                </a:solidFill>
                <a:prstDash val="solid"/>
                <a:round/>
                <a:headEnd type="none" w="med" len="med"/>
                <a:tailEnd type="none" w="med" len="med"/>
              </a:ln>
            </p:spPr>
            <p:txBody>
              <a:bodyPr/>
              <a:p>
                <a:endParaRPr lang="en-US"/>
              </a:p>
            </p:txBody>
          </p:sp>
          <p:sp>
            <p:nvSpPr>
              <p:cNvPr id="401484" name="Freeform 120"/>
              <p:cNvSpPr/>
              <p:nvPr/>
            </p:nvSpPr>
            <p:spPr>
              <a:xfrm flipH="1">
                <a:off x="2688" y="3264"/>
                <a:ext cx="672" cy="432"/>
              </a:xfrm>
              <a:custGeom>
                <a:avLst/>
                <a:gdLst>
                  <a:gd name="txL" fmla="*/ 0 w 672"/>
                  <a:gd name="txT" fmla="*/ 0 h 432"/>
                  <a:gd name="txR" fmla="*/ 672 w 672"/>
                  <a:gd name="txB" fmla="*/ 432 h 432"/>
                </a:gdLst>
                <a:ahLst/>
                <a:cxnLst>
                  <a:cxn ang="0">
                    <a:pos x="0" y="432"/>
                  </a:cxn>
                  <a:cxn ang="0">
                    <a:pos x="192" y="336"/>
                  </a:cxn>
                  <a:cxn ang="0">
                    <a:pos x="384" y="144"/>
                  </a:cxn>
                  <a:cxn ang="0">
                    <a:pos x="528" y="48"/>
                  </a:cxn>
                  <a:cxn ang="0">
                    <a:pos x="672" y="0"/>
                  </a:cxn>
                </a:cxnLst>
                <a:rect l="txL" t="txT" r="txR" b="txB"/>
                <a:pathLst>
                  <a:path w="672" h="432">
                    <a:moveTo>
                      <a:pt x="0" y="432"/>
                    </a:moveTo>
                    <a:cubicBezTo>
                      <a:pt x="64" y="408"/>
                      <a:pt x="128" y="384"/>
                      <a:pt x="192" y="336"/>
                    </a:cubicBezTo>
                    <a:cubicBezTo>
                      <a:pt x="256" y="288"/>
                      <a:pt x="328" y="192"/>
                      <a:pt x="384" y="144"/>
                    </a:cubicBezTo>
                    <a:cubicBezTo>
                      <a:pt x="440" y="96"/>
                      <a:pt x="480" y="72"/>
                      <a:pt x="528" y="48"/>
                    </a:cubicBezTo>
                    <a:cubicBezTo>
                      <a:pt x="576" y="24"/>
                      <a:pt x="624" y="12"/>
                      <a:pt x="672" y="0"/>
                    </a:cubicBezTo>
                  </a:path>
                </a:pathLst>
              </a:custGeom>
              <a:noFill/>
              <a:ln w="19050" cap="flat" cmpd="sng">
                <a:solidFill>
                  <a:schemeClr val="tx1">
                    <a:alpha val="100000"/>
                  </a:schemeClr>
                </a:solidFill>
                <a:prstDash val="solid"/>
                <a:round/>
                <a:headEnd type="none" w="med" len="med"/>
                <a:tailEnd type="none" w="med" len="med"/>
              </a:ln>
            </p:spPr>
            <p:txBody>
              <a:bodyPr/>
              <a:p>
                <a:endParaRPr lang="en-US"/>
              </a:p>
            </p:txBody>
          </p:sp>
        </p:grpSp>
        <p:sp>
          <p:nvSpPr>
            <p:cNvPr id="401473" name="Line 121"/>
            <p:cNvSpPr/>
            <p:nvPr/>
          </p:nvSpPr>
          <p:spPr>
            <a:xfrm>
              <a:off x="960" y="2208"/>
              <a:ext cx="0" cy="96"/>
            </a:xfrm>
            <a:prstGeom prst="line">
              <a:avLst/>
            </a:prstGeom>
            <a:ln w="15875" cap="flat" cmpd="sng">
              <a:solidFill>
                <a:schemeClr val="tx1"/>
              </a:solidFill>
              <a:prstDash val="solid"/>
              <a:headEnd type="none" w="med" len="med"/>
              <a:tailEnd type="none" w="med" len="med"/>
            </a:ln>
          </p:spPr>
        </p:sp>
        <p:sp>
          <p:nvSpPr>
            <p:cNvPr id="401474" name="Line 122"/>
            <p:cNvSpPr/>
            <p:nvPr/>
          </p:nvSpPr>
          <p:spPr>
            <a:xfrm>
              <a:off x="4992" y="2208"/>
              <a:ext cx="0" cy="96"/>
            </a:xfrm>
            <a:prstGeom prst="line">
              <a:avLst/>
            </a:prstGeom>
            <a:ln w="15875" cap="flat" cmpd="sng">
              <a:solidFill>
                <a:schemeClr val="tx1"/>
              </a:solidFill>
              <a:prstDash val="solid"/>
              <a:headEnd type="none" w="med" len="med"/>
              <a:tailEnd type="none" w="med" len="med"/>
            </a:ln>
          </p:spPr>
        </p:sp>
        <p:grpSp>
          <p:nvGrpSpPr>
            <p:cNvPr id="401475" name="Group 123"/>
            <p:cNvGrpSpPr/>
            <p:nvPr/>
          </p:nvGrpSpPr>
          <p:grpSpPr>
            <a:xfrm flipV="1">
              <a:off x="3168" y="2256"/>
              <a:ext cx="1344" cy="432"/>
              <a:chOff x="960" y="3456"/>
              <a:chExt cx="1344" cy="432"/>
            </a:xfrm>
          </p:grpSpPr>
          <p:sp>
            <p:nvSpPr>
              <p:cNvPr id="401480" name="Freeform 124"/>
              <p:cNvSpPr/>
              <p:nvPr/>
            </p:nvSpPr>
            <p:spPr>
              <a:xfrm>
                <a:off x="960" y="3456"/>
                <a:ext cx="672" cy="432"/>
              </a:xfrm>
              <a:custGeom>
                <a:avLst/>
                <a:gdLst>
                  <a:gd name="txL" fmla="*/ 0 w 672"/>
                  <a:gd name="txT" fmla="*/ 0 h 432"/>
                  <a:gd name="txR" fmla="*/ 672 w 672"/>
                  <a:gd name="txB" fmla="*/ 432 h 432"/>
                </a:gdLst>
                <a:ahLst/>
                <a:cxnLst>
                  <a:cxn ang="0">
                    <a:pos x="0" y="432"/>
                  </a:cxn>
                  <a:cxn ang="0">
                    <a:pos x="192" y="336"/>
                  </a:cxn>
                  <a:cxn ang="0">
                    <a:pos x="384" y="144"/>
                  </a:cxn>
                  <a:cxn ang="0">
                    <a:pos x="528" y="48"/>
                  </a:cxn>
                  <a:cxn ang="0">
                    <a:pos x="672" y="0"/>
                  </a:cxn>
                </a:cxnLst>
                <a:rect l="txL" t="txT" r="txR" b="txB"/>
                <a:pathLst>
                  <a:path w="672" h="432">
                    <a:moveTo>
                      <a:pt x="0" y="432"/>
                    </a:moveTo>
                    <a:cubicBezTo>
                      <a:pt x="64" y="408"/>
                      <a:pt x="128" y="384"/>
                      <a:pt x="192" y="336"/>
                    </a:cubicBezTo>
                    <a:cubicBezTo>
                      <a:pt x="256" y="288"/>
                      <a:pt x="328" y="192"/>
                      <a:pt x="384" y="144"/>
                    </a:cubicBezTo>
                    <a:cubicBezTo>
                      <a:pt x="440" y="96"/>
                      <a:pt x="480" y="72"/>
                      <a:pt x="528" y="48"/>
                    </a:cubicBezTo>
                    <a:cubicBezTo>
                      <a:pt x="576" y="24"/>
                      <a:pt x="624" y="12"/>
                      <a:pt x="672" y="0"/>
                    </a:cubicBezTo>
                  </a:path>
                </a:pathLst>
              </a:custGeom>
              <a:noFill/>
              <a:ln w="19050" cap="flat" cmpd="sng">
                <a:solidFill>
                  <a:schemeClr val="tx1">
                    <a:alpha val="100000"/>
                  </a:schemeClr>
                </a:solidFill>
                <a:prstDash val="solid"/>
                <a:round/>
                <a:headEnd type="none" w="med" len="med"/>
                <a:tailEnd type="none" w="med" len="med"/>
              </a:ln>
            </p:spPr>
            <p:txBody>
              <a:bodyPr/>
              <a:p>
                <a:endParaRPr lang="en-US"/>
              </a:p>
            </p:txBody>
          </p:sp>
          <p:sp>
            <p:nvSpPr>
              <p:cNvPr id="401481" name="Freeform 125"/>
              <p:cNvSpPr/>
              <p:nvPr/>
            </p:nvSpPr>
            <p:spPr>
              <a:xfrm flipH="1">
                <a:off x="1632" y="3456"/>
                <a:ext cx="672" cy="432"/>
              </a:xfrm>
              <a:custGeom>
                <a:avLst/>
                <a:gdLst>
                  <a:gd name="txL" fmla="*/ 0 w 672"/>
                  <a:gd name="txT" fmla="*/ 0 h 432"/>
                  <a:gd name="txR" fmla="*/ 672 w 672"/>
                  <a:gd name="txB" fmla="*/ 432 h 432"/>
                </a:gdLst>
                <a:ahLst/>
                <a:cxnLst>
                  <a:cxn ang="0">
                    <a:pos x="0" y="432"/>
                  </a:cxn>
                  <a:cxn ang="0">
                    <a:pos x="192" y="336"/>
                  </a:cxn>
                  <a:cxn ang="0">
                    <a:pos x="384" y="144"/>
                  </a:cxn>
                  <a:cxn ang="0">
                    <a:pos x="528" y="48"/>
                  </a:cxn>
                  <a:cxn ang="0">
                    <a:pos x="672" y="0"/>
                  </a:cxn>
                </a:cxnLst>
                <a:rect l="txL" t="txT" r="txR" b="txB"/>
                <a:pathLst>
                  <a:path w="672" h="432">
                    <a:moveTo>
                      <a:pt x="0" y="432"/>
                    </a:moveTo>
                    <a:cubicBezTo>
                      <a:pt x="64" y="408"/>
                      <a:pt x="128" y="384"/>
                      <a:pt x="192" y="336"/>
                    </a:cubicBezTo>
                    <a:cubicBezTo>
                      <a:pt x="256" y="288"/>
                      <a:pt x="328" y="192"/>
                      <a:pt x="384" y="144"/>
                    </a:cubicBezTo>
                    <a:cubicBezTo>
                      <a:pt x="440" y="96"/>
                      <a:pt x="480" y="72"/>
                      <a:pt x="528" y="48"/>
                    </a:cubicBezTo>
                    <a:cubicBezTo>
                      <a:pt x="576" y="24"/>
                      <a:pt x="624" y="12"/>
                      <a:pt x="672" y="0"/>
                    </a:cubicBezTo>
                  </a:path>
                </a:pathLst>
              </a:custGeom>
              <a:noFill/>
              <a:ln w="19050" cap="flat" cmpd="sng">
                <a:solidFill>
                  <a:schemeClr val="tx1">
                    <a:alpha val="100000"/>
                  </a:schemeClr>
                </a:solidFill>
                <a:prstDash val="solid"/>
                <a:round/>
                <a:headEnd type="none" w="med" len="med"/>
                <a:tailEnd type="none" w="med" len="med"/>
              </a:ln>
            </p:spPr>
            <p:txBody>
              <a:bodyPr/>
              <a:p>
                <a:endParaRPr lang="en-US"/>
              </a:p>
            </p:txBody>
          </p:sp>
        </p:grpSp>
        <p:grpSp>
          <p:nvGrpSpPr>
            <p:cNvPr id="401476" name="Group 126"/>
            <p:cNvGrpSpPr/>
            <p:nvPr/>
          </p:nvGrpSpPr>
          <p:grpSpPr>
            <a:xfrm flipV="1">
              <a:off x="1440" y="2256"/>
              <a:ext cx="1344" cy="432"/>
              <a:chOff x="960" y="3456"/>
              <a:chExt cx="1344" cy="432"/>
            </a:xfrm>
          </p:grpSpPr>
          <p:sp>
            <p:nvSpPr>
              <p:cNvPr id="401478" name="Freeform 127"/>
              <p:cNvSpPr/>
              <p:nvPr/>
            </p:nvSpPr>
            <p:spPr>
              <a:xfrm>
                <a:off x="960" y="3456"/>
                <a:ext cx="672" cy="432"/>
              </a:xfrm>
              <a:custGeom>
                <a:avLst/>
                <a:gdLst>
                  <a:gd name="txL" fmla="*/ 0 w 672"/>
                  <a:gd name="txT" fmla="*/ 0 h 432"/>
                  <a:gd name="txR" fmla="*/ 672 w 672"/>
                  <a:gd name="txB" fmla="*/ 432 h 432"/>
                </a:gdLst>
                <a:ahLst/>
                <a:cxnLst>
                  <a:cxn ang="0">
                    <a:pos x="0" y="432"/>
                  </a:cxn>
                  <a:cxn ang="0">
                    <a:pos x="192" y="336"/>
                  </a:cxn>
                  <a:cxn ang="0">
                    <a:pos x="384" y="144"/>
                  </a:cxn>
                  <a:cxn ang="0">
                    <a:pos x="528" y="48"/>
                  </a:cxn>
                  <a:cxn ang="0">
                    <a:pos x="672" y="0"/>
                  </a:cxn>
                </a:cxnLst>
                <a:rect l="txL" t="txT" r="txR" b="txB"/>
                <a:pathLst>
                  <a:path w="672" h="432">
                    <a:moveTo>
                      <a:pt x="0" y="432"/>
                    </a:moveTo>
                    <a:cubicBezTo>
                      <a:pt x="64" y="408"/>
                      <a:pt x="128" y="384"/>
                      <a:pt x="192" y="336"/>
                    </a:cubicBezTo>
                    <a:cubicBezTo>
                      <a:pt x="256" y="288"/>
                      <a:pt x="328" y="192"/>
                      <a:pt x="384" y="144"/>
                    </a:cubicBezTo>
                    <a:cubicBezTo>
                      <a:pt x="440" y="96"/>
                      <a:pt x="480" y="72"/>
                      <a:pt x="528" y="48"/>
                    </a:cubicBezTo>
                    <a:cubicBezTo>
                      <a:pt x="576" y="24"/>
                      <a:pt x="624" y="12"/>
                      <a:pt x="672" y="0"/>
                    </a:cubicBezTo>
                  </a:path>
                </a:pathLst>
              </a:custGeom>
              <a:noFill/>
              <a:ln w="19050" cap="flat" cmpd="sng">
                <a:solidFill>
                  <a:schemeClr val="tx1">
                    <a:alpha val="100000"/>
                  </a:schemeClr>
                </a:solidFill>
                <a:prstDash val="solid"/>
                <a:round/>
                <a:headEnd type="none" w="med" len="med"/>
                <a:tailEnd type="none" w="med" len="med"/>
              </a:ln>
            </p:spPr>
            <p:txBody>
              <a:bodyPr/>
              <a:p>
                <a:endParaRPr lang="en-US"/>
              </a:p>
            </p:txBody>
          </p:sp>
          <p:sp>
            <p:nvSpPr>
              <p:cNvPr id="401479" name="Freeform 128"/>
              <p:cNvSpPr/>
              <p:nvPr/>
            </p:nvSpPr>
            <p:spPr>
              <a:xfrm flipH="1">
                <a:off x="1632" y="3456"/>
                <a:ext cx="672" cy="432"/>
              </a:xfrm>
              <a:custGeom>
                <a:avLst/>
                <a:gdLst>
                  <a:gd name="txL" fmla="*/ 0 w 672"/>
                  <a:gd name="txT" fmla="*/ 0 h 432"/>
                  <a:gd name="txR" fmla="*/ 672 w 672"/>
                  <a:gd name="txB" fmla="*/ 432 h 432"/>
                </a:gdLst>
                <a:ahLst/>
                <a:cxnLst>
                  <a:cxn ang="0">
                    <a:pos x="0" y="432"/>
                  </a:cxn>
                  <a:cxn ang="0">
                    <a:pos x="192" y="336"/>
                  </a:cxn>
                  <a:cxn ang="0">
                    <a:pos x="384" y="144"/>
                  </a:cxn>
                  <a:cxn ang="0">
                    <a:pos x="528" y="48"/>
                  </a:cxn>
                  <a:cxn ang="0">
                    <a:pos x="672" y="0"/>
                  </a:cxn>
                </a:cxnLst>
                <a:rect l="txL" t="txT" r="txR" b="txB"/>
                <a:pathLst>
                  <a:path w="672" h="432">
                    <a:moveTo>
                      <a:pt x="0" y="432"/>
                    </a:moveTo>
                    <a:cubicBezTo>
                      <a:pt x="64" y="408"/>
                      <a:pt x="128" y="384"/>
                      <a:pt x="192" y="336"/>
                    </a:cubicBezTo>
                    <a:cubicBezTo>
                      <a:pt x="256" y="288"/>
                      <a:pt x="328" y="192"/>
                      <a:pt x="384" y="144"/>
                    </a:cubicBezTo>
                    <a:cubicBezTo>
                      <a:pt x="440" y="96"/>
                      <a:pt x="480" y="72"/>
                      <a:pt x="528" y="48"/>
                    </a:cubicBezTo>
                    <a:cubicBezTo>
                      <a:pt x="576" y="24"/>
                      <a:pt x="624" y="12"/>
                      <a:pt x="672" y="0"/>
                    </a:cubicBezTo>
                  </a:path>
                </a:pathLst>
              </a:custGeom>
              <a:noFill/>
              <a:ln w="19050" cap="flat" cmpd="sng">
                <a:solidFill>
                  <a:schemeClr val="tx1">
                    <a:alpha val="100000"/>
                  </a:schemeClr>
                </a:solidFill>
                <a:prstDash val="solid"/>
                <a:round/>
                <a:headEnd type="none" w="med" len="med"/>
                <a:tailEnd type="none" w="med" len="med"/>
              </a:ln>
            </p:spPr>
            <p:txBody>
              <a:bodyPr/>
              <a:p>
                <a:endParaRPr lang="en-US"/>
              </a:p>
            </p:txBody>
          </p:sp>
        </p:grpSp>
        <p:sp>
          <p:nvSpPr>
            <p:cNvPr id="401477" name="Freeform 129"/>
            <p:cNvSpPr/>
            <p:nvPr/>
          </p:nvSpPr>
          <p:spPr>
            <a:xfrm>
              <a:off x="1448" y="2094"/>
              <a:ext cx="106" cy="211"/>
            </a:xfrm>
            <a:custGeom>
              <a:avLst/>
              <a:gdLst>
                <a:gd name="txL" fmla="*/ 0 w 3108"/>
                <a:gd name="txT" fmla="*/ 0 h 897"/>
                <a:gd name="txR" fmla="*/ 3108 w 3108"/>
                <a:gd name="txB" fmla="*/ 897 h 897"/>
              </a:gdLst>
              <a:ahLst/>
              <a:cxnLst>
                <a:cxn ang="0">
                  <a:pos x="0" y="6"/>
                </a:cxn>
                <a:cxn ang="0">
                  <a:pos x="0" y="8"/>
                </a:cxn>
                <a:cxn ang="0">
                  <a:pos x="0" y="28"/>
                </a:cxn>
                <a:cxn ang="0">
                  <a:pos x="1" y="50"/>
                </a:cxn>
                <a:cxn ang="0">
                  <a:pos x="1" y="28"/>
                </a:cxn>
                <a:cxn ang="0">
                  <a:pos x="1" y="7"/>
                </a:cxn>
                <a:cxn ang="0">
                  <a:pos x="2" y="0"/>
                </a:cxn>
                <a:cxn ang="0">
                  <a:pos x="2" y="8"/>
                </a:cxn>
                <a:cxn ang="0">
                  <a:pos x="2" y="28"/>
                </a:cxn>
                <a:cxn ang="0">
                  <a:pos x="3" y="48"/>
                </a:cxn>
                <a:cxn ang="0">
                  <a:pos x="3" y="27"/>
                </a:cxn>
                <a:cxn ang="0">
                  <a:pos x="3" y="9"/>
                </a:cxn>
                <a:cxn ang="0">
                  <a:pos x="4" y="7"/>
                </a:cxn>
              </a:cxnLst>
              <a:rect l="txL" t="txT" r="txR" b="txB"/>
              <a:pathLst>
                <a:path w="3108" h="897">
                  <a:moveTo>
                    <a:pt x="0" y="101"/>
                  </a:moveTo>
                  <a:cubicBezTo>
                    <a:pt x="33" y="94"/>
                    <a:pt x="67" y="87"/>
                    <a:pt x="128" y="153"/>
                  </a:cubicBezTo>
                  <a:cubicBezTo>
                    <a:pt x="189" y="219"/>
                    <a:pt x="277" y="373"/>
                    <a:pt x="368" y="497"/>
                  </a:cubicBezTo>
                  <a:cubicBezTo>
                    <a:pt x="459" y="621"/>
                    <a:pt x="576" y="897"/>
                    <a:pt x="672" y="897"/>
                  </a:cubicBezTo>
                  <a:cubicBezTo>
                    <a:pt x="768" y="897"/>
                    <a:pt x="851" y="626"/>
                    <a:pt x="944" y="497"/>
                  </a:cubicBezTo>
                  <a:cubicBezTo>
                    <a:pt x="1037" y="368"/>
                    <a:pt x="1134" y="203"/>
                    <a:pt x="1232" y="121"/>
                  </a:cubicBezTo>
                  <a:cubicBezTo>
                    <a:pt x="1330" y="39"/>
                    <a:pt x="1433" y="0"/>
                    <a:pt x="1532" y="5"/>
                  </a:cubicBezTo>
                  <a:cubicBezTo>
                    <a:pt x="1631" y="10"/>
                    <a:pt x="1725" y="66"/>
                    <a:pt x="1824" y="149"/>
                  </a:cubicBezTo>
                  <a:cubicBezTo>
                    <a:pt x="1923" y="232"/>
                    <a:pt x="2029" y="387"/>
                    <a:pt x="2124" y="505"/>
                  </a:cubicBezTo>
                  <a:cubicBezTo>
                    <a:pt x="2219" y="623"/>
                    <a:pt x="2299" y="859"/>
                    <a:pt x="2392" y="857"/>
                  </a:cubicBezTo>
                  <a:cubicBezTo>
                    <a:pt x="2485" y="855"/>
                    <a:pt x="2601" y="609"/>
                    <a:pt x="2684" y="493"/>
                  </a:cubicBezTo>
                  <a:cubicBezTo>
                    <a:pt x="2767" y="377"/>
                    <a:pt x="2821" y="222"/>
                    <a:pt x="2892" y="161"/>
                  </a:cubicBezTo>
                  <a:cubicBezTo>
                    <a:pt x="2963" y="100"/>
                    <a:pt x="3073" y="131"/>
                    <a:pt x="3108" y="125"/>
                  </a:cubicBezTo>
                </a:path>
              </a:pathLst>
            </a:custGeom>
            <a:noFill/>
            <a:ln w="15875" cap="flat" cmpd="sng">
              <a:solidFill>
                <a:srgbClr val="FF0000">
                  <a:alpha val="100000"/>
                </a:srgbClr>
              </a:solidFill>
              <a:prstDash val="sysDot"/>
              <a:round/>
              <a:headEnd type="none" w="med" len="med"/>
              <a:tailEnd type="none" w="med" len="med"/>
            </a:ln>
          </p:spPr>
          <p:txBody>
            <a:bodyPr/>
            <a:p>
              <a:endParaRPr lang="en-US"/>
            </a:p>
          </p:txBody>
        </p:sp>
      </p:grpSp>
      <p:grpSp>
        <p:nvGrpSpPr>
          <p:cNvPr id="401414" name="Group 130"/>
          <p:cNvGrpSpPr/>
          <p:nvPr/>
        </p:nvGrpSpPr>
        <p:grpSpPr>
          <a:xfrm>
            <a:off x="1008063" y="5207000"/>
            <a:ext cx="7727950" cy="1862138"/>
            <a:chOff x="768" y="2784"/>
            <a:chExt cx="4416" cy="1064"/>
          </a:xfrm>
        </p:grpSpPr>
        <p:sp>
          <p:nvSpPr>
            <p:cNvPr id="401419" name="Text Box 131"/>
            <p:cNvSpPr txBox="1"/>
            <p:nvPr/>
          </p:nvSpPr>
          <p:spPr>
            <a:xfrm>
              <a:off x="1488" y="2794"/>
              <a:ext cx="179" cy="211"/>
            </a:xfrm>
            <a:prstGeom prst="rect">
              <a:avLst/>
            </a:prstGeom>
            <a:noFill/>
            <a:ln w="15875">
              <a:noFill/>
            </a:ln>
          </p:spPr>
          <p:txBody>
            <a:bodyPr wrap="none">
              <a:spAutoFit/>
            </a:bodyPr>
            <a:p>
              <a:pPr eaLnBrk="1" hangingPunct="1">
                <a:spcBef>
                  <a:spcPct val="20000"/>
                </a:spcBef>
                <a:buClr>
                  <a:schemeClr val="hlink"/>
                </a:buClr>
                <a:buSzPct val="55000"/>
                <a:buFont typeface="Monotype Sorts"/>
              </a:pPr>
              <a:r>
                <a:rPr lang="en-US" altLang="en-US" dirty="0">
                  <a:solidFill>
                    <a:schemeClr val="tx1"/>
                  </a:solidFill>
                  <a:latin typeface="Arial" panose="020B0604020202020204" pitchFamily="34" charset="0"/>
                </a:rPr>
                <a:t>1</a:t>
              </a:r>
              <a:endParaRPr lang="en-US" altLang="en-US" dirty="0">
                <a:solidFill>
                  <a:schemeClr val="tx1"/>
                </a:solidFill>
                <a:latin typeface="Arial" panose="020B0604020202020204" pitchFamily="34" charset="0"/>
              </a:endParaRPr>
            </a:p>
          </p:txBody>
        </p:sp>
        <p:sp>
          <p:nvSpPr>
            <p:cNvPr id="401420" name="Text Box 132"/>
            <p:cNvSpPr txBox="1"/>
            <p:nvPr/>
          </p:nvSpPr>
          <p:spPr>
            <a:xfrm>
              <a:off x="4320" y="2794"/>
              <a:ext cx="179" cy="211"/>
            </a:xfrm>
            <a:prstGeom prst="rect">
              <a:avLst/>
            </a:prstGeom>
            <a:noFill/>
            <a:ln w="15875">
              <a:noFill/>
            </a:ln>
          </p:spPr>
          <p:txBody>
            <a:bodyPr wrap="none">
              <a:spAutoFit/>
            </a:bodyPr>
            <a:p>
              <a:pPr eaLnBrk="1" hangingPunct="1">
                <a:spcBef>
                  <a:spcPct val="20000"/>
                </a:spcBef>
                <a:buClr>
                  <a:schemeClr val="hlink"/>
                </a:buClr>
                <a:buSzPct val="55000"/>
                <a:buFont typeface="Monotype Sorts"/>
              </a:pPr>
              <a:r>
                <a:rPr lang="en-US" altLang="en-US" dirty="0">
                  <a:solidFill>
                    <a:schemeClr val="tx1"/>
                  </a:solidFill>
                  <a:latin typeface="Arial" panose="020B0604020202020204" pitchFamily="34" charset="0"/>
                </a:rPr>
                <a:t>1</a:t>
              </a:r>
              <a:endParaRPr lang="en-US" altLang="en-US" dirty="0">
                <a:solidFill>
                  <a:schemeClr val="tx1"/>
                </a:solidFill>
                <a:latin typeface="Arial" panose="020B0604020202020204" pitchFamily="34" charset="0"/>
              </a:endParaRPr>
            </a:p>
          </p:txBody>
        </p:sp>
        <p:sp>
          <p:nvSpPr>
            <p:cNvPr id="401421" name="Text Box 133"/>
            <p:cNvSpPr txBox="1"/>
            <p:nvPr/>
          </p:nvSpPr>
          <p:spPr>
            <a:xfrm>
              <a:off x="3168" y="2794"/>
              <a:ext cx="179" cy="211"/>
            </a:xfrm>
            <a:prstGeom prst="rect">
              <a:avLst/>
            </a:prstGeom>
            <a:noFill/>
            <a:ln w="15875">
              <a:noFill/>
            </a:ln>
          </p:spPr>
          <p:txBody>
            <a:bodyPr wrap="none">
              <a:spAutoFit/>
            </a:bodyPr>
            <a:p>
              <a:pPr eaLnBrk="1" hangingPunct="1">
                <a:spcBef>
                  <a:spcPct val="20000"/>
                </a:spcBef>
                <a:buClr>
                  <a:schemeClr val="hlink"/>
                </a:buClr>
                <a:buSzPct val="55000"/>
                <a:buFont typeface="Monotype Sorts"/>
              </a:pPr>
              <a:r>
                <a:rPr lang="en-US" altLang="en-US" dirty="0">
                  <a:solidFill>
                    <a:schemeClr val="tx1"/>
                  </a:solidFill>
                  <a:latin typeface="Arial" panose="020B0604020202020204" pitchFamily="34" charset="0"/>
                </a:rPr>
                <a:t>1</a:t>
              </a:r>
              <a:endParaRPr lang="en-US" altLang="en-US" dirty="0">
                <a:solidFill>
                  <a:schemeClr val="tx1"/>
                </a:solidFill>
                <a:latin typeface="Arial" panose="020B0604020202020204" pitchFamily="34" charset="0"/>
              </a:endParaRPr>
            </a:p>
          </p:txBody>
        </p:sp>
        <p:sp>
          <p:nvSpPr>
            <p:cNvPr id="401422" name="Text Box 134"/>
            <p:cNvSpPr txBox="1"/>
            <p:nvPr/>
          </p:nvSpPr>
          <p:spPr>
            <a:xfrm>
              <a:off x="2592" y="2794"/>
              <a:ext cx="179" cy="211"/>
            </a:xfrm>
            <a:prstGeom prst="rect">
              <a:avLst/>
            </a:prstGeom>
            <a:noFill/>
            <a:ln w="15875">
              <a:noFill/>
            </a:ln>
          </p:spPr>
          <p:txBody>
            <a:bodyPr wrap="none">
              <a:spAutoFit/>
            </a:bodyPr>
            <a:p>
              <a:pPr eaLnBrk="1" hangingPunct="1">
                <a:spcBef>
                  <a:spcPct val="20000"/>
                </a:spcBef>
                <a:buClr>
                  <a:schemeClr val="hlink"/>
                </a:buClr>
                <a:buSzPct val="55000"/>
                <a:buFont typeface="Monotype Sorts"/>
              </a:pPr>
              <a:r>
                <a:rPr lang="en-US" altLang="en-US" dirty="0">
                  <a:solidFill>
                    <a:schemeClr val="tx1"/>
                  </a:solidFill>
                  <a:latin typeface="Arial" panose="020B0604020202020204" pitchFamily="34" charset="0"/>
                </a:rPr>
                <a:t>1</a:t>
              </a:r>
              <a:endParaRPr lang="en-US" altLang="en-US" dirty="0">
                <a:solidFill>
                  <a:schemeClr val="tx1"/>
                </a:solidFill>
                <a:latin typeface="Arial" panose="020B0604020202020204" pitchFamily="34" charset="0"/>
              </a:endParaRPr>
            </a:p>
          </p:txBody>
        </p:sp>
        <p:sp>
          <p:nvSpPr>
            <p:cNvPr id="401423" name="Text Box 135"/>
            <p:cNvSpPr txBox="1"/>
            <p:nvPr/>
          </p:nvSpPr>
          <p:spPr>
            <a:xfrm>
              <a:off x="2064" y="2784"/>
              <a:ext cx="179" cy="211"/>
            </a:xfrm>
            <a:prstGeom prst="rect">
              <a:avLst/>
            </a:prstGeom>
            <a:noFill/>
            <a:ln w="15875">
              <a:noFill/>
            </a:ln>
          </p:spPr>
          <p:txBody>
            <a:bodyPr wrap="none">
              <a:spAutoFit/>
            </a:bodyPr>
            <a:p>
              <a:pPr eaLnBrk="1" hangingPunct="1">
                <a:spcBef>
                  <a:spcPct val="20000"/>
                </a:spcBef>
                <a:buClr>
                  <a:schemeClr val="hlink"/>
                </a:buClr>
                <a:buSzPct val="55000"/>
                <a:buFont typeface="Monotype Sorts"/>
              </a:pPr>
              <a:r>
                <a:rPr lang="en-US" altLang="en-US" dirty="0">
                  <a:solidFill>
                    <a:schemeClr val="tx1"/>
                  </a:solidFill>
                  <a:latin typeface="Arial" panose="020B0604020202020204" pitchFamily="34" charset="0"/>
                </a:rPr>
                <a:t>0</a:t>
              </a:r>
              <a:endParaRPr lang="en-US" altLang="en-US" dirty="0">
                <a:solidFill>
                  <a:schemeClr val="tx1"/>
                </a:solidFill>
                <a:latin typeface="Arial" panose="020B0604020202020204" pitchFamily="34" charset="0"/>
              </a:endParaRPr>
            </a:p>
          </p:txBody>
        </p:sp>
        <p:sp>
          <p:nvSpPr>
            <p:cNvPr id="401424" name="Text Box 136"/>
            <p:cNvSpPr txBox="1"/>
            <p:nvPr/>
          </p:nvSpPr>
          <p:spPr>
            <a:xfrm>
              <a:off x="3744" y="2804"/>
              <a:ext cx="179" cy="211"/>
            </a:xfrm>
            <a:prstGeom prst="rect">
              <a:avLst/>
            </a:prstGeom>
            <a:noFill/>
            <a:ln w="15875">
              <a:noFill/>
            </a:ln>
          </p:spPr>
          <p:txBody>
            <a:bodyPr wrap="none">
              <a:spAutoFit/>
            </a:bodyPr>
            <a:p>
              <a:pPr eaLnBrk="1" hangingPunct="1">
                <a:spcBef>
                  <a:spcPct val="20000"/>
                </a:spcBef>
                <a:buClr>
                  <a:schemeClr val="hlink"/>
                </a:buClr>
                <a:buSzPct val="55000"/>
                <a:buFont typeface="Monotype Sorts"/>
              </a:pPr>
              <a:r>
                <a:rPr lang="en-US" altLang="en-US" dirty="0">
                  <a:solidFill>
                    <a:schemeClr val="tx1"/>
                  </a:solidFill>
                  <a:latin typeface="Arial" panose="020B0604020202020204" pitchFamily="34" charset="0"/>
                </a:rPr>
                <a:t>0</a:t>
              </a:r>
              <a:endParaRPr lang="en-US" altLang="en-US" dirty="0">
                <a:solidFill>
                  <a:schemeClr val="tx1"/>
                </a:solidFill>
                <a:latin typeface="Arial" panose="020B0604020202020204" pitchFamily="34" charset="0"/>
              </a:endParaRPr>
            </a:p>
          </p:txBody>
        </p:sp>
        <p:sp>
          <p:nvSpPr>
            <p:cNvPr id="401425" name="Freeform 137"/>
            <p:cNvSpPr/>
            <p:nvPr/>
          </p:nvSpPr>
          <p:spPr>
            <a:xfrm>
              <a:off x="816" y="3179"/>
              <a:ext cx="645" cy="211"/>
            </a:xfrm>
            <a:custGeom>
              <a:avLst/>
              <a:gdLst>
                <a:gd name="txL" fmla="*/ 0 w 645"/>
                <a:gd name="txT" fmla="*/ 0 h 418"/>
                <a:gd name="txR" fmla="*/ 645 w 645"/>
                <a:gd name="txB" fmla="*/ 418 h 418"/>
              </a:gdLst>
              <a:ahLst/>
              <a:cxnLst>
                <a:cxn ang="0">
                  <a:pos x="645" y="0"/>
                </a:cxn>
                <a:cxn ang="0">
                  <a:pos x="579" y="3"/>
                </a:cxn>
                <a:cxn ang="0">
                  <a:pos x="534" y="7"/>
                </a:cxn>
                <a:cxn ang="0">
                  <a:pos x="486" y="15"/>
                </a:cxn>
                <a:cxn ang="0">
                  <a:pos x="456" y="20"/>
                </a:cxn>
                <a:cxn ang="0">
                  <a:pos x="405" y="27"/>
                </a:cxn>
                <a:cxn ang="0">
                  <a:pos x="354" y="37"/>
                </a:cxn>
                <a:cxn ang="0">
                  <a:pos x="324" y="42"/>
                </a:cxn>
                <a:cxn ang="0">
                  <a:pos x="276" y="51"/>
                </a:cxn>
                <a:cxn ang="0">
                  <a:pos x="90" y="68"/>
                </a:cxn>
                <a:cxn ang="0">
                  <a:pos x="0" y="69"/>
                </a:cxn>
              </a:cxnLst>
              <a:rect l="txL" t="txT" r="txR" b="txB"/>
              <a:pathLst>
                <a:path w="645" h="418">
                  <a:moveTo>
                    <a:pt x="645" y="0"/>
                  </a:moveTo>
                  <a:cubicBezTo>
                    <a:pt x="623" y="6"/>
                    <a:pt x="601" y="11"/>
                    <a:pt x="579" y="18"/>
                  </a:cubicBezTo>
                  <a:cubicBezTo>
                    <a:pt x="563" y="23"/>
                    <a:pt x="550" y="37"/>
                    <a:pt x="534" y="42"/>
                  </a:cubicBezTo>
                  <a:cubicBezTo>
                    <a:pt x="523" y="58"/>
                    <a:pt x="503" y="79"/>
                    <a:pt x="486" y="90"/>
                  </a:cubicBezTo>
                  <a:cubicBezTo>
                    <a:pt x="479" y="101"/>
                    <a:pt x="467" y="113"/>
                    <a:pt x="456" y="120"/>
                  </a:cubicBezTo>
                  <a:cubicBezTo>
                    <a:pt x="445" y="137"/>
                    <a:pt x="422" y="153"/>
                    <a:pt x="405" y="165"/>
                  </a:cubicBezTo>
                  <a:cubicBezTo>
                    <a:pt x="396" y="179"/>
                    <a:pt x="367" y="213"/>
                    <a:pt x="354" y="222"/>
                  </a:cubicBezTo>
                  <a:cubicBezTo>
                    <a:pt x="346" y="234"/>
                    <a:pt x="334" y="243"/>
                    <a:pt x="324" y="255"/>
                  </a:cubicBezTo>
                  <a:cubicBezTo>
                    <a:pt x="310" y="272"/>
                    <a:pt x="293" y="294"/>
                    <a:pt x="276" y="309"/>
                  </a:cubicBezTo>
                  <a:cubicBezTo>
                    <a:pt x="232" y="347"/>
                    <a:pt x="146" y="389"/>
                    <a:pt x="90" y="408"/>
                  </a:cubicBezTo>
                  <a:cubicBezTo>
                    <a:pt x="60" y="418"/>
                    <a:pt x="31" y="414"/>
                    <a:pt x="0" y="414"/>
                  </a:cubicBezTo>
                </a:path>
              </a:pathLst>
            </a:custGeom>
            <a:noFill/>
            <a:ln w="15875" cap="flat" cmpd="sng">
              <a:solidFill>
                <a:srgbClr val="FF0000">
                  <a:alpha val="100000"/>
                </a:srgbClr>
              </a:solidFill>
              <a:prstDash val="sysDot"/>
              <a:round/>
              <a:headEnd type="none" w="med" len="med"/>
              <a:tailEnd type="none" w="med" len="med"/>
            </a:ln>
          </p:spPr>
          <p:txBody>
            <a:bodyPr/>
            <a:p>
              <a:endParaRPr lang="en-US"/>
            </a:p>
          </p:txBody>
        </p:sp>
        <p:sp>
          <p:nvSpPr>
            <p:cNvPr id="401426" name="Line 138"/>
            <p:cNvSpPr/>
            <p:nvPr/>
          </p:nvSpPr>
          <p:spPr>
            <a:xfrm>
              <a:off x="768" y="3456"/>
              <a:ext cx="3648" cy="0"/>
            </a:xfrm>
            <a:prstGeom prst="line">
              <a:avLst/>
            </a:prstGeom>
            <a:ln w="19050" cap="flat" cmpd="sng">
              <a:solidFill>
                <a:schemeClr val="tx1"/>
              </a:solidFill>
              <a:prstDash val="solid"/>
              <a:headEnd type="arrow" w="sm" len="med"/>
              <a:tailEnd type="none" w="med" len="med"/>
            </a:ln>
          </p:spPr>
        </p:sp>
        <p:sp>
          <p:nvSpPr>
            <p:cNvPr id="401427" name="Line 139"/>
            <p:cNvSpPr/>
            <p:nvPr/>
          </p:nvSpPr>
          <p:spPr>
            <a:xfrm>
              <a:off x="2112" y="3408"/>
              <a:ext cx="0" cy="96"/>
            </a:xfrm>
            <a:prstGeom prst="line">
              <a:avLst/>
            </a:prstGeom>
            <a:ln w="15875" cap="flat" cmpd="sng">
              <a:solidFill>
                <a:schemeClr val="tx1"/>
              </a:solidFill>
              <a:prstDash val="solid"/>
              <a:headEnd type="none" w="med" len="med"/>
              <a:tailEnd type="none" w="med" len="med"/>
            </a:ln>
          </p:spPr>
        </p:sp>
        <p:sp>
          <p:nvSpPr>
            <p:cNvPr id="401428" name="Line 140"/>
            <p:cNvSpPr/>
            <p:nvPr/>
          </p:nvSpPr>
          <p:spPr>
            <a:xfrm>
              <a:off x="3840" y="3408"/>
              <a:ext cx="0" cy="96"/>
            </a:xfrm>
            <a:prstGeom prst="line">
              <a:avLst/>
            </a:prstGeom>
            <a:ln w="15875" cap="flat" cmpd="sng">
              <a:solidFill>
                <a:schemeClr val="tx1"/>
              </a:solidFill>
              <a:prstDash val="solid"/>
              <a:headEnd type="none" w="med" len="med"/>
              <a:tailEnd type="none" w="med" len="med"/>
            </a:ln>
          </p:spPr>
        </p:sp>
        <p:sp>
          <p:nvSpPr>
            <p:cNvPr id="401429" name="Line 141"/>
            <p:cNvSpPr/>
            <p:nvPr/>
          </p:nvSpPr>
          <p:spPr>
            <a:xfrm>
              <a:off x="1536" y="3408"/>
              <a:ext cx="0" cy="96"/>
            </a:xfrm>
            <a:prstGeom prst="line">
              <a:avLst/>
            </a:prstGeom>
            <a:ln w="15875" cap="flat" cmpd="sng">
              <a:solidFill>
                <a:schemeClr val="tx1"/>
              </a:solidFill>
              <a:prstDash val="solid"/>
              <a:headEnd type="none" w="med" len="med"/>
              <a:tailEnd type="none" w="med" len="med"/>
            </a:ln>
          </p:spPr>
        </p:sp>
        <p:sp>
          <p:nvSpPr>
            <p:cNvPr id="401430" name="Line 142"/>
            <p:cNvSpPr/>
            <p:nvPr/>
          </p:nvSpPr>
          <p:spPr>
            <a:xfrm>
              <a:off x="3264" y="3408"/>
              <a:ext cx="0" cy="96"/>
            </a:xfrm>
            <a:prstGeom prst="line">
              <a:avLst/>
            </a:prstGeom>
            <a:ln w="15875" cap="flat" cmpd="sng">
              <a:solidFill>
                <a:schemeClr val="tx1"/>
              </a:solidFill>
              <a:prstDash val="solid"/>
              <a:headEnd type="none" w="med" len="med"/>
              <a:tailEnd type="none" w="med" len="med"/>
            </a:ln>
          </p:spPr>
        </p:sp>
        <p:sp>
          <p:nvSpPr>
            <p:cNvPr id="401431" name="Line 143"/>
            <p:cNvSpPr/>
            <p:nvPr/>
          </p:nvSpPr>
          <p:spPr>
            <a:xfrm>
              <a:off x="2688" y="3408"/>
              <a:ext cx="0" cy="96"/>
            </a:xfrm>
            <a:prstGeom prst="line">
              <a:avLst/>
            </a:prstGeom>
            <a:ln w="15875" cap="flat" cmpd="sng">
              <a:solidFill>
                <a:schemeClr val="tx1"/>
              </a:solidFill>
              <a:prstDash val="solid"/>
              <a:headEnd type="none" w="med" len="med"/>
              <a:tailEnd type="none" w="med" len="med"/>
            </a:ln>
          </p:spPr>
        </p:sp>
        <p:sp>
          <p:nvSpPr>
            <p:cNvPr id="401432" name="Line 144"/>
            <p:cNvSpPr/>
            <p:nvPr/>
          </p:nvSpPr>
          <p:spPr>
            <a:xfrm>
              <a:off x="4416" y="3408"/>
              <a:ext cx="0" cy="96"/>
            </a:xfrm>
            <a:prstGeom prst="line">
              <a:avLst/>
            </a:prstGeom>
            <a:ln w="15875" cap="flat" cmpd="sng">
              <a:solidFill>
                <a:schemeClr val="tx1"/>
              </a:solidFill>
              <a:prstDash val="solid"/>
              <a:headEnd type="none" w="med" len="med"/>
              <a:tailEnd type="none" w="med" len="med"/>
            </a:ln>
          </p:spPr>
        </p:sp>
        <p:sp>
          <p:nvSpPr>
            <p:cNvPr id="401433" name="Line 145"/>
            <p:cNvSpPr/>
            <p:nvPr/>
          </p:nvSpPr>
          <p:spPr>
            <a:xfrm>
              <a:off x="4416" y="3456"/>
              <a:ext cx="768" cy="0"/>
            </a:xfrm>
            <a:prstGeom prst="line">
              <a:avLst/>
            </a:prstGeom>
            <a:ln w="19050" cap="flat" cmpd="sng">
              <a:solidFill>
                <a:schemeClr val="tx1"/>
              </a:solidFill>
              <a:prstDash val="solid"/>
              <a:headEnd type="none" w="med" len="med"/>
              <a:tailEnd type="arrow" w="sm" len="med"/>
            </a:ln>
          </p:spPr>
        </p:sp>
        <p:graphicFrame>
          <p:nvGraphicFramePr>
            <p:cNvPr id="401434" name="Object 146"/>
            <p:cNvGraphicFramePr>
              <a:graphicFrameLocks noChangeAspect="1"/>
            </p:cNvGraphicFramePr>
            <p:nvPr/>
          </p:nvGraphicFramePr>
          <p:xfrm>
            <a:off x="2048" y="3504"/>
            <a:ext cx="172" cy="240"/>
          </p:xfrm>
          <a:graphic>
            <a:graphicData uri="http://schemas.openxmlformats.org/presentationml/2006/ole">
              <mc:AlternateContent xmlns:mc="http://schemas.openxmlformats.org/markup-compatibility/2006">
                <mc:Choice xmlns:v="urn:schemas-microsoft-com:vml" Requires="v">
                  <p:oleObj spid="_x0000_s3239" name="" r:id="rId21" imgW="165100" imgH="228600" progId="Equation.3">
                    <p:embed/>
                  </p:oleObj>
                </mc:Choice>
                <mc:Fallback>
                  <p:oleObj name="" r:id="rId21" imgW="165100" imgH="228600" progId="Equation.3">
                    <p:embed/>
                    <p:pic>
                      <p:nvPicPr>
                        <p:cNvPr id="0" name="Picture 3238"/>
                        <p:cNvPicPr/>
                        <p:nvPr/>
                      </p:nvPicPr>
                      <p:blipFill>
                        <a:blip r:embed="rId2"/>
                        <a:stretch>
                          <a:fillRect/>
                        </a:stretch>
                      </p:blipFill>
                      <p:spPr>
                        <a:xfrm>
                          <a:off x="2048" y="3504"/>
                          <a:ext cx="172" cy="240"/>
                        </a:xfrm>
                        <a:prstGeom prst="rect">
                          <a:avLst/>
                        </a:prstGeom>
                        <a:noFill/>
                        <a:ln w="38100">
                          <a:noFill/>
                          <a:miter/>
                        </a:ln>
                      </p:spPr>
                    </p:pic>
                  </p:oleObj>
                </mc:Fallback>
              </mc:AlternateContent>
            </a:graphicData>
          </a:graphic>
        </p:graphicFrame>
        <p:graphicFrame>
          <p:nvGraphicFramePr>
            <p:cNvPr id="401435" name="Object 147"/>
            <p:cNvGraphicFramePr>
              <a:graphicFrameLocks noChangeAspect="1"/>
            </p:cNvGraphicFramePr>
            <p:nvPr/>
          </p:nvGraphicFramePr>
          <p:xfrm>
            <a:off x="2572" y="3504"/>
            <a:ext cx="253" cy="240"/>
          </p:xfrm>
          <a:graphic>
            <a:graphicData uri="http://schemas.openxmlformats.org/presentationml/2006/ole">
              <mc:AlternateContent xmlns:mc="http://schemas.openxmlformats.org/markup-compatibility/2006">
                <mc:Choice xmlns:v="urn:schemas-microsoft-com:vml" Requires="v">
                  <p:oleObj spid="_x0000_s3237" name="" r:id="rId22" imgW="241300" imgH="228600" progId="Equation.3">
                    <p:embed/>
                  </p:oleObj>
                </mc:Choice>
                <mc:Fallback>
                  <p:oleObj name="" r:id="rId22" imgW="241300" imgH="228600" progId="Equation.3">
                    <p:embed/>
                    <p:pic>
                      <p:nvPicPr>
                        <p:cNvPr id="0" name="Picture 3236"/>
                        <p:cNvPicPr/>
                        <p:nvPr/>
                      </p:nvPicPr>
                      <p:blipFill>
                        <a:blip r:embed="rId4"/>
                        <a:stretch>
                          <a:fillRect/>
                        </a:stretch>
                      </p:blipFill>
                      <p:spPr>
                        <a:xfrm>
                          <a:off x="2572" y="3504"/>
                          <a:ext cx="253" cy="240"/>
                        </a:xfrm>
                        <a:prstGeom prst="rect">
                          <a:avLst/>
                        </a:prstGeom>
                        <a:noFill/>
                        <a:ln w="38100">
                          <a:noFill/>
                          <a:miter/>
                        </a:ln>
                      </p:spPr>
                    </p:pic>
                  </p:oleObj>
                </mc:Fallback>
              </mc:AlternateContent>
            </a:graphicData>
          </a:graphic>
        </p:graphicFrame>
        <p:graphicFrame>
          <p:nvGraphicFramePr>
            <p:cNvPr id="401436" name="Object 148"/>
            <p:cNvGraphicFramePr>
              <a:graphicFrameLocks noChangeAspect="1"/>
            </p:cNvGraphicFramePr>
            <p:nvPr/>
          </p:nvGraphicFramePr>
          <p:xfrm>
            <a:off x="3154" y="3504"/>
            <a:ext cx="241" cy="240"/>
          </p:xfrm>
          <a:graphic>
            <a:graphicData uri="http://schemas.openxmlformats.org/presentationml/2006/ole">
              <mc:AlternateContent xmlns:mc="http://schemas.openxmlformats.org/markup-compatibility/2006">
                <mc:Choice xmlns:v="urn:schemas-microsoft-com:vml" Requires="v">
                  <p:oleObj spid="_x0000_s3241" name="" r:id="rId23" imgW="228600" imgH="228600" progId="Equation.3">
                    <p:embed/>
                  </p:oleObj>
                </mc:Choice>
                <mc:Fallback>
                  <p:oleObj name="" r:id="rId23" imgW="228600" imgH="228600" progId="Equation.3">
                    <p:embed/>
                    <p:pic>
                      <p:nvPicPr>
                        <p:cNvPr id="0" name="Picture 3240"/>
                        <p:cNvPicPr/>
                        <p:nvPr/>
                      </p:nvPicPr>
                      <p:blipFill>
                        <a:blip r:embed="rId6"/>
                        <a:stretch>
                          <a:fillRect/>
                        </a:stretch>
                      </p:blipFill>
                      <p:spPr>
                        <a:xfrm>
                          <a:off x="3154" y="3504"/>
                          <a:ext cx="241" cy="240"/>
                        </a:xfrm>
                        <a:prstGeom prst="rect">
                          <a:avLst/>
                        </a:prstGeom>
                        <a:noFill/>
                        <a:ln w="38100">
                          <a:noFill/>
                          <a:miter/>
                        </a:ln>
                      </p:spPr>
                    </p:pic>
                  </p:oleObj>
                </mc:Fallback>
              </mc:AlternateContent>
            </a:graphicData>
          </a:graphic>
        </p:graphicFrame>
        <p:graphicFrame>
          <p:nvGraphicFramePr>
            <p:cNvPr id="401437" name="Object 149"/>
            <p:cNvGraphicFramePr>
              <a:graphicFrameLocks noChangeAspect="1"/>
            </p:cNvGraphicFramePr>
            <p:nvPr/>
          </p:nvGraphicFramePr>
          <p:xfrm>
            <a:off x="3724" y="3504"/>
            <a:ext cx="252" cy="240"/>
          </p:xfrm>
          <a:graphic>
            <a:graphicData uri="http://schemas.openxmlformats.org/presentationml/2006/ole">
              <mc:AlternateContent xmlns:mc="http://schemas.openxmlformats.org/markup-compatibility/2006">
                <mc:Choice xmlns:v="urn:schemas-microsoft-com:vml" Requires="v">
                  <p:oleObj spid="_x0000_s3242" name="" r:id="rId24" imgW="241300" imgH="228600" progId="Equation.3">
                    <p:embed/>
                  </p:oleObj>
                </mc:Choice>
                <mc:Fallback>
                  <p:oleObj name="" r:id="rId24" imgW="241300" imgH="228600" progId="Equation.3">
                    <p:embed/>
                    <p:pic>
                      <p:nvPicPr>
                        <p:cNvPr id="0" name="Picture 3241"/>
                        <p:cNvPicPr/>
                        <p:nvPr/>
                      </p:nvPicPr>
                      <p:blipFill>
                        <a:blip r:embed="rId8"/>
                        <a:stretch>
                          <a:fillRect/>
                        </a:stretch>
                      </p:blipFill>
                      <p:spPr>
                        <a:xfrm>
                          <a:off x="3724" y="3504"/>
                          <a:ext cx="252" cy="240"/>
                        </a:xfrm>
                        <a:prstGeom prst="rect">
                          <a:avLst/>
                        </a:prstGeom>
                        <a:noFill/>
                        <a:ln w="38100">
                          <a:noFill/>
                          <a:miter/>
                        </a:ln>
                      </p:spPr>
                    </p:pic>
                  </p:oleObj>
                </mc:Fallback>
              </mc:AlternateContent>
            </a:graphicData>
          </a:graphic>
        </p:graphicFrame>
        <p:graphicFrame>
          <p:nvGraphicFramePr>
            <p:cNvPr id="401438" name="Object 150"/>
            <p:cNvGraphicFramePr>
              <a:graphicFrameLocks noChangeAspect="1"/>
            </p:cNvGraphicFramePr>
            <p:nvPr/>
          </p:nvGraphicFramePr>
          <p:xfrm>
            <a:off x="1480" y="3531"/>
            <a:ext cx="132" cy="185"/>
          </p:xfrm>
          <a:graphic>
            <a:graphicData uri="http://schemas.openxmlformats.org/presentationml/2006/ole">
              <mc:AlternateContent xmlns:mc="http://schemas.openxmlformats.org/markup-compatibility/2006">
                <mc:Choice xmlns:v="urn:schemas-microsoft-com:vml" Requires="v">
                  <p:oleObj spid="_x0000_s3238" name="" r:id="rId25" imgW="127000" imgH="177165" progId="Equation.3">
                    <p:embed/>
                  </p:oleObj>
                </mc:Choice>
                <mc:Fallback>
                  <p:oleObj name="" r:id="rId25" imgW="127000" imgH="177165" progId="Equation.3">
                    <p:embed/>
                    <p:pic>
                      <p:nvPicPr>
                        <p:cNvPr id="0" name="Picture 3237"/>
                        <p:cNvPicPr/>
                        <p:nvPr/>
                      </p:nvPicPr>
                      <p:blipFill>
                        <a:blip r:embed="rId10"/>
                        <a:stretch>
                          <a:fillRect/>
                        </a:stretch>
                      </p:blipFill>
                      <p:spPr>
                        <a:xfrm>
                          <a:off x="1480" y="3531"/>
                          <a:ext cx="132" cy="185"/>
                        </a:xfrm>
                        <a:prstGeom prst="rect">
                          <a:avLst/>
                        </a:prstGeom>
                        <a:noFill/>
                        <a:ln w="38100">
                          <a:noFill/>
                          <a:miter/>
                        </a:ln>
                      </p:spPr>
                    </p:pic>
                  </p:oleObj>
                </mc:Fallback>
              </mc:AlternateContent>
            </a:graphicData>
          </a:graphic>
        </p:graphicFrame>
        <p:graphicFrame>
          <p:nvGraphicFramePr>
            <p:cNvPr id="401439" name="Object 151"/>
            <p:cNvGraphicFramePr>
              <a:graphicFrameLocks noChangeAspect="1"/>
            </p:cNvGraphicFramePr>
            <p:nvPr/>
          </p:nvGraphicFramePr>
          <p:xfrm>
            <a:off x="4306" y="3504"/>
            <a:ext cx="241" cy="240"/>
          </p:xfrm>
          <a:graphic>
            <a:graphicData uri="http://schemas.openxmlformats.org/presentationml/2006/ole">
              <mc:AlternateContent xmlns:mc="http://schemas.openxmlformats.org/markup-compatibility/2006">
                <mc:Choice xmlns:v="urn:schemas-microsoft-com:vml" Requires="v">
                  <p:oleObj spid="_x0000_s3240" name="" r:id="rId26" imgW="228600" imgH="228600" progId="Equation.3">
                    <p:embed/>
                  </p:oleObj>
                </mc:Choice>
                <mc:Fallback>
                  <p:oleObj name="" r:id="rId26" imgW="228600" imgH="228600" progId="Equation.3">
                    <p:embed/>
                    <p:pic>
                      <p:nvPicPr>
                        <p:cNvPr id="0" name="Picture 3239"/>
                        <p:cNvPicPr/>
                        <p:nvPr/>
                      </p:nvPicPr>
                      <p:blipFill>
                        <a:blip r:embed="rId12"/>
                        <a:stretch>
                          <a:fillRect/>
                        </a:stretch>
                      </p:blipFill>
                      <p:spPr>
                        <a:xfrm>
                          <a:off x="4306" y="3504"/>
                          <a:ext cx="241" cy="240"/>
                        </a:xfrm>
                        <a:prstGeom prst="rect">
                          <a:avLst/>
                        </a:prstGeom>
                        <a:noFill/>
                        <a:ln w="38100">
                          <a:noFill/>
                          <a:miter/>
                        </a:ln>
                      </p:spPr>
                    </p:pic>
                  </p:oleObj>
                </mc:Fallback>
              </mc:AlternateContent>
            </a:graphicData>
          </a:graphic>
        </p:graphicFrame>
        <p:sp>
          <p:nvSpPr>
            <p:cNvPr id="401440" name="Line 152"/>
            <p:cNvSpPr/>
            <p:nvPr/>
          </p:nvSpPr>
          <p:spPr>
            <a:xfrm>
              <a:off x="960" y="3408"/>
              <a:ext cx="0" cy="96"/>
            </a:xfrm>
            <a:prstGeom prst="line">
              <a:avLst/>
            </a:prstGeom>
            <a:ln w="15875" cap="flat" cmpd="sng">
              <a:solidFill>
                <a:schemeClr val="tx1"/>
              </a:solidFill>
              <a:prstDash val="solid"/>
              <a:headEnd type="none" w="med" len="med"/>
              <a:tailEnd type="none" w="med" len="med"/>
            </a:ln>
          </p:spPr>
        </p:sp>
        <p:sp>
          <p:nvSpPr>
            <p:cNvPr id="401441" name="Line 153"/>
            <p:cNvSpPr/>
            <p:nvPr/>
          </p:nvSpPr>
          <p:spPr>
            <a:xfrm>
              <a:off x="4992" y="3408"/>
              <a:ext cx="0" cy="96"/>
            </a:xfrm>
            <a:prstGeom prst="line">
              <a:avLst/>
            </a:prstGeom>
            <a:ln w="15875" cap="flat" cmpd="sng">
              <a:solidFill>
                <a:schemeClr val="tx1"/>
              </a:solidFill>
              <a:prstDash val="solid"/>
              <a:headEnd type="none" w="med" len="med"/>
              <a:tailEnd type="none" w="med" len="med"/>
            </a:ln>
          </p:spPr>
        </p:sp>
        <p:sp>
          <p:nvSpPr>
            <p:cNvPr id="401442" name="Freeform 154"/>
            <p:cNvSpPr/>
            <p:nvPr/>
          </p:nvSpPr>
          <p:spPr>
            <a:xfrm>
              <a:off x="1444" y="3253"/>
              <a:ext cx="106" cy="211"/>
            </a:xfrm>
            <a:custGeom>
              <a:avLst/>
              <a:gdLst>
                <a:gd name="txL" fmla="*/ 0 w 3059"/>
                <a:gd name="txT" fmla="*/ 0 h 815"/>
                <a:gd name="txR" fmla="*/ 3059 w 3059"/>
                <a:gd name="txB" fmla="*/ 815 h 815"/>
              </a:gdLst>
              <a:ahLst/>
              <a:cxnLst>
                <a:cxn ang="0">
                  <a:pos x="0" y="10"/>
                </a:cxn>
                <a:cxn ang="0">
                  <a:pos x="0" y="12"/>
                </a:cxn>
                <a:cxn ang="0">
                  <a:pos x="0" y="33"/>
                </a:cxn>
                <a:cxn ang="0">
                  <a:pos x="1" y="54"/>
                </a:cxn>
                <a:cxn ang="0">
                  <a:pos x="1" y="33"/>
                </a:cxn>
                <a:cxn ang="0">
                  <a:pos x="1" y="8"/>
                </a:cxn>
                <a:cxn ang="0">
                  <a:pos x="2" y="0"/>
                </a:cxn>
                <a:cxn ang="0">
                  <a:pos x="2" y="10"/>
                </a:cxn>
                <a:cxn ang="0">
                  <a:pos x="3" y="34"/>
                </a:cxn>
                <a:cxn ang="0">
                  <a:pos x="3" y="54"/>
                </a:cxn>
                <a:cxn ang="0">
                  <a:pos x="3" y="33"/>
                </a:cxn>
                <a:cxn ang="0">
                  <a:pos x="4" y="10"/>
                </a:cxn>
                <a:cxn ang="0">
                  <a:pos x="4" y="8"/>
                </a:cxn>
              </a:cxnLst>
              <a:rect l="txL" t="txT" r="txR" b="txB"/>
              <a:pathLst>
                <a:path w="3059" h="815">
                  <a:moveTo>
                    <a:pt x="0" y="155"/>
                  </a:moveTo>
                  <a:cubicBezTo>
                    <a:pt x="20" y="161"/>
                    <a:pt x="60" y="130"/>
                    <a:pt x="122" y="187"/>
                  </a:cubicBezTo>
                  <a:cubicBezTo>
                    <a:pt x="184" y="244"/>
                    <a:pt x="282" y="393"/>
                    <a:pt x="372" y="497"/>
                  </a:cubicBezTo>
                  <a:cubicBezTo>
                    <a:pt x="462" y="601"/>
                    <a:pt x="568" y="813"/>
                    <a:pt x="664" y="813"/>
                  </a:cubicBezTo>
                  <a:cubicBezTo>
                    <a:pt x="760" y="813"/>
                    <a:pt x="853" y="612"/>
                    <a:pt x="948" y="497"/>
                  </a:cubicBezTo>
                  <a:cubicBezTo>
                    <a:pt x="1043" y="382"/>
                    <a:pt x="1138" y="203"/>
                    <a:pt x="1236" y="121"/>
                  </a:cubicBezTo>
                  <a:cubicBezTo>
                    <a:pt x="1334" y="39"/>
                    <a:pt x="1437" y="0"/>
                    <a:pt x="1536" y="5"/>
                  </a:cubicBezTo>
                  <a:cubicBezTo>
                    <a:pt x="1635" y="10"/>
                    <a:pt x="1729" y="66"/>
                    <a:pt x="1828" y="149"/>
                  </a:cubicBezTo>
                  <a:cubicBezTo>
                    <a:pt x="1927" y="232"/>
                    <a:pt x="2034" y="394"/>
                    <a:pt x="2128" y="505"/>
                  </a:cubicBezTo>
                  <a:cubicBezTo>
                    <a:pt x="2222" y="616"/>
                    <a:pt x="2302" y="815"/>
                    <a:pt x="2395" y="813"/>
                  </a:cubicBezTo>
                  <a:cubicBezTo>
                    <a:pt x="2488" y="811"/>
                    <a:pt x="2598" y="604"/>
                    <a:pt x="2688" y="493"/>
                  </a:cubicBezTo>
                  <a:cubicBezTo>
                    <a:pt x="2778" y="382"/>
                    <a:pt x="2874" y="213"/>
                    <a:pt x="2936" y="150"/>
                  </a:cubicBezTo>
                  <a:cubicBezTo>
                    <a:pt x="2998" y="87"/>
                    <a:pt x="3034" y="120"/>
                    <a:pt x="3059" y="112"/>
                  </a:cubicBezTo>
                </a:path>
              </a:pathLst>
            </a:custGeom>
            <a:noFill/>
            <a:ln w="15875" cap="flat" cmpd="sng">
              <a:solidFill>
                <a:srgbClr val="FF0000">
                  <a:alpha val="100000"/>
                </a:srgbClr>
              </a:solidFill>
              <a:prstDash val="sysDot"/>
              <a:round/>
              <a:headEnd type="none" w="med" len="med"/>
              <a:tailEnd type="none" w="med" len="med"/>
            </a:ln>
          </p:spPr>
          <p:txBody>
            <a:bodyPr/>
            <a:p>
              <a:endParaRPr lang="en-US"/>
            </a:p>
          </p:txBody>
        </p:sp>
        <p:sp>
          <p:nvSpPr>
            <p:cNvPr id="401443" name="Freeform 155"/>
            <p:cNvSpPr/>
            <p:nvPr/>
          </p:nvSpPr>
          <p:spPr>
            <a:xfrm>
              <a:off x="4497" y="3158"/>
              <a:ext cx="645" cy="211"/>
            </a:xfrm>
            <a:custGeom>
              <a:avLst/>
              <a:gdLst>
                <a:gd name="txL" fmla="*/ 0 w 588"/>
                <a:gd name="txT" fmla="*/ 0 h 390"/>
                <a:gd name="txR" fmla="*/ 588 w 588"/>
                <a:gd name="txB" fmla="*/ 390 h 390"/>
              </a:gdLst>
              <a:ahLst/>
              <a:cxnLst>
                <a:cxn ang="0">
                  <a:pos x="0" y="0"/>
                </a:cxn>
                <a:cxn ang="0">
                  <a:pos x="124" y="10"/>
                </a:cxn>
                <a:cxn ang="0">
                  <a:pos x="177" y="17"/>
                </a:cxn>
                <a:cxn ang="0">
                  <a:pos x="234" y="31"/>
                </a:cxn>
                <a:cxn ang="0">
                  <a:pos x="276" y="37"/>
                </a:cxn>
                <a:cxn ang="0">
                  <a:pos x="376" y="57"/>
                </a:cxn>
                <a:cxn ang="0">
                  <a:pos x="399" y="63"/>
                </a:cxn>
                <a:cxn ang="0">
                  <a:pos x="430" y="67"/>
                </a:cxn>
                <a:cxn ang="0">
                  <a:pos x="462" y="74"/>
                </a:cxn>
                <a:cxn ang="0">
                  <a:pos x="513" y="84"/>
                </a:cxn>
                <a:cxn ang="0">
                  <a:pos x="596" y="97"/>
                </a:cxn>
                <a:cxn ang="0">
                  <a:pos x="657" y="104"/>
                </a:cxn>
                <a:cxn ang="0">
                  <a:pos x="935" y="120"/>
                </a:cxn>
              </a:cxnLst>
              <a:rect l="txL" t="txT" r="txR" b="txB"/>
              <a:pathLst>
                <a:path w="588" h="390">
                  <a:moveTo>
                    <a:pt x="0" y="0"/>
                  </a:moveTo>
                  <a:cubicBezTo>
                    <a:pt x="26" y="13"/>
                    <a:pt x="51" y="21"/>
                    <a:pt x="78" y="30"/>
                  </a:cubicBezTo>
                  <a:cubicBezTo>
                    <a:pt x="87" y="43"/>
                    <a:pt x="96" y="52"/>
                    <a:pt x="111" y="57"/>
                  </a:cubicBezTo>
                  <a:cubicBezTo>
                    <a:pt x="116" y="73"/>
                    <a:pt x="136" y="85"/>
                    <a:pt x="147" y="99"/>
                  </a:cubicBezTo>
                  <a:cubicBezTo>
                    <a:pt x="154" y="108"/>
                    <a:pt x="174" y="120"/>
                    <a:pt x="174" y="120"/>
                  </a:cubicBezTo>
                  <a:cubicBezTo>
                    <a:pt x="190" y="145"/>
                    <a:pt x="218" y="163"/>
                    <a:pt x="237" y="186"/>
                  </a:cubicBezTo>
                  <a:cubicBezTo>
                    <a:pt x="246" y="197"/>
                    <a:pt x="240" y="194"/>
                    <a:pt x="252" y="204"/>
                  </a:cubicBezTo>
                  <a:cubicBezTo>
                    <a:pt x="258" y="208"/>
                    <a:pt x="270" y="216"/>
                    <a:pt x="270" y="216"/>
                  </a:cubicBezTo>
                  <a:cubicBezTo>
                    <a:pt x="284" y="237"/>
                    <a:pt x="276" y="230"/>
                    <a:pt x="291" y="240"/>
                  </a:cubicBezTo>
                  <a:cubicBezTo>
                    <a:pt x="300" y="253"/>
                    <a:pt x="311" y="264"/>
                    <a:pt x="324" y="273"/>
                  </a:cubicBezTo>
                  <a:cubicBezTo>
                    <a:pt x="347" y="307"/>
                    <a:pt x="352" y="293"/>
                    <a:pt x="375" y="312"/>
                  </a:cubicBezTo>
                  <a:cubicBezTo>
                    <a:pt x="388" y="323"/>
                    <a:pt x="397" y="332"/>
                    <a:pt x="414" y="336"/>
                  </a:cubicBezTo>
                  <a:cubicBezTo>
                    <a:pt x="466" y="370"/>
                    <a:pt x="526" y="390"/>
                    <a:pt x="588" y="390"/>
                  </a:cubicBezTo>
                </a:path>
              </a:pathLst>
            </a:custGeom>
            <a:noFill/>
            <a:ln w="15875" cap="flat" cmpd="sng">
              <a:solidFill>
                <a:srgbClr val="FF0000">
                  <a:alpha val="100000"/>
                </a:srgbClr>
              </a:solidFill>
              <a:prstDash val="sysDot"/>
              <a:round/>
              <a:headEnd type="none" w="med" len="med"/>
              <a:tailEnd type="none" w="med" len="med"/>
            </a:ln>
          </p:spPr>
          <p:txBody>
            <a:bodyPr/>
            <a:p>
              <a:endParaRPr lang="en-US"/>
            </a:p>
          </p:txBody>
        </p:sp>
        <p:sp>
          <p:nvSpPr>
            <p:cNvPr id="401444" name="Line 156"/>
            <p:cNvSpPr/>
            <p:nvPr/>
          </p:nvSpPr>
          <p:spPr>
            <a:xfrm flipV="1">
              <a:off x="1248" y="3072"/>
              <a:ext cx="0" cy="390"/>
            </a:xfrm>
            <a:prstGeom prst="line">
              <a:avLst/>
            </a:prstGeom>
            <a:ln w="15875" cap="flat" cmpd="sng">
              <a:solidFill>
                <a:schemeClr val="tx1"/>
              </a:solidFill>
              <a:prstDash val="solid"/>
              <a:headEnd type="none" w="med" len="med"/>
              <a:tailEnd type="none" w="med" len="med"/>
            </a:ln>
          </p:spPr>
        </p:sp>
        <p:sp>
          <p:nvSpPr>
            <p:cNvPr id="401445" name="Line 157"/>
            <p:cNvSpPr/>
            <p:nvPr/>
          </p:nvSpPr>
          <p:spPr>
            <a:xfrm>
              <a:off x="1248" y="3072"/>
              <a:ext cx="576" cy="0"/>
            </a:xfrm>
            <a:prstGeom prst="line">
              <a:avLst/>
            </a:prstGeom>
            <a:ln w="15875" cap="flat" cmpd="sng">
              <a:solidFill>
                <a:schemeClr val="tx1"/>
              </a:solidFill>
              <a:prstDash val="solid"/>
              <a:headEnd type="none" w="med" len="med"/>
              <a:tailEnd type="none" w="med" len="med"/>
            </a:ln>
          </p:spPr>
        </p:sp>
        <p:sp>
          <p:nvSpPr>
            <p:cNvPr id="401446" name="Line 158"/>
            <p:cNvSpPr/>
            <p:nvPr/>
          </p:nvSpPr>
          <p:spPr>
            <a:xfrm>
              <a:off x="1824" y="3072"/>
              <a:ext cx="0" cy="776"/>
            </a:xfrm>
            <a:prstGeom prst="line">
              <a:avLst/>
            </a:prstGeom>
            <a:ln w="15875" cap="flat" cmpd="sng">
              <a:solidFill>
                <a:schemeClr val="tx1"/>
              </a:solidFill>
              <a:prstDash val="solid"/>
              <a:headEnd type="none" w="med" len="med"/>
              <a:tailEnd type="none" w="med" len="med"/>
            </a:ln>
          </p:spPr>
        </p:sp>
        <p:sp>
          <p:nvSpPr>
            <p:cNvPr id="401447" name="Line 159"/>
            <p:cNvSpPr/>
            <p:nvPr/>
          </p:nvSpPr>
          <p:spPr>
            <a:xfrm>
              <a:off x="1824" y="3848"/>
              <a:ext cx="576" cy="0"/>
            </a:xfrm>
            <a:prstGeom prst="line">
              <a:avLst/>
            </a:prstGeom>
            <a:ln w="15875" cap="flat" cmpd="sng">
              <a:solidFill>
                <a:schemeClr val="tx1"/>
              </a:solidFill>
              <a:prstDash val="solid"/>
              <a:headEnd type="none" w="med" len="med"/>
              <a:tailEnd type="none" w="med" len="med"/>
            </a:ln>
          </p:spPr>
        </p:sp>
        <p:sp>
          <p:nvSpPr>
            <p:cNvPr id="401448" name="Line 160"/>
            <p:cNvSpPr/>
            <p:nvPr/>
          </p:nvSpPr>
          <p:spPr>
            <a:xfrm flipV="1">
              <a:off x="2400" y="3072"/>
              <a:ext cx="0" cy="776"/>
            </a:xfrm>
            <a:prstGeom prst="line">
              <a:avLst/>
            </a:prstGeom>
            <a:ln w="15875" cap="flat" cmpd="sng">
              <a:solidFill>
                <a:schemeClr val="tx1"/>
              </a:solidFill>
              <a:prstDash val="solid"/>
              <a:headEnd type="none" w="med" len="med"/>
              <a:tailEnd type="none" w="med" len="med"/>
            </a:ln>
          </p:spPr>
        </p:sp>
        <p:sp>
          <p:nvSpPr>
            <p:cNvPr id="401449" name="Line 161"/>
            <p:cNvSpPr/>
            <p:nvPr/>
          </p:nvSpPr>
          <p:spPr>
            <a:xfrm>
              <a:off x="2400" y="3072"/>
              <a:ext cx="1152" cy="0"/>
            </a:xfrm>
            <a:prstGeom prst="line">
              <a:avLst/>
            </a:prstGeom>
            <a:ln w="15875" cap="flat" cmpd="sng">
              <a:solidFill>
                <a:schemeClr val="tx1"/>
              </a:solidFill>
              <a:prstDash val="solid"/>
              <a:headEnd type="none" w="med" len="med"/>
              <a:tailEnd type="none" w="med" len="med"/>
            </a:ln>
          </p:spPr>
        </p:sp>
        <p:sp>
          <p:nvSpPr>
            <p:cNvPr id="401450" name="Line 162"/>
            <p:cNvSpPr/>
            <p:nvPr/>
          </p:nvSpPr>
          <p:spPr>
            <a:xfrm>
              <a:off x="3552" y="3072"/>
              <a:ext cx="0" cy="776"/>
            </a:xfrm>
            <a:prstGeom prst="line">
              <a:avLst/>
            </a:prstGeom>
            <a:ln w="15875" cap="flat" cmpd="sng">
              <a:solidFill>
                <a:schemeClr val="tx1"/>
              </a:solidFill>
              <a:prstDash val="solid"/>
              <a:headEnd type="none" w="med" len="med"/>
              <a:tailEnd type="none" w="med" len="med"/>
            </a:ln>
          </p:spPr>
        </p:sp>
        <p:sp>
          <p:nvSpPr>
            <p:cNvPr id="401451" name="Line 163"/>
            <p:cNvSpPr/>
            <p:nvPr/>
          </p:nvSpPr>
          <p:spPr>
            <a:xfrm>
              <a:off x="3552" y="3848"/>
              <a:ext cx="576" cy="0"/>
            </a:xfrm>
            <a:prstGeom prst="line">
              <a:avLst/>
            </a:prstGeom>
            <a:ln w="15875" cap="flat" cmpd="sng">
              <a:solidFill>
                <a:schemeClr val="tx1"/>
              </a:solidFill>
              <a:prstDash val="solid"/>
              <a:headEnd type="none" w="med" len="med"/>
              <a:tailEnd type="none" w="med" len="med"/>
            </a:ln>
          </p:spPr>
        </p:sp>
        <p:sp>
          <p:nvSpPr>
            <p:cNvPr id="401452" name="Line 164"/>
            <p:cNvSpPr/>
            <p:nvPr/>
          </p:nvSpPr>
          <p:spPr>
            <a:xfrm flipV="1">
              <a:off x="4128" y="3016"/>
              <a:ext cx="0" cy="832"/>
            </a:xfrm>
            <a:prstGeom prst="line">
              <a:avLst/>
            </a:prstGeom>
            <a:ln w="15875" cap="flat" cmpd="sng">
              <a:solidFill>
                <a:schemeClr val="tx1"/>
              </a:solidFill>
              <a:prstDash val="solid"/>
              <a:headEnd type="none" w="med" len="med"/>
              <a:tailEnd type="none" w="med" len="med"/>
            </a:ln>
          </p:spPr>
        </p:sp>
        <p:sp>
          <p:nvSpPr>
            <p:cNvPr id="401453" name="Line 165"/>
            <p:cNvSpPr/>
            <p:nvPr/>
          </p:nvSpPr>
          <p:spPr>
            <a:xfrm>
              <a:off x="4128" y="3016"/>
              <a:ext cx="576" cy="0"/>
            </a:xfrm>
            <a:prstGeom prst="line">
              <a:avLst/>
            </a:prstGeom>
            <a:ln w="15875" cap="flat" cmpd="sng">
              <a:solidFill>
                <a:schemeClr val="tx1"/>
              </a:solidFill>
              <a:prstDash val="solid"/>
              <a:headEnd type="none" w="med" len="med"/>
              <a:tailEnd type="none" w="med" len="med"/>
            </a:ln>
          </p:spPr>
        </p:sp>
        <p:sp>
          <p:nvSpPr>
            <p:cNvPr id="401454" name="Line 166"/>
            <p:cNvSpPr/>
            <p:nvPr/>
          </p:nvSpPr>
          <p:spPr>
            <a:xfrm>
              <a:off x="4704" y="3016"/>
              <a:ext cx="0" cy="446"/>
            </a:xfrm>
            <a:prstGeom prst="line">
              <a:avLst/>
            </a:prstGeom>
            <a:ln w="15875" cap="flat" cmpd="sng">
              <a:solidFill>
                <a:schemeClr val="tx1"/>
              </a:solidFill>
              <a:prstDash val="solid"/>
              <a:headEnd type="none" w="med" len="med"/>
              <a:tailEnd type="none" w="med" len="med"/>
            </a:ln>
          </p:spPr>
        </p:sp>
      </p:grpSp>
      <p:sp>
        <p:nvSpPr>
          <p:cNvPr id="401415" name="Text Box 167"/>
          <p:cNvSpPr txBox="1"/>
          <p:nvPr/>
        </p:nvSpPr>
        <p:spPr>
          <a:xfrm>
            <a:off x="8148638" y="4787900"/>
            <a:ext cx="1931987" cy="933450"/>
          </a:xfrm>
          <a:prstGeom prst="rect">
            <a:avLst/>
          </a:prstGeom>
          <a:solidFill>
            <a:srgbClr val="CCFFFF"/>
          </a:solidFill>
          <a:ln w="9525">
            <a:noFill/>
          </a:ln>
        </p:spPr>
        <p:txBody>
          <a:bodyPr lIns="100794" tIns="50397" rIns="100794" bIns="50397">
            <a:spAutoFit/>
          </a:bodyPr>
          <a:p>
            <a:pPr eaLnBrk="1" hangingPunct="1">
              <a:spcBef>
                <a:spcPct val="50000"/>
              </a:spcBef>
            </a:pPr>
            <a:r>
              <a:rPr lang="en-US" altLang="en-US" b="1" dirty="0">
                <a:solidFill>
                  <a:srgbClr val="FF0000"/>
                </a:solidFill>
                <a:latin typeface="Times New Roman" panose="02020603050405020304" pitchFamily="18" charset="0"/>
              </a:rPr>
              <a:t>Resultant Channel Output Waveform</a:t>
            </a:r>
            <a:endParaRPr lang="en-US" altLang="en-US" b="1" dirty="0">
              <a:solidFill>
                <a:srgbClr val="FF0000"/>
              </a:solidFill>
              <a:latin typeface="Times New Roman" panose="02020603050405020304" pitchFamily="18" charset="0"/>
            </a:endParaRPr>
          </a:p>
        </p:txBody>
      </p:sp>
      <p:sp>
        <p:nvSpPr>
          <p:cNvPr id="401416" name="Line 168"/>
          <p:cNvSpPr/>
          <p:nvPr/>
        </p:nvSpPr>
        <p:spPr>
          <a:xfrm flipH="1">
            <a:off x="8148638" y="5711825"/>
            <a:ext cx="503237" cy="420688"/>
          </a:xfrm>
          <a:prstGeom prst="line">
            <a:avLst/>
          </a:prstGeom>
          <a:ln w="25400" cap="flat" cmpd="sng">
            <a:solidFill>
              <a:srgbClr val="FF0000"/>
            </a:solidFill>
            <a:prstDash val="solid"/>
            <a:headEnd type="none" w="med" len="med"/>
            <a:tailEnd type="triangle" w="med" len="med"/>
          </a:ln>
        </p:spPr>
      </p:sp>
      <p:sp>
        <p:nvSpPr>
          <p:cNvPr id="401417"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401418"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02434" name="Rectangle 2"/>
          <p:cNvSpPr>
            <a:spLocks noGrp="1"/>
          </p:cNvSpPr>
          <p:nvPr>
            <p:ph type="title"/>
          </p:nvPr>
        </p:nvSpPr>
        <p:spPr>
          <a:xfrm>
            <a:off x="587375" y="0"/>
            <a:ext cx="9072563" cy="671513"/>
          </a:xfrm>
          <a:ln/>
        </p:spPr>
        <p:txBody>
          <a:bodyPr vert="horz" wrap="square" lIns="0" tIns="0" rIns="0" bIns="0" anchor="ctr"/>
          <a:p>
            <a:pPr eaLnBrk="1" hangingPunct="1"/>
            <a:r>
              <a:rPr lang="en-US" altLang="en-US" sz="3500" b="1" dirty="0">
                <a:solidFill>
                  <a:schemeClr val="tx1"/>
                </a:solidFill>
              </a:rPr>
              <a:t>ISI on Eye Patterns</a:t>
            </a:r>
            <a:endParaRPr lang="en-US" altLang="en-US" sz="3500" b="1" dirty="0">
              <a:solidFill>
                <a:schemeClr val="tx1"/>
              </a:solidFill>
            </a:endParaRPr>
          </a:p>
        </p:txBody>
      </p:sp>
      <p:sp>
        <p:nvSpPr>
          <p:cNvPr id="402435" name="Rectangle 3"/>
          <p:cNvSpPr>
            <a:spLocks noGrp="1"/>
          </p:cNvSpPr>
          <p:nvPr>
            <p:ph idx="1"/>
          </p:nvPr>
        </p:nvSpPr>
        <p:spPr>
          <a:xfrm>
            <a:off x="2100263" y="839788"/>
            <a:ext cx="7332662" cy="6216650"/>
          </a:xfrm>
          <a:ln/>
        </p:spPr>
        <p:txBody>
          <a:bodyPr vert="horz" wrap="square" lIns="0" tIns="28440" rIns="0" bIns="0" anchor="t"/>
          <a:p>
            <a:pPr eaLnBrk="1" hangingPunct="1"/>
            <a:r>
              <a:rPr lang="en-US" altLang="en-US" sz="2600" dirty="0"/>
              <a:t>The amount of ISI can be seen on an oscilloscope using an </a:t>
            </a:r>
            <a:r>
              <a:rPr lang="en-US" altLang="en-US" sz="2600" b="1" i="1" dirty="0">
                <a:solidFill>
                  <a:srgbClr val="FF0000"/>
                </a:solidFill>
              </a:rPr>
              <a:t>Eye Diagram</a:t>
            </a:r>
            <a:r>
              <a:rPr lang="en-US" altLang="en-US" sz="2600" i="1" dirty="0"/>
              <a:t> </a:t>
            </a:r>
            <a:r>
              <a:rPr lang="en-US" altLang="en-US" sz="2600" dirty="0"/>
              <a:t>or </a:t>
            </a:r>
            <a:r>
              <a:rPr lang="en-US" altLang="en-US" sz="2600" b="1" i="1" dirty="0">
                <a:solidFill>
                  <a:srgbClr val="FF0000"/>
                </a:solidFill>
              </a:rPr>
              <a:t>Eye</a:t>
            </a:r>
            <a:r>
              <a:rPr lang="en-US" altLang="en-US" sz="2600" i="1" dirty="0">
                <a:solidFill>
                  <a:srgbClr val="FF0000"/>
                </a:solidFill>
              </a:rPr>
              <a:t> </a:t>
            </a:r>
            <a:r>
              <a:rPr lang="en-US" altLang="en-US" sz="2600" b="1" i="1" dirty="0">
                <a:solidFill>
                  <a:srgbClr val="FF0000"/>
                </a:solidFill>
              </a:rPr>
              <a:t>pattern</a:t>
            </a:r>
            <a:r>
              <a:rPr lang="en-US" altLang="en-US" sz="2600" dirty="0"/>
              <a:t>.</a:t>
            </a:r>
            <a:endParaRPr lang="en-US" altLang="en-US" sz="2600" dirty="0"/>
          </a:p>
        </p:txBody>
      </p:sp>
      <p:pic>
        <p:nvPicPr>
          <p:cNvPr id="402436" name="Picture 4" descr="eye"/>
          <p:cNvPicPr>
            <a:picLocks noChangeAspect="1"/>
          </p:cNvPicPr>
          <p:nvPr/>
        </p:nvPicPr>
        <p:blipFill>
          <a:blip r:embed="rId1"/>
          <a:stretch>
            <a:fillRect/>
          </a:stretch>
        </p:blipFill>
        <p:spPr>
          <a:xfrm>
            <a:off x="2100263" y="3024188"/>
            <a:ext cx="4851400" cy="3852862"/>
          </a:xfrm>
          <a:prstGeom prst="rect">
            <a:avLst/>
          </a:prstGeom>
          <a:noFill/>
          <a:ln w="9525">
            <a:noFill/>
          </a:ln>
        </p:spPr>
      </p:pic>
      <p:sp>
        <p:nvSpPr>
          <p:cNvPr id="402437" name="Text Box 5"/>
          <p:cNvSpPr txBox="1"/>
          <p:nvPr/>
        </p:nvSpPr>
        <p:spPr>
          <a:xfrm>
            <a:off x="4284663" y="6937375"/>
            <a:ext cx="1150937" cy="377825"/>
          </a:xfrm>
          <a:prstGeom prst="rect">
            <a:avLst/>
          </a:prstGeom>
          <a:noFill/>
          <a:ln w="15875">
            <a:noFill/>
          </a:ln>
        </p:spPr>
        <p:txBody>
          <a:bodyPr wrap="none" lIns="100794" tIns="50397" rIns="100794" bIns="50397">
            <a:spAutoFit/>
          </a:bodyPr>
          <a:p>
            <a:pPr eaLnBrk="1" hangingPunct="1">
              <a:spcBef>
                <a:spcPct val="20000"/>
              </a:spcBef>
              <a:buClr>
                <a:schemeClr val="hlink"/>
              </a:buClr>
              <a:buSzPct val="55000"/>
              <a:buFont typeface="Monotype Sorts"/>
            </a:pPr>
            <a:r>
              <a:rPr lang="en-US" altLang="en-US" dirty="0">
                <a:solidFill>
                  <a:srgbClr val="0000FF"/>
                </a:solidFill>
                <a:latin typeface="Arial" panose="020B0604020202020204" pitchFamily="34" charset="0"/>
              </a:rPr>
              <a:t>Time (T</a:t>
            </a:r>
            <a:r>
              <a:rPr lang="en-US" altLang="en-US" baseline="-25000" dirty="0">
                <a:solidFill>
                  <a:srgbClr val="0000FF"/>
                </a:solidFill>
                <a:latin typeface="Arial" panose="020B0604020202020204" pitchFamily="34" charset="0"/>
              </a:rPr>
              <a:t>b</a:t>
            </a:r>
            <a:r>
              <a:rPr lang="en-US" altLang="en-US" dirty="0">
                <a:solidFill>
                  <a:srgbClr val="0000FF"/>
                </a:solidFill>
                <a:latin typeface="Arial" panose="020B0604020202020204" pitchFamily="34" charset="0"/>
              </a:rPr>
              <a:t>)</a:t>
            </a:r>
            <a:endParaRPr lang="en-US" altLang="en-US" dirty="0">
              <a:solidFill>
                <a:srgbClr val="0000FF"/>
              </a:solidFill>
              <a:latin typeface="Arial" panose="020B0604020202020204" pitchFamily="34" charset="0"/>
            </a:endParaRPr>
          </a:p>
        </p:txBody>
      </p:sp>
      <p:sp>
        <p:nvSpPr>
          <p:cNvPr id="402438" name="Text Box 6"/>
          <p:cNvSpPr txBox="1"/>
          <p:nvPr/>
        </p:nvSpPr>
        <p:spPr>
          <a:xfrm rot="-5400000">
            <a:off x="1144588" y="4519613"/>
            <a:ext cx="1230312" cy="377825"/>
          </a:xfrm>
          <a:prstGeom prst="rect">
            <a:avLst/>
          </a:prstGeom>
          <a:noFill/>
          <a:ln w="15875">
            <a:noFill/>
          </a:ln>
        </p:spPr>
        <p:txBody>
          <a:bodyPr wrap="none" lIns="100794" tIns="50397" rIns="100794" bIns="50397">
            <a:spAutoFit/>
          </a:bodyPr>
          <a:p>
            <a:pPr eaLnBrk="1" hangingPunct="1">
              <a:spcBef>
                <a:spcPct val="20000"/>
              </a:spcBef>
              <a:buClr>
                <a:schemeClr val="hlink"/>
              </a:buClr>
              <a:buSzPct val="55000"/>
              <a:buFont typeface="Monotype Sorts"/>
            </a:pPr>
            <a:r>
              <a:rPr lang="en-US" altLang="en-US" dirty="0">
                <a:solidFill>
                  <a:srgbClr val="0000FF"/>
                </a:solidFill>
                <a:latin typeface="Arial" panose="020B0604020202020204" pitchFamily="34" charset="0"/>
              </a:rPr>
              <a:t>Amplitude</a:t>
            </a:r>
            <a:endParaRPr lang="en-US" altLang="en-US" dirty="0">
              <a:solidFill>
                <a:srgbClr val="0000FF"/>
              </a:solidFill>
              <a:latin typeface="Arial" panose="020B0604020202020204" pitchFamily="34" charset="0"/>
            </a:endParaRPr>
          </a:p>
        </p:txBody>
      </p:sp>
      <p:grpSp>
        <p:nvGrpSpPr>
          <p:cNvPr id="2" name="Group 7"/>
          <p:cNvGrpSpPr/>
          <p:nvPr/>
        </p:nvGrpSpPr>
        <p:grpSpPr>
          <a:xfrm>
            <a:off x="4787900" y="4200525"/>
            <a:ext cx="3416300" cy="704850"/>
            <a:chOff x="2736" y="2400"/>
            <a:chExt cx="1952" cy="403"/>
          </a:xfrm>
        </p:grpSpPr>
        <p:sp>
          <p:nvSpPr>
            <p:cNvPr id="402451" name="Line 8"/>
            <p:cNvSpPr/>
            <p:nvPr/>
          </p:nvSpPr>
          <p:spPr>
            <a:xfrm>
              <a:off x="2736" y="2400"/>
              <a:ext cx="0" cy="384"/>
            </a:xfrm>
            <a:prstGeom prst="line">
              <a:avLst/>
            </a:prstGeom>
            <a:ln w="15875" cap="flat" cmpd="sng">
              <a:solidFill>
                <a:srgbClr val="FF0000"/>
              </a:solidFill>
              <a:prstDash val="sysDot"/>
              <a:headEnd type="arrow" w="med" len="med"/>
              <a:tailEnd type="arrow" w="med" len="med"/>
            </a:ln>
          </p:spPr>
        </p:sp>
        <p:sp>
          <p:nvSpPr>
            <p:cNvPr id="402452" name="Line 9"/>
            <p:cNvSpPr/>
            <p:nvPr/>
          </p:nvSpPr>
          <p:spPr>
            <a:xfrm>
              <a:off x="2736" y="2592"/>
              <a:ext cx="1344" cy="0"/>
            </a:xfrm>
            <a:prstGeom prst="line">
              <a:avLst/>
            </a:prstGeom>
            <a:ln w="15875" cap="flat" cmpd="sng">
              <a:solidFill>
                <a:srgbClr val="FF0000"/>
              </a:solidFill>
              <a:prstDash val="sysDot"/>
              <a:headEnd type="none" w="med" len="med"/>
              <a:tailEnd type="none" w="med" len="med"/>
            </a:ln>
          </p:spPr>
        </p:sp>
        <p:sp>
          <p:nvSpPr>
            <p:cNvPr id="402453" name="Text Box 10"/>
            <p:cNvSpPr txBox="1"/>
            <p:nvPr/>
          </p:nvSpPr>
          <p:spPr>
            <a:xfrm>
              <a:off x="4171" y="2488"/>
              <a:ext cx="517" cy="315"/>
            </a:xfrm>
            <a:prstGeom prst="rect">
              <a:avLst/>
            </a:prstGeom>
            <a:solidFill>
              <a:srgbClr val="CCFFFF"/>
            </a:solidFill>
            <a:ln w="15875" cap="flat" cmpd="sng">
              <a:solidFill>
                <a:srgbClr val="0000FF"/>
              </a:solidFill>
              <a:prstDash val="solid"/>
              <a:miter/>
              <a:headEnd type="none" w="med" len="med"/>
              <a:tailEnd type="none" w="med" len="med"/>
            </a:ln>
          </p:spPr>
          <p:txBody>
            <a:bodyPr wrap="none">
              <a:spAutoFit/>
            </a:bodyPr>
            <a:p>
              <a:pPr eaLnBrk="1" hangingPunct="1">
                <a:lnSpc>
                  <a:spcPct val="90000"/>
                </a:lnSpc>
                <a:spcBef>
                  <a:spcPct val="20000"/>
                </a:spcBef>
                <a:buClr>
                  <a:schemeClr val="hlink"/>
                </a:buClr>
                <a:buSzPct val="55000"/>
                <a:buFont typeface="Monotype Sorts"/>
              </a:pPr>
              <a:r>
                <a:rPr lang="en-US" altLang="en-US" dirty="0">
                  <a:solidFill>
                    <a:srgbClr val="FF0000"/>
                  </a:solidFill>
                  <a:latin typeface="Arial" panose="020B0604020202020204" pitchFamily="34" charset="0"/>
                </a:rPr>
                <a:t>Noise</a:t>
              </a:r>
              <a:endParaRPr lang="en-US" altLang="en-US" dirty="0">
                <a:solidFill>
                  <a:srgbClr val="FF0000"/>
                </a:solidFill>
                <a:latin typeface="Arial" panose="020B0604020202020204" pitchFamily="34" charset="0"/>
              </a:endParaRPr>
            </a:p>
            <a:p>
              <a:pPr eaLnBrk="1" hangingPunct="1">
                <a:lnSpc>
                  <a:spcPct val="50000"/>
                </a:lnSpc>
                <a:spcBef>
                  <a:spcPct val="20000"/>
                </a:spcBef>
                <a:buClr>
                  <a:schemeClr val="hlink"/>
                </a:buClr>
                <a:buSzPct val="55000"/>
                <a:buFont typeface="Monotype Sorts"/>
              </a:pPr>
              <a:r>
                <a:rPr lang="en-US" altLang="en-US" dirty="0">
                  <a:solidFill>
                    <a:srgbClr val="FF0000"/>
                  </a:solidFill>
                  <a:latin typeface="Arial" panose="020B0604020202020204" pitchFamily="34" charset="0"/>
                </a:rPr>
                <a:t>Margin</a:t>
              </a:r>
              <a:endParaRPr lang="en-US" altLang="en-US" dirty="0">
                <a:solidFill>
                  <a:srgbClr val="FF0000"/>
                </a:solidFill>
                <a:latin typeface="Arial" panose="020B0604020202020204" pitchFamily="34" charset="0"/>
              </a:endParaRPr>
            </a:p>
          </p:txBody>
        </p:sp>
      </p:grpSp>
      <p:grpSp>
        <p:nvGrpSpPr>
          <p:cNvPr id="3" name="Group 11"/>
          <p:cNvGrpSpPr/>
          <p:nvPr/>
        </p:nvGrpSpPr>
        <p:grpSpPr>
          <a:xfrm>
            <a:off x="4703763" y="2855913"/>
            <a:ext cx="2800350" cy="1008062"/>
            <a:chOff x="2736" y="1632"/>
            <a:chExt cx="1600" cy="576"/>
          </a:xfrm>
        </p:grpSpPr>
        <p:sp>
          <p:nvSpPr>
            <p:cNvPr id="402448" name="Line 12"/>
            <p:cNvSpPr/>
            <p:nvPr/>
          </p:nvSpPr>
          <p:spPr>
            <a:xfrm flipH="1">
              <a:off x="2736" y="1728"/>
              <a:ext cx="432" cy="480"/>
            </a:xfrm>
            <a:prstGeom prst="line">
              <a:avLst/>
            </a:prstGeom>
            <a:ln w="15875" cap="flat" cmpd="sng">
              <a:solidFill>
                <a:srgbClr val="FF0000"/>
              </a:solidFill>
              <a:prstDash val="sysDot"/>
              <a:headEnd type="none" w="med" len="med"/>
              <a:tailEnd type="triangle" w="med" len="med"/>
            </a:ln>
          </p:spPr>
        </p:sp>
        <p:sp>
          <p:nvSpPr>
            <p:cNvPr id="402449" name="Line 13"/>
            <p:cNvSpPr/>
            <p:nvPr/>
          </p:nvSpPr>
          <p:spPr>
            <a:xfrm>
              <a:off x="3168" y="1728"/>
              <a:ext cx="336" cy="0"/>
            </a:xfrm>
            <a:prstGeom prst="line">
              <a:avLst/>
            </a:prstGeom>
            <a:ln w="15875" cap="flat" cmpd="sng">
              <a:solidFill>
                <a:srgbClr val="FF0000"/>
              </a:solidFill>
              <a:prstDash val="sysDot"/>
              <a:headEnd type="none" w="med" len="med"/>
              <a:tailEnd type="none" w="med" len="med"/>
            </a:ln>
          </p:spPr>
        </p:sp>
        <p:sp>
          <p:nvSpPr>
            <p:cNvPr id="402450" name="Text Box 14"/>
            <p:cNvSpPr txBox="1"/>
            <p:nvPr/>
          </p:nvSpPr>
          <p:spPr>
            <a:xfrm>
              <a:off x="3674" y="1632"/>
              <a:ext cx="662" cy="211"/>
            </a:xfrm>
            <a:prstGeom prst="rect">
              <a:avLst/>
            </a:prstGeom>
            <a:solidFill>
              <a:srgbClr val="CCFFFF"/>
            </a:solidFill>
            <a:ln w="15875" cap="flat" cmpd="sng">
              <a:solidFill>
                <a:srgbClr val="0000FF"/>
              </a:solidFill>
              <a:prstDash val="solid"/>
              <a:miter/>
              <a:headEnd type="none" w="med" len="med"/>
              <a:tailEnd type="none" w="med" len="med"/>
            </a:ln>
          </p:spPr>
          <p:txBody>
            <a:bodyPr wrap="none">
              <a:spAutoFit/>
            </a:bodyPr>
            <a:p>
              <a:pPr eaLnBrk="1" hangingPunct="1">
                <a:spcBef>
                  <a:spcPct val="20000"/>
                </a:spcBef>
                <a:buClr>
                  <a:schemeClr val="hlink"/>
                </a:buClr>
                <a:buSzPct val="55000"/>
                <a:buFont typeface="Monotype Sorts"/>
              </a:pPr>
              <a:r>
                <a:rPr lang="en-US" altLang="en-US" dirty="0">
                  <a:solidFill>
                    <a:srgbClr val="FF0000"/>
                  </a:solidFill>
                  <a:latin typeface="Arial" panose="020B0604020202020204" pitchFamily="34" charset="0"/>
                </a:rPr>
                <a:t>Distortion</a:t>
              </a:r>
              <a:endParaRPr lang="en-US" altLang="en-US" dirty="0">
                <a:solidFill>
                  <a:srgbClr val="FF0000"/>
                </a:solidFill>
                <a:latin typeface="Arial" panose="020B0604020202020204" pitchFamily="34" charset="0"/>
              </a:endParaRPr>
            </a:p>
          </p:txBody>
        </p:sp>
      </p:grpSp>
      <p:sp>
        <p:nvSpPr>
          <p:cNvPr id="402441" name="Line 15"/>
          <p:cNvSpPr/>
          <p:nvPr/>
        </p:nvSpPr>
        <p:spPr>
          <a:xfrm>
            <a:off x="3695700" y="6467475"/>
            <a:ext cx="2016125" cy="0"/>
          </a:xfrm>
          <a:prstGeom prst="line">
            <a:avLst/>
          </a:prstGeom>
          <a:ln w="15875" cap="flat" cmpd="sng">
            <a:solidFill>
              <a:srgbClr val="FF0000"/>
            </a:solidFill>
            <a:prstDash val="sysDot"/>
            <a:headEnd type="arrow" w="sm" len="med"/>
            <a:tailEnd type="arrow" w="sm" len="med"/>
          </a:ln>
        </p:spPr>
      </p:sp>
      <p:graphicFrame>
        <p:nvGraphicFramePr>
          <p:cNvPr id="402442" name="Object 16"/>
          <p:cNvGraphicFramePr>
            <a:graphicFrameLocks noChangeAspect="1"/>
          </p:cNvGraphicFramePr>
          <p:nvPr/>
        </p:nvGraphicFramePr>
        <p:xfrm>
          <a:off x="4572000" y="6132513"/>
          <a:ext cx="300038" cy="419100"/>
        </p:xfrm>
        <a:graphic>
          <a:graphicData uri="http://schemas.openxmlformats.org/presentationml/2006/ole">
            <mc:AlternateContent xmlns:mc="http://schemas.openxmlformats.org/markup-compatibility/2006">
              <mc:Choice xmlns:v="urn:schemas-microsoft-com:vml" Requires="v">
                <p:oleObj spid="_x0000_s3243" name="" r:id="rId2" imgW="165100" imgH="228600" progId="Equation.DSMT4">
                  <p:embed/>
                </p:oleObj>
              </mc:Choice>
              <mc:Fallback>
                <p:oleObj name="" r:id="rId2" imgW="165100" imgH="228600" progId="Equation.DSMT4">
                  <p:embed/>
                  <p:pic>
                    <p:nvPicPr>
                      <p:cNvPr id="0" name="Picture 3242"/>
                      <p:cNvPicPr/>
                      <p:nvPr/>
                    </p:nvPicPr>
                    <p:blipFill>
                      <a:blip r:embed="rId3"/>
                      <a:stretch>
                        <a:fillRect/>
                      </a:stretch>
                    </p:blipFill>
                    <p:spPr>
                      <a:xfrm>
                        <a:off x="4572000" y="6132513"/>
                        <a:ext cx="300038" cy="419100"/>
                      </a:xfrm>
                      <a:prstGeom prst="rect">
                        <a:avLst/>
                      </a:prstGeom>
                      <a:noFill/>
                      <a:ln w="38100">
                        <a:noFill/>
                        <a:miter/>
                      </a:ln>
                    </p:spPr>
                  </p:pic>
                </p:oleObj>
              </mc:Fallback>
            </mc:AlternateContent>
          </a:graphicData>
        </a:graphic>
      </p:graphicFrame>
      <p:sp>
        <p:nvSpPr>
          <p:cNvPr id="402443" name="Line 18"/>
          <p:cNvSpPr/>
          <p:nvPr/>
        </p:nvSpPr>
        <p:spPr>
          <a:xfrm>
            <a:off x="5711825" y="5964238"/>
            <a:ext cx="0" cy="671512"/>
          </a:xfrm>
          <a:prstGeom prst="line">
            <a:avLst/>
          </a:prstGeom>
          <a:ln w="15875" cap="flat" cmpd="sng">
            <a:solidFill>
              <a:srgbClr val="FF0000"/>
            </a:solidFill>
            <a:prstDash val="sysDot"/>
            <a:headEnd type="arrow" w="med" len="med"/>
            <a:tailEnd type="arrow" w="med" len="med"/>
          </a:ln>
        </p:spPr>
      </p:sp>
      <p:sp>
        <p:nvSpPr>
          <p:cNvPr id="402444" name="Line 19"/>
          <p:cNvSpPr/>
          <p:nvPr/>
        </p:nvSpPr>
        <p:spPr>
          <a:xfrm>
            <a:off x="5711825" y="6299200"/>
            <a:ext cx="2352675" cy="0"/>
          </a:xfrm>
          <a:prstGeom prst="line">
            <a:avLst/>
          </a:prstGeom>
          <a:ln w="15875" cap="flat" cmpd="sng">
            <a:solidFill>
              <a:srgbClr val="FF0000"/>
            </a:solidFill>
            <a:prstDash val="sysDot"/>
            <a:headEnd type="none" w="med" len="med"/>
            <a:tailEnd type="none" w="med" len="med"/>
          </a:ln>
        </p:spPr>
      </p:sp>
      <p:sp>
        <p:nvSpPr>
          <p:cNvPr id="402445" name="Text Box 20"/>
          <p:cNvSpPr txBox="1"/>
          <p:nvPr/>
        </p:nvSpPr>
        <p:spPr>
          <a:xfrm>
            <a:off x="8223250" y="6118225"/>
            <a:ext cx="1689100" cy="847725"/>
          </a:xfrm>
          <a:prstGeom prst="rect">
            <a:avLst/>
          </a:prstGeom>
          <a:solidFill>
            <a:srgbClr val="CCFFFF"/>
          </a:solidFill>
          <a:ln w="15875" cap="flat" cmpd="sng">
            <a:solidFill>
              <a:srgbClr val="0000FF"/>
            </a:solidFill>
            <a:prstDash val="solid"/>
            <a:miter/>
            <a:headEnd type="none" w="med" len="med"/>
            <a:tailEnd type="none" w="med" len="med"/>
          </a:ln>
        </p:spPr>
        <p:txBody>
          <a:bodyPr lIns="100794" tIns="50397" rIns="100794" bIns="50397">
            <a:spAutoFit/>
          </a:bodyPr>
          <a:p>
            <a:pPr eaLnBrk="1" hangingPunct="1">
              <a:lnSpc>
                <a:spcPct val="90000"/>
              </a:lnSpc>
              <a:spcBef>
                <a:spcPct val="20000"/>
              </a:spcBef>
              <a:buClr>
                <a:schemeClr val="hlink"/>
              </a:buClr>
              <a:buSzPct val="55000"/>
              <a:buFont typeface="Monotype Sorts"/>
            </a:pPr>
            <a:r>
              <a:rPr lang="en-US" altLang="en-US" dirty="0">
                <a:solidFill>
                  <a:srgbClr val="FF0000"/>
                </a:solidFill>
                <a:latin typeface="Arial" panose="020B0604020202020204" pitchFamily="34" charset="0"/>
              </a:rPr>
              <a:t>Extension Beyond </a:t>
            </a:r>
            <a:r>
              <a:rPr lang="en-US" altLang="en-US" i="1" dirty="0">
                <a:solidFill>
                  <a:srgbClr val="FF0000"/>
                </a:solidFill>
                <a:latin typeface="Arial" panose="020B0604020202020204" pitchFamily="34" charset="0"/>
              </a:rPr>
              <a:t>T</a:t>
            </a:r>
            <a:r>
              <a:rPr lang="en-US" altLang="en-US" baseline="-25000" dirty="0">
                <a:solidFill>
                  <a:srgbClr val="FF0000"/>
                </a:solidFill>
                <a:latin typeface="Arial" panose="020B0604020202020204" pitchFamily="34" charset="0"/>
              </a:rPr>
              <a:t>b</a:t>
            </a:r>
            <a:r>
              <a:rPr lang="en-US" altLang="en-US" dirty="0">
                <a:solidFill>
                  <a:srgbClr val="FF0000"/>
                </a:solidFill>
                <a:latin typeface="Arial" panose="020B0604020202020204" pitchFamily="34" charset="0"/>
              </a:rPr>
              <a:t> is ISI</a:t>
            </a:r>
            <a:endParaRPr lang="en-US" altLang="en-US" dirty="0">
              <a:solidFill>
                <a:srgbClr val="FF0000"/>
              </a:solidFill>
              <a:latin typeface="Arial" panose="020B0604020202020204" pitchFamily="34" charset="0"/>
            </a:endParaRPr>
          </a:p>
        </p:txBody>
      </p:sp>
      <p:sp>
        <p:nvSpPr>
          <p:cNvPr id="402446" name="Slide Number Placeholder 3"/>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ru-RU" altLang="en-US" sz="1400" dirty="0">
                <a:solidFill>
                  <a:srgbClr val="FFFFFF"/>
                </a:solidFill>
                <a:latin typeface="Century Gothic" panose="020B0502020202020204" pitchFamily="34" charset="0"/>
                <a:cs typeface="DejaVu Sans" charset="0"/>
              </a:rPr>
            </a:fld>
            <a:endParaRPr lang="ru-RU" altLang="en-US" sz="1400" dirty="0">
              <a:solidFill>
                <a:srgbClr val="FFFFFF"/>
              </a:solidFill>
              <a:latin typeface="Century Gothic" panose="020B0502020202020204" pitchFamily="34" charset="0"/>
              <a:ea typeface="DejaVu Sans" charset="0"/>
              <a:cs typeface="DejaVu Sans" charset="0"/>
            </a:endParaRPr>
          </a:p>
        </p:txBody>
      </p:sp>
      <p:sp>
        <p:nvSpPr>
          <p:cNvPr id="402447" name="Footer Placeholder 3"/>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03458" name="Text Box 3"/>
          <p:cNvSpPr txBox="1"/>
          <p:nvPr/>
        </p:nvSpPr>
        <p:spPr>
          <a:xfrm>
            <a:off x="1847850" y="0"/>
            <a:ext cx="7645400" cy="717550"/>
          </a:xfrm>
          <a:prstGeom prst="rect">
            <a:avLst/>
          </a:prstGeom>
          <a:noFill/>
          <a:ln w="9525">
            <a:noFill/>
          </a:ln>
        </p:spPr>
        <p:txBody>
          <a:bodyPr lIns="100794" tIns="50397" rIns="100794" bIns="50397">
            <a:spAutoFit/>
          </a:bodyPr>
          <a:p>
            <a:pPr eaLnBrk="1" hangingPunct="1">
              <a:spcBef>
                <a:spcPct val="50000"/>
              </a:spcBef>
            </a:pPr>
            <a:r>
              <a:rPr lang="en-US" altLang="en-US" sz="4000" b="1" dirty="0">
                <a:solidFill>
                  <a:schemeClr val="tx1"/>
                </a:solidFill>
                <a:latin typeface="Comic Sans MS" panose="030F0702030302020204" pitchFamily="66" charset="0"/>
              </a:rPr>
              <a:t>Intersymbol Interference</a:t>
            </a:r>
            <a:endParaRPr lang="en-US" altLang="en-US" sz="4000" b="1" dirty="0">
              <a:solidFill>
                <a:schemeClr val="tx1"/>
              </a:solidFill>
              <a:latin typeface="Comic Sans MS" panose="030F0702030302020204" pitchFamily="66" charset="0"/>
            </a:endParaRPr>
          </a:p>
        </p:txBody>
      </p:sp>
      <p:sp>
        <p:nvSpPr>
          <p:cNvPr id="403459" name="Text Box 4"/>
          <p:cNvSpPr txBox="1"/>
          <p:nvPr/>
        </p:nvSpPr>
        <p:spPr>
          <a:xfrm>
            <a:off x="755650" y="923925"/>
            <a:ext cx="8904288" cy="379413"/>
          </a:xfrm>
          <a:prstGeom prst="rect">
            <a:avLst/>
          </a:prstGeom>
          <a:noFill/>
          <a:ln w="9525">
            <a:noFill/>
          </a:ln>
        </p:spPr>
        <p:txBody>
          <a:bodyPr lIns="100794" tIns="50397" rIns="100794" bIns="50397">
            <a:spAutoFit/>
          </a:bodyPr>
          <a:p>
            <a:pPr eaLnBrk="1" hangingPunct="1">
              <a:spcBef>
                <a:spcPct val="50000"/>
              </a:spcBef>
            </a:pPr>
            <a:endParaRPr lang="en-US" altLang="en-US" dirty="0">
              <a:solidFill>
                <a:schemeClr val="tx1"/>
              </a:solidFill>
              <a:latin typeface="Times New Roman" panose="02020603050405020304" pitchFamily="18" charset="0"/>
            </a:endParaRPr>
          </a:p>
        </p:txBody>
      </p:sp>
      <p:sp>
        <p:nvSpPr>
          <p:cNvPr id="403460" name="Text Box 5"/>
          <p:cNvSpPr txBox="1"/>
          <p:nvPr/>
        </p:nvSpPr>
        <p:spPr>
          <a:xfrm>
            <a:off x="2160588" y="671513"/>
            <a:ext cx="6996112" cy="1209675"/>
          </a:xfrm>
          <a:prstGeom prst="rect">
            <a:avLst/>
          </a:prstGeom>
          <a:noFill/>
          <a:ln w="9525">
            <a:noFill/>
          </a:ln>
        </p:spPr>
        <p:txBody>
          <a:bodyPr lIns="100794" tIns="50397" rIns="100794" bIns="50397">
            <a:spAutoFit/>
          </a:bodyPr>
          <a:p>
            <a:pPr marL="285750" indent="-285750" algn="just" eaLnBrk="1" hangingPunct="1">
              <a:spcBef>
                <a:spcPct val="50000"/>
              </a:spcBef>
              <a:buClr>
                <a:srgbClr val="0000FF"/>
              </a:buClr>
              <a:buFont typeface="Arial" panose="020B0604020202020204" pitchFamily="34" charset="0"/>
              <a:buChar char="•"/>
            </a:pPr>
            <a:r>
              <a:rPr lang="en-US" altLang="en-US" dirty="0">
                <a:solidFill>
                  <a:schemeClr val="tx1"/>
                </a:solidFill>
                <a:latin typeface="Times New Roman" panose="02020603050405020304" pitchFamily="18" charset="0"/>
              </a:rPr>
              <a:t>If the rectangular multilevel pulses are filtered improperly as they pass through a communications system, they will spread in time, and the pulse for each symbol may be smeared into adjacent time slots and cause </a:t>
            </a:r>
            <a:r>
              <a:rPr lang="en-US" altLang="en-US" b="1" i="1" dirty="0">
                <a:solidFill>
                  <a:srgbClr val="0000FF"/>
                </a:solidFill>
                <a:latin typeface="Times New Roman" panose="02020603050405020304" pitchFamily="18" charset="0"/>
              </a:rPr>
              <a:t>Intersymbol Interference.</a:t>
            </a:r>
            <a:endParaRPr lang="en-US" altLang="en-US" b="1" i="1" dirty="0">
              <a:solidFill>
                <a:srgbClr val="0000FF"/>
              </a:solidFill>
              <a:latin typeface="Times New Roman" panose="02020603050405020304" pitchFamily="18" charset="0"/>
            </a:endParaRPr>
          </a:p>
        </p:txBody>
      </p:sp>
      <p:sp>
        <p:nvSpPr>
          <p:cNvPr id="403461" name="Text Box 6"/>
          <p:cNvSpPr txBox="1"/>
          <p:nvPr/>
        </p:nvSpPr>
        <p:spPr>
          <a:xfrm>
            <a:off x="839788" y="6719888"/>
            <a:ext cx="9240837" cy="377825"/>
          </a:xfrm>
          <a:prstGeom prst="rect">
            <a:avLst/>
          </a:prstGeom>
          <a:solidFill>
            <a:srgbClr val="CCFFFF"/>
          </a:solidFill>
          <a:ln w="9525">
            <a:noFill/>
          </a:ln>
        </p:spPr>
        <p:txBody>
          <a:bodyPr lIns="100794" tIns="50397" rIns="100794" bIns="50397">
            <a:spAutoFit/>
          </a:bodyPr>
          <a:p>
            <a:pPr eaLnBrk="1" hangingPunct="1">
              <a:spcBef>
                <a:spcPct val="50000"/>
              </a:spcBef>
              <a:buFont typeface="Wingdings" panose="05000000000000000000" pitchFamily="2" charset="2"/>
              <a:buChar char="Ø"/>
            </a:pPr>
            <a:r>
              <a:rPr lang="en-US" altLang="en-US" b="1" dirty="0">
                <a:solidFill>
                  <a:srgbClr val="0000FF"/>
                </a:solidFill>
                <a:latin typeface="Times New Roman" panose="02020603050405020304" pitchFamily="18" charset="0"/>
              </a:rPr>
              <a:t> How can we restrict BW and at the same time not introduce ISI?   3 Techniques</a:t>
            </a:r>
            <a:r>
              <a:rPr lang="en-US" altLang="en-US" dirty="0">
                <a:solidFill>
                  <a:srgbClr val="0000FF"/>
                </a:solidFill>
                <a:latin typeface="Times New Roman" panose="02020603050405020304" pitchFamily="18" charset="0"/>
              </a:rPr>
              <a:t>.</a:t>
            </a:r>
            <a:endParaRPr lang="en-US" altLang="en-US" dirty="0">
              <a:solidFill>
                <a:srgbClr val="0000FF"/>
              </a:solidFill>
              <a:latin typeface="Times New Roman" panose="02020603050405020304" pitchFamily="18" charset="0"/>
            </a:endParaRPr>
          </a:p>
        </p:txBody>
      </p:sp>
      <p:pic>
        <p:nvPicPr>
          <p:cNvPr id="403462" name="Picture 7"/>
          <p:cNvPicPr>
            <a:picLocks noChangeAspect="1"/>
          </p:cNvPicPr>
          <p:nvPr/>
        </p:nvPicPr>
        <p:blipFill>
          <a:blip r:embed="rId1"/>
          <a:stretch>
            <a:fillRect/>
          </a:stretch>
        </p:blipFill>
        <p:spPr>
          <a:xfrm>
            <a:off x="1890713" y="2484438"/>
            <a:ext cx="7559675" cy="4092575"/>
          </a:xfrm>
          <a:prstGeom prst="rect">
            <a:avLst/>
          </a:prstGeom>
          <a:noFill/>
          <a:ln w="9525">
            <a:noFill/>
          </a:ln>
        </p:spPr>
      </p:pic>
      <p:sp>
        <p:nvSpPr>
          <p:cNvPr id="403463"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403464"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04482" name="Text Box 6"/>
          <p:cNvSpPr txBox="1"/>
          <p:nvPr/>
        </p:nvSpPr>
        <p:spPr>
          <a:xfrm>
            <a:off x="2160588" y="755650"/>
            <a:ext cx="7667625" cy="779463"/>
          </a:xfrm>
          <a:prstGeom prst="rect">
            <a:avLst/>
          </a:prstGeom>
          <a:noFill/>
          <a:ln w="9525">
            <a:noFill/>
          </a:ln>
        </p:spPr>
        <p:txBody>
          <a:bodyPr lIns="100794" tIns="50397" rIns="100794" bIns="50397">
            <a:spAutoFit/>
          </a:bodyPr>
          <a:p>
            <a:pPr marL="342900" indent="-342900" eaLnBrk="1" hangingPunct="1">
              <a:spcBef>
                <a:spcPct val="50000"/>
              </a:spcBef>
              <a:buClr>
                <a:srgbClr val="0000FF"/>
              </a:buClr>
              <a:buFont typeface="Arial" panose="020B0604020202020204" pitchFamily="34" charset="0"/>
              <a:buChar char="•"/>
            </a:pPr>
            <a:r>
              <a:rPr lang="en-US" altLang="en-US" sz="2200" dirty="0">
                <a:solidFill>
                  <a:schemeClr val="tx1"/>
                </a:solidFill>
                <a:latin typeface="Times New Roman" panose="02020603050405020304" pitchFamily="18" charset="0"/>
              </a:rPr>
              <a:t> Flat-topped multilevel input signal hav</a:t>
            </a:r>
            <a:r>
              <a:rPr lang="tr-TR" altLang="en-US" sz="2200" dirty="0">
                <a:solidFill>
                  <a:schemeClr val="tx1"/>
                </a:solidFill>
                <a:latin typeface="Times New Roman" panose="02020603050405020304" pitchFamily="18" charset="0"/>
              </a:rPr>
              <a:t>ing pulse shape </a:t>
            </a:r>
            <a:r>
              <a:rPr lang="tr-TR" altLang="en-US" sz="2200" i="1" dirty="0">
                <a:solidFill>
                  <a:schemeClr val="tx1"/>
                </a:solidFill>
                <a:latin typeface="Times New Roman" panose="02020603050405020304" pitchFamily="18" charset="0"/>
              </a:rPr>
              <a:t>h</a:t>
            </a:r>
            <a:r>
              <a:rPr lang="tr-TR" altLang="en-US" sz="2200" dirty="0">
                <a:solidFill>
                  <a:schemeClr val="tx1"/>
                </a:solidFill>
                <a:latin typeface="Times New Roman" panose="02020603050405020304" pitchFamily="18" charset="0"/>
              </a:rPr>
              <a:t>(</a:t>
            </a:r>
            <a:r>
              <a:rPr lang="tr-TR" altLang="en-US" sz="2200" i="1" dirty="0">
                <a:solidFill>
                  <a:schemeClr val="tx1"/>
                </a:solidFill>
                <a:latin typeface="Times New Roman" panose="02020603050405020304" pitchFamily="18" charset="0"/>
              </a:rPr>
              <a:t>t</a:t>
            </a:r>
            <a:r>
              <a:rPr lang="tr-TR" altLang="en-US" sz="2200" dirty="0">
                <a:solidFill>
                  <a:schemeClr val="tx1"/>
                </a:solidFill>
                <a:latin typeface="Times New Roman" panose="02020603050405020304" pitchFamily="18" charset="0"/>
              </a:rPr>
              <a:t>) and values </a:t>
            </a:r>
            <a:r>
              <a:rPr lang="tr-TR" altLang="en-US" sz="2200" i="1" dirty="0">
                <a:solidFill>
                  <a:schemeClr val="tx1"/>
                </a:solidFill>
                <a:latin typeface="Times New Roman" panose="02020603050405020304" pitchFamily="18" charset="0"/>
              </a:rPr>
              <a:t>a</a:t>
            </a:r>
            <a:r>
              <a:rPr lang="tr-TR" altLang="en-US" sz="2200" baseline="-25000" dirty="0">
                <a:solidFill>
                  <a:schemeClr val="tx1"/>
                </a:solidFill>
                <a:latin typeface="Times New Roman" panose="02020603050405020304" pitchFamily="18" charset="0"/>
              </a:rPr>
              <a:t>k</a:t>
            </a:r>
            <a:r>
              <a:rPr lang="en-US" altLang="en-US" sz="2200" dirty="0">
                <a:solidFill>
                  <a:schemeClr val="tx1"/>
                </a:solidFill>
                <a:latin typeface="Times New Roman" panose="02020603050405020304" pitchFamily="18" charset="0"/>
              </a:rPr>
              <a:t>:</a:t>
            </a:r>
            <a:endParaRPr lang="en-US" altLang="en-US" sz="2200" dirty="0">
              <a:solidFill>
                <a:schemeClr val="tx1"/>
              </a:solidFill>
              <a:latin typeface="Times New Roman" panose="02020603050405020304" pitchFamily="18" charset="0"/>
            </a:endParaRPr>
          </a:p>
        </p:txBody>
      </p:sp>
      <p:sp>
        <p:nvSpPr>
          <p:cNvPr id="404483" name="Text Box 22"/>
          <p:cNvSpPr txBox="1"/>
          <p:nvPr/>
        </p:nvSpPr>
        <p:spPr>
          <a:xfrm>
            <a:off x="2263775" y="0"/>
            <a:ext cx="7896225" cy="717550"/>
          </a:xfrm>
          <a:prstGeom prst="rect">
            <a:avLst/>
          </a:prstGeom>
          <a:noFill/>
          <a:ln w="9525">
            <a:noFill/>
          </a:ln>
        </p:spPr>
        <p:txBody>
          <a:bodyPr lIns="100794" tIns="50397" rIns="100794" bIns="50397">
            <a:spAutoFit/>
          </a:bodyPr>
          <a:p>
            <a:pPr eaLnBrk="1" hangingPunct="1">
              <a:spcBef>
                <a:spcPct val="50000"/>
              </a:spcBef>
            </a:pPr>
            <a:r>
              <a:rPr lang="en-US" altLang="en-US" sz="4000" dirty="0">
                <a:solidFill>
                  <a:schemeClr val="tx1"/>
                </a:solidFill>
                <a:latin typeface="Comic Sans MS" panose="030F0702030302020204" pitchFamily="66" charset="0"/>
              </a:rPr>
              <a:t>Intersymbol Interference</a:t>
            </a:r>
            <a:endParaRPr lang="en-US" altLang="en-US" sz="4000" dirty="0">
              <a:solidFill>
                <a:schemeClr val="tx1"/>
              </a:solidFill>
              <a:latin typeface="Comic Sans MS" panose="030F0702030302020204" pitchFamily="66" charset="0"/>
            </a:endParaRPr>
          </a:p>
        </p:txBody>
      </p:sp>
      <p:pic>
        <p:nvPicPr>
          <p:cNvPr id="404484" name="Picture 24"/>
          <p:cNvPicPr>
            <a:picLocks noChangeAspect="1"/>
          </p:cNvPicPr>
          <p:nvPr/>
        </p:nvPicPr>
        <p:blipFill>
          <a:blip r:embed="rId1"/>
          <a:stretch>
            <a:fillRect/>
          </a:stretch>
        </p:blipFill>
        <p:spPr>
          <a:xfrm>
            <a:off x="1344613" y="5202238"/>
            <a:ext cx="8351837" cy="1681162"/>
          </a:xfrm>
          <a:prstGeom prst="rect">
            <a:avLst/>
          </a:prstGeom>
          <a:noFill/>
          <a:ln w="9525">
            <a:noFill/>
          </a:ln>
        </p:spPr>
      </p:pic>
      <p:graphicFrame>
        <p:nvGraphicFramePr>
          <p:cNvPr id="404485" name="Object 25"/>
          <p:cNvGraphicFramePr>
            <a:graphicFrameLocks noChangeAspect="1"/>
          </p:cNvGraphicFramePr>
          <p:nvPr/>
        </p:nvGraphicFramePr>
        <p:xfrm>
          <a:off x="2465388" y="1193800"/>
          <a:ext cx="6688137" cy="2513013"/>
        </p:xfrm>
        <a:graphic>
          <a:graphicData uri="http://schemas.openxmlformats.org/presentationml/2006/ole">
            <mc:AlternateContent xmlns:mc="http://schemas.openxmlformats.org/markup-compatibility/2006">
              <mc:Choice xmlns:v="urn:schemas-microsoft-com:vml" Requires="v">
                <p:oleObj spid="_x0000_s3249" name="" r:id="rId2" imgW="4546600" imgH="1422400" progId="Equation.DSMT4">
                  <p:embed/>
                </p:oleObj>
              </mc:Choice>
              <mc:Fallback>
                <p:oleObj name="" r:id="rId2" imgW="4546600" imgH="1422400" progId="Equation.DSMT4">
                  <p:embed/>
                  <p:pic>
                    <p:nvPicPr>
                      <p:cNvPr id="0" name="Picture 3248"/>
                      <p:cNvPicPr/>
                      <p:nvPr/>
                    </p:nvPicPr>
                    <p:blipFill>
                      <a:blip r:embed="rId3"/>
                      <a:stretch>
                        <a:fillRect/>
                      </a:stretch>
                    </p:blipFill>
                    <p:spPr>
                      <a:xfrm>
                        <a:off x="2465388" y="1193800"/>
                        <a:ext cx="6688137" cy="2513013"/>
                      </a:xfrm>
                      <a:prstGeom prst="rect">
                        <a:avLst/>
                      </a:prstGeom>
                      <a:noFill/>
                      <a:ln w="38100">
                        <a:noFill/>
                        <a:miter/>
                      </a:ln>
                    </p:spPr>
                  </p:pic>
                </p:oleObj>
              </mc:Fallback>
            </mc:AlternateContent>
          </a:graphicData>
        </a:graphic>
      </p:graphicFrame>
      <p:graphicFrame>
        <p:nvGraphicFramePr>
          <p:cNvPr id="404486" name="Object 28"/>
          <p:cNvGraphicFramePr>
            <a:graphicFrameLocks noChangeAspect="1"/>
          </p:cNvGraphicFramePr>
          <p:nvPr/>
        </p:nvGraphicFramePr>
        <p:xfrm>
          <a:off x="1692275" y="3868738"/>
          <a:ext cx="7812088" cy="547687"/>
        </p:xfrm>
        <a:graphic>
          <a:graphicData uri="http://schemas.openxmlformats.org/presentationml/2006/ole">
            <mc:AlternateContent xmlns:mc="http://schemas.openxmlformats.org/markup-compatibility/2006">
              <mc:Choice xmlns:v="urn:schemas-microsoft-com:vml" Requires="v">
                <p:oleObj spid="_x0000_s3244" name="" r:id="rId4" imgW="4165600" imgH="292100" progId="Equation.DSMT4">
                  <p:embed/>
                </p:oleObj>
              </mc:Choice>
              <mc:Fallback>
                <p:oleObj name="" r:id="rId4" imgW="4165600" imgH="292100" progId="Equation.DSMT4">
                  <p:embed/>
                  <p:pic>
                    <p:nvPicPr>
                      <p:cNvPr id="0" name="Picture 3243"/>
                      <p:cNvPicPr/>
                      <p:nvPr/>
                    </p:nvPicPr>
                    <p:blipFill>
                      <a:blip r:embed="rId5"/>
                      <a:stretch>
                        <a:fillRect/>
                      </a:stretch>
                    </p:blipFill>
                    <p:spPr>
                      <a:xfrm>
                        <a:off x="1692275" y="3868738"/>
                        <a:ext cx="7812088" cy="547687"/>
                      </a:xfrm>
                      <a:prstGeom prst="rect">
                        <a:avLst/>
                      </a:prstGeom>
                      <a:solidFill>
                        <a:srgbClr val="CCFFFF"/>
                      </a:solidFill>
                      <a:ln w="9525" cap="flat" cmpd="sng">
                        <a:solidFill>
                          <a:srgbClr val="FF0000"/>
                        </a:solidFill>
                        <a:prstDash val="solid"/>
                        <a:miter/>
                        <a:headEnd type="none" w="med" len="med"/>
                        <a:tailEnd type="none" w="med" len="med"/>
                      </a:ln>
                    </p:spPr>
                  </p:pic>
                </p:oleObj>
              </mc:Fallback>
            </mc:AlternateContent>
          </a:graphicData>
        </a:graphic>
      </p:graphicFrame>
      <p:sp>
        <p:nvSpPr>
          <p:cNvPr id="404487" name="Rectangle 31"/>
          <p:cNvSpPr/>
          <p:nvPr/>
        </p:nvSpPr>
        <p:spPr>
          <a:xfrm>
            <a:off x="1511300" y="4416425"/>
            <a:ext cx="7993063" cy="777875"/>
          </a:xfrm>
          <a:prstGeom prst="rect">
            <a:avLst/>
          </a:prstGeom>
          <a:noFill/>
          <a:ln w="9525">
            <a:noFill/>
          </a:ln>
        </p:spPr>
        <p:txBody>
          <a:bodyPr lIns="100794" tIns="50397" rIns="100794" bIns="50397">
            <a:spAutoFit/>
          </a:bodyPr>
          <a:p>
            <a:pPr marL="342900" indent="-342900" eaLnBrk="1" hangingPunct="1">
              <a:buClr>
                <a:srgbClr val="0000FF"/>
              </a:buClr>
              <a:buFont typeface="Arial" panose="020B0604020202020204" pitchFamily="34" charset="0"/>
              <a:buChar char="•"/>
            </a:pPr>
            <a:r>
              <a:rPr lang="en-US" altLang="en-US" sz="2200" i="1" dirty="0">
                <a:solidFill>
                  <a:schemeClr val="tx1"/>
                </a:solidFill>
                <a:latin typeface="Times New Roman" panose="02020603050405020304" pitchFamily="18" charset="0"/>
              </a:rPr>
              <a:t>h</a:t>
            </a:r>
            <a:r>
              <a:rPr lang="en-US" altLang="en-US" sz="2200" baseline="-25000" dirty="0">
                <a:solidFill>
                  <a:schemeClr val="tx1"/>
                </a:solidFill>
                <a:latin typeface="Times New Roman" panose="02020603050405020304" pitchFamily="18" charset="0"/>
              </a:rPr>
              <a:t>e</a:t>
            </a:r>
            <a:r>
              <a:rPr lang="en-US" altLang="en-US" sz="2200" dirty="0">
                <a:solidFill>
                  <a:schemeClr val="tx1"/>
                </a:solidFill>
                <a:latin typeface="Times New Roman" panose="02020603050405020304" pitchFamily="18" charset="0"/>
              </a:rPr>
              <a:t>(</a:t>
            </a:r>
            <a:r>
              <a:rPr lang="en-US" altLang="en-US" sz="2200" i="1" dirty="0">
                <a:solidFill>
                  <a:schemeClr val="tx1"/>
                </a:solidFill>
                <a:latin typeface="Times New Roman" panose="02020603050405020304" pitchFamily="18" charset="0"/>
              </a:rPr>
              <a:t>t</a:t>
            </a:r>
            <a:r>
              <a:rPr lang="en-US" altLang="en-US" sz="2200" dirty="0">
                <a:solidFill>
                  <a:schemeClr val="tx1"/>
                </a:solidFill>
                <a:latin typeface="Times New Roman" panose="02020603050405020304" pitchFamily="18" charset="0"/>
              </a:rPr>
              <a:t>) is the pulse shape that will appear at the output of the receiver filter.</a:t>
            </a:r>
            <a:r>
              <a:rPr lang="en-US" altLang="en-US" dirty="0">
                <a:solidFill>
                  <a:schemeClr val="tx1"/>
                </a:solidFill>
                <a:latin typeface="Times New Roman" panose="02020603050405020304" pitchFamily="18" charset="0"/>
              </a:rPr>
              <a:t> </a:t>
            </a:r>
            <a:endParaRPr lang="en-US" altLang="en-US" dirty="0">
              <a:solidFill>
                <a:schemeClr val="tx1"/>
              </a:solidFill>
              <a:latin typeface="Times New Roman" panose="02020603050405020304" pitchFamily="18" charset="0"/>
            </a:endParaRPr>
          </a:p>
        </p:txBody>
      </p:sp>
      <p:sp>
        <p:nvSpPr>
          <p:cNvPr id="404488"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404489"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405506" name="Object 12"/>
          <p:cNvGraphicFramePr>
            <a:graphicFrameLocks noChangeAspect="1"/>
          </p:cNvGraphicFramePr>
          <p:nvPr/>
        </p:nvGraphicFramePr>
        <p:xfrm>
          <a:off x="2436813" y="5627688"/>
          <a:ext cx="3190875" cy="695325"/>
        </p:xfrm>
        <a:graphic>
          <a:graphicData uri="http://schemas.openxmlformats.org/presentationml/2006/ole">
            <mc:AlternateContent xmlns:mc="http://schemas.openxmlformats.org/markup-compatibility/2006">
              <mc:Choice xmlns:v="urn:schemas-microsoft-com:vml" Requires="v">
                <p:oleObj spid="_x0000_s3247" name="" r:id="rId1" imgW="1344295" imgH="269875" progId="Equation.DSMT4">
                  <p:embed/>
                </p:oleObj>
              </mc:Choice>
              <mc:Fallback>
                <p:oleObj name="" r:id="rId1" imgW="1344295" imgH="269875" progId="Equation.DSMT4">
                  <p:embed/>
                  <p:pic>
                    <p:nvPicPr>
                      <p:cNvPr id="0" name="Picture 3246"/>
                      <p:cNvPicPr/>
                      <p:nvPr/>
                    </p:nvPicPr>
                    <p:blipFill>
                      <a:blip r:embed="rId2">
                        <a:clrChange>
                          <a:clrFrom>
                            <a:srgbClr val="000000"/>
                          </a:clrFrom>
                          <a:clrTo>
                            <a:srgbClr val="CC0000"/>
                          </a:clrTo>
                        </a:clrChange>
                      </a:blip>
                      <a:stretch>
                        <a:fillRect/>
                      </a:stretch>
                    </p:blipFill>
                    <p:spPr>
                      <a:xfrm>
                        <a:off x="2436813" y="5627688"/>
                        <a:ext cx="3190875" cy="695325"/>
                      </a:xfrm>
                      <a:prstGeom prst="rect">
                        <a:avLst/>
                      </a:prstGeom>
                      <a:solidFill>
                        <a:srgbClr val="CCFFFF"/>
                      </a:solidFill>
                      <a:ln w="9525" cap="flat" cmpd="sng">
                        <a:solidFill>
                          <a:srgbClr val="FF0000"/>
                        </a:solidFill>
                        <a:prstDash val="solid"/>
                        <a:miter/>
                        <a:headEnd type="none" w="med" len="med"/>
                        <a:tailEnd type="none" w="med" len="med"/>
                      </a:ln>
                    </p:spPr>
                  </p:pic>
                </p:oleObj>
              </mc:Fallback>
            </mc:AlternateContent>
          </a:graphicData>
        </a:graphic>
      </p:graphicFrame>
      <p:sp>
        <p:nvSpPr>
          <p:cNvPr id="405507" name="Text Box 18"/>
          <p:cNvSpPr txBox="1"/>
          <p:nvPr/>
        </p:nvSpPr>
        <p:spPr>
          <a:xfrm>
            <a:off x="2268538" y="1931988"/>
            <a:ext cx="4535487" cy="438150"/>
          </a:xfrm>
          <a:prstGeom prst="rect">
            <a:avLst/>
          </a:prstGeom>
          <a:noFill/>
          <a:ln w="9525">
            <a:noFill/>
          </a:ln>
        </p:spPr>
        <p:txBody>
          <a:bodyPr lIns="100794" tIns="50397" rIns="100794" bIns="50397">
            <a:spAutoFit/>
          </a:bodyPr>
          <a:p>
            <a:pPr marL="342900" indent="-342900" eaLnBrk="1" hangingPunct="1">
              <a:spcBef>
                <a:spcPct val="50000"/>
              </a:spcBef>
              <a:buClr>
                <a:srgbClr val="0000FF"/>
              </a:buClr>
              <a:buFont typeface="Arial" panose="020B0604020202020204" pitchFamily="34" charset="0"/>
              <a:buChar char="•"/>
            </a:pPr>
            <a:r>
              <a:rPr lang="en-US" altLang="en-US" sz="2200" dirty="0">
                <a:solidFill>
                  <a:schemeClr val="tx1"/>
                </a:solidFill>
                <a:latin typeface="Times New Roman" panose="02020603050405020304" pitchFamily="18" charset="0"/>
              </a:rPr>
              <a:t>Equivalent transfer function:</a:t>
            </a:r>
            <a:endParaRPr lang="en-US" altLang="en-US" sz="2200" dirty="0">
              <a:solidFill>
                <a:schemeClr val="tx1"/>
              </a:solidFill>
              <a:latin typeface="Times New Roman" panose="02020603050405020304" pitchFamily="18" charset="0"/>
            </a:endParaRPr>
          </a:p>
        </p:txBody>
      </p:sp>
      <p:sp>
        <p:nvSpPr>
          <p:cNvPr id="405508" name="Text Box 20"/>
          <p:cNvSpPr txBox="1"/>
          <p:nvPr/>
        </p:nvSpPr>
        <p:spPr>
          <a:xfrm>
            <a:off x="1800225" y="3192463"/>
            <a:ext cx="7632700" cy="715962"/>
          </a:xfrm>
          <a:prstGeom prst="rect">
            <a:avLst/>
          </a:prstGeom>
          <a:noFill/>
          <a:ln w="9525">
            <a:noFill/>
          </a:ln>
        </p:spPr>
        <p:txBody>
          <a:bodyPr lIns="100794" tIns="50397" rIns="100794" bIns="50397">
            <a:spAutoFit/>
          </a:bodyPr>
          <a:p>
            <a:pPr marL="285750" indent="-285750" eaLnBrk="1" hangingPunct="1">
              <a:spcBef>
                <a:spcPct val="50000"/>
              </a:spcBef>
              <a:buClr>
                <a:srgbClr val="0000FF"/>
              </a:buClr>
              <a:buFont typeface="Arial" panose="020B0604020202020204" pitchFamily="34" charset="0"/>
              <a:buChar char="•"/>
            </a:pPr>
            <a:r>
              <a:rPr lang="en-US" altLang="en-US" dirty="0">
                <a:solidFill>
                  <a:schemeClr val="tx1"/>
                </a:solidFill>
                <a:latin typeface="Times New Roman" panose="02020603050405020304" pitchFamily="18" charset="0"/>
              </a:rPr>
              <a:t>Receiving filter can be designed to produce a needed </a:t>
            </a:r>
            <a:r>
              <a:rPr lang="en-US" altLang="en-US" i="1" dirty="0">
                <a:solidFill>
                  <a:srgbClr val="FF0000"/>
                </a:solidFill>
                <a:latin typeface="Times New Roman" panose="02020603050405020304" pitchFamily="18" charset="0"/>
              </a:rPr>
              <a:t>H</a:t>
            </a:r>
            <a:r>
              <a:rPr lang="en-US" altLang="en-US" i="1" baseline="-25000" dirty="0">
                <a:solidFill>
                  <a:srgbClr val="FF0000"/>
                </a:solidFill>
                <a:latin typeface="Times New Roman" panose="02020603050405020304" pitchFamily="18" charset="0"/>
              </a:rPr>
              <a:t>e</a:t>
            </a:r>
            <a:r>
              <a:rPr lang="en-US" altLang="en-US" dirty="0">
                <a:solidFill>
                  <a:srgbClr val="FF0000"/>
                </a:solidFill>
                <a:latin typeface="Times New Roman" panose="02020603050405020304" pitchFamily="18" charset="0"/>
              </a:rPr>
              <a:t>(</a:t>
            </a:r>
            <a:r>
              <a:rPr lang="en-US" altLang="en-US" i="1" dirty="0">
                <a:solidFill>
                  <a:srgbClr val="FF0000"/>
                </a:solidFill>
                <a:latin typeface="Times New Roman" panose="02020603050405020304" pitchFamily="18" charset="0"/>
              </a:rPr>
              <a:t>f</a:t>
            </a:r>
            <a:r>
              <a:rPr lang="en-US" altLang="en-US" dirty="0">
                <a:solidFill>
                  <a:srgbClr val="FF0000"/>
                </a:solidFill>
                <a:latin typeface="Times New Roman" panose="02020603050405020304" pitchFamily="18" charset="0"/>
              </a:rPr>
              <a:t>)</a:t>
            </a:r>
            <a:r>
              <a:rPr lang="en-US" altLang="en-US" sz="2200" dirty="0">
                <a:solidFill>
                  <a:srgbClr val="FF0000"/>
                </a:solidFill>
                <a:latin typeface="Times New Roman" panose="02020603050405020304" pitchFamily="18" charset="0"/>
              </a:rPr>
              <a:t> </a:t>
            </a:r>
            <a:r>
              <a:rPr lang="en-US" altLang="en-US" dirty="0">
                <a:solidFill>
                  <a:schemeClr val="tx1"/>
                </a:solidFill>
                <a:latin typeface="Times New Roman" panose="02020603050405020304" pitchFamily="18" charset="0"/>
              </a:rPr>
              <a:t>in terms of </a:t>
            </a:r>
            <a:r>
              <a:rPr lang="en-US" altLang="en-US" i="1" dirty="0">
                <a:solidFill>
                  <a:srgbClr val="FF0000"/>
                </a:solidFill>
                <a:latin typeface="Times New Roman" panose="02020603050405020304" pitchFamily="18" charset="0"/>
              </a:rPr>
              <a:t>H</a:t>
            </a:r>
            <a:r>
              <a:rPr lang="en-US" altLang="en-US" i="1" baseline="-25000" dirty="0">
                <a:solidFill>
                  <a:srgbClr val="FF0000"/>
                </a:solidFill>
                <a:latin typeface="Times New Roman" panose="02020603050405020304" pitchFamily="18" charset="0"/>
              </a:rPr>
              <a:t>T</a:t>
            </a:r>
            <a:r>
              <a:rPr lang="en-US" altLang="en-US" dirty="0">
                <a:solidFill>
                  <a:srgbClr val="FF0000"/>
                </a:solidFill>
                <a:latin typeface="Times New Roman" panose="02020603050405020304" pitchFamily="18" charset="0"/>
              </a:rPr>
              <a:t>(</a:t>
            </a:r>
            <a:r>
              <a:rPr lang="en-US" altLang="en-US" i="1" dirty="0">
                <a:solidFill>
                  <a:srgbClr val="FF0000"/>
                </a:solidFill>
                <a:latin typeface="Times New Roman" panose="02020603050405020304" pitchFamily="18" charset="0"/>
              </a:rPr>
              <a:t>f</a:t>
            </a:r>
            <a:r>
              <a:rPr lang="en-US" altLang="en-US" dirty="0">
                <a:solidFill>
                  <a:srgbClr val="FF0000"/>
                </a:solidFill>
                <a:latin typeface="Times New Roman" panose="02020603050405020304" pitchFamily="18" charset="0"/>
              </a:rPr>
              <a:t>)</a:t>
            </a:r>
            <a:r>
              <a:rPr lang="en-US" altLang="en-US" dirty="0">
                <a:solidFill>
                  <a:schemeClr val="tx1"/>
                </a:solidFill>
                <a:latin typeface="Times New Roman" panose="02020603050405020304" pitchFamily="18" charset="0"/>
              </a:rPr>
              <a:t> and </a:t>
            </a:r>
            <a:r>
              <a:rPr lang="en-US" altLang="en-US" i="1" dirty="0">
                <a:solidFill>
                  <a:srgbClr val="FF0000"/>
                </a:solidFill>
                <a:latin typeface="Times New Roman" panose="02020603050405020304" pitchFamily="18" charset="0"/>
              </a:rPr>
              <a:t>H</a:t>
            </a:r>
            <a:r>
              <a:rPr lang="en-US" altLang="en-US" i="1" baseline="-25000" dirty="0">
                <a:solidFill>
                  <a:srgbClr val="FF0000"/>
                </a:solidFill>
                <a:latin typeface="Times New Roman" panose="02020603050405020304" pitchFamily="18" charset="0"/>
              </a:rPr>
              <a:t>C</a:t>
            </a:r>
            <a:r>
              <a:rPr lang="en-US" altLang="en-US" dirty="0">
                <a:solidFill>
                  <a:srgbClr val="FF0000"/>
                </a:solidFill>
                <a:latin typeface="Times New Roman" panose="02020603050405020304" pitchFamily="18" charset="0"/>
              </a:rPr>
              <a:t>(</a:t>
            </a:r>
            <a:r>
              <a:rPr lang="en-US" altLang="en-US" i="1" dirty="0">
                <a:solidFill>
                  <a:srgbClr val="FF0000"/>
                </a:solidFill>
                <a:latin typeface="Times New Roman" panose="02020603050405020304" pitchFamily="18" charset="0"/>
              </a:rPr>
              <a:t>f</a:t>
            </a:r>
            <a:r>
              <a:rPr lang="en-US" altLang="en-US" dirty="0">
                <a:solidFill>
                  <a:srgbClr val="FF0000"/>
                </a:solidFill>
                <a:latin typeface="Times New Roman" panose="02020603050405020304" pitchFamily="18" charset="0"/>
              </a:rPr>
              <a:t>)</a:t>
            </a:r>
            <a:r>
              <a:rPr lang="en-US" altLang="en-US" dirty="0">
                <a:solidFill>
                  <a:schemeClr val="tx1"/>
                </a:solidFill>
                <a:latin typeface="Times New Roman" panose="02020603050405020304" pitchFamily="18" charset="0"/>
              </a:rPr>
              <a:t>:</a:t>
            </a:r>
            <a:endParaRPr lang="en-US" altLang="en-US" dirty="0">
              <a:solidFill>
                <a:schemeClr val="tx1"/>
              </a:solidFill>
              <a:latin typeface="Times New Roman" panose="02020603050405020304" pitchFamily="18" charset="0"/>
            </a:endParaRPr>
          </a:p>
        </p:txBody>
      </p:sp>
      <p:sp>
        <p:nvSpPr>
          <p:cNvPr id="405509" name="Text Box 21"/>
          <p:cNvSpPr txBox="1"/>
          <p:nvPr/>
        </p:nvSpPr>
        <p:spPr>
          <a:xfrm>
            <a:off x="2016125" y="5229225"/>
            <a:ext cx="4284663" cy="379413"/>
          </a:xfrm>
          <a:prstGeom prst="rect">
            <a:avLst/>
          </a:prstGeom>
          <a:noFill/>
          <a:ln w="9525">
            <a:noFill/>
          </a:ln>
        </p:spPr>
        <p:txBody>
          <a:bodyPr lIns="100794" tIns="50397" rIns="100794" bIns="50397">
            <a:spAutoFit/>
          </a:bodyPr>
          <a:p>
            <a:pPr marL="285750" indent="-285750" eaLnBrk="1" hangingPunct="1">
              <a:spcBef>
                <a:spcPct val="50000"/>
              </a:spcBef>
              <a:buClr>
                <a:srgbClr val="0000FF"/>
              </a:buClr>
              <a:buFont typeface="Arial" panose="020B0604020202020204" pitchFamily="34" charset="0"/>
              <a:buChar char="•"/>
            </a:pPr>
            <a:r>
              <a:rPr lang="en-US" altLang="en-US" dirty="0">
                <a:solidFill>
                  <a:schemeClr val="tx1"/>
                </a:solidFill>
                <a:latin typeface="Times New Roman" panose="02020603050405020304" pitchFamily="18" charset="0"/>
              </a:rPr>
              <a:t>Output signal can be rewritten as:</a:t>
            </a:r>
            <a:endParaRPr lang="en-US" altLang="en-US" dirty="0">
              <a:solidFill>
                <a:schemeClr val="tx1"/>
              </a:solidFill>
              <a:latin typeface="Times New Roman" panose="02020603050405020304" pitchFamily="18" charset="0"/>
            </a:endParaRPr>
          </a:p>
        </p:txBody>
      </p:sp>
      <p:sp>
        <p:nvSpPr>
          <p:cNvPr id="405510" name="Text Box 22"/>
          <p:cNvSpPr txBox="1"/>
          <p:nvPr/>
        </p:nvSpPr>
        <p:spPr>
          <a:xfrm>
            <a:off x="1428750" y="0"/>
            <a:ext cx="8231188" cy="717550"/>
          </a:xfrm>
          <a:prstGeom prst="rect">
            <a:avLst/>
          </a:prstGeom>
          <a:noFill/>
          <a:ln w="9525">
            <a:noFill/>
          </a:ln>
        </p:spPr>
        <p:txBody>
          <a:bodyPr lIns="100794" tIns="50397" rIns="100794" bIns="50397">
            <a:spAutoFit/>
          </a:bodyPr>
          <a:p>
            <a:pPr algn="ctr" eaLnBrk="1" hangingPunct="1">
              <a:spcBef>
                <a:spcPct val="50000"/>
              </a:spcBef>
            </a:pPr>
            <a:r>
              <a:rPr lang="en-US" altLang="en-US" sz="4000" b="1" dirty="0">
                <a:solidFill>
                  <a:schemeClr val="tx1"/>
                </a:solidFill>
                <a:latin typeface="Comic Sans MS" panose="030F0702030302020204" pitchFamily="66" charset="0"/>
              </a:rPr>
              <a:t>Intersymbol Interference</a:t>
            </a:r>
            <a:endParaRPr lang="en-US" altLang="en-US" sz="4000" b="1" dirty="0">
              <a:solidFill>
                <a:schemeClr val="tx1"/>
              </a:solidFill>
              <a:latin typeface="Comic Sans MS" panose="030F0702030302020204" pitchFamily="66" charset="0"/>
            </a:endParaRPr>
          </a:p>
        </p:txBody>
      </p:sp>
      <p:sp>
        <p:nvSpPr>
          <p:cNvPr id="405511" name="Text Box 23"/>
          <p:cNvSpPr txBox="1"/>
          <p:nvPr/>
        </p:nvSpPr>
        <p:spPr>
          <a:xfrm>
            <a:off x="1152525" y="6518275"/>
            <a:ext cx="9912350" cy="438150"/>
          </a:xfrm>
          <a:prstGeom prst="rect">
            <a:avLst/>
          </a:prstGeom>
          <a:noFill/>
          <a:ln w="9525">
            <a:noFill/>
          </a:ln>
        </p:spPr>
        <p:txBody>
          <a:bodyPr lIns="100794" tIns="50397" rIns="100794" bIns="50397">
            <a:spAutoFit/>
          </a:bodyPr>
          <a:p>
            <a:pPr marL="342900" indent="-342900" eaLnBrk="1" hangingPunct="1">
              <a:spcBef>
                <a:spcPct val="50000"/>
              </a:spcBef>
              <a:buClr>
                <a:srgbClr val="0000FF"/>
              </a:buClr>
              <a:buFont typeface="Arial" panose="020B0604020202020204" pitchFamily="34" charset="0"/>
              <a:buChar char="•"/>
            </a:pPr>
            <a:r>
              <a:rPr lang="en-US" altLang="en-US" sz="2200" i="1" dirty="0">
                <a:solidFill>
                  <a:srgbClr val="FF0000"/>
                </a:solidFill>
                <a:latin typeface="Times New Roman" panose="02020603050405020304" pitchFamily="18" charset="0"/>
              </a:rPr>
              <a:t> H</a:t>
            </a:r>
            <a:r>
              <a:rPr lang="en-US" altLang="en-US" sz="2200" i="1" baseline="-25000" dirty="0">
                <a:solidFill>
                  <a:srgbClr val="FF0000"/>
                </a:solidFill>
                <a:latin typeface="Times New Roman" panose="02020603050405020304" pitchFamily="18" charset="0"/>
              </a:rPr>
              <a:t>e</a:t>
            </a:r>
            <a:r>
              <a:rPr lang="en-US" altLang="en-US" sz="2200" dirty="0">
                <a:solidFill>
                  <a:srgbClr val="FF0000"/>
                </a:solidFill>
                <a:latin typeface="Times New Roman" panose="02020603050405020304" pitchFamily="18" charset="0"/>
              </a:rPr>
              <a:t>(</a:t>
            </a:r>
            <a:r>
              <a:rPr lang="en-US" altLang="en-US" sz="2200" i="1" dirty="0">
                <a:solidFill>
                  <a:srgbClr val="FF0000"/>
                </a:solidFill>
                <a:latin typeface="Times New Roman" panose="02020603050405020304" pitchFamily="18" charset="0"/>
              </a:rPr>
              <a:t>f</a:t>
            </a:r>
            <a:r>
              <a:rPr lang="en-US" altLang="en-US" sz="2200" dirty="0">
                <a:solidFill>
                  <a:srgbClr val="FF0000"/>
                </a:solidFill>
                <a:latin typeface="Times New Roman" panose="02020603050405020304" pitchFamily="18" charset="0"/>
              </a:rPr>
              <a:t>)</a:t>
            </a:r>
            <a:r>
              <a:rPr lang="tr-TR" altLang="en-US" sz="2200" dirty="0">
                <a:solidFill>
                  <a:srgbClr val="FF0000"/>
                </a:solidFill>
                <a:latin typeface="Times New Roman" panose="02020603050405020304" pitchFamily="18" charset="0"/>
              </a:rPr>
              <a:t>,</a:t>
            </a:r>
            <a:r>
              <a:rPr lang="en-US" altLang="en-US" sz="2200" dirty="0">
                <a:solidFill>
                  <a:srgbClr val="FF0000"/>
                </a:solidFill>
                <a:latin typeface="Times New Roman" panose="02020603050405020304" pitchFamily="18" charset="0"/>
              </a:rPr>
              <a:t> chosen</a:t>
            </a:r>
            <a:r>
              <a:rPr lang="tr-TR" altLang="en-US" sz="2200" dirty="0">
                <a:solidFill>
                  <a:srgbClr val="FF0000"/>
                </a:solidFill>
                <a:latin typeface="Times New Roman" panose="02020603050405020304" pitchFamily="18" charset="0"/>
              </a:rPr>
              <a:t> such t</a:t>
            </a:r>
            <a:r>
              <a:rPr lang="en-US" altLang="en-US" sz="2200" dirty="0">
                <a:solidFill>
                  <a:srgbClr val="FF0000"/>
                </a:solidFill>
                <a:latin typeface="Times New Roman" panose="02020603050405020304" pitchFamily="18" charset="0"/>
              </a:rPr>
              <a:t>o minimize ISI</a:t>
            </a:r>
            <a:r>
              <a:rPr lang="tr-TR" altLang="en-US" sz="2200" dirty="0">
                <a:solidFill>
                  <a:srgbClr val="FF0000"/>
                </a:solidFill>
                <a:latin typeface="Times New Roman" panose="02020603050405020304" pitchFamily="18" charset="0"/>
              </a:rPr>
              <a:t> is called EQUALIZING FILTER</a:t>
            </a:r>
            <a:r>
              <a:rPr lang="en-US" altLang="en-US" sz="2200" dirty="0">
                <a:solidFill>
                  <a:srgbClr val="FF0000"/>
                </a:solidFill>
                <a:latin typeface="Times New Roman" panose="02020603050405020304" pitchFamily="18" charset="0"/>
              </a:rPr>
              <a:t>)</a:t>
            </a:r>
            <a:endParaRPr lang="en-US" altLang="en-US" sz="2200" dirty="0">
              <a:solidFill>
                <a:srgbClr val="FF0000"/>
              </a:solidFill>
              <a:latin typeface="Times New Roman" panose="02020603050405020304" pitchFamily="18" charset="0"/>
            </a:endParaRPr>
          </a:p>
        </p:txBody>
      </p:sp>
      <p:graphicFrame>
        <p:nvGraphicFramePr>
          <p:cNvPr id="405512" name="Object 24"/>
          <p:cNvGraphicFramePr>
            <a:graphicFrameLocks noChangeAspect="1"/>
          </p:cNvGraphicFramePr>
          <p:nvPr/>
        </p:nvGraphicFramePr>
        <p:xfrm>
          <a:off x="2376488" y="4200525"/>
          <a:ext cx="3521075" cy="839788"/>
        </p:xfrm>
        <a:graphic>
          <a:graphicData uri="http://schemas.openxmlformats.org/presentationml/2006/ole">
            <mc:AlternateContent xmlns:mc="http://schemas.openxmlformats.org/markup-compatibility/2006">
              <mc:Choice xmlns:v="urn:schemas-microsoft-com:vml" Requires="v">
                <p:oleObj spid="_x0000_s3248" name="" r:id="rId3" imgW="1968500" imgH="469900" progId="Equation.DSMT4">
                  <p:embed/>
                </p:oleObj>
              </mc:Choice>
              <mc:Fallback>
                <p:oleObj name="" r:id="rId3" imgW="1968500" imgH="469900" progId="Equation.DSMT4">
                  <p:embed/>
                  <p:pic>
                    <p:nvPicPr>
                      <p:cNvPr id="0" name="Picture 3247"/>
                      <p:cNvPicPr/>
                      <p:nvPr/>
                    </p:nvPicPr>
                    <p:blipFill>
                      <a:blip r:embed="rId4"/>
                      <a:stretch>
                        <a:fillRect/>
                      </a:stretch>
                    </p:blipFill>
                    <p:spPr>
                      <a:xfrm>
                        <a:off x="2376488" y="4200525"/>
                        <a:ext cx="3521075" cy="839788"/>
                      </a:xfrm>
                      <a:prstGeom prst="rect">
                        <a:avLst/>
                      </a:prstGeom>
                      <a:solidFill>
                        <a:srgbClr val="CCFFFF"/>
                      </a:solidFill>
                      <a:ln w="9525" cap="flat" cmpd="sng">
                        <a:solidFill>
                          <a:srgbClr val="FF0000"/>
                        </a:solidFill>
                        <a:prstDash val="solid"/>
                        <a:miter/>
                        <a:headEnd type="none" w="med" len="med"/>
                        <a:tailEnd type="none" w="med" len="med"/>
                      </a:ln>
                    </p:spPr>
                  </p:pic>
                </p:oleObj>
              </mc:Fallback>
            </mc:AlternateContent>
          </a:graphicData>
        </a:graphic>
      </p:graphicFrame>
      <p:graphicFrame>
        <p:nvGraphicFramePr>
          <p:cNvPr id="405513" name="Object 25"/>
          <p:cNvGraphicFramePr>
            <a:graphicFrameLocks noChangeAspect="1"/>
          </p:cNvGraphicFramePr>
          <p:nvPr/>
        </p:nvGraphicFramePr>
        <p:xfrm>
          <a:off x="3621088" y="1384300"/>
          <a:ext cx="4216400" cy="547688"/>
        </p:xfrm>
        <a:graphic>
          <a:graphicData uri="http://schemas.openxmlformats.org/presentationml/2006/ole">
            <mc:AlternateContent xmlns:mc="http://schemas.openxmlformats.org/markup-compatibility/2006">
              <mc:Choice xmlns:v="urn:schemas-microsoft-com:vml" Requires="v">
                <p:oleObj spid="_x0000_s3245" name="" r:id="rId5" imgW="2247900" imgH="292100" progId="Equation.DSMT4">
                  <p:embed/>
                </p:oleObj>
              </mc:Choice>
              <mc:Fallback>
                <p:oleObj name="" r:id="rId5" imgW="2247900" imgH="292100" progId="Equation.DSMT4">
                  <p:embed/>
                  <p:pic>
                    <p:nvPicPr>
                      <p:cNvPr id="0" name="Picture 3244"/>
                      <p:cNvPicPr/>
                      <p:nvPr/>
                    </p:nvPicPr>
                    <p:blipFill>
                      <a:blip r:embed="rId6"/>
                      <a:stretch>
                        <a:fillRect/>
                      </a:stretch>
                    </p:blipFill>
                    <p:spPr>
                      <a:xfrm>
                        <a:off x="3621088" y="1384300"/>
                        <a:ext cx="4216400" cy="547688"/>
                      </a:xfrm>
                      <a:prstGeom prst="rect">
                        <a:avLst/>
                      </a:prstGeom>
                      <a:solidFill>
                        <a:srgbClr val="CCFFFF"/>
                      </a:solidFill>
                      <a:ln w="9525" cap="flat" cmpd="sng">
                        <a:solidFill>
                          <a:srgbClr val="FF0000"/>
                        </a:solidFill>
                        <a:prstDash val="solid"/>
                        <a:miter/>
                        <a:headEnd type="none" w="med" len="med"/>
                        <a:tailEnd type="none" w="med" len="med"/>
                      </a:ln>
                    </p:spPr>
                  </p:pic>
                </p:oleObj>
              </mc:Fallback>
            </mc:AlternateContent>
          </a:graphicData>
        </a:graphic>
      </p:graphicFrame>
      <p:graphicFrame>
        <p:nvGraphicFramePr>
          <p:cNvPr id="405514" name="Object 26"/>
          <p:cNvGraphicFramePr>
            <a:graphicFrameLocks noChangeAspect="1"/>
          </p:cNvGraphicFramePr>
          <p:nvPr/>
        </p:nvGraphicFramePr>
        <p:xfrm>
          <a:off x="2141538" y="2268538"/>
          <a:ext cx="7362825" cy="881062"/>
        </p:xfrm>
        <a:graphic>
          <a:graphicData uri="http://schemas.openxmlformats.org/presentationml/2006/ole">
            <mc:AlternateContent xmlns:mc="http://schemas.openxmlformats.org/markup-compatibility/2006">
              <mc:Choice xmlns:v="urn:schemas-microsoft-com:vml" Requires="v">
                <p:oleObj spid="_x0000_s3246" name="" r:id="rId7" imgW="5372100" imgH="508000" progId="Equation.DSMT4">
                  <p:embed/>
                </p:oleObj>
              </mc:Choice>
              <mc:Fallback>
                <p:oleObj name="" r:id="rId7" imgW="5372100" imgH="508000" progId="Equation.DSMT4">
                  <p:embed/>
                  <p:pic>
                    <p:nvPicPr>
                      <p:cNvPr id="0" name="Picture 3245"/>
                      <p:cNvPicPr/>
                      <p:nvPr/>
                    </p:nvPicPr>
                    <p:blipFill>
                      <a:blip r:embed="rId8"/>
                      <a:stretch>
                        <a:fillRect/>
                      </a:stretch>
                    </p:blipFill>
                    <p:spPr>
                      <a:xfrm>
                        <a:off x="2141538" y="2268538"/>
                        <a:ext cx="7362825" cy="881062"/>
                      </a:xfrm>
                      <a:prstGeom prst="rect">
                        <a:avLst/>
                      </a:prstGeom>
                      <a:noFill/>
                      <a:ln w="38100">
                        <a:noFill/>
                        <a:miter/>
                      </a:ln>
                    </p:spPr>
                  </p:pic>
                </p:oleObj>
              </mc:Fallback>
            </mc:AlternateContent>
          </a:graphicData>
        </a:graphic>
      </p:graphicFrame>
      <p:sp>
        <p:nvSpPr>
          <p:cNvPr id="405515" name="Text Box 27"/>
          <p:cNvSpPr txBox="1"/>
          <p:nvPr/>
        </p:nvSpPr>
        <p:spPr>
          <a:xfrm>
            <a:off x="2343150" y="739775"/>
            <a:ext cx="4535488" cy="777875"/>
          </a:xfrm>
          <a:prstGeom prst="rect">
            <a:avLst/>
          </a:prstGeom>
          <a:noFill/>
          <a:ln w="9525">
            <a:noFill/>
          </a:ln>
        </p:spPr>
        <p:txBody>
          <a:bodyPr lIns="100794" tIns="50397" rIns="100794" bIns="50397">
            <a:spAutoFit/>
          </a:bodyPr>
          <a:p>
            <a:pPr marL="342900" indent="-342900" eaLnBrk="1" hangingPunct="1">
              <a:spcBef>
                <a:spcPct val="50000"/>
              </a:spcBef>
              <a:buClr>
                <a:srgbClr val="0000FF"/>
              </a:buClr>
              <a:buFont typeface="Arial" panose="020B0604020202020204" pitchFamily="34" charset="0"/>
              <a:buChar char="•"/>
            </a:pPr>
            <a:r>
              <a:rPr lang="en-US" altLang="en-US" sz="2200" dirty="0">
                <a:solidFill>
                  <a:schemeClr val="tx1"/>
                </a:solidFill>
                <a:latin typeface="Times New Roman" panose="02020603050405020304" pitchFamily="18" charset="0"/>
              </a:rPr>
              <a:t> Equivalent Impulse Response </a:t>
            </a:r>
            <a:r>
              <a:rPr lang="en-US" altLang="en-US" sz="2200" i="1" dirty="0">
                <a:solidFill>
                  <a:schemeClr val="tx1"/>
                </a:solidFill>
                <a:latin typeface="Times New Roman" panose="02020603050405020304" pitchFamily="18" charset="0"/>
              </a:rPr>
              <a:t>h</a:t>
            </a:r>
            <a:r>
              <a:rPr lang="en-US" altLang="en-US" sz="2200" baseline="-25000" dirty="0">
                <a:solidFill>
                  <a:schemeClr val="tx1"/>
                </a:solidFill>
                <a:latin typeface="Times New Roman" panose="02020603050405020304" pitchFamily="18" charset="0"/>
              </a:rPr>
              <a:t>e</a:t>
            </a:r>
            <a:r>
              <a:rPr lang="en-US" altLang="en-US" sz="2200" dirty="0">
                <a:solidFill>
                  <a:schemeClr val="tx1"/>
                </a:solidFill>
                <a:latin typeface="Times New Roman" panose="02020603050405020304" pitchFamily="18" charset="0"/>
              </a:rPr>
              <a:t>(</a:t>
            </a:r>
            <a:r>
              <a:rPr lang="en-US" altLang="en-US" sz="2200" i="1" dirty="0">
                <a:solidFill>
                  <a:schemeClr val="tx1"/>
                </a:solidFill>
                <a:latin typeface="Times New Roman" panose="02020603050405020304" pitchFamily="18" charset="0"/>
              </a:rPr>
              <a:t>t</a:t>
            </a:r>
            <a:r>
              <a:rPr lang="en-US" altLang="en-US" sz="2200" dirty="0">
                <a:solidFill>
                  <a:schemeClr val="tx1"/>
                </a:solidFill>
                <a:latin typeface="Times New Roman" panose="02020603050405020304" pitchFamily="18" charset="0"/>
              </a:rPr>
              <a:t>) :</a:t>
            </a:r>
            <a:endParaRPr lang="en-US" altLang="en-US" sz="2200" dirty="0">
              <a:solidFill>
                <a:schemeClr val="tx1"/>
              </a:solidFill>
              <a:latin typeface="Times New Roman" panose="02020603050405020304" pitchFamily="18" charset="0"/>
            </a:endParaRPr>
          </a:p>
        </p:txBody>
      </p:sp>
      <p:sp>
        <p:nvSpPr>
          <p:cNvPr id="405516"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405517"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242" name="Rectangle 2"/>
          <p:cNvSpPr>
            <a:spLocks noGrp="1"/>
          </p:cNvSpPr>
          <p:nvPr>
            <p:ph type="title"/>
          </p:nvPr>
        </p:nvSpPr>
        <p:spPr>
          <a:ln/>
        </p:spPr>
        <p:txBody>
          <a:bodyPr vert="horz" wrap="square" lIns="0" tIns="0" rIns="0" bIns="0" anchor="ctr"/>
          <a:p>
            <a:r>
              <a:rPr lang="en-US" altLang="en-US" dirty="0"/>
              <a:t>                                    </a:t>
            </a:r>
            <a:endParaRPr lang="en-US" altLang="en-US" dirty="0"/>
          </a:p>
        </p:txBody>
      </p:sp>
      <p:graphicFrame>
        <p:nvGraphicFramePr>
          <p:cNvPr id="10243" name="Object 3"/>
          <p:cNvGraphicFramePr>
            <a:graphicFrameLocks noChangeAspect="1"/>
          </p:cNvGraphicFramePr>
          <p:nvPr>
            <p:ph idx="1"/>
          </p:nvPr>
        </p:nvGraphicFramePr>
        <p:xfrm>
          <a:off x="2087563" y="1116013"/>
          <a:ext cx="7489825" cy="6046787"/>
        </p:xfrm>
        <a:graphic>
          <a:graphicData uri="http://schemas.openxmlformats.org/presentationml/2006/ole">
            <mc:AlternateContent xmlns:mc="http://schemas.openxmlformats.org/markup-compatibility/2006">
              <mc:Choice xmlns:v="urn:schemas-microsoft-com:vml" Requires="v">
                <p:oleObj spid="_x0000_s3076" name="" r:id="rId1" imgW="4634230" imgH="3475355" progId="PowerPoint.Slide.8">
                  <p:embed/>
                </p:oleObj>
              </mc:Choice>
              <mc:Fallback>
                <p:oleObj name="" r:id="rId1" imgW="4634230" imgH="3475355" progId="PowerPoint.Slide.8">
                  <p:embed/>
                  <p:pic>
                    <p:nvPicPr>
                      <p:cNvPr id="0" name="Picture 3075"/>
                      <p:cNvPicPr/>
                      <p:nvPr/>
                    </p:nvPicPr>
                    <p:blipFill>
                      <a:blip r:embed="rId2"/>
                      <a:srcRect/>
                      <a:stretch>
                        <a:fillRect/>
                      </a:stretch>
                    </p:blipFill>
                    <p:spPr>
                      <a:xfrm>
                        <a:off x="2087563" y="1116013"/>
                        <a:ext cx="7489825" cy="6046787"/>
                      </a:xfrm>
                      <a:prstGeom prst="rect">
                        <a:avLst/>
                      </a:prstGeom>
                      <a:noFill/>
                      <a:ln w="38100">
                        <a:miter/>
                      </a:ln>
                    </p:spPr>
                  </p:pic>
                </p:oleObj>
              </mc:Fallback>
            </mc:AlternateContent>
          </a:graphicData>
        </a:graphic>
      </p:graphicFrame>
      <p:sp>
        <p:nvSpPr>
          <p:cNvPr id="10244"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10245"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7106" name="Rectangle 9"/>
          <p:cNvSpPr/>
          <p:nvPr/>
        </p:nvSpPr>
        <p:spPr>
          <a:xfrm>
            <a:off x="2232025" y="1260475"/>
            <a:ext cx="7200900" cy="3055938"/>
          </a:xfrm>
          <a:prstGeom prst="rect">
            <a:avLst/>
          </a:prstGeom>
          <a:noFill/>
          <a:ln w="9525">
            <a:noFill/>
          </a:ln>
        </p:spPr>
        <p:txBody>
          <a:bodyPr lIns="100794" tIns="50397" rIns="100794" bIns="50397">
            <a:spAutoFit/>
          </a:bodyPr>
          <a:p>
            <a:pPr algn="just"/>
            <a:r>
              <a:rPr lang="en-US" altLang="en-US" sz="2400" b="1" i="1" dirty="0">
                <a:solidFill>
                  <a:schemeClr val="tx1"/>
                </a:solidFill>
                <a:latin typeface="Arial" panose="020B0604020202020204" pitchFamily="34" charset="0"/>
              </a:rPr>
              <a:t>An example related to previous example  is the seemingly backward rotation of the wheels of a forward-moving car in a movie. This can be explained by under-sampling. A movie is filmed at 24 frames per second. If a wheel is rotating more than 12 times per second, the under-sampling creates the impression of a backward rotation.</a:t>
            </a:r>
            <a:endParaRPr lang="en-US" altLang="en-US" sz="2400" b="1" i="1" dirty="0">
              <a:solidFill>
                <a:schemeClr val="tx1"/>
              </a:solidFill>
              <a:latin typeface="Arial" panose="020B0604020202020204" pitchFamily="34" charset="0"/>
            </a:endParaRPr>
          </a:p>
        </p:txBody>
      </p:sp>
      <p:sp>
        <p:nvSpPr>
          <p:cNvPr id="47107" name="Text Box 11"/>
          <p:cNvSpPr txBox="1"/>
          <p:nvPr/>
        </p:nvSpPr>
        <p:spPr>
          <a:xfrm>
            <a:off x="3240088" y="-4762"/>
            <a:ext cx="2176462" cy="639762"/>
          </a:xfrm>
          <a:prstGeom prst="rect">
            <a:avLst/>
          </a:prstGeom>
          <a:noFill/>
          <a:ln w="9525">
            <a:noFill/>
          </a:ln>
        </p:spPr>
        <p:txBody>
          <a:bodyPr wrap="none" lIns="100794" tIns="50397" rIns="100794" bIns="50397">
            <a:spAutoFit/>
          </a:bodyPr>
          <a:p>
            <a:r>
              <a:rPr lang="en-US" altLang="en-US" sz="3500" b="1" i="1" dirty="0">
                <a:solidFill>
                  <a:schemeClr val="tx1"/>
                </a:solidFill>
                <a:latin typeface="Arial" panose="020B0604020202020204" pitchFamily="34" charset="0"/>
              </a:rPr>
              <a:t>Example</a:t>
            </a:r>
            <a:r>
              <a:rPr lang="en-US" altLang="en-US" sz="3500" b="1" i="1" dirty="0">
                <a:solidFill>
                  <a:schemeClr val="hlink"/>
                </a:solidFill>
                <a:latin typeface="Arial" panose="020B0604020202020204" pitchFamily="34" charset="0"/>
              </a:rPr>
              <a:t> </a:t>
            </a:r>
            <a:endParaRPr lang="en-US" altLang="en-US" sz="3500" b="1" i="1" dirty="0">
              <a:solidFill>
                <a:schemeClr val="hlink"/>
              </a:solidFill>
              <a:latin typeface="Arial" panose="020B0604020202020204" pitchFamily="34" charset="0"/>
            </a:endParaRPr>
          </a:p>
        </p:txBody>
      </p:sp>
      <p:sp>
        <p:nvSpPr>
          <p:cNvPr id="47108"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47109"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06530" name="Rectangle 2"/>
          <p:cNvSpPr>
            <a:spLocks noGrp="1"/>
          </p:cNvSpPr>
          <p:nvPr>
            <p:ph type="title"/>
          </p:nvPr>
        </p:nvSpPr>
        <p:spPr>
          <a:xfrm>
            <a:off x="587375" y="0"/>
            <a:ext cx="9072563" cy="755650"/>
          </a:xfrm>
          <a:ln/>
        </p:spPr>
        <p:txBody>
          <a:bodyPr vert="horz" wrap="square" lIns="0" tIns="0" rIns="0" bIns="0" anchor="ctr"/>
          <a:p>
            <a:pPr eaLnBrk="1" hangingPunct="1"/>
            <a:r>
              <a:rPr lang="en-US" altLang="en-US" sz="4000" b="1" dirty="0">
                <a:solidFill>
                  <a:schemeClr val="tx1"/>
                </a:solidFill>
              </a:rPr>
              <a:t>Combating ISI</a:t>
            </a:r>
            <a:endParaRPr lang="en-US" altLang="en-US" sz="4000" b="1" dirty="0">
              <a:solidFill>
                <a:schemeClr val="tx1"/>
              </a:solidFill>
            </a:endParaRPr>
          </a:p>
        </p:txBody>
      </p:sp>
      <p:sp>
        <p:nvSpPr>
          <p:cNvPr id="21507" name="Rectangle 3"/>
          <p:cNvSpPr>
            <a:spLocks noGrp="1" noChangeArrowheads="1"/>
          </p:cNvSpPr>
          <p:nvPr>
            <p:ph idx="1"/>
          </p:nvPr>
        </p:nvSpPr>
        <p:spPr>
          <a:xfrm>
            <a:off x="2232025" y="755650"/>
            <a:ext cx="7129463" cy="6300788"/>
          </a:xfrm>
        </p:spPr>
        <p:txBody>
          <a:bodyPr vert="horz" wrap="square" lIns="0" tIns="28440" rIns="0" bIns="0" numCol="1" rtlCol="0" anchor="t" anchorCtr="0" compatLnSpc="1">
            <a:noAutofit/>
          </a:bodyPr>
          <a:lstStyle/>
          <a:p>
            <a:pPr marL="377825" marR="0" lvl="0" indent="-377825" algn="l" defTabSz="504190" rtl="0" eaLnBrk="1" fontAlgn="auto" latinLnBrk="0" hangingPunct="1">
              <a:lnSpc>
                <a:spcPct val="90000"/>
              </a:lnSpc>
              <a:spcBef>
                <a:spcPts val="1425"/>
              </a:spcBef>
              <a:spcAft>
                <a:spcPts val="0"/>
              </a:spcAft>
              <a:buClr>
                <a:schemeClr val="bg2">
                  <a:lumMod val="40000"/>
                  <a:lumOff val="60000"/>
                </a:schemeClr>
              </a:buClr>
              <a:buSzPct val="100000"/>
              <a:buFont typeface="Wingdings 3" panose="05040102010807070707" pitchFamily="18" charset="2"/>
              <a:buChar char=""/>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Three strategies for eliminating ISI:</a:t>
            </a: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819150" marR="0" lvl="1" indent="-314960" algn="l" defTabSz="504190" rtl="0" eaLnBrk="1" fontAlgn="auto" latinLnBrk="0" hangingPunct="1">
              <a:lnSpc>
                <a:spcPct val="90000"/>
              </a:lnSpc>
              <a:spcBef>
                <a:spcPts val="1140"/>
              </a:spcBef>
              <a:spcAft>
                <a:spcPts val="0"/>
              </a:spcAft>
              <a:buClr>
                <a:srgbClr val="0000FF"/>
              </a:buClr>
              <a:buSzPct val="100000"/>
              <a:buFont typeface="Wingdings 3" panose="05040102010807070707" pitchFamily="18" charset="2"/>
              <a:buChar char=""/>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Use a line code that is absolutely band limited.</a:t>
            </a: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1259840" marR="0" lvl="2" indent="-252095" algn="l" defTabSz="504190" rtl="0" eaLnBrk="1" fontAlgn="auto" latinLnBrk="0" hangingPunct="1">
              <a:lnSpc>
                <a:spcPct val="90000"/>
              </a:lnSpc>
              <a:spcBef>
                <a:spcPts val="850"/>
              </a:spcBef>
              <a:spcAft>
                <a:spcPts val="0"/>
              </a:spcAft>
              <a:buClr>
                <a:srgbClr val="0000FF"/>
              </a:buClr>
              <a:buSzPct val="100000"/>
              <a:buFont typeface="Wingdings 3" panose="05040102010807070707" pitchFamily="18" charset="2"/>
              <a:buChar char=""/>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Would require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Sinc</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pulse shape.</a:t>
            </a: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1259840" marR="0" lvl="2" indent="-252095" algn="l" defTabSz="504190" rtl="0" eaLnBrk="1" fontAlgn="auto" latinLnBrk="0" hangingPunct="1">
              <a:lnSpc>
                <a:spcPct val="90000"/>
              </a:lnSpc>
              <a:spcBef>
                <a:spcPts val="850"/>
              </a:spcBef>
              <a:spcAft>
                <a:spcPts val="0"/>
              </a:spcAft>
              <a:buClr>
                <a:srgbClr val="0000FF"/>
              </a:buClr>
              <a:buSzPct val="100000"/>
              <a:buFont typeface="Wingdings 3" panose="05040102010807070707" pitchFamily="18" charset="2"/>
              <a:buChar char=""/>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Can’t actually do this (but can approximate).</a:t>
            </a: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819150" marR="0" lvl="1" indent="-314960" algn="l" defTabSz="504190" rtl="0" eaLnBrk="1" fontAlgn="auto" latinLnBrk="0" hangingPunct="1">
              <a:lnSpc>
                <a:spcPct val="90000"/>
              </a:lnSpc>
              <a:spcBef>
                <a:spcPts val="1140"/>
              </a:spcBef>
              <a:spcAft>
                <a:spcPts val="0"/>
              </a:spcAft>
              <a:buClr>
                <a:srgbClr val="0000FF"/>
              </a:buClr>
              <a:buSzPct val="100000"/>
              <a:buFont typeface="Wingdings 3" panose="05040102010807070707" pitchFamily="18" charset="2"/>
              <a:buChar char=""/>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Use a line code that is zero during adjacent sample instants.</a:t>
            </a: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1259840" marR="0" lvl="2" indent="-252095" algn="l" defTabSz="504190" rtl="0" eaLnBrk="1" fontAlgn="auto" latinLnBrk="0" hangingPunct="1">
              <a:lnSpc>
                <a:spcPct val="90000"/>
              </a:lnSpc>
              <a:spcBef>
                <a:spcPts val="850"/>
              </a:spcBef>
              <a:spcAft>
                <a:spcPts val="0"/>
              </a:spcAft>
              <a:buClr>
                <a:srgbClr val="0000FF"/>
              </a:buClr>
              <a:buSzPct val="100000"/>
              <a:buFont typeface="Wingdings 3" panose="05040102010807070707" pitchFamily="18" charset="2"/>
              <a:buChar char=""/>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It’s okay for pulses to overlap somewhat, as long as there is no overlap at the sample instants.</a:t>
            </a: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1259840" marR="0" lvl="2" indent="-252095" algn="l" defTabSz="504190" rtl="0" eaLnBrk="1" fontAlgn="auto" latinLnBrk="0" hangingPunct="1">
              <a:lnSpc>
                <a:spcPct val="90000"/>
              </a:lnSpc>
              <a:spcBef>
                <a:spcPts val="850"/>
              </a:spcBef>
              <a:spcAft>
                <a:spcPts val="0"/>
              </a:spcAft>
              <a:buClr>
                <a:srgbClr val="0000FF"/>
              </a:buClr>
              <a:buSzPct val="100000"/>
              <a:buFont typeface="Wingdings 3" panose="05040102010807070707" pitchFamily="18" charset="2"/>
              <a:buChar char=""/>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Can come up with pulse shapes that don’t overlap during adjacent sample instants.</a:t>
            </a: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1764030" marR="0" lvl="3" indent="-252095" algn="l" defTabSz="504190" rtl="0" eaLnBrk="1" fontAlgn="auto" latinLnBrk="0" hangingPunct="1">
              <a:lnSpc>
                <a:spcPct val="90000"/>
              </a:lnSpc>
              <a:spcBef>
                <a:spcPts val="575"/>
              </a:spcBef>
              <a:spcAft>
                <a:spcPts val="0"/>
              </a:spcAft>
              <a:buClr>
                <a:srgbClr val="0000FF"/>
              </a:buClr>
              <a:buSzPct val="100000"/>
              <a:buFont typeface="Wingdings" panose="05000000000000000000" pitchFamily="2" charset="2"/>
              <a:buChar char="§"/>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Raised-Cosine Roll-off pulse shaping</a:t>
            </a: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819150" marR="0" lvl="1" indent="-314960" algn="l" defTabSz="504190" rtl="0" eaLnBrk="1" fontAlgn="auto" latinLnBrk="0" hangingPunct="1">
              <a:lnSpc>
                <a:spcPct val="90000"/>
              </a:lnSpc>
              <a:spcBef>
                <a:spcPts val="1140"/>
              </a:spcBef>
              <a:spcAft>
                <a:spcPts val="0"/>
              </a:spcAft>
              <a:buClr>
                <a:srgbClr val="0000FF"/>
              </a:buClr>
              <a:buSzPct val="100000"/>
              <a:buFont typeface="Wingdings 3" panose="05040102010807070707" pitchFamily="18" charset="2"/>
              <a:buChar char=""/>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Use a filter at the receiver to “undo” the distortion introduced by the channel.</a:t>
            </a: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1259840" marR="0" lvl="2" indent="-252095" algn="l" defTabSz="504190" rtl="0" eaLnBrk="1" fontAlgn="auto" latinLnBrk="0" hangingPunct="1">
              <a:lnSpc>
                <a:spcPct val="90000"/>
              </a:lnSpc>
              <a:spcBef>
                <a:spcPts val="850"/>
              </a:spcBef>
              <a:spcAft>
                <a:spcPts val="0"/>
              </a:spcAft>
              <a:buClr>
                <a:srgbClr val="0000FF"/>
              </a:buClr>
              <a:buSzPct val="100000"/>
              <a:buFont typeface="Wingdings 3" panose="05040102010807070707" pitchFamily="18" charset="2"/>
              <a:buChar char=""/>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Equalizer. </a:t>
            </a: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06532"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406533"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07554" name="Text Box 10"/>
          <p:cNvSpPr txBox="1"/>
          <p:nvPr/>
        </p:nvSpPr>
        <p:spPr>
          <a:xfrm>
            <a:off x="2016125" y="38100"/>
            <a:ext cx="7345363" cy="593725"/>
          </a:xfrm>
          <a:prstGeom prst="rect">
            <a:avLst/>
          </a:prstGeom>
          <a:noFill/>
          <a:ln w="9525">
            <a:noFill/>
          </a:ln>
        </p:spPr>
        <p:txBody>
          <a:bodyPr lIns="100794" tIns="50397" rIns="100794" bIns="50397">
            <a:spAutoFit/>
          </a:bodyPr>
          <a:p>
            <a:pPr eaLnBrk="1" hangingPunct="1">
              <a:spcBef>
                <a:spcPct val="50000"/>
              </a:spcBef>
            </a:pPr>
            <a:r>
              <a:rPr lang="en-US" altLang="en-US" sz="3200" dirty="0">
                <a:solidFill>
                  <a:schemeClr val="tx1"/>
                </a:solidFill>
                <a:latin typeface="Comic Sans MS" panose="030F0702030302020204" pitchFamily="66" charset="0"/>
              </a:rPr>
              <a:t>Nyquist’s First Method for Zero ISI</a:t>
            </a:r>
            <a:endParaRPr lang="en-US" altLang="en-US" sz="3200" dirty="0">
              <a:solidFill>
                <a:schemeClr val="tx1"/>
              </a:solidFill>
              <a:latin typeface="Comic Sans MS" panose="030F0702030302020204" pitchFamily="66" charset="0"/>
            </a:endParaRPr>
          </a:p>
        </p:txBody>
      </p:sp>
      <p:sp>
        <p:nvSpPr>
          <p:cNvPr id="407555" name="Text Box 11"/>
          <p:cNvSpPr txBox="1"/>
          <p:nvPr/>
        </p:nvSpPr>
        <p:spPr>
          <a:xfrm>
            <a:off x="2162175" y="839788"/>
            <a:ext cx="7918450" cy="655637"/>
          </a:xfrm>
          <a:prstGeom prst="rect">
            <a:avLst/>
          </a:prstGeom>
          <a:noFill/>
          <a:ln w="9525">
            <a:noFill/>
          </a:ln>
        </p:spPr>
        <p:txBody>
          <a:bodyPr lIns="100794" tIns="50397" rIns="100794" bIns="50397">
            <a:spAutoFit/>
          </a:bodyPr>
          <a:p>
            <a:pPr eaLnBrk="1" hangingPunct="1">
              <a:spcBef>
                <a:spcPct val="50000"/>
              </a:spcBef>
              <a:buClr>
                <a:srgbClr val="0000FF"/>
              </a:buClr>
              <a:buFont typeface="Wingdings" panose="05000000000000000000" pitchFamily="2" charset="2"/>
              <a:buChar char="Ø"/>
            </a:pPr>
            <a:r>
              <a:rPr lang="en-US" altLang="en-US" dirty="0">
                <a:solidFill>
                  <a:schemeClr val="tx1"/>
                </a:solidFill>
                <a:latin typeface="Times New Roman" panose="02020603050405020304" pitchFamily="18" charset="0"/>
              </a:rPr>
              <a:t> ISI can be eliminated by using an equivalent transfer function, </a:t>
            </a:r>
            <a:r>
              <a:rPr lang="en-US" altLang="en-US" i="1" dirty="0">
                <a:solidFill>
                  <a:schemeClr val="tx1"/>
                </a:solidFill>
                <a:latin typeface="Times New Roman" panose="02020603050405020304" pitchFamily="18" charset="0"/>
              </a:rPr>
              <a:t>H</a:t>
            </a:r>
            <a:r>
              <a:rPr lang="en-US" altLang="en-US" baseline="-25000" dirty="0">
                <a:solidFill>
                  <a:schemeClr val="tx1"/>
                </a:solidFill>
                <a:latin typeface="Times New Roman" panose="02020603050405020304" pitchFamily="18" charset="0"/>
              </a:rPr>
              <a:t>e</a:t>
            </a:r>
            <a:r>
              <a:rPr lang="en-US" altLang="en-US" dirty="0">
                <a:solidFill>
                  <a:schemeClr val="tx1"/>
                </a:solidFill>
                <a:latin typeface="Times New Roman" panose="02020603050405020304" pitchFamily="18" charset="0"/>
              </a:rPr>
              <a:t>(</a:t>
            </a:r>
            <a:r>
              <a:rPr lang="en-US" altLang="en-US" i="1" dirty="0">
                <a:solidFill>
                  <a:schemeClr val="tx1"/>
                </a:solidFill>
                <a:latin typeface="Times New Roman" panose="02020603050405020304" pitchFamily="18" charset="0"/>
              </a:rPr>
              <a:t>f</a:t>
            </a:r>
            <a:r>
              <a:rPr lang="en-US" altLang="en-US" dirty="0">
                <a:solidFill>
                  <a:schemeClr val="tx1"/>
                </a:solidFill>
                <a:latin typeface="Times New Roman" panose="02020603050405020304" pitchFamily="18" charset="0"/>
              </a:rPr>
              <a:t>), such that the impulse response satisfies the condition:</a:t>
            </a:r>
            <a:endParaRPr lang="en-US" altLang="en-US" dirty="0">
              <a:solidFill>
                <a:schemeClr val="tx1"/>
              </a:solidFill>
              <a:latin typeface="Times New Roman" panose="02020603050405020304" pitchFamily="18" charset="0"/>
            </a:endParaRPr>
          </a:p>
        </p:txBody>
      </p:sp>
      <p:graphicFrame>
        <p:nvGraphicFramePr>
          <p:cNvPr id="407556" name="Object 13"/>
          <p:cNvGraphicFramePr>
            <a:graphicFrameLocks noChangeAspect="1"/>
          </p:cNvGraphicFramePr>
          <p:nvPr/>
        </p:nvGraphicFramePr>
        <p:xfrm>
          <a:off x="3095625" y="1525588"/>
          <a:ext cx="3024188" cy="906462"/>
        </p:xfrm>
        <a:graphic>
          <a:graphicData uri="http://schemas.openxmlformats.org/presentationml/2006/ole">
            <mc:AlternateContent xmlns:mc="http://schemas.openxmlformats.org/markup-compatibility/2006">
              <mc:Choice xmlns:v="urn:schemas-microsoft-com:vml" Requires="v">
                <p:oleObj spid="_x0000_s3252" name="" r:id="rId1" imgW="1524000" imgH="457200" progId="Equation.DSMT4">
                  <p:embed/>
                </p:oleObj>
              </mc:Choice>
              <mc:Fallback>
                <p:oleObj name="" r:id="rId1" imgW="1524000" imgH="457200" progId="Equation.DSMT4">
                  <p:embed/>
                  <p:pic>
                    <p:nvPicPr>
                      <p:cNvPr id="0" name="Picture 3251"/>
                      <p:cNvPicPr/>
                      <p:nvPr/>
                    </p:nvPicPr>
                    <p:blipFill>
                      <a:blip r:embed="rId2"/>
                      <a:stretch>
                        <a:fillRect/>
                      </a:stretch>
                    </p:blipFill>
                    <p:spPr>
                      <a:xfrm>
                        <a:off x="3095625" y="1525588"/>
                        <a:ext cx="3024188" cy="906462"/>
                      </a:xfrm>
                      <a:prstGeom prst="rect">
                        <a:avLst/>
                      </a:prstGeom>
                      <a:solidFill>
                        <a:srgbClr val="CCFFFF"/>
                      </a:solidFill>
                      <a:ln w="9525" cap="flat" cmpd="sng">
                        <a:solidFill>
                          <a:srgbClr val="FF0000"/>
                        </a:solidFill>
                        <a:prstDash val="solid"/>
                        <a:miter/>
                        <a:headEnd type="none" w="med" len="med"/>
                        <a:tailEnd type="none" w="med" len="med"/>
                      </a:ln>
                    </p:spPr>
                  </p:pic>
                </p:oleObj>
              </mc:Fallback>
            </mc:AlternateContent>
          </a:graphicData>
        </a:graphic>
      </p:graphicFrame>
      <p:graphicFrame>
        <p:nvGraphicFramePr>
          <p:cNvPr id="407557" name="Object 14"/>
          <p:cNvGraphicFramePr>
            <a:graphicFrameLocks noChangeAspect="1"/>
          </p:cNvGraphicFramePr>
          <p:nvPr/>
        </p:nvGraphicFramePr>
        <p:xfrm>
          <a:off x="2135188" y="2524125"/>
          <a:ext cx="6132512" cy="1944688"/>
        </p:xfrm>
        <a:graphic>
          <a:graphicData uri="http://schemas.openxmlformats.org/presentationml/2006/ole">
            <mc:AlternateContent xmlns:mc="http://schemas.openxmlformats.org/markup-compatibility/2006">
              <mc:Choice xmlns:v="urn:schemas-microsoft-com:vml" Requires="v">
                <p:oleObj spid="_x0000_s3250" name="" r:id="rId3" imgW="3441700" imgH="1092200" progId="Equation.DSMT4">
                  <p:embed/>
                </p:oleObj>
              </mc:Choice>
              <mc:Fallback>
                <p:oleObj name="" r:id="rId3" imgW="3441700" imgH="1092200" progId="Equation.DSMT4">
                  <p:embed/>
                  <p:pic>
                    <p:nvPicPr>
                      <p:cNvPr id="0" name="Picture 3249"/>
                      <p:cNvPicPr/>
                      <p:nvPr/>
                    </p:nvPicPr>
                    <p:blipFill>
                      <a:blip r:embed="rId4"/>
                      <a:stretch>
                        <a:fillRect/>
                      </a:stretch>
                    </p:blipFill>
                    <p:spPr>
                      <a:xfrm>
                        <a:off x="2135188" y="2524125"/>
                        <a:ext cx="6132512" cy="1944688"/>
                      </a:xfrm>
                      <a:prstGeom prst="rect">
                        <a:avLst/>
                      </a:prstGeom>
                      <a:noFill/>
                      <a:ln w="38100">
                        <a:noFill/>
                        <a:miter/>
                      </a:ln>
                    </p:spPr>
                  </p:pic>
                </p:oleObj>
              </mc:Fallback>
            </mc:AlternateContent>
          </a:graphicData>
        </a:graphic>
      </p:graphicFrame>
      <p:grpSp>
        <p:nvGrpSpPr>
          <p:cNvPr id="407558" name="Group 21"/>
          <p:cNvGrpSpPr/>
          <p:nvPr/>
        </p:nvGrpSpPr>
        <p:grpSpPr>
          <a:xfrm>
            <a:off x="2828925" y="4219575"/>
            <a:ext cx="7224713" cy="3192463"/>
            <a:chOff x="432" y="2688"/>
            <a:chExt cx="4416" cy="1776"/>
          </a:xfrm>
        </p:grpSpPr>
        <p:sp>
          <p:nvSpPr>
            <p:cNvPr id="407565" name="Freeform 22"/>
            <p:cNvSpPr/>
            <p:nvPr/>
          </p:nvSpPr>
          <p:spPr>
            <a:xfrm>
              <a:off x="432" y="2832"/>
              <a:ext cx="3120" cy="1536"/>
            </a:xfrm>
            <a:custGeom>
              <a:avLst/>
              <a:gdLst>
                <a:gd name="txL" fmla="*/ 0 w 2047"/>
                <a:gd name="txT" fmla="*/ 0 h 1516"/>
                <a:gd name="txR" fmla="*/ 2047 w 2047"/>
                <a:gd name="txB" fmla="*/ 1516 h 1516"/>
              </a:gdLst>
              <a:ahLst/>
              <a:cxnLst>
                <a:cxn ang="0">
                  <a:pos x="378" y="1386"/>
                </a:cxn>
                <a:cxn ang="0">
                  <a:pos x="799" y="1386"/>
                </a:cxn>
                <a:cxn ang="0">
                  <a:pos x="1218" y="1381"/>
                </a:cxn>
                <a:cxn ang="0">
                  <a:pos x="1635" y="1381"/>
                </a:cxn>
                <a:cxn ang="0">
                  <a:pos x="2058" y="1386"/>
                </a:cxn>
                <a:cxn ang="0">
                  <a:pos x="2478" y="1397"/>
                </a:cxn>
                <a:cxn ang="0">
                  <a:pos x="2897" y="1403"/>
                </a:cxn>
                <a:cxn ang="0">
                  <a:pos x="3315" y="1386"/>
                </a:cxn>
                <a:cxn ang="0">
                  <a:pos x="3736" y="1347"/>
                </a:cxn>
                <a:cxn ang="0">
                  <a:pos x="4156" y="1307"/>
                </a:cxn>
                <a:cxn ang="0">
                  <a:pos x="4573" y="1300"/>
                </a:cxn>
                <a:cxn ang="0">
                  <a:pos x="4943" y="1352"/>
                </a:cxn>
                <a:cxn ang="0">
                  <a:pos x="5132" y="1403"/>
                </a:cxn>
                <a:cxn ang="0">
                  <a:pos x="5322" y="1454"/>
                </a:cxn>
                <a:cxn ang="0">
                  <a:pos x="5505" y="1506"/>
                </a:cxn>
                <a:cxn ang="0">
                  <a:pos x="5694" y="1556"/>
                </a:cxn>
                <a:cxn ang="0">
                  <a:pos x="5920" y="1607"/>
                </a:cxn>
                <a:cxn ang="0">
                  <a:pos x="6302" y="1597"/>
                </a:cxn>
                <a:cxn ang="0">
                  <a:pos x="6484" y="1545"/>
                </a:cxn>
                <a:cxn ang="0">
                  <a:pos x="6621" y="1471"/>
                </a:cxn>
                <a:cxn ang="0">
                  <a:pos x="6763" y="1369"/>
                </a:cxn>
                <a:cxn ang="0">
                  <a:pos x="6901" y="1244"/>
                </a:cxn>
                <a:cxn ang="0">
                  <a:pos x="7092" y="1097"/>
                </a:cxn>
                <a:cxn ang="0">
                  <a:pos x="7229" y="938"/>
                </a:cxn>
                <a:cxn ang="0">
                  <a:pos x="7371" y="767"/>
                </a:cxn>
                <a:cxn ang="0">
                  <a:pos x="7513" y="603"/>
                </a:cxn>
                <a:cxn ang="0">
                  <a:pos x="7702" y="438"/>
                </a:cxn>
                <a:cxn ang="0">
                  <a:pos x="7843" y="292"/>
                </a:cxn>
                <a:cxn ang="0">
                  <a:pos x="7978" y="170"/>
                </a:cxn>
                <a:cxn ang="0">
                  <a:pos x="8115" y="75"/>
                </a:cxn>
                <a:cxn ang="0">
                  <a:pos x="8301" y="16"/>
                </a:cxn>
                <a:cxn ang="0">
                  <a:pos x="8580" y="22"/>
                </a:cxn>
                <a:cxn ang="0">
                  <a:pos x="8770" y="85"/>
                </a:cxn>
                <a:cxn ang="0">
                  <a:pos x="8909" y="181"/>
                </a:cxn>
                <a:cxn ang="0">
                  <a:pos x="9051" y="308"/>
                </a:cxn>
                <a:cxn ang="0">
                  <a:pos x="9192" y="456"/>
                </a:cxn>
                <a:cxn ang="0">
                  <a:pos x="9381" y="620"/>
                </a:cxn>
                <a:cxn ang="0">
                  <a:pos x="9514" y="790"/>
                </a:cxn>
                <a:cxn ang="0">
                  <a:pos x="9654" y="954"/>
                </a:cxn>
                <a:cxn ang="0">
                  <a:pos x="9794" y="1113"/>
                </a:cxn>
                <a:cxn ang="0">
                  <a:pos x="9985" y="1261"/>
                </a:cxn>
                <a:cxn ang="0">
                  <a:pos x="10124" y="1381"/>
                </a:cxn>
                <a:cxn ang="0">
                  <a:pos x="10265" y="1482"/>
                </a:cxn>
                <a:cxn ang="0">
                  <a:pos x="10407" y="1550"/>
                </a:cxn>
                <a:cxn ang="0">
                  <a:pos x="10587" y="1602"/>
                </a:cxn>
                <a:cxn ang="0">
                  <a:pos x="11005" y="1602"/>
                </a:cxn>
                <a:cxn ang="0">
                  <a:pos x="11247" y="1550"/>
                </a:cxn>
                <a:cxn ang="0">
                  <a:pos x="11381" y="1500"/>
                </a:cxn>
                <a:cxn ang="0">
                  <a:pos x="11564" y="1449"/>
                </a:cxn>
                <a:cxn ang="0">
                  <a:pos x="11754" y="1397"/>
                </a:cxn>
                <a:cxn ang="0">
                  <a:pos x="11985" y="1347"/>
                </a:cxn>
                <a:cxn ang="0">
                  <a:pos x="12315" y="1300"/>
                </a:cxn>
                <a:cxn ang="0">
                  <a:pos x="12733" y="1312"/>
                </a:cxn>
                <a:cxn ang="0">
                  <a:pos x="13151" y="1352"/>
                </a:cxn>
                <a:cxn ang="0">
                  <a:pos x="13571" y="1391"/>
                </a:cxn>
                <a:cxn ang="0">
                  <a:pos x="13995" y="1403"/>
                </a:cxn>
                <a:cxn ang="0">
                  <a:pos x="14410" y="1397"/>
                </a:cxn>
                <a:cxn ang="0">
                  <a:pos x="14829" y="1386"/>
                </a:cxn>
                <a:cxn ang="0">
                  <a:pos x="15251" y="1381"/>
                </a:cxn>
                <a:cxn ang="0">
                  <a:pos x="15672" y="1381"/>
                </a:cxn>
                <a:cxn ang="0">
                  <a:pos x="16089" y="1386"/>
                </a:cxn>
                <a:cxn ang="0">
                  <a:pos x="16508" y="1386"/>
                </a:cxn>
              </a:cxnLst>
              <a:rect l="txL" t="txT" r="txR" b="txB"/>
              <a:pathLst>
                <a:path w="2047" h="1516">
                  <a:moveTo>
                    <a:pt x="0" y="1293"/>
                  </a:moveTo>
                  <a:lnTo>
                    <a:pt x="6" y="1293"/>
                  </a:lnTo>
                  <a:lnTo>
                    <a:pt x="12" y="1293"/>
                  </a:lnTo>
                  <a:lnTo>
                    <a:pt x="17" y="1298"/>
                  </a:lnTo>
                  <a:lnTo>
                    <a:pt x="23" y="1298"/>
                  </a:lnTo>
                  <a:lnTo>
                    <a:pt x="29" y="1298"/>
                  </a:lnTo>
                  <a:lnTo>
                    <a:pt x="34" y="1298"/>
                  </a:lnTo>
                  <a:lnTo>
                    <a:pt x="40" y="1298"/>
                  </a:lnTo>
                  <a:lnTo>
                    <a:pt x="46" y="1298"/>
                  </a:lnTo>
                  <a:lnTo>
                    <a:pt x="51" y="1298"/>
                  </a:lnTo>
                  <a:lnTo>
                    <a:pt x="57" y="1298"/>
                  </a:lnTo>
                  <a:lnTo>
                    <a:pt x="63" y="1298"/>
                  </a:lnTo>
                  <a:lnTo>
                    <a:pt x="68" y="1298"/>
                  </a:lnTo>
                  <a:lnTo>
                    <a:pt x="74" y="1298"/>
                  </a:lnTo>
                  <a:lnTo>
                    <a:pt x="80" y="1298"/>
                  </a:lnTo>
                  <a:lnTo>
                    <a:pt x="85" y="1298"/>
                  </a:lnTo>
                  <a:lnTo>
                    <a:pt x="91" y="1298"/>
                  </a:lnTo>
                  <a:lnTo>
                    <a:pt x="97" y="1298"/>
                  </a:lnTo>
                  <a:lnTo>
                    <a:pt x="102" y="1298"/>
                  </a:lnTo>
                  <a:lnTo>
                    <a:pt x="108" y="1298"/>
                  </a:lnTo>
                  <a:lnTo>
                    <a:pt x="114" y="1298"/>
                  </a:lnTo>
                  <a:lnTo>
                    <a:pt x="119" y="1298"/>
                  </a:lnTo>
                  <a:lnTo>
                    <a:pt x="125" y="1298"/>
                  </a:lnTo>
                  <a:lnTo>
                    <a:pt x="131" y="1293"/>
                  </a:lnTo>
                  <a:lnTo>
                    <a:pt x="136" y="1293"/>
                  </a:lnTo>
                  <a:lnTo>
                    <a:pt x="142" y="1293"/>
                  </a:lnTo>
                  <a:lnTo>
                    <a:pt x="148" y="1293"/>
                  </a:lnTo>
                  <a:lnTo>
                    <a:pt x="153" y="1293"/>
                  </a:lnTo>
                  <a:lnTo>
                    <a:pt x="159" y="1293"/>
                  </a:lnTo>
                  <a:lnTo>
                    <a:pt x="165" y="1293"/>
                  </a:lnTo>
                  <a:lnTo>
                    <a:pt x="170" y="1293"/>
                  </a:lnTo>
                  <a:lnTo>
                    <a:pt x="176" y="1293"/>
                  </a:lnTo>
                  <a:lnTo>
                    <a:pt x="182" y="1293"/>
                  </a:lnTo>
                  <a:lnTo>
                    <a:pt x="187" y="1293"/>
                  </a:lnTo>
                  <a:lnTo>
                    <a:pt x="193" y="1293"/>
                  </a:lnTo>
                  <a:lnTo>
                    <a:pt x="199" y="1293"/>
                  </a:lnTo>
                  <a:lnTo>
                    <a:pt x="204" y="1293"/>
                  </a:lnTo>
                  <a:lnTo>
                    <a:pt x="210" y="1293"/>
                  </a:lnTo>
                  <a:lnTo>
                    <a:pt x="216" y="1293"/>
                  </a:lnTo>
                  <a:lnTo>
                    <a:pt x="221" y="1298"/>
                  </a:lnTo>
                  <a:lnTo>
                    <a:pt x="227" y="1298"/>
                  </a:lnTo>
                  <a:lnTo>
                    <a:pt x="233" y="1298"/>
                  </a:lnTo>
                  <a:lnTo>
                    <a:pt x="238" y="1298"/>
                  </a:lnTo>
                  <a:lnTo>
                    <a:pt x="244" y="1298"/>
                  </a:lnTo>
                  <a:lnTo>
                    <a:pt x="250" y="1298"/>
                  </a:lnTo>
                  <a:lnTo>
                    <a:pt x="255" y="1303"/>
                  </a:lnTo>
                  <a:lnTo>
                    <a:pt x="261" y="1303"/>
                  </a:lnTo>
                  <a:lnTo>
                    <a:pt x="267" y="1303"/>
                  </a:lnTo>
                  <a:lnTo>
                    <a:pt x="272" y="1303"/>
                  </a:lnTo>
                  <a:lnTo>
                    <a:pt x="278" y="1309"/>
                  </a:lnTo>
                  <a:lnTo>
                    <a:pt x="284" y="1309"/>
                  </a:lnTo>
                  <a:lnTo>
                    <a:pt x="289" y="1309"/>
                  </a:lnTo>
                  <a:lnTo>
                    <a:pt x="295" y="1309"/>
                  </a:lnTo>
                  <a:lnTo>
                    <a:pt x="301" y="1309"/>
                  </a:lnTo>
                  <a:lnTo>
                    <a:pt x="306" y="1314"/>
                  </a:lnTo>
                  <a:lnTo>
                    <a:pt x="312" y="1314"/>
                  </a:lnTo>
                  <a:lnTo>
                    <a:pt x="318" y="1314"/>
                  </a:lnTo>
                  <a:lnTo>
                    <a:pt x="323" y="1314"/>
                  </a:lnTo>
                  <a:lnTo>
                    <a:pt x="329" y="1314"/>
                  </a:lnTo>
                  <a:lnTo>
                    <a:pt x="335" y="1314"/>
                  </a:lnTo>
                  <a:lnTo>
                    <a:pt x="340" y="1314"/>
                  </a:lnTo>
                  <a:lnTo>
                    <a:pt x="346" y="1314"/>
                  </a:lnTo>
                  <a:lnTo>
                    <a:pt x="352" y="1314"/>
                  </a:lnTo>
                  <a:lnTo>
                    <a:pt x="357" y="1314"/>
                  </a:lnTo>
                  <a:lnTo>
                    <a:pt x="363" y="1314"/>
                  </a:lnTo>
                  <a:lnTo>
                    <a:pt x="369" y="1314"/>
                  </a:lnTo>
                  <a:lnTo>
                    <a:pt x="374" y="1309"/>
                  </a:lnTo>
                  <a:lnTo>
                    <a:pt x="380" y="1309"/>
                  </a:lnTo>
                  <a:lnTo>
                    <a:pt x="386" y="1309"/>
                  </a:lnTo>
                  <a:lnTo>
                    <a:pt x="391" y="1303"/>
                  </a:lnTo>
                  <a:lnTo>
                    <a:pt x="397" y="1303"/>
                  </a:lnTo>
                  <a:lnTo>
                    <a:pt x="403" y="1298"/>
                  </a:lnTo>
                  <a:lnTo>
                    <a:pt x="408" y="1298"/>
                  </a:lnTo>
                  <a:lnTo>
                    <a:pt x="414" y="1293"/>
                  </a:lnTo>
                  <a:lnTo>
                    <a:pt x="420" y="1287"/>
                  </a:lnTo>
                  <a:lnTo>
                    <a:pt x="425" y="1282"/>
                  </a:lnTo>
                  <a:lnTo>
                    <a:pt x="431" y="1277"/>
                  </a:lnTo>
                  <a:lnTo>
                    <a:pt x="437" y="1277"/>
                  </a:lnTo>
                  <a:lnTo>
                    <a:pt x="442" y="1271"/>
                  </a:lnTo>
                  <a:lnTo>
                    <a:pt x="448" y="1266"/>
                  </a:lnTo>
                  <a:lnTo>
                    <a:pt x="454" y="1261"/>
                  </a:lnTo>
                  <a:lnTo>
                    <a:pt x="459" y="1255"/>
                  </a:lnTo>
                  <a:lnTo>
                    <a:pt x="465" y="1250"/>
                  </a:lnTo>
                  <a:lnTo>
                    <a:pt x="471" y="1245"/>
                  </a:lnTo>
                  <a:lnTo>
                    <a:pt x="476" y="1240"/>
                  </a:lnTo>
                  <a:lnTo>
                    <a:pt x="482" y="1240"/>
                  </a:lnTo>
                  <a:lnTo>
                    <a:pt x="488" y="1234"/>
                  </a:lnTo>
                  <a:lnTo>
                    <a:pt x="493" y="1229"/>
                  </a:lnTo>
                  <a:lnTo>
                    <a:pt x="499" y="1229"/>
                  </a:lnTo>
                  <a:lnTo>
                    <a:pt x="505" y="1224"/>
                  </a:lnTo>
                  <a:lnTo>
                    <a:pt x="510" y="1224"/>
                  </a:lnTo>
                  <a:lnTo>
                    <a:pt x="516" y="1218"/>
                  </a:lnTo>
                  <a:lnTo>
                    <a:pt x="522" y="1218"/>
                  </a:lnTo>
                  <a:lnTo>
                    <a:pt x="527" y="1218"/>
                  </a:lnTo>
                  <a:lnTo>
                    <a:pt x="533" y="1218"/>
                  </a:lnTo>
                  <a:lnTo>
                    <a:pt x="539" y="1218"/>
                  </a:lnTo>
                  <a:lnTo>
                    <a:pt x="545" y="1218"/>
                  </a:lnTo>
                  <a:lnTo>
                    <a:pt x="550" y="1218"/>
                  </a:lnTo>
                  <a:lnTo>
                    <a:pt x="556" y="1218"/>
                  </a:lnTo>
                  <a:lnTo>
                    <a:pt x="562" y="1224"/>
                  </a:lnTo>
                  <a:lnTo>
                    <a:pt x="567" y="1229"/>
                  </a:lnTo>
                  <a:lnTo>
                    <a:pt x="573" y="1234"/>
                  </a:lnTo>
                  <a:lnTo>
                    <a:pt x="579" y="1240"/>
                  </a:lnTo>
                  <a:lnTo>
                    <a:pt x="584" y="1245"/>
                  </a:lnTo>
                  <a:lnTo>
                    <a:pt x="590" y="1250"/>
                  </a:lnTo>
                  <a:lnTo>
                    <a:pt x="596" y="1255"/>
                  </a:lnTo>
                  <a:lnTo>
                    <a:pt x="596" y="1261"/>
                  </a:lnTo>
                  <a:lnTo>
                    <a:pt x="601" y="1266"/>
                  </a:lnTo>
                  <a:lnTo>
                    <a:pt x="601" y="1271"/>
                  </a:lnTo>
                  <a:lnTo>
                    <a:pt x="607" y="1277"/>
                  </a:lnTo>
                  <a:lnTo>
                    <a:pt x="613" y="1282"/>
                  </a:lnTo>
                  <a:lnTo>
                    <a:pt x="613" y="1287"/>
                  </a:lnTo>
                  <a:lnTo>
                    <a:pt x="618" y="1293"/>
                  </a:lnTo>
                  <a:lnTo>
                    <a:pt x="618" y="1298"/>
                  </a:lnTo>
                  <a:lnTo>
                    <a:pt x="618" y="1303"/>
                  </a:lnTo>
                  <a:lnTo>
                    <a:pt x="624" y="1309"/>
                  </a:lnTo>
                  <a:lnTo>
                    <a:pt x="624" y="1314"/>
                  </a:lnTo>
                  <a:lnTo>
                    <a:pt x="630" y="1319"/>
                  </a:lnTo>
                  <a:lnTo>
                    <a:pt x="630" y="1325"/>
                  </a:lnTo>
                  <a:lnTo>
                    <a:pt x="630" y="1330"/>
                  </a:lnTo>
                  <a:lnTo>
                    <a:pt x="635" y="1335"/>
                  </a:lnTo>
                  <a:lnTo>
                    <a:pt x="641" y="1341"/>
                  </a:lnTo>
                  <a:lnTo>
                    <a:pt x="641" y="1346"/>
                  </a:lnTo>
                  <a:lnTo>
                    <a:pt x="641" y="1351"/>
                  </a:lnTo>
                  <a:lnTo>
                    <a:pt x="647" y="1357"/>
                  </a:lnTo>
                  <a:lnTo>
                    <a:pt x="647" y="1362"/>
                  </a:lnTo>
                  <a:lnTo>
                    <a:pt x="647" y="1367"/>
                  </a:lnTo>
                  <a:lnTo>
                    <a:pt x="652" y="1372"/>
                  </a:lnTo>
                  <a:lnTo>
                    <a:pt x="652" y="1378"/>
                  </a:lnTo>
                  <a:lnTo>
                    <a:pt x="658" y="1383"/>
                  </a:lnTo>
                  <a:lnTo>
                    <a:pt x="658" y="1388"/>
                  </a:lnTo>
                  <a:lnTo>
                    <a:pt x="664" y="1394"/>
                  </a:lnTo>
                  <a:lnTo>
                    <a:pt x="664" y="1399"/>
                  </a:lnTo>
                  <a:lnTo>
                    <a:pt x="664" y="1404"/>
                  </a:lnTo>
                  <a:lnTo>
                    <a:pt x="669" y="1410"/>
                  </a:lnTo>
                  <a:lnTo>
                    <a:pt x="669" y="1415"/>
                  </a:lnTo>
                  <a:lnTo>
                    <a:pt x="669" y="1420"/>
                  </a:lnTo>
                  <a:lnTo>
                    <a:pt x="675" y="1426"/>
                  </a:lnTo>
                  <a:lnTo>
                    <a:pt x="675" y="1431"/>
                  </a:lnTo>
                  <a:lnTo>
                    <a:pt x="681" y="1436"/>
                  </a:lnTo>
                  <a:lnTo>
                    <a:pt x="681" y="1442"/>
                  </a:lnTo>
                  <a:lnTo>
                    <a:pt x="686" y="1447"/>
                  </a:lnTo>
                  <a:lnTo>
                    <a:pt x="686" y="1452"/>
                  </a:lnTo>
                  <a:lnTo>
                    <a:pt x="692" y="1458"/>
                  </a:lnTo>
                  <a:lnTo>
                    <a:pt x="692" y="1463"/>
                  </a:lnTo>
                  <a:lnTo>
                    <a:pt x="692" y="1468"/>
                  </a:lnTo>
                  <a:lnTo>
                    <a:pt x="698" y="1474"/>
                  </a:lnTo>
                  <a:lnTo>
                    <a:pt x="698" y="1479"/>
                  </a:lnTo>
                  <a:lnTo>
                    <a:pt x="703" y="1484"/>
                  </a:lnTo>
                  <a:lnTo>
                    <a:pt x="709" y="1489"/>
                  </a:lnTo>
                  <a:lnTo>
                    <a:pt x="715" y="1495"/>
                  </a:lnTo>
                  <a:lnTo>
                    <a:pt x="715" y="1500"/>
                  </a:lnTo>
                  <a:lnTo>
                    <a:pt x="720" y="1505"/>
                  </a:lnTo>
                  <a:lnTo>
                    <a:pt x="726" y="1511"/>
                  </a:lnTo>
                  <a:lnTo>
                    <a:pt x="732" y="1516"/>
                  </a:lnTo>
                  <a:lnTo>
                    <a:pt x="737" y="1516"/>
                  </a:lnTo>
                  <a:lnTo>
                    <a:pt x="743" y="1516"/>
                  </a:lnTo>
                  <a:lnTo>
                    <a:pt x="749" y="1511"/>
                  </a:lnTo>
                  <a:lnTo>
                    <a:pt x="754" y="1511"/>
                  </a:lnTo>
                  <a:lnTo>
                    <a:pt x="760" y="1505"/>
                  </a:lnTo>
                  <a:lnTo>
                    <a:pt x="766" y="1500"/>
                  </a:lnTo>
                  <a:lnTo>
                    <a:pt x="766" y="1495"/>
                  </a:lnTo>
                  <a:lnTo>
                    <a:pt x="771" y="1489"/>
                  </a:lnTo>
                  <a:lnTo>
                    <a:pt x="771" y="1484"/>
                  </a:lnTo>
                  <a:lnTo>
                    <a:pt x="771" y="1479"/>
                  </a:lnTo>
                  <a:lnTo>
                    <a:pt x="777" y="1474"/>
                  </a:lnTo>
                  <a:lnTo>
                    <a:pt x="777" y="1468"/>
                  </a:lnTo>
                  <a:lnTo>
                    <a:pt x="777" y="1463"/>
                  </a:lnTo>
                  <a:lnTo>
                    <a:pt x="783" y="1458"/>
                  </a:lnTo>
                  <a:lnTo>
                    <a:pt x="783" y="1452"/>
                  </a:lnTo>
                  <a:lnTo>
                    <a:pt x="788" y="1447"/>
                  </a:lnTo>
                  <a:lnTo>
                    <a:pt x="788" y="1442"/>
                  </a:lnTo>
                  <a:lnTo>
                    <a:pt x="788" y="1436"/>
                  </a:lnTo>
                  <a:lnTo>
                    <a:pt x="794" y="1426"/>
                  </a:lnTo>
                  <a:lnTo>
                    <a:pt x="794" y="1420"/>
                  </a:lnTo>
                  <a:lnTo>
                    <a:pt x="794" y="1410"/>
                  </a:lnTo>
                  <a:lnTo>
                    <a:pt x="800" y="1404"/>
                  </a:lnTo>
                  <a:lnTo>
                    <a:pt x="800" y="1394"/>
                  </a:lnTo>
                  <a:lnTo>
                    <a:pt x="800" y="1388"/>
                  </a:lnTo>
                  <a:lnTo>
                    <a:pt x="805" y="1378"/>
                  </a:lnTo>
                  <a:lnTo>
                    <a:pt x="805" y="1367"/>
                  </a:lnTo>
                  <a:lnTo>
                    <a:pt x="811" y="1357"/>
                  </a:lnTo>
                  <a:lnTo>
                    <a:pt x="811" y="1346"/>
                  </a:lnTo>
                  <a:lnTo>
                    <a:pt x="811" y="1341"/>
                  </a:lnTo>
                  <a:lnTo>
                    <a:pt x="817" y="1330"/>
                  </a:lnTo>
                  <a:lnTo>
                    <a:pt x="817" y="1319"/>
                  </a:lnTo>
                  <a:lnTo>
                    <a:pt x="817" y="1303"/>
                  </a:lnTo>
                  <a:lnTo>
                    <a:pt x="822" y="1293"/>
                  </a:lnTo>
                  <a:lnTo>
                    <a:pt x="822" y="1282"/>
                  </a:lnTo>
                  <a:lnTo>
                    <a:pt x="822" y="1271"/>
                  </a:lnTo>
                  <a:lnTo>
                    <a:pt x="828" y="1261"/>
                  </a:lnTo>
                  <a:lnTo>
                    <a:pt x="828" y="1245"/>
                  </a:lnTo>
                  <a:lnTo>
                    <a:pt x="828" y="1234"/>
                  </a:lnTo>
                  <a:lnTo>
                    <a:pt x="834" y="1218"/>
                  </a:lnTo>
                  <a:lnTo>
                    <a:pt x="834" y="1208"/>
                  </a:lnTo>
                  <a:lnTo>
                    <a:pt x="839" y="1192"/>
                  </a:lnTo>
                  <a:lnTo>
                    <a:pt x="839" y="1181"/>
                  </a:lnTo>
                  <a:lnTo>
                    <a:pt x="839" y="1165"/>
                  </a:lnTo>
                  <a:lnTo>
                    <a:pt x="845" y="1149"/>
                  </a:lnTo>
                  <a:lnTo>
                    <a:pt x="845" y="1138"/>
                  </a:lnTo>
                  <a:lnTo>
                    <a:pt x="845" y="1123"/>
                  </a:lnTo>
                  <a:lnTo>
                    <a:pt x="851" y="1107"/>
                  </a:lnTo>
                  <a:lnTo>
                    <a:pt x="851" y="1091"/>
                  </a:lnTo>
                  <a:lnTo>
                    <a:pt x="851" y="1075"/>
                  </a:lnTo>
                  <a:lnTo>
                    <a:pt x="856" y="1059"/>
                  </a:lnTo>
                  <a:lnTo>
                    <a:pt x="856" y="1043"/>
                  </a:lnTo>
                  <a:lnTo>
                    <a:pt x="862" y="1027"/>
                  </a:lnTo>
                  <a:lnTo>
                    <a:pt x="862" y="1011"/>
                  </a:lnTo>
                  <a:lnTo>
                    <a:pt x="862" y="995"/>
                  </a:lnTo>
                  <a:lnTo>
                    <a:pt x="868" y="979"/>
                  </a:lnTo>
                  <a:lnTo>
                    <a:pt x="868" y="963"/>
                  </a:lnTo>
                  <a:lnTo>
                    <a:pt x="868" y="947"/>
                  </a:lnTo>
                  <a:lnTo>
                    <a:pt x="873" y="931"/>
                  </a:lnTo>
                  <a:lnTo>
                    <a:pt x="873" y="915"/>
                  </a:lnTo>
                  <a:lnTo>
                    <a:pt x="873" y="894"/>
                  </a:lnTo>
                  <a:lnTo>
                    <a:pt x="879" y="878"/>
                  </a:lnTo>
                  <a:lnTo>
                    <a:pt x="879" y="862"/>
                  </a:lnTo>
                  <a:lnTo>
                    <a:pt x="885" y="846"/>
                  </a:lnTo>
                  <a:lnTo>
                    <a:pt x="885" y="825"/>
                  </a:lnTo>
                  <a:lnTo>
                    <a:pt x="885" y="809"/>
                  </a:lnTo>
                  <a:lnTo>
                    <a:pt x="890" y="793"/>
                  </a:lnTo>
                  <a:lnTo>
                    <a:pt x="890" y="772"/>
                  </a:lnTo>
                  <a:lnTo>
                    <a:pt x="890" y="756"/>
                  </a:lnTo>
                  <a:lnTo>
                    <a:pt x="896" y="740"/>
                  </a:lnTo>
                  <a:lnTo>
                    <a:pt x="896" y="718"/>
                  </a:lnTo>
                  <a:lnTo>
                    <a:pt x="896" y="702"/>
                  </a:lnTo>
                  <a:lnTo>
                    <a:pt x="902" y="686"/>
                  </a:lnTo>
                  <a:lnTo>
                    <a:pt x="902" y="665"/>
                  </a:lnTo>
                  <a:lnTo>
                    <a:pt x="902" y="649"/>
                  </a:lnTo>
                  <a:lnTo>
                    <a:pt x="907" y="633"/>
                  </a:lnTo>
                  <a:lnTo>
                    <a:pt x="907" y="612"/>
                  </a:lnTo>
                  <a:lnTo>
                    <a:pt x="913" y="596"/>
                  </a:lnTo>
                  <a:lnTo>
                    <a:pt x="913" y="580"/>
                  </a:lnTo>
                  <a:lnTo>
                    <a:pt x="913" y="564"/>
                  </a:lnTo>
                  <a:lnTo>
                    <a:pt x="919" y="543"/>
                  </a:lnTo>
                  <a:lnTo>
                    <a:pt x="919" y="527"/>
                  </a:lnTo>
                  <a:lnTo>
                    <a:pt x="919" y="511"/>
                  </a:lnTo>
                  <a:lnTo>
                    <a:pt x="924" y="495"/>
                  </a:lnTo>
                  <a:lnTo>
                    <a:pt x="924" y="474"/>
                  </a:lnTo>
                  <a:lnTo>
                    <a:pt x="924" y="458"/>
                  </a:lnTo>
                  <a:lnTo>
                    <a:pt x="930" y="442"/>
                  </a:lnTo>
                  <a:lnTo>
                    <a:pt x="930" y="426"/>
                  </a:lnTo>
                  <a:lnTo>
                    <a:pt x="936" y="410"/>
                  </a:lnTo>
                  <a:lnTo>
                    <a:pt x="936" y="394"/>
                  </a:lnTo>
                  <a:lnTo>
                    <a:pt x="936" y="378"/>
                  </a:lnTo>
                  <a:lnTo>
                    <a:pt x="941" y="362"/>
                  </a:lnTo>
                  <a:lnTo>
                    <a:pt x="941" y="346"/>
                  </a:lnTo>
                  <a:lnTo>
                    <a:pt x="941" y="330"/>
                  </a:lnTo>
                  <a:lnTo>
                    <a:pt x="947" y="314"/>
                  </a:lnTo>
                  <a:lnTo>
                    <a:pt x="947" y="304"/>
                  </a:lnTo>
                  <a:lnTo>
                    <a:pt x="947" y="288"/>
                  </a:lnTo>
                  <a:lnTo>
                    <a:pt x="953" y="272"/>
                  </a:lnTo>
                  <a:lnTo>
                    <a:pt x="953" y="261"/>
                  </a:lnTo>
                  <a:lnTo>
                    <a:pt x="958" y="245"/>
                  </a:lnTo>
                  <a:lnTo>
                    <a:pt x="958" y="234"/>
                  </a:lnTo>
                  <a:lnTo>
                    <a:pt x="958" y="218"/>
                  </a:lnTo>
                  <a:lnTo>
                    <a:pt x="964" y="208"/>
                  </a:lnTo>
                  <a:lnTo>
                    <a:pt x="964" y="192"/>
                  </a:lnTo>
                  <a:lnTo>
                    <a:pt x="964" y="181"/>
                  </a:lnTo>
                  <a:lnTo>
                    <a:pt x="970" y="171"/>
                  </a:lnTo>
                  <a:lnTo>
                    <a:pt x="970" y="160"/>
                  </a:lnTo>
                  <a:lnTo>
                    <a:pt x="970" y="149"/>
                  </a:lnTo>
                  <a:lnTo>
                    <a:pt x="975" y="139"/>
                  </a:lnTo>
                  <a:lnTo>
                    <a:pt x="975" y="128"/>
                  </a:lnTo>
                  <a:lnTo>
                    <a:pt x="975" y="117"/>
                  </a:lnTo>
                  <a:lnTo>
                    <a:pt x="981" y="107"/>
                  </a:lnTo>
                  <a:lnTo>
                    <a:pt x="981" y="96"/>
                  </a:lnTo>
                  <a:lnTo>
                    <a:pt x="987" y="86"/>
                  </a:lnTo>
                  <a:lnTo>
                    <a:pt x="987" y="80"/>
                  </a:lnTo>
                  <a:lnTo>
                    <a:pt x="987" y="70"/>
                  </a:lnTo>
                  <a:lnTo>
                    <a:pt x="992" y="64"/>
                  </a:lnTo>
                  <a:lnTo>
                    <a:pt x="992" y="59"/>
                  </a:lnTo>
                  <a:lnTo>
                    <a:pt x="992" y="48"/>
                  </a:lnTo>
                  <a:lnTo>
                    <a:pt x="998" y="43"/>
                  </a:lnTo>
                  <a:lnTo>
                    <a:pt x="998" y="38"/>
                  </a:lnTo>
                  <a:lnTo>
                    <a:pt x="998" y="32"/>
                  </a:lnTo>
                  <a:lnTo>
                    <a:pt x="1004" y="27"/>
                  </a:lnTo>
                  <a:lnTo>
                    <a:pt x="1004" y="22"/>
                  </a:lnTo>
                  <a:lnTo>
                    <a:pt x="1009" y="16"/>
                  </a:lnTo>
                  <a:lnTo>
                    <a:pt x="1009" y="11"/>
                  </a:lnTo>
                  <a:lnTo>
                    <a:pt x="1015" y="6"/>
                  </a:lnTo>
                  <a:lnTo>
                    <a:pt x="1021" y="0"/>
                  </a:lnTo>
                  <a:lnTo>
                    <a:pt x="1026" y="0"/>
                  </a:lnTo>
                  <a:lnTo>
                    <a:pt x="1032" y="0"/>
                  </a:lnTo>
                  <a:lnTo>
                    <a:pt x="1038" y="6"/>
                  </a:lnTo>
                  <a:lnTo>
                    <a:pt x="1043" y="11"/>
                  </a:lnTo>
                  <a:lnTo>
                    <a:pt x="1043" y="16"/>
                  </a:lnTo>
                  <a:lnTo>
                    <a:pt x="1043" y="22"/>
                  </a:lnTo>
                  <a:lnTo>
                    <a:pt x="1049" y="27"/>
                  </a:lnTo>
                  <a:lnTo>
                    <a:pt x="1049" y="32"/>
                  </a:lnTo>
                  <a:lnTo>
                    <a:pt x="1049" y="38"/>
                  </a:lnTo>
                  <a:lnTo>
                    <a:pt x="1055" y="43"/>
                  </a:lnTo>
                  <a:lnTo>
                    <a:pt x="1055" y="48"/>
                  </a:lnTo>
                  <a:lnTo>
                    <a:pt x="1060" y="59"/>
                  </a:lnTo>
                  <a:lnTo>
                    <a:pt x="1060" y="64"/>
                  </a:lnTo>
                  <a:lnTo>
                    <a:pt x="1060" y="70"/>
                  </a:lnTo>
                  <a:lnTo>
                    <a:pt x="1066" y="80"/>
                  </a:lnTo>
                  <a:lnTo>
                    <a:pt x="1066" y="86"/>
                  </a:lnTo>
                  <a:lnTo>
                    <a:pt x="1066" y="96"/>
                  </a:lnTo>
                  <a:lnTo>
                    <a:pt x="1072" y="107"/>
                  </a:lnTo>
                  <a:lnTo>
                    <a:pt x="1072" y="117"/>
                  </a:lnTo>
                  <a:lnTo>
                    <a:pt x="1072" y="128"/>
                  </a:lnTo>
                  <a:lnTo>
                    <a:pt x="1077" y="139"/>
                  </a:lnTo>
                  <a:lnTo>
                    <a:pt x="1077" y="149"/>
                  </a:lnTo>
                  <a:lnTo>
                    <a:pt x="1083" y="160"/>
                  </a:lnTo>
                  <a:lnTo>
                    <a:pt x="1083" y="171"/>
                  </a:lnTo>
                  <a:lnTo>
                    <a:pt x="1083" y="181"/>
                  </a:lnTo>
                  <a:lnTo>
                    <a:pt x="1089" y="192"/>
                  </a:lnTo>
                  <a:lnTo>
                    <a:pt x="1089" y="208"/>
                  </a:lnTo>
                  <a:lnTo>
                    <a:pt x="1089" y="218"/>
                  </a:lnTo>
                  <a:lnTo>
                    <a:pt x="1094" y="234"/>
                  </a:lnTo>
                  <a:lnTo>
                    <a:pt x="1094" y="245"/>
                  </a:lnTo>
                  <a:lnTo>
                    <a:pt x="1094" y="261"/>
                  </a:lnTo>
                  <a:lnTo>
                    <a:pt x="1100" y="272"/>
                  </a:lnTo>
                  <a:lnTo>
                    <a:pt x="1100" y="288"/>
                  </a:lnTo>
                  <a:lnTo>
                    <a:pt x="1100" y="304"/>
                  </a:lnTo>
                  <a:lnTo>
                    <a:pt x="1106" y="314"/>
                  </a:lnTo>
                  <a:lnTo>
                    <a:pt x="1106" y="330"/>
                  </a:lnTo>
                  <a:lnTo>
                    <a:pt x="1111" y="346"/>
                  </a:lnTo>
                  <a:lnTo>
                    <a:pt x="1111" y="362"/>
                  </a:lnTo>
                  <a:lnTo>
                    <a:pt x="1111" y="378"/>
                  </a:lnTo>
                  <a:lnTo>
                    <a:pt x="1117" y="394"/>
                  </a:lnTo>
                  <a:lnTo>
                    <a:pt x="1117" y="410"/>
                  </a:lnTo>
                  <a:lnTo>
                    <a:pt x="1117" y="426"/>
                  </a:lnTo>
                  <a:lnTo>
                    <a:pt x="1123" y="442"/>
                  </a:lnTo>
                  <a:lnTo>
                    <a:pt x="1123" y="458"/>
                  </a:lnTo>
                  <a:lnTo>
                    <a:pt x="1123" y="474"/>
                  </a:lnTo>
                  <a:lnTo>
                    <a:pt x="1128" y="495"/>
                  </a:lnTo>
                  <a:lnTo>
                    <a:pt x="1128" y="511"/>
                  </a:lnTo>
                  <a:lnTo>
                    <a:pt x="1134" y="527"/>
                  </a:lnTo>
                  <a:lnTo>
                    <a:pt x="1134" y="543"/>
                  </a:lnTo>
                  <a:lnTo>
                    <a:pt x="1134" y="564"/>
                  </a:lnTo>
                  <a:lnTo>
                    <a:pt x="1140" y="580"/>
                  </a:lnTo>
                  <a:lnTo>
                    <a:pt x="1140" y="596"/>
                  </a:lnTo>
                  <a:lnTo>
                    <a:pt x="1140" y="612"/>
                  </a:lnTo>
                  <a:lnTo>
                    <a:pt x="1145" y="633"/>
                  </a:lnTo>
                  <a:lnTo>
                    <a:pt x="1145" y="649"/>
                  </a:lnTo>
                  <a:lnTo>
                    <a:pt x="1145" y="665"/>
                  </a:lnTo>
                  <a:lnTo>
                    <a:pt x="1151" y="686"/>
                  </a:lnTo>
                  <a:lnTo>
                    <a:pt x="1151" y="702"/>
                  </a:lnTo>
                  <a:lnTo>
                    <a:pt x="1157" y="718"/>
                  </a:lnTo>
                  <a:lnTo>
                    <a:pt x="1157" y="740"/>
                  </a:lnTo>
                  <a:lnTo>
                    <a:pt x="1157" y="756"/>
                  </a:lnTo>
                  <a:lnTo>
                    <a:pt x="1162" y="772"/>
                  </a:lnTo>
                  <a:lnTo>
                    <a:pt x="1162" y="793"/>
                  </a:lnTo>
                  <a:lnTo>
                    <a:pt x="1162" y="809"/>
                  </a:lnTo>
                  <a:lnTo>
                    <a:pt x="1168" y="825"/>
                  </a:lnTo>
                  <a:lnTo>
                    <a:pt x="1168" y="846"/>
                  </a:lnTo>
                  <a:lnTo>
                    <a:pt x="1168" y="862"/>
                  </a:lnTo>
                  <a:lnTo>
                    <a:pt x="1174" y="878"/>
                  </a:lnTo>
                  <a:lnTo>
                    <a:pt x="1174" y="894"/>
                  </a:lnTo>
                  <a:lnTo>
                    <a:pt x="1174" y="915"/>
                  </a:lnTo>
                  <a:lnTo>
                    <a:pt x="1180" y="931"/>
                  </a:lnTo>
                  <a:lnTo>
                    <a:pt x="1180" y="947"/>
                  </a:lnTo>
                  <a:lnTo>
                    <a:pt x="1185" y="963"/>
                  </a:lnTo>
                  <a:lnTo>
                    <a:pt x="1185" y="979"/>
                  </a:lnTo>
                  <a:lnTo>
                    <a:pt x="1185" y="995"/>
                  </a:lnTo>
                  <a:lnTo>
                    <a:pt x="1191" y="1011"/>
                  </a:lnTo>
                  <a:lnTo>
                    <a:pt x="1191" y="1027"/>
                  </a:lnTo>
                  <a:lnTo>
                    <a:pt x="1191" y="1043"/>
                  </a:lnTo>
                  <a:lnTo>
                    <a:pt x="1197" y="1059"/>
                  </a:lnTo>
                  <a:lnTo>
                    <a:pt x="1197" y="1075"/>
                  </a:lnTo>
                  <a:lnTo>
                    <a:pt x="1197" y="1091"/>
                  </a:lnTo>
                  <a:lnTo>
                    <a:pt x="1202" y="1107"/>
                  </a:lnTo>
                  <a:lnTo>
                    <a:pt x="1202" y="1123"/>
                  </a:lnTo>
                  <a:lnTo>
                    <a:pt x="1208" y="1138"/>
                  </a:lnTo>
                  <a:lnTo>
                    <a:pt x="1208" y="1149"/>
                  </a:lnTo>
                  <a:lnTo>
                    <a:pt x="1208" y="1165"/>
                  </a:lnTo>
                  <a:lnTo>
                    <a:pt x="1214" y="1181"/>
                  </a:lnTo>
                  <a:lnTo>
                    <a:pt x="1214" y="1192"/>
                  </a:lnTo>
                  <a:lnTo>
                    <a:pt x="1214" y="1208"/>
                  </a:lnTo>
                  <a:lnTo>
                    <a:pt x="1219" y="1218"/>
                  </a:lnTo>
                  <a:lnTo>
                    <a:pt x="1219" y="1234"/>
                  </a:lnTo>
                  <a:lnTo>
                    <a:pt x="1219" y="1245"/>
                  </a:lnTo>
                  <a:lnTo>
                    <a:pt x="1225" y="1261"/>
                  </a:lnTo>
                  <a:lnTo>
                    <a:pt x="1225" y="1271"/>
                  </a:lnTo>
                  <a:lnTo>
                    <a:pt x="1231" y="1282"/>
                  </a:lnTo>
                  <a:lnTo>
                    <a:pt x="1231" y="1293"/>
                  </a:lnTo>
                  <a:lnTo>
                    <a:pt x="1231" y="1303"/>
                  </a:lnTo>
                  <a:lnTo>
                    <a:pt x="1236" y="1319"/>
                  </a:lnTo>
                  <a:lnTo>
                    <a:pt x="1236" y="1330"/>
                  </a:lnTo>
                  <a:lnTo>
                    <a:pt x="1236" y="1341"/>
                  </a:lnTo>
                  <a:lnTo>
                    <a:pt x="1242" y="1346"/>
                  </a:lnTo>
                  <a:lnTo>
                    <a:pt x="1242" y="1357"/>
                  </a:lnTo>
                  <a:lnTo>
                    <a:pt x="1242" y="1367"/>
                  </a:lnTo>
                  <a:lnTo>
                    <a:pt x="1248" y="1378"/>
                  </a:lnTo>
                  <a:lnTo>
                    <a:pt x="1248" y="1388"/>
                  </a:lnTo>
                  <a:lnTo>
                    <a:pt x="1248" y="1394"/>
                  </a:lnTo>
                  <a:lnTo>
                    <a:pt x="1253" y="1404"/>
                  </a:lnTo>
                  <a:lnTo>
                    <a:pt x="1253" y="1410"/>
                  </a:lnTo>
                  <a:lnTo>
                    <a:pt x="1259" y="1420"/>
                  </a:lnTo>
                  <a:lnTo>
                    <a:pt x="1259" y="1426"/>
                  </a:lnTo>
                  <a:lnTo>
                    <a:pt x="1259" y="1436"/>
                  </a:lnTo>
                  <a:lnTo>
                    <a:pt x="1265" y="1442"/>
                  </a:lnTo>
                  <a:lnTo>
                    <a:pt x="1265" y="1447"/>
                  </a:lnTo>
                  <a:lnTo>
                    <a:pt x="1265" y="1452"/>
                  </a:lnTo>
                  <a:lnTo>
                    <a:pt x="1270" y="1458"/>
                  </a:lnTo>
                  <a:lnTo>
                    <a:pt x="1270" y="1463"/>
                  </a:lnTo>
                  <a:lnTo>
                    <a:pt x="1270" y="1468"/>
                  </a:lnTo>
                  <a:lnTo>
                    <a:pt x="1276" y="1474"/>
                  </a:lnTo>
                  <a:lnTo>
                    <a:pt x="1276" y="1479"/>
                  </a:lnTo>
                  <a:lnTo>
                    <a:pt x="1282" y="1484"/>
                  </a:lnTo>
                  <a:lnTo>
                    <a:pt x="1282" y="1489"/>
                  </a:lnTo>
                  <a:lnTo>
                    <a:pt x="1287" y="1495"/>
                  </a:lnTo>
                  <a:lnTo>
                    <a:pt x="1287" y="1500"/>
                  </a:lnTo>
                  <a:lnTo>
                    <a:pt x="1293" y="1505"/>
                  </a:lnTo>
                  <a:lnTo>
                    <a:pt x="1299" y="1511"/>
                  </a:lnTo>
                  <a:lnTo>
                    <a:pt x="1304" y="1516"/>
                  </a:lnTo>
                  <a:lnTo>
                    <a:pt x="1310" y="1516"/>
                  </a:lnTo>
                  <a:lnTo>
                    <a:pt x="1316" y="1516"/>
                  </a:lnTo>
                  <a:lnTo>
                    <a:pt x="1321" y="1511"/>
                  </a:lnTo>
                  <a:lnTo>
                    <a:pt x="1327" y="1511"/>
                  </a:lnTo>
                  <a:lnTo>
                    <a:pt x="1333" y="1505"/>
                  </a:lnTo>
                  <a:lnTo>
                    <a:pt x="1338" y="1500"/>
                  </a:lnTo>
                  <a:lnTo>
                    <a:pt x="1338" y="1495"/>
                  </a:lnTo>
                  <a:lnTo>
                    <a:pt x="1344" y="1489"/>
                  </a:lnTo>
                  <a:lnTo>
                    <a:pt x="1350" y="1484"/>
                  </a:lnTo>
                  <a:lnTo>
                    <a:pt x="1350" y="1479"/>
                  </a:lnTo>
                  <a:lnTo>
                    <a:pt x="1355" y="1474"/>
                  </a:lnTo>
                  <a:lnTo>
                    <a:pt x="1355" y="1468"/>
                  </a:lnTo>
                  <a:lnTo>
                    <a:pt x="1361" y="1463"/>
                  </a:lnTo>
                  <a:lnTo>
                    <a:pt x="1361" y="1458"/>
                  </a:lnTo>
                  <a:lnTo>
                    <a:pt x="1367" y="1452"/>
                  </a:lnTo>
                  <a:lnTo>
                    <a:pt x="1367" y="1447"/>
                  </a:lnTo>
                  <a:lnTo>
                    <a:pt x="1367" y="1442"/>
                  </a:lnTo>
                  <a:lnTo>
                    <a:pt x="1372" y="1436"/>
                  </a:lnTo>
                  <a:lnTo>
                    <a:pt x="1372" y="1431"/>
                  </a:lnTo>
                  <a:lnTo>
                    <a:pt x="1378" y="1426"/>
                  </a:lnTo>
                  <a:lnTo>
                    <a:pt x="1378" y="1420"/>
                  </a:lnTo>
                  <a:lnTo>
                    <a:pt x="1384" y="1415"/>
                  </a:lnTo>
                  <a:lnTo>
                    <a:pt x="1384" y="1410"/>
                  </a:lnTo>
                  <a:lnTo>
                    <a:pt x="1384" y="1404"/>
                  </a:lnTo>
                  <a:lnTo>
                    <a:pt x="1389" y="1399"/>
                  </a:lnTo>
                  <a:lnTo>
                    <a:pt x="1389" y="1394"/>
                  </a:lnTo>
                  <a:lnTo>
                    <a:pt x="1389" y="1388"/>
                  </a:lnTo>
                  <a:lnTo>
                    <a:pt x="1395" y="1383"/>
                  </a:lnTo>
                  <a:lnTo>
                    <a:pt x="1395" y="1378"/>
                  </a:lnTo>
                  <a:lnTo>
                    <a:pt x="1401" y="1372"/>
                  </a:lnTo>
                  <a:lnTo>
                    <a:pt x="1401" y="1367"/>
                  </a:lnTo>
                  <a:lnTo>
                    <a:pt x="1406" y="1362"/>
                  </a:lnTo>
                  <a:lnTo>
                    <a:pt x="1406" y="1357"/>
                  </a:lnTo>
                  <a:lnTo>
                    <a:pt x="1406" y="1351"/>
                  </a:lnTo>
                  <a:lnTo>
                    <a:pt x="1412" y="1346"/>
                  </a:lnTo>
                  <a:lnTo>
                    <a:pt x="1412" y="1341"/>
                  </a:lnTo>
                  <a:lnTo>
                    <a:pt x="1418" y="1335"/>
                  </a:lnTo>
                  <a:lnTo>
                    <a:pt x="1418" y="1330"/>
                  </a:lnTo>
                  <a:lnTo>
                    <a:pt x="1418" y="1325"/>
                  </a:lnTo>
                  <a:lnTo>
                    <a:pt x="1423" y="1319"/>
                  </a:lnTo>
                  <a:lnTo>
                    <a:pt x="1423" y="1314"/>
                  </a:lnTo>
                  <a:lnTo>
                    <a:pt x="1429" y="1309"/>
                  </a:lnTo>
                  <a:lnTo>
                    <a:pt x="1429" y="1303"/>
                  </a:lnTo>
                  <a:lnTo>
                    <a:pt x="1435" y="1298"/>
                  </a:lnTo>
                  <a:lnTo>
                    <a:pt x="1435" y="1293"/>
                  </a:lnTo>
                  <a:lnTo>
                    <a:pt x="1440" y="1287"/>
                  </a:lnTo>
                  <a:lnTo>
                    <a:pt x="1440" y="1282"/>
                  </a:lnTo>
                  <a:lnTo>
                    <a:pt x="1446" y="1277"/>
                  </a:lnTo>
                  <a:lnTo>
                    <a:pt x="1446" y="1271"/>
                  </a:lnTo>
                  <a:lnTo>
                    <a:pt x="1452" y="1266"/>
                  </a:lnTo>
                  <a:lnTo>
                    <a:pt x="1457" y="1261"/>
                  </a:lnTo>
                  <a:lnTo>
                    <a:pt x="1457" y="1255"/>
                  </a:lnTo>
                  <a:lnTo>
                    <a:pt x="1463" y="1250"/>
                  </a:lnTo>
                  <a:lnTo>
                    <a:pt x="1469" y="1245"/>
                  </a:lnTo>
                  <a:lnTo>
                    <a:pt x="1469" y="1240"/>
                  </a:lnTo>
                  <a:lnTo>
                    <a:pt x="1474" y="1234"/>
                  </a:lnTo>
                  <a:lnTo>
                    <a:pt x="1480" y="1229"/>
                  </a:lnTo>
                  <a:lnTo>
                    <a:pt x="1486" y="1224"/>
                  </a:lnTo>
                  <a:lnTo>
                    <a:pt x="1491" y="1218"/>
                  </a:lnTo>
                  <a:lnTo>
                    <a:pt x="1497" y="1218"/>
                  </a:lnTo>
                  <a:lnTo>
                    <a:pt x="1503" y="1218"/>
                  </a:lnTo>
                  <a:lnTo>
                    <a:pt x="1508" y="1218"/>
                  </a:lnTo>
                  <a:lnTo>
                    <a:pt x="1514" y="1218"/>
                  </a:lnTo>
                  <a:lnTo>
                    <a:pt x="1520" y="1218"/>
                  </a:lnTo>
                  <a:lnTo>
                    <a:pt x="1525" y="1218"/>
                  </a:lnTo>
                  <a:lnTo>
                    <a:pt x="1531" y="1218"/>
                  </a:lnTo>
                  <a:lnTo>
                    <a:pt x="1537" y="1224"/>
                  </a:lnTo>
                  <a:lnTo>
                    <a:pt x="1542" y="1224"/>
                  </a:lnTo>
                  <a:lnTo>
                    <a:pt x="1548" y="1229"/>
                  </a:lnTo>
                  <a:lnTo>
                    <a:pt x="1554" y="1229"/>
                  </a:lnTo>
                  <a:lnTo>
                    <a:pt x="1559" y="1234"/>
                  </a:lnTo>
                  <a:lnTo>
                    <a:pt x="1565" y="1240"/>
                  </a:lnTo>
                  <a:lnTo>
                    <a:pt x="1571" y="1245"/>
                  </a:lnTo>
                  <a:lnTo>
                    <a:pt x="1576" y="1245"/>
                  </a:lnTo>
                  <a:lnTo>
                    <a:pt x="1582" y="1250"/>
                  </a:lnTo>
                  <a:lnTo>
                    <a:pt x="1588" y="1255"/>
                  </a:lnTo>
                  <a:lnTo>
                    <a:pt x="1593" y="1261"/>
                  </a:lnTo>
                  <a:lnTo>
                    <a:pt x="1599" y="1266"/>
                  </a:lnTo>
                  <a:lnTo>
                    <a:pt x="1605" y="1271"/>
                  </a:lnTo>
                  <a:lnTo>
                    <a:pt x="1610" y="1277"/>
                  </a:lnTo>
                  <a:lnTo>
                    <a:pt x="1616" y="1282"/>
                  </a:lnTo>
                  <a:lnTo>
                    <a:pt x="1622" y="1282"/>
                  </a:lnTo>
                  <a:lnTo>
                    <a:pt x="1627" y="1287"/>
                  </a:lnTo>
                  <a:lnTo>
                    <a:pt x="1633" y="1293"/>
                  </a:lnTo>
                  <a:lnTo>
                    <a:pt x="1639" y="1298"/>
                  </a:lnTo>
                  <a:lnTo>
                    <a:pt x="1644" y="1298"/>
                  </a:lnTo>
                  <a:lnTo>
                    <a:pt x="1650" y="1303"/>
                  </a:lnTo>
                  <a:lnTo>
                    <a:pt x="1656" y="1303"/>
                  </a:lnTo>
                  <a:lnTo>
                    <a:pt x="1661" y="1309"/>
                  </a:lnTo>
                  <a:lnTo>
                    <a:pt x="1667" y="1309"/>
                  </a:lnTo>
                  <a:lnTo>
                    <a:pt x="1673" y="1309"/>
                  </a:lnTo>
                  <a:lnTo>
                    <a:pt x="1678" y="1314"/>
                  </a:lnTo>
                  <a:lnTo>
                    <a:pt x="1684" y="1314"/>
                  </a:lnTo>
                  <a:lnTo>
                    <a:pt x="1690" y="1314"/>
                  </a:lnTo>
                  <a:lnTo>
                    <a:pt x="1695" y="1314"/>
                  </a:lnTo>
                  <a:lnTo>
                    <a:pt x="1701" y="1314"/>
                  </a:lnTo>
                  <a:lnTo>
                    <a:pt x="1707" y="1314"/>
                  </a:lnTo>
                  <a:lnTo>
                    <a:pt x="1712" y="1314"/>
                  </a:lnTo>
                  <a:lnTo>
                    <a:pt x="1718" y="1314"/>
                  </a:lnTo>
                  <a:lnTo>
                    <a:pt x="1724" y="1314"/>
                  </a:lnTo>
                  <a:lnTo>
                    <a:pt x="1729" y="1314"/>
                  </a:lnTo>
                  <a:lnTo>
                    <a:pt x="1735" y="1314"/>
                  </a:lnTo>
                  <a:lnTo>
                    <a:pt x="1741" y="1314"/>
                  </a:lnTo>
                  <a:lnTo>
                    <a:pt x="1746" y="1309"/>
                  </a:lnTo>
                  <a:lnTo>
                    <a:pt x="1752" y="1309"/>
                  </a:lnTo>
                  <a:lnTo>
                    <a:pt x="1758" y="1309"/>
                  </a:lnTo>
                  <a:lnTo>
                    <a:pt x="1763" y="1309"/>
                  </a:lnTo>
                  <a:lnTo>
                    <a:pt x="1769" y="1303"/>
                  </a:lnTo>
                  <a:lnTo>
                    <a:pt x="1775" y="1303"/>
                  </a:lnTo>
                  <a:lnTo>
                    <a:pt x="1780" y="1303"/>
                  </a:lnTo>
                  <a:lnTo>
                    <a:pt x="1786" y="1303"/>
                  </a:lnTo>
                  <a:lnTo>
                    <a:pt x="1792" y="1303"/>
                  </a:lnTo>
                  <a:lnTo>
                    <a:pt x="1797" y="1298"/>
                  </a:lnTo>
                  <a:lnTo>
                    <a:pt x="1803" y="1298"/>
                  </a:lnTo>
                  <a:lnTo>
                    <a:pt x="1809" y="1298"/>
                  </a:lnTo>
                  <a:lnTo>
                    <a:pt x="1815" y="1298"/>
                  </a:lnTo>
                  <a:lnTo>
                    <a:pt x="1820" y="1298"/>
                  </a:lnTo>
                  <a:lnTo>
                    <a:pt x="1826" y="1298"/>
                  </a:lnTo>
                  <a:lnTo>
                    <a:pt x="1832" y="1293"/>
                  </a:lnTo>
                  <a:lnTo>
                    <a:pt x="1837" y="1293"/>
                  </a:lnTo>
                  <a:lnTo>
                    <a:pt x="1843" y="1293"/>
                  </a:lnTo>
                  <a:lnTo>
                    <a:pt x="1849" y="1293"/>
                  </a:lnTo>
                  <a:lnTo>
                    <a:pt x="1854" y="1293"/>
                  </a:lnTo>
                  <a:lnTo>
                    <a:pt x="1860" y="1293"/>
                  </a:lnTo>
                  <a:lnTo>
                    <a:pt x="1866" y="1293"/>
                  </a:lnTo>
                  <a:lnTo>
                    <a:pt x="1871" y="1293"/>
                  </a:lnTo>
                  <a:lnTo>
                    <a:pt x="1877" y="1293"/>
                  </a:lnTo>
                  <a:lnTo>
                    <a:pt x="1883" y="1293"/>
                  </a:lnTo>
                  <a:lnTo>
                    <a:pt x="1888" y="1293"/>
                  </a:lnTo>
                  <a:lnTo>
                    <a:pt x="1894" y="1293"/>
                  </a:lnTo>
                  <a:lnTo>
                    <a:pt x="1900" y="1293"/>
                  </a:lnTo>
                  <a:lnTo>
                    <a:pt x="1905" y="1293"/>
                  </a:lnTo>
                  <a:lnTo>
                    <a:pt x="1911" y="1293"/>
                  </a:lnTo>
                  <a:lnTo>
                    <a:pt x="1917" y="1293"/>
                  </a:lnTo>
                  <a:lnTo>
                    <a:pt x="1922" y="1298"/>
                  </a:lnTo>
                  <a:lnTo>
                    <a:pt x="1928" y="1298"/>
                  </a:lnTo>
                  <a:lnTo>
                    <a:pt x="1934" y="1298"/>
                  </a:lnTo>
                  <a:lnTo>
                    <a:pt x="1939" y="1298"/>
                  </a:lnTo>
                  <a:lnTo>
                    <a:pt x="1945" y="1298"/>
                  </a:lnTo>
                  <a:lnTo>
                    <a:pt x="1951" y="1298"/>
                  </a:lnTo>
                  <a:lnTo>
                    <a:pt x="1956" y="1298"/>
                  </a:lnTo>
                  <a:lnTo>
                    <a:pt x="1962" y="1298"/>
                  </a:lnTo>
                  <a:lnTo>
                    <a:pt x="1968" y="1298"/>
                  </a:lnTo>
                  <a:lnTo>
                    <a:pt x="1973" y="1298"/>
                  </a:lnTo>
                  <a:lnTo>
                    <a:pt x="1979" y="1298"/>
                  </a:lnTo>
                  <a:lnTo>
                    <a:pt x="1985" y="1298"/>
                  </a:lnTo>
                  <a:lnTo>
                    <a:pt x="1990" y="1298"/>
                  </a:lnTo>
                  <a:lnTo>
                    <a:pt x="1996" y="1298"/>
                  </a:lnTo>
                  <a:lnTo>
                    <a:pt x="2002" y="1298"/>
                  </a:lnTo>
                  <a:lnTo>
                    <a:pt x="2007" y="1298"/>
                  </a:lnTo>
                  <a:lnTo>
                    <a:pt x="2013" y="1298"/>
                  </a:lnTo>
                  <a:lnTo>
                    <a:pt x="2019" y="1298"/>
                  </a:lnTo>
                  <a:lnTo>
                    <a:pt x="2024" y="1298"/>
                  </a:lnTo>
                  <a:lnTo>
                    <a:pt x="2030" y="1298"/>
                  </a:lnTo>
                  <a:lnTo>
                    <a:pt x="2036" y="1293"/>
                  </a:lnTo>
                  <a:lnTo>
                    <a:pt x="2041" y="1293"/>
                  </a:lnTo>
                  <a:lnTo>
                    <a:pt x="2047" y="1293"/>
                  </a:lnTo>
                </a:path>
              </a:pathLst>
            </a:custGeom>
            <a:noFill/>
            <a:ln w="25400" cap="flat" cmpd="sng">
              <a:solidFill>
                <a:srgbClr val="0000FF">
                  <a:alpha val="100000"/>
                </a:srgbClr>
              </a:solidFill>
              <a:prstDash val="solid"/>
              <a:round/>
              <a:headEnd type="none" w="med" len="med"/>
              <a:tailEnd type="none" w="med" len="med"/>
            </a:ln>
          </p:spPr>
          <p:txBody>
            <a:bodyPr/>
            <a:p>
              <a:endParaRPr lang="en-US"/>
            </a:p>
          </p:txBody>
        </p:sp>
        <p:sp>
          <p:nvSpPr>
            <p:cNvPr id="407566" name="Line 23"/>
            <p:cNvSpPr/>
            <p:nvPr/>
          </p:nvSpPr>
          <p:spPr>
            <a:xfrm>
              <a:off x="624" y="4128"/>
              <a:ext cx="4224" cy="0"/>
            </a:xfrm>
            <a:prstGeom prst="line">
              <a:avLst/>
            </a:prstGeom>
            <a:ln w="25400" cap="flat" cmpd="sng">
              <a:solidFill>
                <a:schemeClr val="tx1"/>
              </a:solidFill>
              <a:prstDash val="solid"/>
              <a:headEnd type="none" w="med" len="med"/>
              <a:tailEnd type="triangle" w="med" len="med"/>
            </a:ln>
          </p:spPr>
        </p:sp>
        <p:sp>
          <p:nvSpPr>
            <p:cNvPr id="407567" name="Freeform 24"/>
            <p:cNvSpPr/>
            <p:nvPr/>
          </p:nvSpPr>
          <p:spPr>
            <a:xfrm>
              <a:off x="720" y="2832"/>
              <a:ext cx="3120" cy="1536"/>
            </a:xfrm>
            <a:custGeom>
              <a:avLst/>
              <a:gdLst>
                <a:gd name="txL" fmla="*/ 0 w 2047"/>
                <a:gd name="txT" fmla="*/ 0 h 1516"/>
                <a:gd name="txR" fmla="*/ 2047 w 2047"/>
                <a:gd name="txB" fmla="*/ 1516 h 1516"/>
              </a:gdLst>
              <a:ahLst/>
              <a:cxnLst>
                <a:cxn ang="0">
                  <a:pos x="378" y="1386"/>
                </a:cxn>
                <a:cxn ang="0">
                  <a:pos x="799" y="1386"/>
                </a:cxn>
                <a:cxn ang="0">
                  <a:pos x="1218" y="1381"/>
                </a:cxn>
                <a:cxn ang="0">
                  <a:pos x="1635" y="1381"/>
                </a:cxn>
                <a:cxn ang="0">
                  <a:pos x="2058" y="1386"/>
                </a:cxn>
                <a:cxn ang="0">
                  <a:pos x="2478" y="1397"/>
                </a:cxn>
                <a:cxn ang="0">
                  <a:pos x="2897" y="1403"/>
                </a:cxn>
                <a:cxn ang="0">
                  <a:pos x="3315" y="1386"/>
                </a:cxn>
                <a:cxn ang="0">
                  <a:pos x="3736" y="1347"/>
                </a:cxn>
                <a:cxn ang="0">
                  <a:pos x="4156" y="1307"/>
                </a:cxn>
                <a:cxn ang="0">
                  <a:pos x="4573" y="1300"/>
                </a:cxn>
                <a:cxn ang="0">
                  <a:pos x="4943" y="1352"/>
                </a:cxn>
                <a:cxn ang="0">
                  <a:pos x="5132" y="1403"/>
                </a:cxn>
                <a:cxn ang="0">
                  <a:pos x="5322" y="1454"/>
                </a:cxn>
                <a:cxn ang="0">
                  <a:pos x="5505" y="1506"/>
                </a:cxn>
                <a:cxn ang="0">
                  <a:pos x="5694" y="1556"/>
                </a:cxn>
                <a:cxn ang="0">
                  <a:pos x="5920" y="1607"/>
                </a:cxn>
                <a:cxn ang="0">
                  <a:pos x="6302" y="1597"/>
                </a:cxn>
                <a:cxn ang="0">
                  <a:pos x="6484" y="1545"/>
                </a:cxn>
                <a:cxn ang="0">
                  <a:pos x="6621" y="1471"/>
                </a:cxn>
                <a:cxn ang="0">
                  <a:pos x="6763" y="1369"/>
                </a:cxn>
                <a:cxn ang="0">
                  <a:pos x="6901" y="1244"/>
                </a:cxn>
                <a:cxn ang="0">
                  <a:pos x="7092" y="1097"/>
                </a:cxn>
                <a:cxn ang="0">
                  <a:pos x="7229" y="938"/>
                </a:cxn>
                <a:cxn ang="0">
                  <a:pos x="7371" y="767"/>
                </a:cxn>
                <a:cxn ang="0">
                  <a:pos x="7513" y="603"/>
                </a:cxn>
                <a:cxn ang="0">
                  <a:pos x="7702" y="438"/>
                </a:cxn>
                <a:cxn ang="0">
                  <a:pos x="7843" y="292"/>
                </a:cxn>
                <a:cxn ang="0">
                  <a:pos x="7978" y="170"/>
                </a:cxn>
                <a:cxn ang="0">
                  <a:pos x="8115" y="75"/>
                </a:cxn>
                <a:cxn ang="0">
                  <a:pos x="8301" y="16"/>
                </a:cxn>
                <a:cxn ang="0">
                  <a:pos x="8580" y="22"/>
                </a:cxn>
                <a:cxn ang="0">
                  <a:pos x="8770" y="85"/>
                </a:cxn>
                <a:cxn ang="0">
                  <a:pos x="8909" y="181"/>
                </a:cxn>
                <a:cxn ang="0">
                  <a:pos x="9051" y="308"/>
                </a:cxn>
                <a:cxn ang="0">
                  <a:pos x="9192" y="456"/>
                </a:cxn>
                <a:cxn ang="0">
                  <a:pos x="9381" y="620"/>
                </a:cxn>
                <a:cxn ang="0">
                  <a:pos x="9514" y="790"/>
                </a:cxn>
                <a:cxn ang="0">
                  <a:pos x="9654" y="954"/>
                </a:cxn>
                <a:cxn ang="0">
                  <a:pos x="9794" y="1113"/>
                </a:cxn>
                <a:cxn ang="0">
                  <a:pos x="9985" y="1261"/>
                </a:cxn>
                <a:cxn ang="0">
                  <a:pos x="10124" y="1381"/>
                </a:cxn>
                <a:cxn ang="0">
                  <a:pos x="10265" y="1482"/>
                </a:cxn>
                <a:cxn ang="0">
                  <a:pos x="10407" y="1550"/>
                </a:cxn>
                <a:cxn ang="0">
                  <a:pos x="10587" y="1602"/>
                </a:cxn>
                <a:cxn ang="0">
                  <a:pos x="11005" y="1602"/>
                </a:cxn>
                <a:cxn ang="0">
                  <a:pos x="11247" y="1550"/>
                </a:cxn>
                <a:cxn ang="0">
                  <a:pos x="11381" y="1500"/>
                </a:cxn>
                <a:cxn ang="0">
                  <a:pos x="11564" y="1449"/>
                </a:cxn>
                <a:cxn ang="0">
                  <a:pos x="11754" y="1397"/>
                </a:cxn>
                <a:cxn ang="0">
                  <a:pos x="11985" y="1347"/>
                </a:cxn>
                <a:cxn ang="0">
                  <a:pos x="12315" y="1300"/>
                </a:cxn>
                <a:cxn ang="0">
                  <a:pos x="12733" y="1312"/>
                </a:cxn>
                <a:cxn ang="0">
                  <a:pos x="13151" y="1352"/>
                </a:cxn>
                <a:cxn ang="0">
                  <a:pos x="13571" y="1391"/>
                </a:cxn>
                <a:cxn ang="0">
                  <a:pos x="13995" y="1403"/>
                </a:cxn>
                <a:cxn ang="0">
                  <a:pos x="14410" y="1397"/>
                </a:cxn>
                <a:cxn ang="0">
                  <a:pos x="14829" y="1386"/>
                </a:cxn>
                <a:cxn ang="0">
                  <a:pos x="15251" y="1381"/>
                </a:cxn>
                <a:cxn ang="0">
                  <a:pos x="15672" y="1381"/>
                </a:cxn>
                <a:cxn ang="0">
                  <a:pos x="16089" y="1386"/>
                </a:cxn>
                <a:cxn ang="0">
                  <a:pos x="16508" y="1386"/>
                </a:cxn>
              </a:cxnLst>
              <a:rect l="txL" t="txT" r="txR" b="txB"/>
              <a:pathLst>
                <a:path w="2047" h="1516">
                  <a:moveTo>
                    <a:pt x="0" y="1293"/>
                  </a:moveTo>
                  <a:lnTo>
                    <a:pt x="6" y="1293"/>
                  </a:lnTo>
                  <a:lnTo>
                    <a:pt x="12" y="1293"/>
                  </a:lnTo>
                  <a:lnTo>
                    <a:pt x="17" y="1298"/>
                  </a:lnTo>
                  <a:lnTo>
                    <a:pt x="23" y="1298"/>
                  </a:lnTo>
                  <a:lnTo>
                    <a:pt x="29" y="1298"/>
                  </a:lnTo>
                  <a:lnTo>
                    <a:pt x="34" y="1298"/>
                  </a:lnTo>
                  <a:lnTo>
                    <a:pt x="40" y="1298"/>
                  </a:lnTo>
                  <a:lnTo>
                    <a:pt x="46" y="1298"/>
                  </a:lnTo>
                  <a:lnTo>
                    <a:pt x="51" y="1298"/>
                  </a:lnTo>
                  <a:lnTo>
                    <a:pt x="57" y="1298"/>
                  </a:lnTo>
                  <a:lnTo>
                    <a:pt x="63" y="1298"/>
                  </a:lnTo>
                  <a:lnTo>
                    <a:pt x="68" y="1298"/>
                  </a:lnTo>
                  <a:lnTo>
                    <a:pt x="74" y="1298"/>
                  </a:lnTo>
                  <a:lnTo>
                    <a:pt x="80" y="1298"/>
                  </a:lnTo>
                  <a:lnTo>
                    <a:pt x="85" y="1298"/>
                  </a:lnTo>
                  <a:lnTo>
                    <a:pt x="91" y="1298"/>
                  </a:lnTo>
                  <a:lnTo>
                    <a:pt x="97" y="1298"/>
                  </a:lnTo>
                  <a:lnTo>
                    <a:pt x="102" y="1298"/>
                  </a:lnTo>
                  <a:lnTo>
                    <a:pt x="108" y="1298"/>
                  </a:lnTo>
                  <a:lnTo>
                    <a:pt x="114" y="1298"/>
                  </a:lnTo>
                  <a:lnTo>
                    <a:pt x="119" y="1298"/>
                  </a:lnTo>
                  <a:lnTo>
                    <a:pt x="125" y="1298"/>
                  </a:lnTo>
                  <a:lnTo>
                    <a:pt x="131" y="1293"/>
                  </a:lnTo>
                  <a:lnTo>
                    <a:pt x="136" y="1293"/>
                  </a:lnTo>
                  <a:lnTo>
                    <a:pt x="142" y="1293"/>
                  </a:lnTo>
                  <a:lnTo>
                    <a:pt x="148" y="1293"/>
                  </a:lnTo>
                  <a:lnTo>
                    <a:pt x="153" y="1293"/>
                  </a:lnTo>
                  <a:lnTo>
                    <a:pt x="159" y="1293"/>
                  </a:lnTo>
                  <a:lnTo>
                    <a:pt x="165" y="1293"/>
                  </a:lnTo>
                  <a:lnTo>
                    <a:pt x="170" y="1293"/>
                  </a:lnTo>
                  <a:lnTo>
                    <a:pt x="176" y="1293"/>
                  </a:lnTo>
                  <a:lnTo>
                    <a:pt x="182" y="1293"/>
                  </a:lnTo>
                  <a:lnTo>
                    <a:pt x="187" y="1293"/>
                  </a:lnTo>
                  <a:lnTo>
                    <a:pt x="193" y="1293"/>
                  </a:lnTo>
                  <a:lnTo>
                    <a:pt x="199" y="1293"/>
                  </a:lnTo>
                  <a:lnTo>
                    <a:pt x="204" y="1293"/>
                  </a:lnTo>
                  <a:lnTo>
                    <a:pt x="210" y="1293"/>
                  </a:lnTo>
                  <a:lnTo>
                    <a:pt x="216" y="1293"/>
                  </a:lnTo>
                  <a:lnTo>
                    <a:pt x="221" y="1298"/>
                  </a:lnTo>
                  <a:lnTo>
                    <a:pt x="227" y="1298"/>
                  </a:lnTo>
                  <a:lnTo>
                    <a:pt x="233" y="1298"/>
                  </a:lnTo>
                  <a:lnTo>
                    <a:pt x="238" y="1298"/>
                  </a:lnTo>
                  <a:lnTo>
                    <a:pt x="244" y="1298"/>
                  </a:lnTo>
                  <a:lnTo>
                    <a:pt x="250" y="1298"/>
                  </a:lnTo>
                  <a:lnTo>
                    <a:pt x="255" y="1303"/>
                  </a:lnTo>
                  <a:lnTo>
                    <a:pt x="261" y="1303"/>
                  </a:lnTo>
                  <a:lnTo>
                    <a:pt x="267" y="1303"/>
                  </a:lnTo>
                  <a:lnTo>
                    <a:pt x="272" y="1303"/>
                  </a:lnTo>
                  <a:lnTo>
                    <a:pt x="278" y="1309"/>
                  </a:lnTo>
                  <a:lnTo>
                    <a:pt x="284" y="1309"/>
                  </a:lnTo>
                  <a:lnTo>
                    <a:pt x="289" y="1309"/>
                  </a:lnTo>
                  <a:lnTo>
                    <a:pt x="295" y="1309"/>
                  </a:lnTo>
                  <a:lnTo>
                    <a:pt x="301" y="1309"/>
                  </a:lnTo>
                  <a:lnTo>
                    <a:pt x="306" y="1314"/>
                  </a:lnTo>
                  <a:lnTo>
                    <a:pt x="312" y="1314"/>
                  </a:lnTo>
                  <a:lnTo>
                    <a:pt x="318" y="1314"/>
                  </a:lnTo>
                  <a:lnTo>
                    <a:pt x="323" y="1314"/>
                  </a:lnTo>
                  <a:lnTo>
                    <a:pt x="329" y="1314"/>
                  </a:lnTo>
                  <a:lnTo>
                    <a:pt x="335" y="1314"/>
                  </a:lnTo>
                  <a:lnTo>
                    <a:pt x="340" y="1314"/>
                  </a:lnTo>
                  <a:lnTo>
                    <a:pt x="346" y="1314"/>
                  </a:lnTo>
                  <a:lnTo>
                    <a:pt x="352" y="1314"/>
                  </a:lnTo>
                  <a:lnTo>
                    <a:pt x="357" y="1314"/>
                  </a:lnTo>
                  <a:lnTo>
                    <a:pt x="363" y="1314"/>
                  </a:lnTo>
                  <a:lnTo>
                    <a:pt x="369" y="1314"/>
                  </a:lnTo>
                  <a:lnTo>
                    <a:pt x="374" y="1309"/>
                  </a:lnTo>
                  <a:lnTo>
                    <a:pt x="380" y="1309"/>
                  </a:lnTo>
                  <a:lnTo>
                    <a:pt x="386" y="1309"/>
                  </a:lnTo>
                  <a:lnTo>
                    <a:pt x="391" y="1303"/>
                  </a:lnTo>
                  <a:lnTo>
                    <a:pt x="397" y="1303"/>
                  </a:lnTo>
                  <a:lnTo>
                    <a:pt x="403" y="1298"/>
                  </a:lnTo>
                  <a:lnTo>
                    <a:pt x="408" y="1298"/>
                  </a:lnTo>
                  <a:lnTo>
                    <a:pt x="414" y="1293"/>
                  </a:lnTo>
                  <a:lnTo>
                    <a:pt x="420" y="1287"/>
                  </a:lnTo>
                  <a:lnTo>
                    <a:pt x="425" y="1282"/>
                  </a:lnTo>
                  <a:lnTo>
                    <a:pt x="431" y="1277"/>
                  </a:lnTo>
                  <a:lnTo>
                    <a:pt x="437" y="1277"/>
                  </a:lnTo>
                  <a:lnTo>
                    <a:pt x="442" y="1271"/>
                  </a:lnTo>
                  <a:lnTo>
                    <a:pt x="448" y="1266"/>
                  </a:lnTo>
                  <a:lnTo>
                    <a:pt x="454" y="1261"/>
                  </a:lnTo>
                  <a:lnTo>
                    <a:pt x="459" y="1255"/>
                  </a:lnTo>
                  <a:lnTo>
                    <a:pt x="465" y="1250"/>
                  </a:lnTo>
                  <a:lnTo>
                    <a:pt x="471" y="1245"/>
                  </a:lnTo>
                  <a:lnTo>
                    <a:pt x="476" y="1240"/>
                  </a:lnTo>
                  <a:lnTo>
                    <a:pt x="482" y="1240"/>
                  </a:lnTo>
                  <a:lnTo>
                    <a:pt x="488" y="1234"/>
                  </a:lnTo>
                  <a:lnTo>
                    <a:pt x="493" y="1229"/>
                  </a:lnTo>
                  <a:lnTo>
                    <a:pt x="499" y="1229"/>
                  </a:lnTo>
                  <a:lnTo>
                    <a:pt x="505" y="1224"/>
                  </a:lnTo>
                  <a:lnTo>
                    <a:pt x="510" y="1224"/>
                  </a:lnTo>
                  <a:lnTo>
                    <a:pt x="516" y="1218"/>
                  </a:lnTo>
                  <a:lnTo>
                    <a:pt x="522" y="1218"/>
                  </a:lnTo>
                  <a:lnTo>
                    <a:pt x="527" y="1218"/>
                  </a:lnTo>
                  <a:lnTo>
                    <a:pt x="533" y="1218"/>
                  </a:lnTo>
                  <a:lnTo>
                    <a:pt x="539" y="1218"/>
                  </a:lnTo>
                  <a:lnTo>
                    <a:pt x="545" y="1218"/>
                  </a:lnTo>
                  <a:lnTo>
                    <a:pt x="550" y="1218"/>
                  </a:lnTo>
                  <a:lnTo>
                    <a:pt x="556" y="1218"/>
                  </a:lnTo>
                  <a:lnTo>
                    <a:pt x="562" y="1224"/>
                  </a:lnTo>
                  <a:lnTo>
                    <a:pt x="567" y="1229"/>
                  </a:lnTo>
                  <a:lnTo>
                    <a:pt x="573" y="1234"/>
                  </a:lnTo>
                  <a:lnTo>
                    <a:pt x="579" y="1240"/>
                  </a:lnTo>
                  <a:lnTo>
                    <a:pt x="584" y="1245"/>
                  </a:lnTo>
                  <a:lnTo>
                    <a:pt x="590" y="1250"/>
                  </a:lnTo>
                  <a:lnTo>
                    <a:pt x="596" y="1255"/>
                  </a:lnTo>
                  <a:lnTo>
                    <a:pt x="596" y="1261"/>
                  </a:lnTo>
                  <a:lnTo>
                    <a:pt x="601" y="1266"/>
                  </a:lnTo>
                  <a:lnTo>
                    <a:pt x="601" y="1271"/>
                  </a:lnTo>
                  <a:lnTo>
                    <a:pt x="607" y="1277"/>
                  </a:lnTo>
                  <a:lnTo>
                    <a:pt x="613" y="1282"/>
                  </a:lnTo>
                  <a:lnTo>
                    <a:pt x="613" y="1287"/>
                  </a:lnTo>
                  <a:lnTo>
                    <a:pt x="618" y="1293"/>
                  </a:lnTo>
                  <a:lnTo>
                    <a:pt x="618" y="1298"/>
                  </a:lnTo>
                  <a:lnTo>
                    <a:pt x="618" y="1303"/>
                  </a:lnTo>
                  <a:lnTo>
                    <a:pt x="624" y="1309"/>
                  </a:lnTo>
                  <a:lnTo>
                    <a:pt x="624" y="1314"/>
                  </a:lnTo>
                  <a:lnTo>
                    <a:pt x="630" y="1319"/>
                  </a:lnTo>
                  <a:lnTo>
                    <a:pt x="630" y="1325"/>
                  </a:lnTo>
                  <a:lnTo>
                    <a:pt x="630" y="1330"/>
                  </a:lnTo>
                  <a:lnTo>
                    <a:pt x="635" y="1335"/>
                  </a:lnTo>
                  <a:lnTo>
                    <a:pt x="641" y="1341"/>
                  </a:lnTo>
                  <a:lnTo>
                    <a:pt x="641" y="1346"/>
                  </a:lnTo>
                  <a:lnTo>
                    <a:pt x="641" y="1351"/>
                  </a:lnTo>
                  <a:lnTo>
                    <a:pt x="647" y="1357"/>
                  </a:lnTo>
                  <a:lnTo>
                    <a:pt x="647" y="1362"/>
                  </a:lnTo>
                  <a:lnTo>
                    <a:pt x="647" y="1367"/>
                  </a:lnTo>
                  <a:lnTo>
                    <a:pt x="652" y="1372"/>
                  </a:lnTo>
                  <a:lnTo>
                    <a:pt x="652" y="1378"/>
                  </a:lnTo>
                  <a:lnTo>
                    <a:pt x="658" y="1383"/>
                  </a:lnTo>
                  <a:lnTo>
                    <a:pt x="658" y="1388"/>
                  </a:lnTo>
                  <a:lnTo>
                    <a:pt x="664" y="1394"/>
                  </a:lnTo>
                  <a:lnTo>
                    <a:pt x="664" y="1399"/>
                  </a:lnTo>
                  <a:lnTo>
                    <a:pt x="664" y="1404"/>
                  </a:lnTo>
                  <a:lnTo>
                    <a:pt x="669" y="1410"/>
                  </a:lnTo>
                  <a:lnTo>
                    <a:pt x="669" y="1415"/>
                  </a:lnTo>
                  <a:lnTo>
                    <a:pt x="669" y="1420"/>
                  </a:lnTo>
                  <a:lnTo>
                    <a:pt x="675" y="1426"/>
                  </a:lnTo>
                  <a:lnTo>
                    <a:pt x="675" y="1431"/>
                  </a:lnTo>
                  <a:lnTo>
                    <a:pt x="681" y="1436"/>
                  </a:lnTo>
                  <a:lnTo>
                    <a:pt x="681" y="1442"/>
                  </a:lnTo>
                  <a:lnTo>
                    <a:pt x="686" y="1447"/>
                  </a:lnTo>
                  <a:lnTo>
                    <a:pt x="686" y="1452"/>
                  </a:lnTo>
                  <a:lnTo>
                    <a:pt x="692" y="1458"/>
                  </a:lnTo>
                  <a:lnTo>
                    <a:pt x="692" y="1463"/>
                  </a:lnTo>
                  <a:lnTo>
                    <a:pt x="692" y="1468"/>
                  </a:lnTo>
                  <a:lnTo>
                    <a:pt x="698" y="1474"/>
                  </a:lnTo>
                  <a:lnTo>
                    <a:pt x="698" y="1479"/>
                  </a:lnTo>
                  <a:lnTo>
                    <a:pt x="703" y="1484"/>
                  </a:lnTo>
                  <a:lnTo>
                    <a:pt x="709" y="1489"/>
                  </a:lnTo>
                  <a:lnTo>
                    <a:pt x="715" y="1495"/>
                  </a:lnTo>
                  <a:lnTo>
                    <a:pt x="715" y="1500"/>
                  </a:lnTo>
                  <a:lnTo>
                    <a:pt x="720" y="1505"/>
                  </a:lnTo>
                  <a:lnTo>
                    <a:pt x="726" y="1511"/>
                  </a:lnTo>
                  <a:lnTo>
                    <a:pt x="732" y="1516"/>
                  </a:lnTo>
                  <a:lnTo>
                    <a:pt x="737" y="1516"/>
                  </a:lnTo>
                  <a:lnTo>
                    <a:pt x="743" y="1516"/>
                  </a:lnTo>
                  <a:lnTo>
                    <a:pt x="749" y="1511"/>
                  </a:lnTo>
                  <a:lnTo>
                    <a:pt x="754" y="1511"/>
                  </a:lnTo>
                  <a:lnTo>
                    <a:pt x="760" y="1505"/>
                  </a:lnTo>
                  <a:lnTo>
                    <a:pt x="766" y="1500"/>
                  </a:lnTo>
                  <a:lnTo>
                    <a:pt x="766" y="1495"/>
                  </a:lnTo>
                  <a:lnTo>
                    <a:pt x="771" y="1489"/>
                  </a:lnTo>
                  <a:lnTo>
                    <a:pt x="771" y="1484"/>
                  </a:lnTo>
                  <a:lnTo>
                    <a:pt x="771" y="1479"/>
                  </a:lnTo>
                  <a:lnTo>
                    <a:pt x="777" y="1474"/>
                  </a:lnTo>
                  <a:lnTo>
                    <a:pt x="777" y="1468"/>
                  </a:lnTo>
                  <a:lnTo>
                    <a:pt x="777" y="1463"/>
                  </a:lnTo>
                  <a:lnTo>
                    <a:pt x="783" y="1458"/>
                  </a:lnTo>
                  <a:lnTo>
                    <a:pt x="783" y="1452"/>
                  </a:lnTo>
                  <a:lnTo>
                    <a:pt x="788" y="1447"/>
                  </a:lnTo>
                  <a:lnTo>
                    <a:pt x="788" y="1442"/>
                  </a:lnTo>
                  <a:lnTo>
                    <a:pt x="788" y="1436"/>
                  </a:lnTo>
                  <a:lnTo>
                    <a:pt x="794" y="1426"/>
                  </a:lnTo>
                  <a:lnTo>
                    <a:pt x="794" y="1420"/>
                  </a:lnTo>
                  <a:lnTo>
                    <a:pt x="794" y="1410"/>
                  </a:lnTo>
                  <a:lnTo>
                    <a:pt x="800" y="1404"/>
                  </a:lnTo>
                  <a:lnTo>
                    <a:pt x="800" y="1394"/>
                  </a:lnTo>
                  <a:lnTo>
                    <a:pt x="800" y="1388"/>
                  </a:lnTo>
                  <a:lnTo>
                    <a:pt x="805" y="1378"/>
                  </a:lnTo>
                  <a:lnTo>
                    <a:pt x="805" y="1367"/>
                  </a:lnTo>
                  <a:lnTo>
                    <a:pt x="811" y="1357"/>
                  </a:lnTo>
                  <a:lnTo>
                    <a:pt x="811" y="1346"/>
                  </a:lnTo>
                  <a:lnTo>
                    <a:pt x="811" y="1341"/>
                  </a:lnTo>
                  <a:lnTo>
                    <a:pt x="817" y="1330"/>
                  </a:lnTo>
                  <a:lnTo>
                    <a:pt x="817" y="1319"/>
                  </a:lnTo>
                  <a:lnTo>
                    <a:pt x="817" y="1303"/>
                  </a:lnTo>
                  <a:lnTo>
                    <a:pt x="822" y="1293"/>
                  </a:lnTo>
                  <a:lnTo>
                    <a:pt x="822" y="1282"/>
                  </a:lnTo>
                  <a:lnTo>
                    <a:pt x="822" y="1271"/>
                  </a:lnTo>
                  <a:lnTo>
                    <a:pt x="828" y="1261"/>
                  </a:lnTo>
                  <a:lnTo>
                    <a:pt x="828" y="1245"/>
                  </a:lnTo>
                  <a:lnTo>
                    <a:pt x="828" y="1234"/>
                  </a:lnTo>
                  <a:lnTo>
                    <a:pt x="834" y="1218"/>
                  </a:lnTo>
                  <a:lnTo>
                    <a:pt x="834" y="1208"/>
                  </a:lnTo>
                  <a:lnTo>
                    <a:pt x="839" y="1192"/>
                  </a:lnTo>
                  <a:lnTo>
                    <a:pt x="839" y="1181"/>
                  </a:lnTo>
                  <a:lnTo>
                    <a:pt x="839" y="1165"/>
                  </a:lnTo>
                  <a:lnTo>
                    <a:pt x="845" y="1149"/>
                  </a:lnTo>
                  <a:lnTo>
                    <a:pt x="845" y="1138"/>
                  </a:lnTo>
                  <a:lnTo>
                    <a:pt x="845" y="1123"/>
                  </a:lnTo>
                  <a:lnTo>
                    <a:pt x="851" y="1107"/>
                  </a:lnTo>
                  <a:lnTo>
                    <a:pt x="851" y="1091"/>
                  </a:lnTo>
                  <a:lnTo>
                    <a:pt x="851" y="1075"/>
                  </a:lnTo>
                  <a:lnTo>
                    <a:pt x="856" y="1059"/>
                  </a:lnTo>
                  <a:lnTo>
                    <a:pt x="856" y="1043"/>
                  </a:lnTo>
                  <a:lnTo>
                    <a:pt x="862" y="1027"/>
                  </a:lnTo>
                  <a:lnTo>
                    <a:pt x="862" y="1011"/>
                  </a:lnTo>
                  <a:lnTo>
                    <a:pt x="862" y="995"/>
                  </a:lnTo>
                  <a:lnTo>
                    <a:pt x="868" y="979"/>
                  </a:lnTo>
                  <a:lnTo>
                    <a:pt x="868" y="963"/>
                  </a:lnTo>
                  <a:lnTo>
                    <a:pt x="868" y="947"/>
                  </a:lnTo>
                  <a:lnTo>
                    <a:pt x="873" y="931"/>
                  </a:lnTo>
                  <a:lnTo>
                    <a:pt x="873" y="915"/>
                  </a:lnTo>
                  <a:lnTo>
                    <a:pt x="873" y="894"/>
                  </a:lnTo>
                  <a:lnTo>
                    <a:pt x="879" y="878"/>
                  </a:lnTo>
                  <a:lnTo>
                    <a:pt x="879" y="862"/>
                  </a:lnTo>
                  <a:lnTo>
                    <a:pt x="885" y="846"/>
                  </a:lnTo>
                  <a:lnTo>
                    <a:pt x="885" y="825"/>
                  </a:lnTo>
                  <a:lnTo>
                    <a:pt x="885" y="809"/>
                  </a:lnTo>
                  <a:lnTo>
                    <a:pt x="890" y="793"/>
                  </a:lnTo>
                  <a:lnTo>
                    <a:pt x="890" y="772"/>
                  </a:lnTo>
                  <a:lnTo>
                    <a:pt x="890" y="756"/>
                  </a:lnTo>
                  <a:lnTo>
                    <a:pt x="896" y="740"/>
                  </a:lnTo>
                  <a:lnTo>
                    <a:pt x="896" y="718"/>
                  </a:lnTo>
                  <a:lnTo>
                    <a:pt x="896" y="702"/>
                  </a:lnTo>
                  <a:lnTo>
                    <a:pt x="902" y="686"/>
                  </a:lnTo>
                  <a:lnTo>
                    <a:pt x="902" y="665"/>
                  </a:lnTo>
                  <a:lnTo>
                    <a:pt x="902" y="649"/>
                  </a:lnTo>
                  <a:lnTo>
                    <a:pt x="907" y="633"/>
                  </a:lnTo>
                  <a:lnTo>
                    <a:pt x="907" y="612"/>
                  </a:lnTo>
                  <a:lnTo>
                    <a:pt x="913" y="596"/>
                  </a:lnTo>
                  <a:lnTo>
                    <a:pt x="913" y="580"/>
                  </a:lnTo>
                  <a:lnTo>
                    <a:pt x="913" y="564"/>
                  </a:lnTo>
                  <a:lnTo>
                    <a:pt x="919" y="543"/>
                  </a:lnTo>
                  <a:lnTo>
                    <a:pt x="919" y="527"/>
                  </a:lnTo>
                  <a:lnTo>
                    <a:pt x="919" y="511"/>
                  </a:lnTo>
                  <a:lnTo>
                    <a:pt x="924" y="495"/>
                  </a:lnTo>
                  <a:lnTo>
                    <a:pt x="924" y="474"/>
                  </a:lnTo>
                  <a:lnTo>
                    <a:pt x="924" y="458"/>
                  </a:lnTo>
                  <a:lnTo>
                    <a:pt x="930" y="442"/>
                  </a:lnTo>
                  <a:lnTo>
                    <a:pt x="930" y="426"/>
                  </a:lnTo>
                  <a:lnTo>
                    <a:pt x="936" y="410"/>
                  </a:lnTo>
                  <a:lnTo>
                    <a:pt x="936" y="394"/>
                  </a:lnTo>
                  <a:lnTo>
                    <a:pt x="936" y="378"/>
                  </a:lnTo>
                  <a:lnTo>
                    <a:pt x="941" y="362"/>
                  </a:lnTo>
                  <a:lnTo>
                    <a:pt x="941" y="346"/>
                  </a:lnTo>
                  <a:lnTo>
                    <a:pt x="941" y="330"/>
                  </a:lnTo>
                  <a:lnTo>
                    <a:pt x="947" y="314"/>
                  </a:lnTo>
                  <a:lnTo>
                    <a:pt x="947" y="304"/>
                  </a:lnTo>
                  <a:lnTo>
                    <a:pt x="947" y="288"/>
                  </a:lnTo>
                  <a:lnTo>
                    <a:pt x="953" y="272"/>
                  </a:lnTo>
                  <a:lnTo>
                    <a:pt x="953" y="261"/>
                  </a:lnTo>
                  <a:lnTo>
                    <a:pt x="958" y="245"/>
                  </a:lnTo>
                  <a:lnTo>
                    <a:pt x="958" y="234"/>
                  </a:lnTo>
                  <a:lnTo>
                    <a:pt x="958" y="218"/>
                  </a:lnTo>
                  <a:lnTo>
                    <a:pt x="964" y="208"/>
                  </a:lnTo>
                  <a:lnTo>
                    <a:pt x="964" y="192"/>
                  </a:lnTo>
                  <a:lnTo>
                    <a:pt x="964" y="181"/>
                  </a:lnTo>
                  <a:lnTo>
                    <a:pt x="970" y="171"/>
                  </a:lnTo>
                  <a:lnTo>
                    <a:pt x="970" y="160"/>
                  </a:lnTo>
                  <a:lnTo>
                    <a:pt x="970" y="149"/>
                  </a:lnTo>
                  <a:lnTo>
                    <a:pt x="975" y="139"/>
                  </a:lnTo>
                  <a:lnTo>
                    <a:pt x="975" y="128"/>
                  </a:lnTo>
                  <a:lnTo>
                    <a:pt x="975" y="117"/>
                  </a:lnTo>
                  <a:lnTo>
                    <a:pt x="981" y="107"/>
                  </a:lnTo>
                  <a:lnTo>
                    <a:pt x="981" y="96"/>
                  </a:lnTo>
                  <a:lnTo>
                    <a:pt x="987" y="86"/>
                  </a:lnTo>
                  <a:lnTo>
                    <a:pt x="987" y="80"/>
                  </a:lnTo>
                  <a:lnTo>
                    <a:pt x="987" y="70"/>
                  </a:lnTo>
                  <a:lnTo>
                    <a:pt x="992" y="64"/>
                  </a:lnTo>
                  <a:lnTo>
                    <a:pt x="992" y="59"/>
                  </a:lnTo>
                  <a:lnTo>
                    <a:pt x="992" y="48"/>
                  </a:lnTo>
                  <a:lnTo>
                    <a:pt x="998" y="43"/>
                  </a:lnTo>
                  <a:lnTo>
                    <a:pt x="998" y="38"/>
                  </a:lnTo>
                  <a:lnTo>
                    <a:pt x="998" y="32"/>
                  </a:lnTo>
                  <a:lnTo>
                    <a:pt x="1004" y="27"/>
                  </a:lnTo>
                  <a:lnTo>
                    <a:pt x="1004" y="22"/>
                  </a:lnTo>
                  <a:lnTo>
                    <a:pt x="1009" y="16"/>
                  </a:lnTo>
                  <a:lnTo>
                    <a:pt x="1009" y="11"/>
                  </a:lnTo>
                  <a:lnTo>
                    <a:pt x="1015" y="6"/>
                  </a:lnTo>
                  <a:lnTo>
                    <a:pt x="1021" y="0"/>
                  </a:lnTo>
                  <a:lnTo>
                    <a:pt x="1026" y="0"/>
                  </a:lnTo>
                  <a:lnTo>
                    <a:pt x="1032" y="0"/>
                  </a:lnTo>
                  <a:lnTo>
                    <a:pt x="1038" y="6"/>
                  </a:lnTo>
                  <a:lnTo>
                    <a:pt x="1043" y="11"/>
                  </a:lnTo>
                  <a:lnTo>
                    <a:pt x="1043" y="16"/>
                  </a:lnTo>
                  <a:lnTo>
                    <a:pt x="1043" y="22"/>
                  </a:lnTo>
                  <a:lnTo>
                    <a:pt x="1049" y="27"/>
                  </a:lnTo>
                  <a:lnTo>
                    <a:pt x="1049" y="32"/>
                  </a:lnTo>
                  <a:lnTo>
                    <a:pt x="1049" y="38"/>
                  </a:lnTo>
                  <a:lnTo>
                    <a:pt x="1055" y="43"/>
                  </a:lnTo>
                  <a:lnTo>
                    <a:pt x="1055" y="48"/>
                  </a:lnTo>
                  <a:lnTo>
                    <a:pt x="1060" y="59"/>
                  </a:lnTo>
                  <a:lnTo>
                    <a:pt x="1060" y="64"/>
                  </a:lnTo>
                  <a:lnTo>
                    <a:pt x="1060" y="70"/>
                  </a:lnTo>
                  <a:lnTo>
                    <a:pt x="1066" y="80"/>
                  </a:lnTo>
                  <a:lnTo>
                    <a:pt x="1066" y="86"/>
                  </a:lnTo>
                  <a:lnTo>
                    <a:pt x="1066" y="96"/>
                  </a:lnTo>
                  <a:lnTo>
                    <a:pt x="1072" y="107"/>
                  </a:lnTo>
                  <a:lnTo>
                    <a:pt x="1072" y="117"/>
                  </a:lnTo>
                  <a:lnTo>
                    <a:pt x="1072" y="128"/>
                  </a:lnTo>
                  <a:lnTo>
                    <a:pt x="1077" y="139"/>
                  </a:lnTo>
                  <a:lnTo>
                    <a:pt x="1077" y="149"/>
                  </a:lnTo>
                  <a:lnTo>
                    <a:pt x="1083" y="160"/>
                  </a:lnTo>
                  <a:lnTo>
                    <a:pt x="1083" y="171"/>
                  </a:lnTo>
                  <a:lnTo>
                    <a:pt x="1083" y="181"/>
                  </a:lnTo>
                  <a:lnTo>
                    <a:pt x="1089" y="192"/>
                  </a:lnTo>
                  <a:lnTo>
                    <a:pt x="1089" y="208"/>
                  </a:lnTo>
                  <a:lnTo>
                    <a:pt x="1089" y="218"/>
                  </a:lnTo>
                  <a:lnTo>
                    <a:pt x="1094" y="234"/>
                  </a:lnTo>
                  <a:lnTo>
                    <a:pt x="1094" y="245"/>
                  </a:lnTo>
                  <a:lnTo>
                    <a:pt x="1094" y="261"/>
                  </a:lnTo>
                  <a:lnTo>
                    <a:pt x="1100" y="272"/>
                  </a:lnTo>
                  <a:lnTo>
                    <a:pt x="1100" y="288"/>
                  </a:lnTo>
                  <a:lnTo>
                    <a:pt x="1100" y="304"/>
                  </a:lnTo>
                  <a:lnTo>
                    <a:pt x="1106" y="314"/>
                  </a:lnTo>
                  <a:lnTo>
                    <a:pt x="1106" y="330"/>
                  </a:lnTo>
                  <a:lnTo>
                    <a:pt x="1111" y="346"/>
                  </a:lnTo>
                  <a:lnTo>
                    <a:pt x="1111" y="362"/>
                  </a:lnTo>
                  <a:lnTo>
                    <a:pt x="1111" y="378"/>
                  </a:lnTo>
                  <a:lnTo>
                    <a:pt x="1117" y="394"/>
                  </a:lnTo>
                  <a:lnTo>
                    <a:pt x="1117" y="410"/>
                  </a:lnTo>
                  <a:lnTo>
                    <a:pt x="1117" y="426"/>
                  </a:lnTo>
                  <a:lnTo>
                    <a:pt x="1123" y="442"/>
                  </a:lnTo>
                  <a:lnTo>
                    <a:pt x="1123" y="458"/>
                  </a:lnTo>
                  <a:lnTo>
                    <a:pt x="1123" y="474"/>
                  </a:lnTo>
                  <a:lnTo>
                    <a:pt x="1128" y="495"/>
                  </a:lnTo>
                  <a:lnTo>
                    <a:pt x="1128" y="511"/>
                  </a:lnTo>
                  <a:lnTo>
                    <a:pt x="1134" y="527"/>
                  </a:lnTo>
                  <a:lnTo>
                    <a:pt x="1134" y="543"/>
                  </a:lnTo>
                  <a:lnTo>
                    <a:pt x="1134" y="564"/>
                  </a:lnTo>
                  <a:lnTo>
                    <a:pt x="1140" y="580"/>
                  </a:lnTo>
                  <a:lnTo>
                    <a:pt x="1140" y="596"/>
                  </a:lnTo>
                  <a:lnTo>
                    <a:pt x="1140" y="612"/>
                  </a:lnTo>
                  <a:lnTo>
                    <a:pt x="1145" y="633"/>
                  </a:lnTo>
                  <a:lnTo>
                    <a:pt x="1145" y="649"/>
                  </a:lnTo>
                  <a:lnTo>
                    <a:pt x="1145" y="665"/>
                  </a:lnTo>
                  <a:lnTo>
                    <a:pt x="1151" y="686"/>
                  </a:lnTo>
                  <a:lnTo>
                    <a:pt x="1151" y="702"/>
                  </a:lnTo>
                  <a:lnTo>
                    <a:pt x="1157" y="718"/>
                  </a:lnTo>
                  <a:lnTo>
                    <a:pt x="1157" y="740"/>
                  </a:lnTo>
                  <a:lnTo>
                    <a:pt x="1157" y="756"/>
                  </a:lnTo>
                  <a:lnTo>
                    <a:pt x="1162" y="772"/>
                  </a:lnTo>
                  <a:lnTo>
                    <a:pt x="1162" y="793"/>
                  </a:lnTo>
                  <a:lnTo>
                    <a:pt x="1162" y="809"/>
                  </a:lnTo>
                  <a:lnTo>
                    <a:pt x="1168" y="825"/>
                  </a:lnTo>
                  <a:lnTo>
                    <a:pt x="1168" y="846"/>
                  </a:lnTo>
                  <a:lnTo>
                    <a:pt x="1168" y="862"/>
                  </a:lnTo>
                  <a:lnTo>
                    <a:pt x="1174" y="878"/>
                  </a:lnTo>
                  <a:lnTo>
                    <a:pt x="1174" y="894"/>
                  </a:lnTo>
                  <a:lnTo>
                    <a:pt x="1174" y="915"/>
                  </a:lnTo>
                  <a:lnTo>
                    <a:pt x="1180" y="931"/>
                  </a:lnTo>
                  <a:lnTo>
                    <a:pt x="1180" y="947"/>
                  </a:lnTo>
                  <a:lnTo>
                    <a:pt x="1185" y="963"/>
                  </a:lnTo>
                  <a:lnTo>
                    <a:pt x="1185" y="979"/>
                  </a:lnTo>
                  <a:lnTo>
                    <a:pt x="1185" y="995"/>
                  </a:lnTo>
                  <a:lnTo>
                    <a:pt x="1191" y="1011"/>
                  </a:lnTo>
                  <a:lnTo>
                    <a:pt x="1191" y="1027"/>
                  </a:lnTo>
                  <a:lnTo>
                    <a:pt x="1191" y="1043"/>
                  </a:lnTo>
                  <a:lnTo>
                    <a:pt x="1197" y="1059"/>
                  </a:lnTo>
                  <a:lnTo>
                    <a:pt x="1197" y="1075"/>
                  </a:lnTo>
                  <a:lnTo>
                    <a:pt x="1197" y="1091"/>
                  </a:lnTo>
                  <a:lnTo>
                    <a:pt x="1202" y="1107"/>
                  </a:lnTo>
                  <a:lnTo>
                    <a:pt x="1202" y="1123"/>
                  </a:lnTo>
                  <a:lnTo>
                    <a:pt x="1208" y="1138"/>
                  </a:lnTo>
                  <a:lnTo>
                    <a:pt x="1208" y="1149"/>
                  </a:lnTo>
                  <a:lnTo>
                    <a:pt x="1208" y="1165"/>
                  </a:lnTo>
                  <a:lnTo>
                    <a:pt x="1214" y="1181"/>
                  </a:lnTo>
                  <a:lnTo>
                    <a:pt x="1214" y="1192"/>
                  </a:lnTo>
                  <a:lnTo>
                    <a:pt x="1214" y="1208"/>
                  </a:lnTo>
                  <a:lnTo>
                    <a:pt x="1219" y="1218"/>
                  </a:lnTo>
                  <a:lnTo>
                    <a:pt x="1219" y="1234"/>
                  </a:lnTo>
                  <a:lnTo>
                    <a:pt x="1219" y="1245"/>
                  </a:lnTo>
                  <a:lnTo>
                    <a:pt x="1225" y="1261"/>
                  </a:lnTo>
                  <a:lnTo>
                    <a:pt x="1225" y="1271"/>
                  </a:lnTo>
                  <a:lnTo>
                    <a:pt x="1231" y="1282"/>
                  </a:lnTo>
                  <a:lnTo>
                    <a:pt x="1231" y="1293"/>
                  </a:lnTo>
                  <a:lnTo>
                    <a:pt x="1231" y="1303"/>
                  </a:lnTo>
                  <a:lnTo>
                    <a:pt x="1236" y="1319"/>
                  </a:lnTo>
                  <a:lnTo>
                    <a:pt x="1236" y="1330"/>
                  </a:lnTo>
                  <a:lnTo>
                    <a:pt x="1236" y="1341"/>
                  </a:lnTo>
                  <a:lnTo>
                    <a:pt x="1242" y="1346"/>
                  </a:lnTo>
                  <a:lnTo>
                    <a:pt x="1242" y="1357"/>
                  </a:lnTo>
                  <a:lnTo>
                    <a:pt x="1242" y="1367"/>
                  </a:lnTo>
                  <a:lnTo>
                    <a:pt x="1248" y="1378"/>
                  </a:lnTo>
                  <a:lnTo>
                    <a:pt x="1248" y="1388"/>
                  </a:lnTo>
                  <a:lnTo>
                    <a:pt x="1248" y="1394"/>
                  </a:lnTo>
                  <a:lnTo>
                    <a:pt x="1253" y="1404"/>
                  </a:lnTo>
                  <a:lnTo>
                    <a:pt x="1253" y="1410"/>
                  </a:lnTo>
                  <a:lnTo>
                    <a:pt x="1259" y="1420"/>
                  </a:lnTo>
                  <a:lnTo>
                    <a:pt x="1259" y="1426"/>
                  </a:lnTo>
                  <a:lnTo>
                    <a:pt x="1259" y="1436"/>
                  </a:lnTo>
                  <a:lnTo>
                    <a:pt x="1265" y="1442"/>
                  </a:lnTo>
                  <a:lnTo>
                    <a:pt x="1265" y="1447"/>
                  </a:lnTo>
                  <a:lnTo>
                    <a:pt x="1265" y="1452"/>
                  </a:lnTo>
                  <a:lnTo>
                    <a:pt x="1270" y="1458"/>
                  </a:lnTo>
                  <a:lnTo>
                    <a:pt x="1270" y="1463"/>
                  </a:lnTo>
                  <a:lnTo>
                    <a:pt x="1270" y="1468"/>
                  </a:lnTo>
                  <a:lnTo>
                    <a:pt x="1276" y="1474"/>
                  </a:lnTo>
                  <a:lnTo>
                    <a:pt x="1276" y="1479"/>
                  </a:lnTo>
                  <a:lnTo>
                    <a:pt x="1282" y="1484"/>
                  </a:lnTo>
                  <a:lnTo>
                    <a:pt x="1282" y="1489"/>
                  </a:lnTo>
                  <a:lnTo>
                    <a:pt x="1287" y="1495"/>
                  </a:lnTo>
                  <a:lnTo>
                    <a:pt x="1287" y="1500"/>
                  </a:lnTo>
                  <a:lnTo>
                    <a:pt x="1293" y="1505"/>
                  </a:lnTo>
                  <a:lnTo>
                    <a:pt x="1299" y="1511"/>
                  </a:lnTo>
                  <a:lnTo>
                    <a:pt x="1304" y="1516"/>
                  </a:lnTo>
                  <a:lnTo>
                    <a:pt x="1310" y="1516"/>
                  </a:lnTo>
                  <a:lnTo>
                    <a:pt x="1316" y="1516"/>
                  </a:lnTo>
                  <a:lnTo>
                    <a:pt x="1321" y="1511"/>
                  </a:lnTo>
                  <a:lnTo>
                    <a:pt x="1327" y="1511"/>
                  </a:lnTo>
                  <a:lnTo>
                    <a:pt x="1333" y="1505"/>
                  </a:lnTo>
                  <a:lnTo>
                    <a:pt x="1338" y="1500"/>
                  </a:lnTo>
                  <a:lnTo>
                    <a:pt x="1338" y="1495"/>
                  </a:lnTo>
                  <a:lnTo>
                    <a:pt x="1344" y="1489"/>
                  </a:lnTo>
                  <a:lnTo>
                    <a:pt x="1350" y="1484"/>
                  </a:lnTo>
                  <a:lnTo>
                    <a:pt x="1350" y="1479"/>
                  </a:lnTo>
                  <a:lnTo>
                    <a:pt x="1355" y="1474"/>
                  </a:lnTo>
                  <a:lnTo>
                    <a:pt x="1355" y="1468"/>
                  </a:lnTo>
                  <a:lnTo>
                    <a:pt x="1361" y="1463"/>
                  </a:lnTo>
                  <a:lnTo>
                    <a:pt x="1361" y="1458"/>
                  </a:lnTo>
                  <a:lnTo>
                    <a:pt x="1367" y="1452"/>
                  </a:lnTo>
                  <a:lnTo>
                    <a:pt x="1367" y="1447"/>
                  </a:lnTo>
                  <a:lnTo>
                    <a:pt x="1367" y="1442"/>
                  </a:lnTo>
                  <a:lnTo>
                    <a:pt x="1372" y="1436"/>
                  </a:lnTo>
                  <a:lnTo>
                    <a:pt x="1372" y="1431"/>
                  </a:lnTo>
                  <a:lnTo>
                    <a:pt x="1378" y="1426"/>
                  </a:lnTo>
                  <a:lnTo>
                    <a:pt x="1378" y="1420"/>
                  </a:lnTo>
                  <a:lnTo>
                    <a:pt x="1384" y="1415"/>
                  </a:lnTo>
                  <a:lnTo>
                    <a:pt x="1384" y="1410"/>
                  </a:lnTo>
                  <a:lnTo>
                    <a:pt x="1384" y="1404"/>
                  </a:lnTo>
                  <a:lnTo>
                    <a:pt x="1389" y="1399"/>
                  </a:lnTo>
                  <a:lnTo>
                    <a:pt x="1389" y="1394"/>
                  </a:lnTo>
                  <a:lnTo>
                    <a:pt x="1389" y="1388"/>
                  </a:lnTo>
                  <a:lnTo>
                    <a:pt x="1395" y="1383"/>
                  </a:lnTo>
                  <a:lnTo>
                    <a:pt x="1395" y="1378"/>
                  </a:lnTo>
                  <a:lnTo>
                    <a:pt x="1401" y="1372"/>
                  </a:lnTo>
                  <a:lnTo>
                    <a:pt x="1401" y="1367"/>
                  </a:lnTo>
                  <a:lnTo>
                    <a:pt x="1406" y="1362"/>
                  </a:lnTo>
                  <a:lnTo>
                    <a:pt x="1406" y="1357"/>
                  </a:lnTo>
                  <a:lnTo>
                    <a:pt x="1406" y="1351"/>
                  </a:lnTo>
                  <a:lnTo>
                    <a:pt x="1412" y="1346"/>
                  </a:lnTo>
                  <a:lnTo>
                    <a:pt x="1412" y="1341"/>
                  </a:lnTo>
                  <a:lnTo>
                    <a:pt x="1418" y="1335"/>
                  </a:lnTo>
                  <a:lnTo>
                    <a:pt x="1418" y="1330"/>
                  </a:lnTo>
                  <a:lnTo>
                    <a:pt x="1418" y="1325"/>
                  </a:lnTo>
                  <a:lnTo>
                    <a:pt x="1423" y="1319"/>
                  </a:lnTo>
                  <a:lnTo>
                    <a:pt x="1423" y="1314"/>
                  </a:lnTo>
                  <a:lnTo>
                    <a:pt x="1429" y="1309"/>
                  </a:lnTo>
                  <a:lnTo>
                    <a:pt x="1429" y="1303"/>
                  </a:lnTo>
                  <a:lnTo>
                    <a:pt x="1435" y="1298"/>
                  </a:lnTo>
                  <a:lnTo>
                    <a:pt x="1435" y="1293"/>
                  </a:lnTo>
                  <a:lnTo>
                    <a:pt x="1440" y="1287"/>
                  </a:lnTo>
                  <a:lnTo>
                    <a:pt x="1440" y="1282"/>
                  </a:lnTo>
                  <a:lnTo>
                    <a:pt x="1446" y="1277"/>
                  </a:lnTo>
                  <a:lnTo>
                    <a:pt x="1446" y="1271"/>
                  </a:lnTo>
                  <a:lnTo>
                    <a:pt x="1452" y="1266"/>
                  </a:lnTo>
                  <a:lnTo>
                    <a:pt x="1457" y="1261"/>
                  </a:lnTo>
                  <a:lnTo>
                    <a:pt x="1457" y="1255"/>
                  </a:lnTo>
                  <a:lnTo>
                    <a:pt x="1463" y="1250"/>
                  </a:lnTo>
                  <a:lnTo>
                    <a:pt x="1469" y="1245"/>
                  </a:lnTo>
                  <a:lnTo>
                    <a:pt x="1469" y="1240"/>
                  </a:lnTo>
                  <a:lnTo>
                    <a:pt x="1474" y="1234"/>
                  </a:lnTo>
                  <a:lnTo>
                    <a:pt x="1480" y="1229"/>
                  </a:lnTo>
                  <a:lnTo>
                    <a:pt x="1486" y="1224"/>
                  </a:lnTo>
                  <a:lnTo>
                    <a:pt x="1491" y="1218"/>
                  </a:lnTo>
                  <a:lnTo>
                    <a:pt x="1497" y="1218"/>
                  </a:lnTo>
                  <a:lnTo>
                    <a:pt x="1503" y="1218"/>
                  </a:lnTo>
                  <a:lnTo>
                    <a:pt x="1508" y="1218"/>
                  </a:lnTo>
                  <a:lnTo>
                    <a:pt x="1514" y="1218"/>
                  </a:lnTo>
                  <a:lnTo>
                    <a:pt x="1520" y="1218"/>
                  </a:lnTo>
                  <a:lnTo>
                    <a:pt x="1525" y="1218"/>
                  </a:lnTo>
                  <a:lnTo>
                    <a:pt x="1531" y="1218"/>
                  </a:lnTo>
                  <a:lnTo>
                    <a:pt x="1537" y="1224"/>
                  </a:lnTo>
                  <a:lnTo>
                    <a:pt x="1542" y="1224"/>
                  </a:lnTo>
                  <a:lnTo>
                    <a:pt x="1548" y="1229"/>
                  </a:lnTo>
                  <a:lnTo>
                    <a:pt x="1554" y="1229"/>
                  </a:lnTo>
                  <a:lnTo>
                    <a:pt x="1559" y="1234"/>
                  </a:lnTo>
                  <a:lnTo>
                    <a:pt x="1565" y="1240"/>
                  </a:lnTo>
                  <a:lnTo>
                    <a:pt x="1571" y="1245"/>
                  </a:lnTo>
                  <a:lnTo>
                    <a:pt x="1576" y="1245"/>
                  </a:lnTo>
                  <a:lnTo>
                    <a:pt x="1582" y="1250"/>
                  </a:lnTo>
                  <a:lnTo>
                    <a:pt x="1588" y="1255"/>
                  </a:lnTo>
                  <a:lnTo>
                    <a:pt x="1593" y="1261"/>
                  </a:lnTo>
                  <a:lnTo>
                    <a:pt x="1599" y="1266"/>
                  </a:lnTo>
                  <a:lnTo>
                    <a:pt x="1605" y="1271"/>
                  </a:lnTo>
                  <a:lnTo>
                    <a:pt x="1610" y="1277"/>
                  </a:lnTo>
                  <a:lnTo>
                    <a:pt x="1616" y="1282"/>
                  </a:lnTo>
                  <a:lnTo>
                    <a:pt x="1622" y="1282"/>
                  </a:lnTo>
                  <a:lnTo>
                    <a:pt x="1627" y="1287"/>
                  </a:lnTo>
                  <a:lnTo>
                    <a:pt x="1633" y="1293"/>
                  </a:lnTo>
                  <a:lnTo>
                    <a:pt x="1639" y="1298"/>
                  </a:lnTo>
                  <a:lnTo>
                    <a:pt x="1644" y="1298"/>
                  </a:lnTo>
                  <a:lnTo>
                    <a:pt x="1650" y="1303"/>
                  </a:lnTo>
                  <a:lnTo>
                    <a:pt x="1656" y="1303"/>
                  </a:lnTo>
                  <a:lnTo>
                    <a:pt x="1661" y="1309"/>
                  </a:lnTo>
                  <a:lnTo>
                    <a:pt x="1667" y="1309"/>
                  </a:lnTo>
                  <a:lnTo>
                    <a:pt x="1673" y="1309"/>
                  </a:lnTo>
                  <a:lnTo>
                    <a:pt x="1678" y="1314"/>
                  </a:lnTo>
                  <a:lnTo>
                    <a:pt x="1684" y="1314"/>
                  </a:lnTo>
                  <a:lnTo>
                    <a:pt x="1690" y="1314"/>
                  </a:lnTo>
                  <a:lnTo>
                    <a:pt x="1695" y="1314"/>
                  </a:lnTo>
                  <a:lnTo>
                    <a:pt x="1701" y="1314"/>
                  </a:lnTo>
                  <a:lnTo>
                    <a:pt x="1707" y="1314"/>
                  </a:lnTo>
                  <a:lnTo>
                    <a:pt x="1712" y="1314"/>
                  </a:lnTo>
                  <a:lnTo>
                    <a:pt x="1718" y="1314"/>
                  </a:lnTo>
                  <a:lnTo>
                    <a:pt x="1724" y="1314"/>
                  </a:lnTo>
                  <a:lnTo>
                    <a:pt x="1729" y="1314"/>
                  </a:lnTo>
                  <a:lnTo>
                    <a:pt x="1735" y="1314"/>
                  </a:lnTo>
                  <a:lnTo>
                    <a:pt x="1741" y="1314"/>
                  </a:lnTo>
                  <a:lnTo>
                    <a:pt x="1746" y="1309"/>
                  </a:lnTo>
                  <a:lnTo>
                    <a:pt x="1752" y="1309"/>
                  </a:lnTo>
                  <a:lnTo>
                    <a:pt x="1758" y="1309"/>
                  </a:lnTo>
                  <a:lnTo>
                    <a:pt x="1763" y="1309"/>
                  </a:lnTo>
                  <a:lnTo>
                    <a:pt x="1769" y="1303"/>
                  </a:lnTo>
                  <a:lnTo>
                    <a:pt x="1775" y="1303"/>
                  </a:lnTo>
                  <a:lnTo>
                    <a:pt x="1780" y="1303"/>
                  </a:lnTo>
                  <a:lnTo>
                    <a:pt x="1786" y="1303"/>
                  </a:lnTo>
                  <a:lnTo>
                    <a:pt x="1792" y="1303"/>
                  </a:lnTo>
                  <a:lnTo>
                    <a:pt x="1797" y="1298"/>
                  </a:lnTo>
                  <a:lnTo>
                    <a:pt x="1803" y="1298"/>
                  </a:lnTo>
                  <a:lnTo>
                    <a:pt x="1809" y="1298"/>
                  </a:lnTo>
                  <a:lnTo>
                    <a:pt x="1815" y="1298"/>
                  </a:lnTo>
                  <a:lnTo>
                    <a:pt x="1820" y="1298"/>
                  </a:lnTo>
                  <a:lnTo>
                    <a:pt x="1826" y="1298"/>
                  </a:lnTo>
                  <a:lnTo>
                    <a:pt x="1832" y="1293"/>
                  </a:lnTo>
                  <a:lnTo>
                    <a:pt x="1837" y="1293"/>
                  </a:lnTo>
                  <a:lnTo>
                    <a:pt x="1843" y="1293"/>
                  </a:lnTo>
                  <a:lnTo>
                    <a:pt x="1849" y="1293"/>
                  </a:lnTo>
                  <a:lnTo>
                    <a:pt x="1854" y="1293"/>
                  </a:lnTo>
                  <a:lnTo>
                    <a:pt x="1860" y="1293"/>
                  </a:lnTo>
                  <a:lnTo>
                    <a:pt x="1866" y="1293"/>
                  </a:lnTo>
                  <a:lnTo>
                    <a:pt x="1871" y="1293"/>
                  </a:lnTo>
                  <a:lnTo>
                    <a:pt x="1877" y="1293"/>
                  </a:lnTo>
                  <a:lnTo>
                    <a:pt x="1883" y="1293"/>
                  </a:lnTo>
                  <a:lnTo>
                    <a:pt x="1888" y="1293"/>
                  </a:lnTo>
                  <a:lnTo>
                    <a:pt x="1894" y="1293"/>
                  </a:lnTo>
                  <a:lnTo>
                    <a:pt x="1900" y="1293"/>
                  </a:lnTo>
                  <a:lnTo>
                    <a:pt x="1905" y="1293"/>
                  </a:lnTo>
                  <a:lnTo>
                    <a:pt x="1911" y="1293"/>
                  </a:lnTo>
                  <a:lnTo>
                    <a:pt x="1917" y="1293"/>
                  </a:lnTo>
                  <a:lnTo>
                    <a:pt x="1922" y="1298"/>
                  </a:lnTo>
                  <a:lnTo>
                    <a:pt x="1928" y="1298"/>
                  </a:lnTo>
                  <a:lnTo>
                    <a:pt x="1934" y="1298"/>
                  </a:lnTo>
                  <a:lnTo>
                    <a:pt x="1939" y="1298"/>
                  </a:lnTo>
                  <a:lnTo>
                    <a:pt x="1945" y="1298"/>
                  </a:lnTo>
                  <a:lnTo>
                    <a:pt x="1951" y="1298"/>
                  </a:lnTo>
                  <a:lnTo>
                    <a:pt x="1956" y="1298"/>
                  </a:lnTo>
                  <a:lnTo>
                    <a:pt x="1962" y="1298"/>
                  </a:lnTo>
                  <a:lnTo>
                    <a:pt x="1968" y="1298"/>
                  </a:lnTo>
                  <a:lnTo>
                    <a:pt x="1973" y="1298"/>
                  </a:lnTo>
                  <a:lnTo>
                    <a:pt x="1979" y="1298"/>
                  </a:lnTo>
                  <a:lnTo>
                    <a:pt x="1985" y="1298"/>
                  </a:lnTo>
                  <a:lnTo>
                    <a:pt x="1990" y="1298"/>
                  </a:lnTo>
                  <a:lnTo>
                    <a:pt x="1996" y="1298"/>
                  </a:lnTo>
                  <a:lnTo>
                    <a:pt x="2002" y="1298"/>
                  </a:lnTo>
                  <a:lnTo>
                    <a:pt x="2007" y="1298"/>
                  </a:lnTo>
                  <a:lnTo>
                    <a:pt x="2013" y="1298"/>
                  </a:lnTo>
                  <a:lnTo>
                    <a:pt x="2019" y="1298"/>
                  </a:lnTo>
                  <a:lnTo>
                    <a:pt x="2024" y="1298"/>
                  </a:lnTo>
                  <a:lnTo>
                    <a:pt x="2030" y="1298"/>
                  </a:lnTo>
                  <a:lnTo>
                    <a:pt x="2036" y="1293"/>
                  </a:lnTo>
                  <a:lnTo>
                    <a:pt x="2041" y="1293"/>
                  </a:lnTo>
                  <a:lnTo>
                    <a:pt x="2047" y="1293"/>
                  </a:lnTo>
                </a:path>
              </a:pathLst>
            </a:custGeom>
            <a:noFill/>
            <a:ln w="25400" cap="flat" cmpd="sng">
              <a:solidFill>
                <a:srgbClr val="FF0000">
                  <a:alpha val="100000"/>
                </a:srgbClr>
              </a:solidFill>
              <a:prstDash val="solid"/>
              <a:round/>
              <a:headEnd type="none" w="med" len="med"/>
              <a:tailEnd type="none" w="med" len="med"/>
            </a:ln>
          </p:spPr>
          <p:txBody>
            <a:bodyPr/>
            <a:p>
              <a:endParaRPr lang="en-US"/>
            </a:p>
          </p:txBody>
        </p:sp>
        <p:sp>
          <p:nvSpPr>
            <p:cNvPr id="407568" name="Line 25"/>
            <p:cNvSpPr/>
            <p:nvPr/>
          </p:nvSpPr>
          <p:spPr>
            <a:xfrm>
              <a:off x="1968" y="2688"/>
              <a:ext cx="0" cy="1776"/>
            </a:xfrm>
            <a:prstGeom prst="line">
              <a:avLst/>
            </a:prstGeom>
            <a:ln w="25400" cap="flat" cmpd="sng">
              <a:solidFill>
                <a:schemeClr val="tx1"/>
              </a:solidFill>
              <a:prstDash val="solid"/>
              <a:headEnd type="triangle" w="med" len="med"/>
              <a:tailEnd type="none" w="med" len="med"/>
            </a:ln>
          </p:spPr>
        </p:sp>
        <p:sp>
          <p:nvSpPr>
            <p:cNvPr id="407569" name="Freeform 26"/>
            <p:cNvSpPr/>
            <p:nvPr/>
          </p:nvSpPr>
          <p:spPr>
            <a:xfrm>
              <a:off x="1056" y="2832"/>
              <a:ext cx="3120" cy="1536"/>
            </a:xfrm>
            <a:custGeom>
              <a:avLst/>
              <a:gdLst>
                <a:gd name="txL" fmla="*/ 0 w 2047"/>
                <a:gd name="txT" fmla="*/ 0 h 1516"/>
                <a:gd name="txR" fmla="*/ 2047 w 2047"/>
                <a:gd name="txB" fmla="*/ 1516 h 1516"/>
              </a:gdLst>
              <a:ahLst/>
              <a:cxnLst>
                <a:cxn ang="0">
                  <a:pos x="378" y="1386"/>
                </a:cxn>
                <a:cxn ang="0">
                  <a:pos x="799" y="1386"/>
                </a:cxn>
                <a:cxn ang="0">
                  <a:pos x="1218" y="1381"/>
                </a:cxn>
                <a:cxn ang="0">
                  <a:pos x="1635" y="1381"/>
                </a:cxn>
                <a:cxn ang="0">
                  <a:pos x="2058" y="1386"/>
                </a:cxn>
                <a:cxn ang="0">
                  <a:pos x="2478" y="1397"/>
                </a:cxn>
                <a:cxn ang="0">
                  <a:pos x="2897" y="1403"/>
                </a:cxn>
                <a:cxn ang="0">
                  <a:pos x="3315" y="1386"/>
                </a:cxn>
                <a:cxn ang="0">
                  <a:pos x="3736" y="1347"/>
                </a:cxn>
                <a:cxn ang="0">
                  <a:pos x="4156" y="1307"/>
                </a:cxn>
                <a:cxn ang="0">
                  <a:pos x="4573" y="1300"/>
                </a:cxn>
                <a:cxn ang="0">
                  <a:pos x="4943" y="1352"/>
                </a:cxn>
                <a:cxn ang="0">
                  <a:pos x="5132" y="1403"/>
                </a:cxn>
                <a:cxn ang="0">
                  <a:pos x="5322" y="1454"/>
                </a:cxn>
                <a:cxn ang="0">
                  <a:pos x="5505" y="1506"/>
                </a:cxn>
                <a:cxn ang="0">
                  <a:pos x="5694" y="1556"/>
                </a:cxn>
                <a:cxn ang="0">
                  <a:pos x="5920" y="1607"/>
                </a:cxn>
                <a:cxn ang="0">
                  <a:pos x="6302" y="1597"/>
                </a:cxn>
                <a:cxn ang="0">
                  <a:pos x="6484" y="1545"/>
                </a:cxn>
                <a:cxn ang="0">
                  <a:pos x="6621" y="1471"/>
                </a:cxn>
                <a:cxn ang="0">
                  <a:pos x="6763" y="1369"/>
                </a:cxn>
                <a:cxn ang="0">
                  <a:pos x="6901" y="1244"/>
                </a:cxn>
                <a:cxn ang="0">
                  <a:pos x="7092" y="1097"/>
                </a:cxn>
                <a:cxn ang="0">
                  <a:pos x="7229" y="938"/>
                </a:cxn>
                <a:cxn ang="0">
                  <a:pos x="7371" y="767"/>
                </a:cxn>
                <a:cxn ang="0">
                  <a:pos x="7513" y="603"/>
                </a:cxn>
                <a:cxn ang="0">
                  <a:pos x="7702" y="438"/>
                </a:cxn>
                <a:cxn ang="0">
                  <a:pos x="7843" y="292"/>
                </a:cxn>
                <a:cxn ang="0">
                  <a:pos x="7978" y="170"/>
                </a:cxn>
                <a:cxn ang="0">
                  <a:pos x="8115" y="75"/>
                </a:cxn>
                <a:cxn ang="0">
                  <a:pos x="8301" y="16"/>
                </a:cxn>
                <a:cxn ang="0">
                  <a:pos x="8580" y="22"/>
                </a:cxn>
                <a:cxn ang="0">
                  <a:pos x="8770" y="85"/>
                </a:cxn>
                <a:cxn ang="0">
                  <a:pos x="8909" y="181"/>
                </a:cxn>
                <a:cxn ang="0">
                  <a:pos x="9051" y="308"/>
                </a:cxn>
                <a:cxn ang="0">
                  <a:pos x="9192" y="456"/>
                </a:cxn>
                <a:cxn ang="0">
                  <a:pos x="9381" y="620"/>
                </a:cxn>
                <a:cxn ang="0">
                  <a:pos x="9514" y="790"/>
                </a:cxn>
                <a:cxn ang="0">
                  <a:pos x="9654" y="954"/>
                </a:cxn>
                <a:cxn ang="0">
                  <a:pos x="9794" y="1113"/>
                </a:cxn>
                <a:cxn ang="0">
                  <a:pos x="9985" y="1261"/>
                </a:cxn>
                <a:cxn ang="0">
                  <a:pos x="10124" y="1381"/>
                </a:cxn>
                <a:cxn ang="0">
                  <a:pos x="10265" y="1482"/>
                </a:cxn>
                <a:cxn ang="0">
                  <a:pos x="10407" y="1550"/>
                </a:cxn>
                <a:cxn ang="0">
                  <a:pos x="10587" y="1602"/>
                </a:cxn>
                <a:cxn ang="0">
                  <a:pos x="11005" y="1602"/>
                </a:cxn>
                <a:cxn ang="0">
                  <a:pos x="11247" y="1550"/>
                </a:cxn>
                <a:cxn ang="0">
                  <a:pos x="11381" y="1500"/>
                </a:cxn>
                <a:cxn ang="0">
                  <a:pos x="11564" y="1449"/>
                </a:cxn>
                <a:cxn ang="0">
                  <a:pos x="11754" y="1397"/>
                </a:cxn>
                <a:cxn ang="0">
                  <a:pos x="11985" y="1347"/>
                </a:cxn>
                <a:cxn ang="0">
                  <a:pos x="12315" y="1300"/>
                </a:cxn>
                <a:cxn ang="0">
                  <a:pos x="12733" y="1312"/>
                </a:cxn>
                <a:cxn ang="0">
                  <a:pos x="13151" y="1352"/>
                </a:cxn>
                <a:cxn ang="0">
                  <a:pos x="13571" y="1391"/>
                </a:cxn>
                <a:cxn ang="0">
                  <a:pos x="13995" y="1403"/>
                </a:cxn>
                <a:cxn ang="0">
                  <a:pos x="14410" y="1397"/>
                </a:cxn>
                <a:cxn ang="0">
                  <a:pos x="14829" y="1386"/>
                </a:cxn>
                <a:cxn ang="0">
                  <a:pos x="15251" y="1381"/>
                </a:cxn>
                <a:cxn ang="0">
                  <a:pos x="15672" y="1381"/>
                </a:cxn>
                <a:cxn ang="0">
                  <a:pos x="16089" y="1386"/>
                </a:cxn>
                <a:cxn ang="0">
                  <a:pos x="16508" y="1386"/>
                </a:cxn>
              </a:cxnLst>
              <a:rect l="txL" t="txT" r="txR" b="txB"/>
              <a:pathLst>
                <a:path w="2047" h="1516">
                  <a:moveTo>
                    <a:pt x="0" y="1293"/>
                  </a:moveTo>
                  <a:lnTo>
                    <a:pt x="6" y="1293"/>
                  </a:lnTo>
                  <a:lnTo>
                    <a:pt x="12" y="1293"/>
                  </a:lnTo>
                  <a:lnTo>
                    <a:pt x="17" y="1298"/>
                  </a:lnTo>
                  <a:lnTo>
                    <a:pt x="23" y="1298"/>
                  </a:lnTo>
                  <a:lnTo>
                    <a:pt x="29" y="1298"/>
                  </a:lnTo>
                  <a:lnTo>
                    <a:pt x="34" y="1298"/>
                  </a:lnTo>
                  <a:lnTo>
                    <a:pt x="40" y="1298"/>
                  </a:lnTo>
                  <a:lnTo>
                    <a:pt x="46" y="1298"/>
                  </a:lnTo>
                  <a:lnTo>
                    <a:pt x="51" y="1298"/>
                  </a:lnTo>
                  <a:lnTo>
                    <a:pt x="57" y="1298"/>
                  </a:lnTo>
                  <a:lnTo>
                    <a:pt x="63" y="1298"/>
                  </a:lnTo>
                  <a:lnTo>
                    <a:pt x="68" y="1298"/>
                  </a:lnTo>
                  <a:lnTo>
                    <a:pt x="74" y="1298"/>
                  </a:lnTo>
                  <a:lnTo>
                    <a:pt x="80" y="1298"/>
                  </a:lnTo>
                  <a:lnTo>
                    <a:pt x="85" y="1298"/>
                  </a:lnTo>
                  <a:lnTo>
                    <a:pt x="91" y="1298"/>
                  </a:lnTo>
                  <a:lnTo>
                    <a:pt x="97" y="1298"/>
                  </a:lnTo>
                  <a:lnTo>
                    <a:pt x="102" y="1298"/>
                  </a:lnTo>
                  <a:lnTo>
                    <a:pt x="108" y="1298"/>
                  </a:lnTo>
                  <a:lnTo>
                    <a:pt x="114" y="1298"/>
                  </a:lnTo>
                  <a:lnTo>
                    <a:pt x="119" y="1298"/>
                  </a:lnTo>
                  <a:lnTo>
                    <a:pt x="125" y="1298"/>
                  </a:lnTo>
                  <a:lnTo>
                    <a:pt x="131" y="1293"/>
                  </a:lnTo>
                  <a:lnTo>
                    <a:pt x="136" y="1293"/>
                  </a:lnTo>
                  <a:lnTo>
                    <a:pt x="142" y="1293"/>
                  </a:lnTo>
                  <a:lnTo>
                    <a:pt x="148" y="1293"/>
                  </a:lnTo>
                  <a:lnTo>
                    <a:pt x="153" y="1293"/>
                  </a:lnTo>
                  <a:lnTo>
                    <a:pt x="159" y="1293"/>
                  </a:lnTo>
                  <a:lnTo>
                    <a:pt x="165" y="1293"/>
                  </a:lnTo>
                  <a:lnTo>
                    <a:pt x="170" y="1293"/>
                  </a:lnTo>
                  <a:lnTo>
                    <a:pt x="176" y="1293"/>
                  </a:lnTo>
                  <a:lnTo>
                    <a:pt x="182" y="1293"/>
                  </a:lnTo>
                  <a:lnTo>
                    <a:pt x="187" y="1293"/>
                  </a:lnTo>
                  <a:lnTo>
                    <a:pt x="193" y="1293"/>
                  </a:lnTo>
                  <a:lnTo>
                    <a:pt x="199" y="1293"/>
                  </a:lnTo>
                  <a:lnTo>
                    <a:pt x="204" y="1293"/>
                  </a:lnTo>
                  <a:lnTo>
                    <a:pt x="210" y="1293"/>
                  </a:lnTo>
                  <a:lnTo>
                    <a:pt x="216" y="1293"/>
                  </a:lnTo>
                  <a:lnTo>
                    <a:pt x="221" y="1298"/>
                  </a:lnTo>
                  <a:lnTo>
                    <a:pt x="227" y="1298"/>
                  </a:lnTo>
                  <a:lnTo>
                    <a:pt x="233" y="1298"/>
                  </a:lnTo>
                  <a:lnTo>
                    <a:pt x="238" y="1298"/>
                  </a:lnTo>
                  <a:lnTo>
                    <a:pt x="244" y="1298"/>
                  </a:lnTo>
                  <a:lnTo>
                    <a:pt x="250" y="1298"/>
                  </a:lnTo>
                  <a:lnTo>
                    <a:pt x="255" y="1303"/>
                  </a:lnTo>
                  <a:lnTo>
                    <a:pt x="261" y="1303"/>
                  </a:lnTo>
                  <a:lnTo>
                    <a:pt x="267" y="1303"/>
                  </a:lnTo>
                  <a:lnTo>
                    <a:pt x="272" y="1303"/>
                  </a:lnTo>
                  <a:lnTo>
                    <a:pt x="278" y="1309"/>
                  </a:lnTo>
                  <a:lnTo>
                    <a:pt x="284" y="1309"/>
                  </a:lnTo>
                  <a:lnTo>
                    <a:pt x="289" y="1309"/>
                  </a:lnTo>
                  <a:lnTo>
                    <a:pt x="295" y="1309"/>
                  </a:lnTo>
                  <a:lnTo>
                    <a:pt x="301" y="1309"/>
                  </a:lnTo>
                  <a:lnTo>
                    <a:pt x="306" y="1314"/>
                  </a:lnTo>
                  <a:lnTo>
                    <a:pt x="312" y="1314"/>
                  </a:lnTo>
                  <a:lnTo>
                    <a:pt x="318" y="1314"/>
                  </a:lnTo>
                  <a:lnTo>
                    <a:pt x="323" y="1314"/>
                  </a:lnTo>
                  <a:lnTo>
                    <a:pt x="329" y="1314"/>
                  </a:lnTo>
                  <a:lnTo>
                    <a:pt x="335" y="1314"/>
                  </a:lnTo>
                  <a:lnTo>
                    <a:pt x="340" y="1314"/>
                  </a:lnTo>
                  <a:lnTo>
                    <a:pt x="346" y="1314"/>
                  </a:lnTo>
                  <a:lnTo>
                    <a:pt x="352" y="1314"/>
                  </a:lnTo>
                  <a:lnTo>
                    <a:pt x="357" y="1314"/>
                  </a:lnTo>
                  <a:lnTo>
                    <a:pt x="363" y="1314"/>
                  </a:lnTo>
                  <a:lnTo>
                    <a:pt x="369" y="1314"/>
                  </a:lnTo>
                  <a:lnTo>
                    <a:pt x="374" y="1309"/>
                  </a:lnTo>
                  <a:lnTo>
                    <a:pt x="380" y="1309"/>
                  </a:lnTo>
                  <a:lnTo>
                    <a:pt x="386" y="1309"/>
                  </a:lnTo>
                  <a:lnTo>
                    <a:pt x="391" y="1303"/>
                  </a:lnTo>
                  <a:lnTo>
                    <a:pt x="397" y="1303"/>
                  </a:lnTo>
                  <a:lnTo>
                    <a:pt x="403" y="1298"/>
                  </a:lnTo>
                  <a:lnTo>
                    <a:pt x="408" y="1298"/>
                  </a:lnTo>
                  <a:lnTo>
                    <a:pt x="414" y="1293"/>
                  </a:lnTo>
                  <a:lnTo>
                    <a:pt x="420" y="1287"/>
                  </a:lnTo>
                  <a:lnTo>
                    <a:pt x="425" y="1282"/>
                  </a:lnTo>
                  <a:lnTo>
                    <a:pt x="431" y="1277"/>
                  </a:lnTo>
                  <a:lnTo>
                    <a:pt x="437" y="1277"/>
                  </a:lnTo>
                  <a:lnTo>
                    <a:pt x="442" y="1271"/>
                  </a:lnTo>
                  <a:lnTo>
                    <a:pt x="448" y="1266"/>
                  </a:lnTo>
                  <a:lnTo>
                    <a:pt x="454" y="1261"/>
                  </a:lnTo>
                  <a:lnTo>
                    <a:pt x="459" y="1255"/>
                  </a:lnTo>
                  <a:lnTo>
                    <a:pt x="465" y="1250"/>
                  </a:lnTo>
                  <a:lnTo>
                    <a:pt x="471" y="1245"/>
                  </a:lnTo>
                  <a:lnTo>
                    <a:pt x="476" y="1240"/>
                  </a:lnTo>
                  <a:lnTo>
                    <a:pt x="482" y="1240"/>
                  </a:lnTo>
                  <a:lnTo>
                    <a:pt x="488" y="1234"/>
                  </a:lnTo>
                  <a:lnTo>
                    <a:pt x="493" y="1229"/>
                  </a:lnTo>
                  <a:lnTo>
                    <a:pt x="499" y="1229"/>
                  </a:lnTo>
                  <a:lnTo>
                    <a:pt x="505" y="1224"/>
                  </a:lnTo>
                  <a:lnTo>
                    <a:pt x="510" y="1224"/>
                  </a:lnTo>
                  <a:lnTo>
                    <a:pt x="516" y="1218"/>
                  </a:lnTo>
                  <a:lnTo>
                    <a:pt x="522" y="1218"/>
                  </a:lnTo>
                  <a:lnTo>
                    <a:pt x="527" y="1218"/>
                  </a:lnTo>
                  <a:lnTo>
                    <a:pt x="533" y="1218"/>
                  </a:lnTo>
                  <a:lnTo>
                    <a:pt x="539" y="1218"/>
                  </a:lnTo>
                  <a:lnTo>
                    <a:pt x="545" y="1218"/>
                  </a:lnTo>
                  <a:lnTo>
                    <a:pt x="550" y="1218"/>
                  </a:lnTo>
                  <a:lnTo>
                    <a:pt x="556" y="1218"/>
                  </a:lnTo>
                  <a:lnTo>
                    <a:pt x="562" y="1224"/>
                  </a:lnTo>
                  <a:lnTo>
                    <a:pt x="567" y="1229"/>
                  </a:lnTo>
                  <a:lnTo>
                    <a:pt x="573" y="1234"/>
                  </a:lnTo>
                  <a:lnTo>
                    <a:pt x="579" y="1240"/>
                  </a:lnTo>
                  <a:lnTo>
                    <a:pt x="584" y="1245"/>
                  </a:lnTo>
                  <a:lnTo>
                    <a:pt x="590" y="1250"/>
                  </a:lnTo>
                  <a:lnTo>
                    <a:pt x="596" y="1255"/>
                  </a:lnTo>
                  <a:lnTo>
                    <a:pt x="596" y="1261"/>
                  </a:lnTo>
                  <a:lnTo>
                    <a:pt x="601" y="1266"/>
                  </a:lnTo>
                  <a:lnTo>
                    <a:pt x="601" y="1271"/>
                  </a:lnTo>
                  <a:lnTo>
                    <a:pt x="607" y="1277"/>
                  </a:lnTo>
                  <a:lnTo>
                    <a:pt x="613" y="1282"/>
                  </a:lnTo>
                  <a:lnTo>
                    <a:pt x="613" y="1287"/>
                  </a:lnTo>
                  <a:lnTo>
                    <a:pt x="618" y="1293"/>
                  </a:lnTo>
                  <a:lnTo>
                    <a:pt x="618" y="1298"/>
                  </a:lnTo>
                  <a:lnTo>
                    <a:pt x="618" y="1303"/>
                  </a:lnTo>
                  <a:lnTo>
                    <a:pt x="624" y="1309"/>
                  </a:lnTo>
                  <a:lnTo>
                    <a:pt x="624" y="1314"/>
                  </a:lnTo>
                  <a:lnTo>
                    <a:pt x="630" y="1319"/>
                  </a:lnTo>
                  <a:lnTo>
                    <a:pt x="630" y="1325"/>
                  </a:lnTo>
                  <a:lnTo>
                    <a:pt x="630" y="1330"/>
                  </a:lnTo>
                  <a:lnTo>
                    <a:pt x="635" y="1335"/>
                  </a:lnTo>
                  <a:lnTo>
                    <a:pt x="641" y="1341"/>
                  </a:lnTo>
                  <a:lnTo>
                    <a:pt x="641" y="1346"/>
                  </a:lnTo>
                  <a:lnTo>
                    <a:pt x="641" y="1351"/>
                  </a:lnTo>
                  <a:lnTo>
                    <a:pt x="647" y="1357"/>
                  </a:lnTo>
                  <a:lnTo>
                    <a:pt x="647" y="1362"/>
                  </a:lnTo>
                  <a:lnTo>
                    <a:pt x="647" y="1367"/>
                  </a:lnTo>
                  <a:lnTo>
                    <a:pt x="652" y="1372"/>
                  </a:lnTo>
                  <a:lnTo>
                    <a:pt x="652" y="1378"/>
                  </a:lnTo>
                  <a:lnTo>
                    <a:pt x="658" y="1383"/>
                  </a:lnTo>
                  <a:lnTo>
                    <a:pt x="658" y="1388"/>
                  </a:lnTo>
                  <a:lnTo>
                    <a:pt x="664" y="1394"/>
                  </a:lnTo>
                  <a:lnTo>
                    <a:pt x="664" y="1399"/>
                  </a:lnTo>
                  <a:lnTo>
                    <a:pt x="664" y="1404"/>
                  </a:lnTo>
                  <a:lnTo>
                    <a:pt x="669" y="1410"/>
                  </a:lnTo>
                  <a:lnTo>
                    <a:pt x="669" y="1415"/>
                  </a:lnTo>
                  <a:lnTo>
                    <a:pt x="669" y="1420"/>
                  </a:lnTo>
                  <a:lnTo>
                    <a:pt x="675" y="1426"/>
                  </a:lnTo>
                  <a:lnTo>
                    <a:pt x="675" y="1431"/>
                  </a:lnTo>
                  <a:lnTo>
                    <a:pt x="681" y="1436"/>
                  </a:lnTo>
                  <a:lnTo>
                    <a:pt x="681" y="1442"/>
                  </a:lnTo>
                  <a:lnTo>
                    <a:pt x="686" y="1447"/>
                  </a:lnTo>
                  <a:lnTo>
                    <a:pt x="686" y="1452"/>
                  </a:lnTo>
                  <a:lnTo>
                    <a:pt x="692" y="1458"/>
                  </a:lnTo>
                  <a:lnTo>
                    <a:pt x="692" y="1463"/>
                  </a:lnTo>
                  <a:lnTo>
                    <a:pt x="692" y="1468"/>
                  </a:lnTo>
                  <a:lnTo>
                    <a:pt x="698" y="1474"/>
                  </a:lnTo>
                  <a:lnTo>
                    <a:pt x="698" y="1479"/>
                  </a:lnTo>
                  <a:lnTo>
                    <a:pt x="703" y="1484"/>
                  </a:lnTo>
                  <a:lnTo>
                    <a:pt x="709" y="1489"/>
                  </a:lnTo>
                  <a:lnTo>
                    <a:pt x="715" y="1495"/>
                  </a:lnTo>
                  <a:lnTo>
                    <a:pt x="715" y="1500"/>
                  </a:lnTo>
                  <a:lnTo>
                    <a:pt x="720" y="1505"/>
                  </a:lnTo>
                  <a:lnTo>
                    <a:pt x="726" y="1511"/>
                  </a:lnTo>
                  <a:lnTo>
                    <a:pt x="732" y="1516"/>
                  </a:lnTo>
                  <a:lnTo>
                    <a:pt x="737" y="1516"/>
                  </a:lnTo>
                  <a:lnTo>
                    <a:pt x="743" y="1516"/>
                  </a:lnTo>
                  <a:lnTo>
                    <a:pt x="749" y="1511"/>
                  </a:lnTo>
                  <a:lnTo>
                    <a:pt x="754" y="1511"/>
                  </a:lnTo>
                  <a:lnTo>
                    <a:pt x="760" y="1505"/>
                  </a:lnTo>
                  <a:lnTo>
                    <a:pt x="766" y="1500"/>
                  </a:lnTo>
                  <a:lnTo>
                    <a:pt x="766" y="1495"/>
                  </a:lnTo>
                  <a:lnTo>
                    <a:pt x="771" y="1489"/>
                  </a:lnTo>
                  <a:lnTo>
                    <a:pt x="771" y="1484"/>
                  </a:lnTo>
                  <a:lnTo>
                    <a:pt x="771" y="1479"/>
                  </a:lnTo>
                  <a:lnTo>
                    <a:pt x="777" y="1474"/>
                  </a:lnTo>
                  <a:lnTo>
                    <a:pt x="777" y="1468"/>
                  </a:lnTo>
                  <a:lnTo>
                    <a:pt x="777" y="1463"/>
                  </a:lnTo>
                  <a:lnTo>
                    <a:pt x="783" y="1458"/>
                  </a:lnTo>
                  <a:lnTo>
                    <a:pt x="783" y="1452"/>
                  </a:lnTo>
                  <a:lnTo>
                    <a:pt x="788" y="1447"/>
                  </a:lnTo>
                  <a:lnTo>
                    <a:pt x="788" y="1442"/>
                  </a:lnTo>
                  <a:lnTo>
                    <a:pt x="788" y="1436"/>
                  </a:lnTo>
                  <a:lnTo>
                    <a:pt x="794" y="1426"/>
                  </a:lnTo>
                  <a:lnTo>
                    <a:pt x="794" y="1420"/>
                  </a:lnTo>
                  <a:lnTo>
                    <a:pt x="794" y="1410"/>
                  </a:lnTo>
                  <a:lnTo>
                    <a:pt x="800" y="1404"/>
                  </a:lnTo>
                  <a:lnTo>
                    <a:pt x="800" y="1394"/>
                  </a:lnTo>
                  <a:lnTo>
                    <a:pt x="800" y="1388"/>
                  </a:lnTo>
                  <a:lnTo>
                    <a:pt x="805" y="1378"/>
                  </a:lnTo>
                  <a:lnTo>
                    <a:pt x="805" y="1367"/>
                  </a:lnTo>
                  <a:lnTo>
                    <a:pt x="811" y="1357"/>
                  </a:lnTo>
                  <a:lnTo>
                    <a:pt x="811" y="1346"/>
                  </a:lnTo>
                  <a:lnTo>
                    <a:pt x="811" y="1341"/>
                  </a:lnTo>
                  <a:lnTo>
                    <a:pt x="817" y="1330"/>
                  </a:lnTo>
                  <a:lnTo>
                    <a:pt x="817" y="1319"/>
                  </a:lnTo>
                  <a:lnTo>
                    <a:pt x="817" y="1303"/>
                  </a:lnTo>
                  <a:lnTo>
                    <a:pt x="822" y="1293"/>
                  </a:lnTo>
                  <a:lnTo>
                    <a:pt x="822" y="1282"/>
                  </a:lnTo>
                  <a:lnTo>
                    <a:pt x="822" y="1271"/>
                  </a:lnTo>
                  <a:lnTo>
                    <a:pt x="828" y="1261"/>
                  </a:lnTo>
                  <a:lnTo>
                    <a:pt x="828" y="1245"/>
                  </a:lnTo>
                  <a:lnTo>
                    <a:pt x="828" y="1234"/>
                  </a:lnTo>
                  <a:lnTo>
                    <a:pt x="834" y="1218"/>
                  </a:lnTo>
                  <a:lnTo>
                    <a:pt x="834" y="1208"/>
                  </a:lnTo>
                  <a:lnTo>
                    <a:pt x="839" y="1192"/>
                  </a:lnTo>
                  <a:lnTo>
                    <a:pt x="839" y="1181"/>
                  </a:lnTo>
                  <a:lnTo>
                    <a:pt x="839" y="1165"/>
                  </a:lnTo>
                  <a:lnTo>
                    <a:pt x="845" y="1149"/>
                  </a:lnTo>
                  <a:lnTo>
                    <a:pt x="845" y="1138"/>
                  </a:lnTo>
                  <a:lnTo>
                    <a:pt x="845" y="1123"/>
                  </a:lnTo>
                  <a:lnTo>
                    <a:pt x="851" y="1107"/>
                  </a:lnTo>
                  <a:lnTo>
                    <a:pt x="851" y="1091"/>
                  </a:lnTo>
                  <a:lnTo>
                    <a:pt x="851" y="1075"/>
                  </a:lnTo>
                  <a:lnTo>
                    <a:pt x="856" y="1059"/>
                  </a:lnTo>
                  <a:lnTo>
                    <a:pt x="856" y="1043"/>
                  </a:lnTo>
                  <a:lnTo>
                    <a:pt x="862" y="1027"/>
                  </a:lnTo>
                  <a:lnTo>
                    <a:pt x="862" y="1011"/>
                  </a:lnTo>
                  <a:lnTo>
                    <a:pt x="862" y="995"/>
                  </a:lnTo>
                  <a:lnTo>
                    <a:pt x="868" y="979"/>
                  </a:lnTo>
                  <a:lnTo>
                    <a:pt x="868" y="963"/>
                  </a:lnTo>
                  <a:lnTo>
                    <a:pt x="868" y="947"/>
                  </a:lnTo>
                  <a:lnTo>
                    <a:pt x="873" y="931"/>
                  </a:lnTo>
                  <a:lnTo>
                    <a:pt x="873" y="915"/>
                  </a:lnTo>
                  <a:lnTo>
                    <a:pt x="873" y="894"/>
                  </a:lnTo>
                  <a:lnTo>
                    <a:pt x="879" y="878"/>
                  </a:lnTo>
                  <a:lnTo>
                    <a:pt x="879" y="862"/>
                  </a:lnTo>
                  <a:lnTo>
                    <a:pt x="885" y="846"/>
                  </a:lnTo>
                  <a:lnTo>
                    <a:pt x="885" y="825"/>
                  </a:lnTo>
                  <a:lnTo>
                    <a:pt x="885" y="809"/>
                  </a:lnTo>
                  <a:lnTo>
                    <a:pt x="890" y="793"/>
                  </a:lnTo>
                  <a:lnTo>
                    <a:pt x="890" y="772"/>
                  </a:lnTo>
                  <a:lnTo>
                    <a:pt x="890" y="756"/>
                  </a:lnTo>
                  <a:lnTo>
                    <a:pt x="896" y="740"/>
                  </a:lnTo>
                  <a:lnTo>
                    <a:pt x="896" y="718"/>
                  </a:lnTo>
                  <a:lnTo>
                    <a:pt x="896" y="702"/>
                  </a:lnTo>
                  <a:lnTo>
                    <a:pt x="902" y="686"/>
                  </a:lnTo>
                  <a:lnTo>
                    <a:pt x="902" y="665"/>
                  </a:lnTo>
                  <a:lnTo>
                    <a:pt x="902" y="649"/>
                  </a:lnTo>
                  <a:lnTo>
                    <a:pt x="907" y="633"/>
                  </a:lnTo>
                  <a:lnTo>
                    <a:pt x="907" y="612"/>
                  </a:lnTo>
                  <a:lnTo>
                    <a:pt x="913" y="596"/>
                  </a:lnTo>
                  <a:lnTo>
                    <a:pt x="913" y="580"/>
                  </a:lnTo>
                  <a:lnTo>
                    <a:pt x="913" y="564"/>
                  </a:lnTo>
                  <a:lnTo>
                    <a:pt x="919" y="543"/>
                  </a:lnTo>
                  <a:lnTo>
                    <a:pt x="919" y="527"/>
                  </a:lnTo>
                  <a:lnTo>
                    <a:pt x="919" y="511"/>
                  </a:lnTo>
                  <a:lnTo>
                    <a:pt x="924" y="495"/>
                  </a:lnTo>
                  <a:lnTo>
                    <a:pt x="924" y="474"/>
                  </a:lnTo>
                  <a:lnTo>
                    <a:pt x="924" y="458"/>
                  </a:lnTo>
                  <a:lnTo>
                    <a:pt x="930" y="442"/>
                  </a:lnTo>
                  <a:lnTo>
                    <a:pt x="930" y="426"/>
                  </a:lnTo>
                  <a:lnTo>
                    <a:pt x="936" y="410"/>
                  </a:lnTo>
                  <a:lnTo>
                    <a:pt x="936" y="394"/>
                  </a:lnTo>
                  <a:lnTo>
                    <a:pt x="936" y="378"/>
                  </a:lnTo>
                  <a:lnTo>
                    <a:pt x="941" y="362"/>
                  </a:lnTo>
                  <a:lnTo>
                    <a:pt x="941" y="346"/>
                  </a:lnTo>
                  <a:lnTo>
                    <a:pt x="941" y="330"/>
                  </a:lnTo>
                  <a:lnTo>
                    <a:pt x="947" y="314"/>
                  </a:lnTo>
                  <a:lnTo>
                    <a:pt x="947" y="304"/>
                  </a:lnTo>
                  <a:lnTo>
                    <a:pt x="947" y="288"/>
                  </a:lnTo>
                  <a:lnTo>
                    <a:pt x="953" y="272"/>
                  </a:lnTo>
                  <a:lnTo>
                    <a:pt x="953" y="261"/>
                  </a:lnTo>
                  <a:lnTo>
                    <a:pt x="958" y="245"/>
                  </a:lnTo>
                  <a:lnTo>
                    <a:pt x="958" y="234"/>
                  </a:lnTo>
                  <a:lnTo>
                    <a:pt x="958" y="218"/>
                  </a:lnTo>
                  <a:lnTo>
                    <a:pt x="964" y="208"/>
                  </a:lnTo>
                  <a:lnTo>
                    <a:pt x="964" y="192"/>
                  </a:lnTo>
                  <a:lnTo>
                    <a:pt x="964" y="181"/>
                  </a:lnTo>
                  <a:lnTo>
                    <a:pt x="970" y="171"/>
                  </a:lnTo>
                  <a:lnTo>
                    <a:pt x="970" y="160"/>
                  </a:lnTo>
                  <a:lnTo>
                    <a:pt x="970" y="149"/>
                  </a:lnTo>
                  <a:lnTo>
                    <a:pt x="975" y="139"/>
                  </a:lnTo>
                  <a:lnTo>
                    <a:pt x="975" y="128"/>
                  </a:lnTo>
                  <a:lnTo>
                    <a:pt x="975" y="117"/>
                  </a:lnTo>
                  <a:lnTo>
                    <a:pt x="981" y="107"/>
                  </a:lnTo>
                  <a:lnTo>
                    <a:pt x="981" y="96"/>
                  </a:lnTo>
                  <a:lnTo>
                    <a:pt x="987" y="86"/>
                  </a:lnTo>
                  <a:lnTo>
                    <a:pt x="987" y="80"/>
                  </a:lnTo>
                  <a:lnTo>
                    <a:pt x="987" y="70"/>
                  </a:lnTo>
                  <a:lnTo>
                    <a:pt x="992" y="64"/>
                  </a:lnTo>
                  <a:lnTo>
                    <a:pt x="992" y="59"/>
                  </a:lnTo>
                  <a:lnTo>
                    <a:pt x="992" y="48"/>
                  </a:lnTo>
                  <a:lnTo>
                    <a:pt x="998" y="43"/>
                  </a:lnTo>
                  <a:lnTo>
                    <a:pt x="998" y="38"/>
                  </a:lnTo>
                  <a:lnTo>
                    <a:pt x="998" y="32"/>
                  </a:lnTo>
                  <a:lnTo>
                    <a:pt x="1004" y="27"/>
                  </a:lnTo>
                  <a:lnTo>
                    <a:pt x="1004" y="22"/>
                  </a:lnTo>
                  <a:lnTo>
                    <a:pt x="1009" y="16"/>
                  </a:lnTo>
                  <a:lnTo>
                    <a:pt x="1009" y="11"/>
                  </a:lnTo>
                  <a:lnTo>
                    <a:pt x="1015" y="6"/>
                  </a:lnTo>
                  <a:lnTo>
                    <a:pt x="1021" y="0"/>
                  </a:lnTo>
                  <a:lnTo>
                    <a:pt x="1026" y="0"/>
                  </a:lnTo>
                  <a:lnTo>
                    <a:pt x="1032" y="0"/>
                  </a:lnTo>
                  <a:lnTo>
                    <a:pt x="1038" y="6"/>
                  </a:lnTo>
                  <a:lnTo>
                    <a:pt x="1043" y="11"/>
                  </a:lnTo>
                  <a:lnTo>
                    <a:pt x="1043" y="16"/>
                  </a:lnTo>
                  <a:lnTo>
                    <a:pt x="1043" y="22"/>
                  </a:lnTo>
                  <a:lnTo>
                    <a:pt x="1049" y="27"/>
                  </a:lnTo>
                  <a:lnTo>
                    <a:pt x="1049" y="32"/>
                  </a:lnTo>
                  <a:lnTo>
                    <a:pt x="1049" y="38"/>
                  </a:lnTo>
                  <a:lnTo>
                    <a:pt x="1055" y="43"/>
                  </a:lnTo>
                  <a:lnTo>
                    <a:pt x="1055" y="48"/>
                  </a:lnTo>
                  <a:lnTo>
                    <a:pt x="1060" y="59"/>
                  </a:lnTo>
                  <a:lnTo>
                    <a:pt x="1060" y="64"/>
                  </a:lnTo>
                  <a:lnTo>
                    <a:pt x="1060" y="70"/>
                  </a:lnTo>
                  <a:lnTo>
                    <a:pt x="1066" y="80"/>
                  </a:lnTo>
                  <a:lnTo>
                    <a:pt x="1066" y="86"/>
                  </a:lnTo>
                  <a:lnTo>
                    <a:pt x="1066" y="96"/>
                  </a:lnTo>
                  <a:lnTo>
                    <a:pt x="1072" y="107"/>
                  </a:lnTo>
                  <a:lnTo>
                    <a:pt x="1072" y="117"/>
                  </a:lnTo>
                  <a:lnTo>
                    <a:pt x="1072" y="128"/>
                  </a:lnTo>
                  <a:lnTo>
                    <a:pt x="1077" y="139"/>
                  </a:lnTo>
                  <a:lnTo>
                    <a:pt x="1077" y="149"/>
                  </a:lnTo>
                  <a:lnTo>
                    <a:pt x="1083" y="160"/>
                  </a:lnTo>
                  <a:lnTo>
                    <a:pt x="1083" y="171"/>
                  </a:lnTo>
                  <a:lnTo>
                    <a:pt x="1083" y="181"/>
                  </a:lnTo>
                  <a:lnTo>
                    <a:pt x="1089" y="192"/>
                  </a:lnTo>
                  <a:lnTo>
                    <a:pt x="1089" y="208"/>
                  </a:lnTo>
                  <a:lnTo>
                    <a:pt x="1089" y="218"/>
                  </a:lnTo>
                  <a:lnTo>
                    <a:pt x="1094" y="234"/>
                  </a:lnTo>
                  <a:lnTo>
                    <a:pt x="1094" y="245"/>
                  </a:lnTo>
                  <a:lnTo>
                    <a:pt x="1094" y="261"/>
                  </a:lnTo>
                  <a:lnTo>
                    <a:pt x="1100" y="272"/>
                  </a:lnTo>
                  <a:lnTo>
                    <a:pt x="1100" y="288"/>
                  </a:lnTo>
                  <a:lnTo>
                    <a:pt x="1100" y="304"/>
                  </a:lnTo>
                  <a:lnTo>
                    <a:pt x="1106" y="314"/>
                  </a:lnTo>
                  <a:lnTo>
                    <a:pt x="1106" y="330"/>
                  </a:lnTo>
                  <a:lnTo>
                    <a:pt x="1111" y="346"/>
                  </a:lnTo>
                  <a:lnTo>
                    <a:pt x="1111" y="362"/>
                  </a:lnTo>
                  <a:lnTo>
                    <a:pt x="1111" y="378"/>
                  </a:lnTo>
                  <a:lnTo>
                    <a:pt x="1117" y="394"/>
                  </a:lnTo>
                  <a:lnTo>
                    <a:pt x="1117" y="410"/>
                  </a:lnTo>
                  <a:lnTo>
                    <a:pt x="1117" y="426"/>
                  </a:lnTo>
                  <a:lnTo>
                    <a:pt x="1123" y="442"/>
                  </a:lnTo>
                  <a:lnTo>
                    <a:pt x="1123" y="458"/>
                  </a:lnTo>
                  <a:lnTo>
                    <a:pt x="1123" y="474"/>
                  </a:lnTo>
                  <a:lnTo>
                    <a:pt x="1128" y="495"/>
                  </a:lnTo>
                  <a:lnTo>
                    <a:pt x="1128" y="511"/>
                  </a:lnTo>
                  <a:lnTo>
                    <a:pt x="1134" y="527"/>
                  </a:lnTo>
                  <a:lnTo>
                    <a:pt x="1134" y="543"/>
                  </a:lnTo>
                  <a:lnTo>
                    <a:pt x="1134" y="564"/>
                  </a:lnTo>
                  <a:lnTo>
                    <a:pt x="1140" y="580"/>
                  </a:lnTo>
                  <a:lnTo>
                    <a:pt x="1140" y="596"/>
                  </a:lnTo>
                  <a:lnTo>
                    <a:pt x="1140" y="612"/>
                  </a:lnTo>
                  <a:lnTo>
                    <a:pt x="1145" y="633"/>
                  </a:lnTo>
                  <a:lnTo>
                    <a:pt x="1145" y="649"/>
                  </a:lnTo>
                  <a:lnTo>
                    <a:pt x="1145" y="665"/>
                  </a:lnTo>
                  <a:lnTo>
                    <a:pt x="1151" y="686"/>
                  </a:lnTo>
                  <a:lnTo>
                    <a:pt x="1151" y="702"/>
                  </a:lnTo>
                  <a:lnTo>
                    <a:pt x="1157" y="718"/>
                  </a:lnTo>
                  <a:lnTo>
                    <a:pt x="1157" y="740"/>
                  </a:lnTo>
                  <a:lnTo>
                    <a:pt x="1157" y="756"/>
                  </a:lnTo>
                  <a:lnTo>
                    <a:pt x="1162" y="772"/>
                  </a:lnTo>
                  <a:lnTo>
                    <a:pt x="1162" y="793"/>
                  </a:lnTo>
                  <a:lnTo>
                    <a:pt x="1162" y="809"/>
                  </a:lnTo>
                  <a:lnTo>
                    <a:pt x="1168" y="825"/>
                  </a:lnTo>
                  <a:lnTo>
                    <a:pt x="1168" y="846"/>
                  </a:lnTo>
                  <a:lnTo>
                    <a:pt x="1168" y="862"/>
                  </a:lnTo>
                  <a:lnTo>
                    <a:pt x="1174" y="878"/>
                  </a:lnTo>
                  <a:lnTo>
                    <a:pt x="1174" y="894"/>
                  </a:lnTo>
                  <a:lnTo>
                    <a:pt x="1174" y="915"/>
                  </a:lnTo>
                  <a:lnTo>
                    <a:pt x="1180" y="931"/>
                  </a:lnTo>
                  <a:lnTo>
                    <a:pt x="1180" y="947"/>
                  </a:lnTo>
                  <a:lnTo>
                    <a:pt x="1185" y="963"/>
                  </a:lnTo>
                  <a:lnTo>
                    <a:pt x="1185" y="979"/>
                  </a:lnTo>
                  <a:lnTo>
                    <a:pt x="1185" y="995"/>
                  </a:lnTo>
                  <a:lnTo>
                    <a:pt x="1191" y="1011"/>
                  </a:lnTo>
                  <a:lnTo>
                    <a:pt x="1191" y="1027"/>
                  </a:lnTo>
                  <a:lnTo>
                    <a:pt x="1191" y="1043"/>
                  </a:lnTo>
                  <a:lnTo>
                    <a:pt x="1197" y="1059"/>
                  </a:lnTo>
                  <a:lnTo>
                    <a:pt x="1197" y="1075"/>
                  </a:lnTo>
                  <a:lnTo>
                    <a:pt x="1197" y="1091"/>
                  </a:lnTo>
                  <a:lnTo>
                    <a:pt x="1202" y="1107"/>
                  </a:lnTo>
                  <a:lnTo>
                    <a:pt x="1202" y="1123"/>
                  </a:lnTo>
                  <a:lnTo>
                    <a:pt x="1208" y="1138"/>
                  </a:lnTo>
                  <a:lnTo>
                    <a:pt x="1208" y="1149"/>
                  </a:lnTo>
                  <a:lnTo>
                    <a:pt x="1208" y="1165"/>
                  </a:lnTo>
                  <a:lnTo>
                    <a:pt x="1214" y="1181"/>
                  </a:lnTo>
                  <a:lnTo>
                    <a:pt x="1214" y="1192"/>
                  </a:lnTo>
                  <a:lnTo>
                    <a:pt x="1214" y="1208"/>
                  </a:lnTo>
                  <a:lnTo>
                    <a:pt x="1219" y="1218"/>
                  </a:lnTo>
                  <a:lnTo>
                    <a:pt x="1219" y="1234"/>
                  </a:lnTo>
                  <a:lnTo>
                    <a:pt x="1219" y="1245"/>
                  </a:lnTo>
                  <a:lnTo>
                    <a:pt x="1225" y="1261"/>
                  </a:lnTo>
                  <a:lnTo>
                    <a:pt x="1225" y="1271"/>
                  </a:lnTo>
                  <a:lnTo>
                    <a:pt x="1231" y="1282"/>
                  </a:lnTo>
                  <a:lnTo>
                    <a:pt x="1231" y="1293"/>
                  </a:lnTo>
                  <a:lnTo>
                    <a:pt x="1231" y="1303"/>
                  </a:lnTo>
                  <a:lnTo>
                    <a:pt x="1236" y="1319"/>
                  </a:lnTo>
                  <a:lnTo>
                    <a:pt x="1236" y="1330"/>
                  </a:lnTo>
                  <a:lnTo>
                    <a:pt x="1236" y="1341"/>
                  </a:lnTo>
                  <a:lnTo>
                    <a:pt x="1242" y="1346"/>
                  </a:lnTo>
                  <a:lnTo>
                    <a:pt x="1242" y="1357"/>
                  </a:lnTo>
                  <a:lnTo>
                    <a:pt x="1242" y="1367"/>
                  </a:lnTo>
                  <a:lnTo>
                    <a:pt x="1248" y="1378"/>
                  </a:lnTo>
                  <a:lnTo>
                    <a:pt x="1248" y="1388"/>
                  </a:lnTo>
                  <a:lnTo>
                    <a:pt x="1248" y="1394"/>
                  </a:lnTo>
                  <a:lnTo>
                    <a:pt x="1253" y="1404"/>
                  </a:lnTo>
                  <a:lnTo>
                    <a:pt x="1253" y="1410"/>
                  </a:lnTo>
                  <a:lnTo>
                    <a:pt x="1259" y="1420"/>
                  </a:lnTo>
                  <a:lnTo>
                    <a:pt x="1259" y="1426"/>
                  </a:lnTo>
                  <a:lnTo>
                    <a:pt x="1259" y="1436"/>
                  </a:lnTo>
                  <a:lnTo>
                    <a:pt x="1265" y="1442"/>
                  </a:lnTo>
                  <a:lnTo>
                    <a:pt x="1265" y="1447"/>
                  </a:lnTo>
                  <a:lnTo>
                    <a:pt x="1265" y="1452"/>
                  </a:lnTo>
                  <a:lnTo>
                    <a:pt x="1270" y="1458"/>
                  </a:lnTo>
                  <a:lnTo>
                    <a:pt x="1270" y="1463"/>
                  </a:lnTo>
                  <a:lnTo>
                    <a:pt x="1270" y="1468"/>
                  </a:lnTo>
                  <a:lnTo>
                    <a:pt x="1276" y="1474"/>
                  </a:lnTo>
                  <a:lnTo>
                    <a:pt x="1276" y="1479"/>
                  </a:lnTo>
                  <a:lnTo>
                    <a:pt x="1282" y="1484"/>
                  </a:lnTo>
                  <a:lnTo>
                    <a:pt x="1282" y="1489"/>
                  </a:lnTo>
                  <a:lnTo>
                    <a:pt x="1287" y="1495"/>
                  </a:lnTo>
                  <a:lnTo>
                    <a:pt x="1287" y="1500"/>
                  </a:lnTo>
                  <a:lnTo>
                    <a:pt x="1293" y="1505"/>
                  </a:lnTo>
                  <a:lnTo>
                    <a:pt x="1299" y="1511"/>
                  </a:lnTo>
                  <a:lnTo>
                    <a:pt x="1304" y="1516"/>
                  </a:lnTo>
                  <a:lnTo>
                    <a:pt x="1310" y="1516"/>
                  </a:lnTo>
                  <a:lnTo>
                    <a:pt x="1316" y="1516"/>
                  </a:lnTo>
                  <a:lnTo>
                    <a:pt x="1321" y="1511"/>
                  </a:lnTo>
                  <a:lnTo>
                    <a:pt x="1327" y="1511"/>
                  </a:lnTo>
                  <a:lnTo>
                    <a:pt x="1333" y="1505"/>
                  </a:lnTo>
                  <a:lnTo>
                    <a:pt x="1338" y="1500"/>
                  </a:lnTo>
                  <a:lnTo>
                    <a:pt x="1338" y="1495"/>
                  </a:lnTo>
                  <a:lnTo>
                    <a:pt x="1344" y="1489"/>
                  </a:lnTo>
                  <a:lnTo>
                    <a:pt x="1350" y="1484"/>
                  </a:lnTo>
                  <a:lnTo>
                    <a:pt x="1350" y="1479"/>
                  </a:lnTo>
                  <a:lnTo>
                    <a:pt x="1355" y="1474"/>
                  </a:lnTo>
                  <a:lnTo>
                    <a:pt x="1355" y="1468"/>
                  </a:lnTo>
                  <a:lnTo>
                    <a:pt x="1361" y="1463"/>
                  </a:lnTo>
                  <a:lnTo>
                    <a:pt x="1361" y="1458"/>
                  </a:lnTo>
                  <a:lnTo>
                    <a:pt x="1367" y="1452"/>
                  </a:lnTo>
                  <a:lnTo>
                    <a:pt x="1367" y="1447"/>
                  </a:lnTo>
                  <a:lnTo>
                    <a:pt x="1367" y="1442"/>
                  </a:lnTo>
                  <a:lnTo>
                    <a:pt x="1372" y="1436"/>
                  </a:lnTo>
                  <a:lnTo>
                    <a:pt x="1372" y="1431"/>
                  </a:lnTo>
                  <a:lnTo>
                    <a:pt x="1378" y="1426"/>
                  </a:lnTo>
                  <a:lnTo>
                    <a:pt x="1378" y="1420"/>
                  </a:lnTo>
                  <a:lnTo>
                    <a:pt x="1384" y="1415"/>
                  </a:lnTo>
                  <a:lnTo>
                    <a:pt x="1384" y="1410"/>
                  </a:lnTo>
                  <a:lnTo>
                    <a:pt x="1384" y="1404"/>
                  </a:lnTo>
                  <a:lnTo>
                    <a:pt x="1389" y="1399"/>
                  </a:lnTo>
                  <a:lnTo>
                    <a:pt x="1389" y="1394"/>
                  </a:lnTo>
                  <a:lnTo>
                    <a:pt x="1389" y="1388"/>
                  </a:lnTo>
                  <a:lnTo>
                    <a:pt x="1395" y="1383"/>
                  </a:lnTo>
                  <a:lnTo>
                    <a:pt x="1395" y="1378"/>
                  </a:lnTo>
                  <a:lnTo>
                    <a:pt x="1401" y="1372"/>
                  </a:lnTo>
                  <a:lnTo>
                    <a:pt x="1401" y="1367"/>
                  </a:lnTo>
                  <a:lnTo>
                    <a:pt x="1406" y="1362"/>
                  </a:lnTo>
                  <a:lnTo>
                    <a:pt x="1406" y="1357"/>
                  </a:lnTo>
                  <a:lnTo>
                    <a:pt x="1406" y="1351"/>
                  </a:lnTo>
                  <a:lnTo>
                    <a:pt x="1412" y="1346"/>
                  </a:lnTo>
                  <a:lnTo>
                    <a:pt x="1412" y="1341"/>
                  </a:lnTo>
                  <a:lnTo>
                    <a:pt x="1418" y="1335"/>
                  </a:lnTo>
                  <a:lnTo>
                    <a:pt x="1418" y="1330"/>
                  </a:lnTo>
                  <a:lnTo>
                    <a:pt x="1418" y="1325"/>
                  </a:lnTo>
                  <a:lnTo>
                    <a:pt x="1423" y="1319"/>
                  </a:lnTo>
                  <a:lnTo>
                    <a:pt x="1423" y="1314"/>
                  </a:lnTo>
                  <a:lnTo>
                    <a:pt x="1429" y="1309"/>
                  </a:lnTo>
                  <a:lnTo>
                    <a:pt x="1429" y="1303"/>
                  </a:lnTo>
                  <a:lnTo>
                    <a:pt x="1435" y="1298"/>
                  </a:lnTo>
                  <a:lnTo>
                    <a:pt x="1435" y="1293"/>
                  </a:lnTo>
                  <a:lnTo>
                    <a:pt x="1440" y="1287"/>
                  </a:lnTo>
                  <a:lnTo>
                    <a:pt x="1440" y="1282"/>
                  </a:lnTo>
                  <a:lnTo>
                    <a:pt x="1446" y="1277"/>
                  </a:lnTo>
                  <a:lnTo>
                    <a:pt x="1446" y="1271"/>
                  </a:lnTo>
                  <a:lnTo>
                    <a:pt x="1452" y="1266"/>
                  </a:lnTo>
                  <a:lnTo>
                    <a:pt x="1457" y="1261"/>
                  </a:lnTo>
                  <a:lnTo>
                    <a:pt x="1457" y="1255"/>
                  </a:lnTo>
                  <a:lnTo>
                    <a:pt x="1463" y="1250"/>
                  </a:lnTo>
                  <a:lnTo>
                    <a:pt x="1469" y="1245"/>
                  </a:lnTo>
                  <a:lnTo>
                    <a:pt x="1469" y="1240"/>
                  </a:lnTo>
                  <a:lnTo>
                    <a:pt x="1474" y="1234"/>
                  </a:lnTo>
                  <a:lnTo>
                    <a:pt x="1480" y="1229"/>
                  </a:lnTo>
                  <a:lnTo>
                    <a:pt x="1486" y="1224"/>
                  </a:lnTo>
                  <a:lnTo>
                    <a:pt x="1491" y="1218"/>
                  </a:lnTo>
                  <a:lnTo>
                    <a:pt x="1497" y="1218"/>
                  </a:lnTo>
                  <a:lnTo>
                    <a:pt x="1503" y="1218"/>
                  </a:lnTo>
                  <a:lnTo>
                    <a:pt x="1508" y="1218"/>
                  </a:lnTo>
                  <a:lnTo>
                    <a:pt x="1514" y="1218"/>
                  </a:lnTo>
                  <a:lnTo>
                    <a:pt x="1520" y="1218"/>
                  </a:lnTo>
                  <a:lnTo>
                    <a:pt x="1525" y="1218"/>
                  </a:lnTo>
                  <a:lnTo>
                    <a:pt x="1531" y="1218"/>
                  </a:lnTo>
                  <a:lnTo>
                    <a:pt x="1537" y="1224"/>
                  </a:lnTo>
                  <a:lnTo>
                    <a:pt x="1542" y="1224"/>
                  </a:lnTo>
                  <a:lnTo>
                    <a:pt x="1548" y="1229"/>
                  </a:lnTo>
                  <a:lnTo>
                    <a:pt x="1554" y="1229"/>
                  </a:lnTo>
                  <a:lnTo>
                    <a:pt x="1559" y="1234"/>
                  </a:lnTo>
                  <a:lnTo>
                    <a:pt x="1565" y="1240"/>
                  </a:lnTo>
                  <a:lnTo>
                    <a:pt x="1571" y="1245"/>
                  </a:lnTo>
                  <a:lnTo>
                    <a:pt x="1576" y="1245"/>
                  </a:lnTo>
                  <a:lnTo>
                    <a:pt x="1582" y="1250"/>
                  </a:lnTo>
                  <a:lnTo>
                    <a:pt x="1588" y="1255"/>
                  </a:lnTo>
                  <a:lnTo>
                    <a:pt x="1593" y="1261"/>
                  </a:lnTo>
                  <a:lnTo>
                    <a:pt x="1599" y="1266"/>
                  </a:lnTo>
                  <a:lnTo>
                    <a:pt x="1605" y="1271"/>
                  </a:lnTo>
                  <a:lnTo>
                    <a:pt x="1610" y="1277"/>
                  </a:lnTo>
                  <a:lnTo>
                    <a:pt x="1616" y="1282"/>
                  </a:lnTo>
                  <a:lnTo>
                    <a:pt x="1622" y="1282"/>
                  </a:lnTo>
                  <a:lnTo>
                    <a:pt x="1627" y="1287"/>
                  </a:lnTo>
                  <a:lnTo>
                    <a:pt x="1633" y="1293"/>
                  </a:lnTo>
                  <a:lnTo>
                    <a:pt x="1639" y="1298"/>
                  </a:lnTo>
                  <a:lnTo>
                    <a:pt x="1644" y="1298"/>
                  </a:lnTo>
                  <a:lnTo>
                    <a:pt x="1650" y="1303"/>
                  </a:lnTo>
                  <a:lnTo>
                    <a:pt x="1656" y="1303"/>
                  </a:lnTo>
                  <a:lnTo>
                    <a:pt x="1661" y="1309"/>
                  </a:lnTo>
                  <a:lnTo>
                    <a:pt x="1667" y="1309"/>
                  </a:lnTo>
                  <a:lnTo>
                    <a:pt x="1673" y="1309"/>
                  </a:lnTo>
                  <a:lnTo>
                    <a:pt x="1678" y="1314"/>
                  </a:lnTo>
                  <a:lnTo>
                    <a:pt x="1684" y="1314"/>
                  </a:lnTo>
                  <a:lnTo>
                    <a:pt x="1690" y="1314"/>
                  </a:lnTo>
                  <a:lnTo>
                    <a:pt x="1695" y="1314"/>
                  </a:lnTo>
                  <a:lnTo>
                    <a:pt x="1701" y="1314"/>
                  </a:lnTo>
                  <a:lnTo>
                    <a:pt x="1707" y="1314"/>
                  </a:lnTo>
                  <a:lnTo>
                    <a:pt x="1712" y="1314"/>
                  </a:lnTo>
                  <a:lnTo>
                    <a:pt x="1718" y="1314"/>
                  </a:lnTo>
                  <a:lnTo>
                    <a:pt x="1724" y="1314"/>
                  </a:lnTo>
                  <a:lnTo>
                    <a:pt x="1729" y="1314"/>
                  </a:lnTo>
                  <a:lnTo>
                    <a:pt x="1735" y="1314"/>
                  </a:lnTo>
                  <a:lnTo>
                    <a:pt x="1741" y="1314"/>
                  </a:lnTo>
                  <a:lnTo>
                    <a:pt x="1746" y="1309"/>
                  </a:lnTo>
                  <a:lnTo>
                    <a:pt x="1752" y="1309"/>
                  </a:lnTo>
                  <a:lnTo>
                    <a:pt x="1758" y="1309"/>
                  </a:lnTo>
                  <a:lnTo>
                    <a:pt x="1763" y="1309"/>
                  </a:lnTo>
                  <a:lnTo>
                    <a:pt x="1769" y="1303"/>
                  </a:lnTo>
                  <a:lnTo>
                    <a:pt x="1775" y="1303"/>
                  </a:lnTo>
                  <a:lnTo>
                    <a:pt x="1780" y="1303"/>
                  </a:lnTo>
                  <a:lnTo>
                    <a:pt x="1786" y="1303"/>
                  </a:lnTo>
                  <a:lnTo>
                    <a:pt x="1792" y="1303"/>
                  </a:lnTo>
                  <a:lnTo>
                    <a:pt x="1797" y="1298"/>
                  </a:lnTo>
                  <a:lnTo>
                    <a:pt x="1803" y="1298"/>
                  </a:lnTo>
                  <a:lnTo>
                    <a:pt x="1809" y="1298"/>
                  </a:lnTo>
                  <a:lnTo>
                    <a:pt x="1815" y="1298"/>
                  </a:lnTo>
                  <a:lnTo>
                    <a:pt x="1820" y="1298"/>
                  </a:lnTo>
                  <a:lnTo>
                    <a:pt x="1826" y="1298"/>
                  </a:lnTo>
                  <a:lnTo>
                    <a:pt x="1832" y="1293"/>
                  </a:lnTo>
                  <a:lnTo>
                    <a:pt x="1837" y="1293"/>
                  </a:lnTo>
                  <a:lnTo>
                    <a:pt x="1843" y="1293"/>
                  </a:lnTo>
                  <a:lnTo>
                    <a:pt x="1849" y="1293"/>
                  </a:lnTo>
                  <a:lnTo>
                    <a:pt x="1854" y="1293"/>
                  </a:lnTo>
                  <a:lnTo>
                    <a:pt x="1860" y="1293"/>
                  </a:lnTo>
                  <a:lnTo>
                    <a:pt x="1866" y="1293"/>
                  </a:lnTo>
                  <a:lnTo>
                    <a:pt x="1871" y="1293"/>
                  </a:lnTo>
                  <a:lnTo>
                    <a:pt x="1877" y="1293"/>
                  </a:lnTo>
                  <a:lnTo>
                    <a:pt x="1883" y="1293"/>
                  </a:lnTo>
                  <a:lnTo>
                    <a:pt x="1888" y="1293"/>
                  </a:lnTo>
                  <a:lnTo>
                    <a:pt x="1894" y="1293"/>
                  </a:lnTo>
                  <a:lnTo>
                    <a:pt x="1900" y="1293"/>
                  </a:lnTo>
                  <a:lnTo>
                    <a:pt x="1905" y="1293"/>
                  </a:lnTo>
                  <a:lnTo>
                    <a:pt x="1911" y="1293"/>
                  </a:lnTo>
                  <a:lnTo>
                    <a:pt x="1917" y="1293"/>
                  </a:lnTo>
                  <a:lnTo>
                    <a:pt x="1922" y="1298"/>
                  </a:lnTo>
                  <a:lnTo>
                    <a:pt x="1928" y="1298"/>
                  </a:lnTo>
                  <a:lnTo>
                    <a:pt x="1934" y="1298"/>
                  </a:lnTo>
                  <a:lnTo>
                    <a:pt x="1939" y="1298"/>
                  </a:lnTo>
                  <a:lnTo>
                    <a:pt x="1945" y="1298"/>
                  </a:lnTo>
                  <a:lnTo>
                    <a:pt x="1951" y="1298"/>
                  </a:lnTo>
                  <a:lnTo>
                    <a:pt x="1956" y="1298"/>
                  </a:lnTo>
                  <a:lnTo>
                    <a:pt x="1962" y="1298"/>
                  </a:lnTo>
                  <a:lnTo>
                    <a:pt x="1968" y="1298"/>
                  </a:lnTo>
                  <a:lnTo>
                    <a:pt x="1973" y="1298"/>
                  </a:lnTo>
                  <a:lnTo>
                    <a:pt x="1979" y="1298"/>
                  </a:lnTo>
                  <a:lnTo>
                    <a:pt x="1985" y="1298"/>
                  </a:lnTo>
                  <a:lnTo>
                    <a:pt x="1990" y="1298"/>
                  </a:lnTo>
                  <a:lnTo>
                    <a:pt x="1996" y="1298"/>
                  </a:lnTo>
                  <a:lnTo>
                    <a:pt x="2002" y="1298"/>
                  </a:lnTo>
                  <a:lnTo>
                    <a:pt x="2007" y="1298"/>
                  </a:lnTo>
                  <a:lnTo>
                    <a:pt x="2013" y="1298"/>
                  </a:lnTo>
                  <a:lnTo>
                    <a:pt x="2019" y="1298"/>
                  </a:lnTo>
                  <a:lnTo>
                    <a:pt x="2024" y="1298"/>
                  </a:lnTo>
                  <a:lnTo>
                    <a:pt x="2030" y="1298"/>
                  </a:lnTo>
                  <a:lnTo>
                    <a:pt x="2036" y="1293"/>
                  </a:lnTo>
                  <a:lnTo>
                    <a:pt x="2041" y="1293"/>
                  </a:lnTo>
                  <a:lnTo>
                    <a:pt x="2047" y="1293"/>
                  </a:lnTo>
                </a:path>
              </a:pathLst>
            </a:custGeom>
            <a:noFill/>
            <a:ln w="25400" cap="flat" cmpd="sng">
              <a:solidFill>
                <a:srgbClr val="008000">
                  <a:alpha val="100000"/>
                </a:srgbClr>
              </a:solidFill>
              <a:prstDash val="solid"/>
              <a:round/>
              <a:headEnd type="none" w="med" len="med"/>
              <a:tailEnd type="none" w="med" len="med"/>
            </a:ln>
          </p:spPr>
          <p:txBody>
            <a:bodyPr/>
            <a:p>
              <a:endParaRPr lang="en-US"/>
            </a:p>
          </p:txBody>
        </p:sp>
        <p:sp>
          <p:nvSpPr>
            <p:cNvPr id="407570" name="Freeform 27"/>
            <p:cNvSpPr/>
            <p:nvPr/>
          </p:nvSpPr>
          <p:spPr>
            <a:xfrm>
              <a:off x="1344" y="2832"/>
              <a:ext cx="3120" cy="1536"/>
            </a:xfrm>
            <a:custGeom>
              <a:avLst/>
              <a:gdLst>
                <a:gd name="txL" fmla="*/ 0 w 2047"/>
                <a:gd name="txT" fmla="*/ 0 h 1516"/>
                <a:gd name="txR" fmla="*/ 2047 w 2047"/>
                <a:gd name="txB" fmla="*/ 1516 h 1516"/>
              </a:gdLst>
              <a:ahLst/>
              <a:cxnLst>
                <a:cxn ang="0">
                  <a:pos x="378" y="1386"/>
                </a:cxn>
                <a:cxn ang="0">
                  <a:pos x="799" y="1386"/>
                </a:cxn>
                <a:cxn ang="0">
                  <a:pos x="1218" y="1381"/>
                </a:cxn>
                <a:cxn ang="0">
                  <a:pos x="1635" y="1381"/>
                </a:cxn>
                <a:cxn ang="0">
                  <a:pos x="2058" y="1386"/>
                </a:cxn>
                <a:cxn ang="0">
                  <a:pos x="2478" y="1397"/>
                </a:cxn>
                <a:cxn ang="0">
                  <a:pos x="2897" y="1403"/>
                </a:cxn>
                <a:cxn ang="0">
                  <a:pos x="3315" y="1386"/>
                </a:cxn>
                <a:cxn ang="0">
                  <a:pos x="3736" y="1347"/>
                </a:cxn>
                <a:cxn ang="0">
                  <a:pos x="4156" y="1307"/>
                </a:cxn>
                <a:cxn ang="0">
                  <a:pos x="4573" y="1300"/>
                </a:cxn>
                <a:cxn ang="0">
                  <a:pos x="4943" y="1352"/>
                </a:cxn>
                <a:cxn ang="0">
                  <a:pos x="5132" y="1403"/>
                </a:cxn>
                <a:cxn ang="0">
                  <a:pos x="5322" y="1454"/>
                </a:cxn>
                <a:cxn ang="0">
                  <a:pos x="5505" y="1506"/>
                </a:cxn>
                <a:cxn ang="0">
                  <a:pos x="5694" y="1556"/>
                </a:cxn>
                <a:cxn ang="0">
                  <a:pos x="5920" y="1607"/>
                </a:cxn>
                <a:cxn ang="0">
                  <a:pos x="6302" y="1597"/>
                </a:cxn>
                <a:cxn ang="0">
                  <a:pos x="6484" y="1545"/>
                </a:cxn>
                <a:cxn ang="0">
                  <a:pos x="6621" y="1471"/>
                </a:cxn>
                <a:cxn ang="0">
                  <a:pos x="6763" y="1369"/>
                </a:cxn>
                <a:cxn ang="0">
                  <a:pos x="6901" y="1244"/>
                </a:cxn>
                <a:cxn ang="0">
                  <a:pos x="7092" y="1097"/>
                </a:cxn>
                <a:cxn ang="0">
                  <a:pos x="7229" y="938"/>
                </a:cxn>
                <a:cxn ang="0">
                  <a:pos x="7371" y="767"/>
                </a:cxn>
                <a:cxn ang="0">
                  <a:pos x="7513" y="603"/>
                </a:cxn>
                <a:cxn ang="0">
                  <a:pos x="7702" y="438"/>
                </a:cxn>
                <a:cxn ang="0">
                  <a:pos x="7843" y="292"/>
                </a:cxn>
                <a:cxn ang="0">
                  <a:pos x="7978" y="170"/>
                </a:cxn>
                <a:cxn ang="0">
                  <a:pos x="8115" y="75"/>
                </a:cxn>
                <a:cxn ang="0">
                  <a:pos x="8301" y="16"/>
                </a:cxn>
                <a:cxn ang="0">
                  <a:pos x="8580" y="22"/>
                </a:cxn>
                <a:cxn ang="0">
                  <a:pos x="8770" y="85"/>
                </a:cxn>
                <a:cxn ang="0">
                  <a:pos x="8909" y="181"/>
                </a:cxn>
                <a:cxn ang="0">
                  <a:pos x="9051" y="308"/>
                </a:cxn>
                <a:cxn ang="0">
                  <a:pos x="9192" y="456"/>
                </a:cxn>
                <a:cxn ang="0">
                  <a:pos x="9381" y="620"/>
                </a:cxn>
                <a:cxn ang="0">
                  <a:pos x="9514" y="790"/>
                </a:cxn>
                <a:cxn ang="0">
                  <a:pos x="9654" y="954"/>
                </a:cxn>
                <a:cxn ang="0">
                  <a:pos x="9794" y="1113"/>
                </a:cxn>
                <a:cxn ang="0">
                  <a:pos x="9985" y="1261"/>
                </a:cxn>
                <a:cxn ang="0">
                  <a:pos x="10124" y="1381"/>
                </a:cxn>
                <a:cxn ang="0">
                  <a:pos x="10265" y="1482"/>
                </a:cxn>
                <a:cxn ang="0">
                  <a:pos x="10407" y="1550"/>
                </a:cxn>
                <a:cxn ang="0">
                  <a:pos x="10587" y="1602"/>
                </a:cxn>
                <a:cxn ang="0">
                  <a:pos x="11005" y="1602"/>
                </a:cxn>
                <a:cxn ang="0">
                  <a:pos x="11247" y="1550"/>
                </a:cxn>
                <a:cxn ang="0">
                  <a:pos x="11381" y="1500"/>
                </a:cxn>
                <a:cxn ang="0">
                  <a:pos x="11564" y="1449"/>
                </a:cxn>
                <a:cxn ang="0">
                  <a:pos x="11754" y="1397"/>
                </a:cxn>
                <a:cxn ang="0">
                  <a:pos x="11985" y="1347"/>
                </a:cxn>
                <a:cxn ang="0">
                  <a:pos x="12315" y="1300"/>
                </a:cxn>
                <a:cxn ang="0">
                  <a:pos x="12733" y="1312"/>
                </a:cxn>
                <a:cxn ang="0">
                  <a:pos x="13151" y="1352"/>
                </a:cxn>
                <a:cxn ang="0">
                  <a:pos x="13571" y="1391"/>
                </a:cxn>
                <a:cxn ang="0">
                  <a:pos x="13995" y="1403"/>
                </a:cxn>
                <a:cxn ang="0">
                  <a:pos x="14410" y="1397"/>
                </a:cxn>
                <a:cxn ang="0">
                  <a:pos x="14829" y="1386"/>
                </a:cxn>
                <a:cxn ang="0">
                  <a:pos x="15251" y="1381"/>
                </a:cxn>
                <a:cxn ang="0">
                  <a:pos x="15672" y="1381"/>
                </a:cxn>
                <a:cxn ang="0">
                  <a:pos x="16089" y="1386"/>
                </a:cxn>
                <a:cxn ang="0">
                  <a:pos x="16508" y="1386"/>
                </a:cxn>
              </a:cxnLst>
              <a:rect l="txL" t="txT" r="txR" b="txB"/>
              <a:pathLst>
                <a:path w="2047" h="1516">
                  <a:moveTo>
                    <a:pt x="0" y="1293"/>
                  </a:moveTo>
                  <a:lnTo>
                    <a:pt x="6" y="1293"/>
                  </a:lnTo>
                  <a:lnTo>
                    <a:pt x="12" y="1293"/>
                  </a:lnTo>
                  <a:lnTo>
                    <a:pt x="17" y="1298"/>
                  </a:lnTo>
                  <a:lnTo>
                    <a:pt x="23" y="1298"/>
                  </a:lnTo>
                  <a:lnTo>
                    <a:pt x="29" y="1298"/>
                  </a:lnTo>
                  <a:lnTo>
                    <a:pt x="34" y="1298"/>
                  </a:lnTo>
                  <a:lnTo>
                    <a:pt x="40" y="1298"/>
                  </a:lnTo>
                  <a:lnTo>
                    <a:pt x="46" y="1298"/>
                  </a:lnTo>
                  <a:lnTo>
                    <a:pt x="51" y="1298"/>
                  </a:lnTo>
                  <a:lnTo>
                    <a:pt x="57" y="1298"/>
                  </a:lnTo>
                  <a:lnTo>
                    <a:pt x="63" y="1298"/>
                  </a:lnTo>
                  <a:lnTo>
                    <a:pt x="68" y="1298"/>
                  </a:lnTo>
                  <a:lnTo>
                    <a:pt x="74" y="1298"/>
                  </a:lnTo>
                  <a:lnTo>
                    <a:pt x="80" y="1298"/>
                  </a:lnTo>
                  <a:lnTo>
                    <a:pt x="85" y="1298"/>
                  </a:lnTo>
                  <a:lnTo>
                    <a:pt x="91" y="1298"/>
                  </a:lnTo>
                  <a:lnTo>
                    <a:pt x="97" y="1298"/>
                  </a:lnTo>
                  <a:lnTo>
                    <a:pt x="102" y="1298"/>
                  </a:lnTo>
                  <a:lnTo>
                    <a:pt x="108" y="1298"/>
                  </a:lnTo>
                  <a:lnTo>
                    <a:pt x="114" y="1298"/>
                  </a:lnTo>
                  <a:lnTo>
                    <a:pt x="119" y="1298"/>
                  </a:lnTo>
                  <a:lnTo>
                    <a:pt x="125" y="1298"/>
                  </a:lnTo>
                  <a:lnTo>
                    <a:pt x="131" y="1293"/>
                  </a:lnTo>
                  <a:lnTo>
                    <a:pt x="136" y="1293"/>
                  </a:lnTo>
                  <a:lnTo>
                    <a:pt x="142" y="1293"/>
                  </a:lnTo>
                  <a:lnTo>
                    <a:pt x="148" y="1293"/>
                  </a:lnTo>
                  <a:lnTo>
                    <a:pt x="153" y="1293"/>
                  </a:lnTo>
                  <a:lnTo>
                    <a:pt x="159" y="1293"/>
                  </a:lnTo>
                  <a:lnTo>
                    <a:pt x="165" y="1293"/>
                  </a:lnTo>
                  <a:lnTo>
                    <a:pt x="170" y="1293"/>
                  </a:lnTo>
                  <a:lnTo>
                    <a:pt x="176" y="1293"/>
                  </a:lnTo>
                  <a:lnTo>
                    <a:pt x="182" y="1293"/>
                  </a:lnTo>
                  <a:lnTo>
                    <a:pt x="187" y="1293"/>
                  </a:lnTo>
                  <a:lnTo>
                    <a:pt x="193" y="1293"/>
                  </a:lnTo>
                  <a:lnTo>
                    <a:pt x="199" y="1293"/>
                  </a:lnTo>
                  <a:lnTo>
                    <a:pt x="204" y="1293"/>
                  </a:lnTo>
                  <a:lnTo>
                    <a:pt x="210" y="1293"/>
                  </a:lnTo>
                  <a:lnTo>
                    <a:pt x="216" y="1293"/>
                  </a:lnTo>
                  <a:lnTo>
                    <a:pt x="221" y="1298"/>
                  </a:lnTo>
                  <a:lnTo>
                    <a:pt x="227" y="1298"/>
                  </a:lnTo>
                  <a:lnTo>
                    <a:pt x="233" y="1298"/>
                  </a:lnTo>
                  <a:lnTo>
                    <a:pt x="238" y="1298"/>
                  </a:lnTo>
                  <a:lnTo>
                    <a:pt x="244" y="1298"/>
                  </a:lnTo>
                  <a:lnTo>
                    <a:pt x="250" y="1298"/>
                  </a:lnTo>
                  <a:lnTo>
                    <a:pt x="255" y="1303"/>
                  </a:lnTo>
                  <a:lnTo>
                    <a:pt x="261" y="1303"/>
                  </a:lnTo>
                  <a:lnTo>
                    <a:pt x="267" y="1303"/>
                  </a:lnTo>
                  <a:lnTo>
                    <a:pt x="272" y="1303"/>
                  </a:lnTo>
                  <a:lnTo>
                    <a:pt x="278" y="1309"/>
                  </a:lnTo>
                  <a:lnTo>
                    <a:pt x="284" y="1309"/>
                  </a:lnTo>
                  <a:lnTo>
                    <a:pt x="289" y="1309"/>
                  </a:lnTo>
                  <a:lnTo>
                    <a:pt x="295" y="1309"/>
                  </a:lnTo>
                  <a:lnTo>
                    <a:pt x="301" y="1309"/>
                  </a:lnTo>
                  <a:lnTo>
                    <a:pt x="306" y="1314"/>
                  </a:lnTo>
                  <a:lnTo>
                    <a:pt x="312" y="1314"/>
                  </a:lnTo>
                  <a:lnTo>
                    <a:pt x="318" y="1314"/>
                  </a:lnTo>
                  <a:lnTo>
                    <a:pt x="323" y="1314"/>
                  </a:lnTo>
                  <a:lnTo>
                    <a:pt x="329" y="1314"/>
                  </a:lnTo>
                  <a:lnTo>
                    <a:pt x="335" y="1314"/>
                  </a:lnTo>
                  <a:lnTo>
                    <a:pt x="340" y="1314"/>
                  </a:lnTo>
                  <a:lnTo>
                    <a:pt x="346" y="1314"/>
                  </a:lnTo>
                  <a:lnTo>
                    <a:pt x="352" y="1314"/>
                  </a:lnTo>
                  <a:lnTo>
                    <a:pt x="357" y="1314"/>
                  </a:lnTo>
                  <a:lnTo>
                    <a:pt x="363" y="1314"/>
                  </a:lnTo>
                  <a:lnTo>
                    <a:pt x="369" y="1314"/>
                  </a:lnTo>
                  <a:lnTo>
                    <a:pt x="374" y="1309"/>
                  </a:lnTo>
                  <a:lnTo>
                    <a:pt x="380" y="1309"/>
                  </a:lnTo>
                  <a:lnTo>
                    <a:pt x="386" y="1309"/>
                  </a:lnTo>
                  <a:lnTo>
                    <a:pt x="391" y="1303"/>
                  </a:lnTo>
                  <a:lnTo>
                    <a:pt x="397" y="1303"/>
                  </a:lnTo>
                  <a:lnTo>
                    <a:pt x="403" y="1298"/>
                  </a:lnTo>
                  <a:lnTo>
                    <a:pt x="408" y="1298"/>
                  </a:lnTo>
                  <a:lnTo>
                    <a:pt x="414" y="1293"/>
                  </a:lnTo>
                  <a:lnTo>
                    <a:pt x="420" y="1287"/>
                  </a:lnTo>
                  <a:lnTo>
                    <a:pt x="425" y="1282"/>
                  </a:lnTo>
                  <a:lnTo>
                    <a:pt x="431" y="1277"/>
                  </a:lnTo>
                  <a:lnTo>
                    <a:pt x="437" y="1277"/>
                  </a:lnTo>
                  <a:lnTo>
                    <a:pt x="442" y="1271"/>
                  </a:lnTo>
                  <a:lnTo>
                    <a:pt x="448" y="1266"/>
                  </a:lnTo>
                  <a:lnTo>
                    <a:pt x="454" y="1261"/>
                  </a:lnTo>
                  <a:lnTo>
                    <a:pt x="459" y="1255"/>
                  </a:lnTo>
                  <a:lnTo>
                    <a:pt x="465" y="1250"/>
                  </a:lnTo>
                  <a:lnTo>
                    <a:pt x="471" y="1245"/>
                  </a:lnTo>
                  <a:lnTo>
                    <a:pt x="476" y="1240"/>
                  </a:lnTo>
                  <a:lnTo>
                    <a:pt x="482" y="1240"/>
                  </a:lnTo>
                  <a:lnTo>
                    <a:pt x="488" y="1234"/>
                  </a:lnTo>
                  <a:lnTo>
                    <a:pt x="493" y="1229"/>
                  </a:lnTo>
                  <a:lnTo>
                    <a:pt x="499" y="1229"/>
                  </a:lnTo>
                  <a:lnTo>
                    <a:pt x="505" y="1224"/>
                  </a:lnTo>
                  <a:lnTo>
                    <a:pt x="510" y="1224"/>
                  </a:lnTo>
                  <a:lnTo>
                    <a:pt x="516" y="1218"/>
                  </a:lnTo>
                  <a:lnTo>
                    <a:pt x="522" y="1218"/>
                  </a:lnTo>
                  <a:lnTo>
                    <a:pt x="527" y="1218"/>
                  </a:lnTo>
                  <a:lnTo>
                    <a:pt x="533" y="1218"/>
                  </a:lnTo>
                  <a:lnTo>
                    <a:pt x="539" y="1218"/>
                  </a:lnTo>
                  <a:lnTo>
                    <a:pt x="545" y="1218"/>
                  </a:lnTo>
                  <a:lnTo>
                    <a:pt x="550" y="1218"/>
                  </a:lnTo>
                  <a:lnTo>
                    <a:pt x="556" y="1218"/>
                  </a:lnTo>
                  <a:lnTo>
                    <a:pt x="562" y="1224"/>
                  </a:lnTo>
                  <a:lnTo>
                    <a:pt x="567" y="1229"/>
                  </a:lnTo>
                  <a:lnTo>
                    <a:pt x="573" y="1234"/>
                  </a:lnTo>
                  <a:lnTo>
                    <a:pt x="579" y="1240"/>
                  </a:lnTo>
                  <a:lnTo>
                    <a:pt x="584" y="1245"/>
                  </a:lnTo>
                  <a:lnTo>
                    <a:pt x="590" y="1250"/>
                  </a:lnTo>
                  <a:lnTo>
                    <a:pt x="596" y="1255"/>
                  </a:lnTo>
                  <a:lnTo>
                    <a:pt x="596" y="1261"/>
                  </a:lnTo>
                  <a:lnTo>
                    <a:pt x="601" y="1266"/>
                  </a:lnTo>
                  <a:lnTo>
                    <a:pt x="601" y="1271"/>
                  </a:lnTo>
                  <a:lnTo>
                    <a:pt x="607" y="1277"/>
                  </a:lnTo>
                  <a:lnTo>
                    <a:pt x="613" y="1282"/>
                  </a:lnTo>
                  <a:lnTo>
                    <a:pt x="613" y="1287"/>
                  </a:lnTo>
                  <a:lnTo>
                    <a:pt x="618" y="1293"/>
                  </a:lnTo>
                  <a:lnTo>
                    <a:pt x="618" y="1298"/>
                  </a:lnTo>
                  <a:lnTo>
                    <a:pt x="618" y="1303"/>
                  </a:lnTo>
                  <a:lnTo>
                    <a:pt x="624" y="1309"/>
                  </a:lnTo>
                  <a:lnTo>
                    <a:pt x="624" y="1314"/>
                  </a:lnTo>
                  <a:lnTo>
                    <a:pt x="630" y="1319"/>
                  </a:lnTo>
                  <a:lnTo>
                    <a:pt x="630" y="1325"/>
                  </a:lnTo>
                  <a:lnTo>
                    <a:pt x="630" y="1330"/>
                  </a:lnTo>
                  <a:lnTo>
                    <a:pt x="635" y="1335"/>
                  </a:lnTo>
                  <a:lnTo>
                    <a:pt x="641" y="1341"/>
                  </a:lnTo>
                  <a:lnTo>
                    <a:pt x="641" y="1346"/>
                  </a:lnTo>
                  <a:lnTo>
                    <a:pt x="641" y="1351"/>
                  </a:lnTo>
                  <a:lnTo>
                    <a:pt x="647" y="1357"/>
                  </a:lnTo>
                  <a:lnTo>
                    <a:pt x="647" y="1362"/>
                  </a:lnTo>
                  <a:lnTo>
                    <a:pt x="647" y="1367"/>
                  </a:lnTo>
                  <a:lnTo>
                    <a:pt x="652" y="1372"/>
                  </a:lnTo>
                  <a:lnTo>
                    <a:pt x="652" y="1378"/>
                  </a:lnTo>
                  <a:lnTo>
                    <a:pt x="658" y="1383"/>
                  </a:lnTo>
                  <a:lnTo>
                    <a:pt x="658" y="1388"/>
                  </a:lnTo>
                  <a:lnTo>
                    <a:pt x="664" y="1394"/>
                  </a:lnTo>
                  <a:lnTo>
                    <a:pt x="664" y="1399"/>
                  </a:lnTo>
                  <a:lnTo>
                    <a:pt x="664" y="1404"/>
                  </a:lnTo>
                  <a:lnTo>
                    <a:pt x="669" y="1410"/>
                  </a:lnTo>
                  <a:lnTo>
                    <a:pt x="669" y="1415"/>
                  </a:lnTo>
                  <a:lnTo>
                    <a:pt x="669" y="1420"/>
                  </a:lnTo>
                  <a:lnTo>
                    <a:pt x="675" y="1426"/>
                  </a:lnTo>
                  <a:lnTo>
                    <a:pt x="675" y="1431"/>
                  </a:lnTo>
                  <a:lnTo>
                    <a:pt x="681" y="1436"/>
                  </a:lnTo>
                  <a:lnTo>
                    <a:pt x="681" y="1442"/>
                  </a:lnTo>
                  <a:lnTo>
                    <a:pt x="686" y="1447"/>
                  </a:lnTo>
                  <a:lnTo>
                    <a:pt x="686" y="1452"/>
                  </a:lnTo>
                  <a:lnTo>
                    <a:pt x="692" y="1458"/>
                  </a:lnTo>
                  <a:lnTo>
                    <a:pt x="692" y="1463"/>
                  </a:lnTo>
                  <a:lnTo>
                    <a:pt x="692" y="1468"/>
                  </a:lnTo>
                  <a:lnTo>
                    <a:pt x="698" y="1474"/>
                  </a:lnTo>
                  <a:lnTo>
                    <a:pt x="698" y="1479"/>
                  </a:lnTo>
                  <a:lnTo>
                    <a:pt x="703" y="1484"/>
                  </a:lnTo>
                  <a:lnTo>
                    <a:pt x="709" y="1489"/>
                  </a:lnTo>
                  <a:lnTo>
                    <a:pt x="715" y="1495"/>
                  </a:lnTo>
                  <a:lnTo>
                    <a:pt x="715" y="1500"/>
                  </a:lnTo>
                  <a:lnTo>
                    <a:pt x="720" y="1505"/>
                  </a:lnTo>
                  <a:lnTo>
                    <a:pt x="726" y="1511"/>
                  </a:lnTo>
                  <a:lnTo>
                    <a:pt x="732" y="1516"/>
                  </a:lnTo>
                  <a:lnTo>
                    <a:pt x="737" y="1516"/>
                  </a:lnTo>
                  <a:lnTo>
                    <a:pt x="743" y="1516"/>
                  </a:lnTo>
                  <a:lnTo>
                    <a:pt x="749" y="1511"/>
                  </a:lnTo>
                  <a:lnTo>
                    <a:pt x="754" y="1511"/>
                  </a:lnTo>
                  <a:lnTo>
                    <a:pt x="760" y="1505"/>
                  </a:lnTo>
                  <a:lnTo>
                    <a:pt x="766" y="1500"/>
                  </a:lnTo>
                  <a:lnTo>
                    <a:pt x="766" y="1495"/>
                  </a:lnTo>
                  <a:lnTo>
                    <a:pt x="771" y="1489"/>
                  </a:lnTo>
                  <a:lnTo>
                    <a:pt x="771" y="1484"/>
                  </a:lnTo>
                  <a:lnTo>
                    <a:pt x="771" y="1479"/>
                  </a:lnTo>
                  <a:lnTo>
                    <a:pt x="777" y="1474"/>
                  </a:lnTo>
                  <a:lnTo>
                    <a:pt x="777" y="1468"/>
                  </a:lnTo>
                  <a:lnTo>
                    <a:pt x="777" y="1463"/>
                  </a:lnTo>
                  <a:lnTo>
                    <a:pt x="783" y="1458"/>
                  </a:lnTo>
                  <a:lnTo>
                    <a:pt x="783" y="1452"/>
                  </a:lnTo>
                  <a:lnTo>
                    <a:pt x="788" y="1447"/>
                  </a:lnTo>
                  <a:lnTo>
                    <a:pt x="788" y="1442"/>
                  </a:lnTo>
                  <a:lnTo>
                    <a:pt x="788" y="1436"/>
                  </a:lnTo>
                  <a:lnTo>
                    <a:pt x="794" y="1426"/>
                  </a:lnTo>
                  <a:lnTo>
                    <a:pt x="794" y="1420"/>
                  </a:lnTo>
                  <a:lnTo>
                    <a:pt x="794" y="1410"/>
                  </a:lnTo>
                  <a:lnTo>
                    <a:pt x="800" y="1404"/>
                  </a:lnTo>
                  <a:lnTo>
                    <a:pt x="800" y="1394"/>
                  </a:lnTo>
                  <a:lnTo>
                    <a:pt x="800" y="1388"/>
                  </a:lnTo>
                  <a:lnTo>
                    <a:pt x="805" y="1378"/>
                  </a:lnTo>
                  <a:lnTo>
                    <a:pt x="805" y="1367"/>
                  </a:lnTo>
                  <a:lnTo>
                    <a:pt x="811" y="1357"/>
                  </a:lnTo>
                  <a:lnTo>
                    <a:pt x="811" y="1346"/>
                  </a:lnTo>
                  <a:lnTo>
                    <a:pt x="811" y="1341"/>
                  </a:lnTo>
                  <a:lnTo>
                    <a:pt x="817" y="1330"/>
                  </a:lnTo>
                  <a:lnTo>
                    <a:pt x="817" y="1319"/>
                  </a:lnTo>
                  <a:lnTo>
                    <a:pt x="817" y="1303"/>
                  </a:lnTo>
                  <a:lnTo>
                    <a:pt x="822" y="1293"/>
                  </a:lnTo>
                  <a:lnTo>
                    <a:pt x="822" y="1282"/>
                  </a:lnTo>
                  <a:lnTo>
                    <a:pt x="822" y="1271"/>
                  </a:lnTo>
                  <a:lnTo>
                    <a:pt x="828" y="1261"/>
                  </a:lnTo>
                  <a:lnTo>
                    <a:pt x="828" y="1245"/>
                  </a:lnTo>
                  <a:lnTo>
                    <a:pt x="828" y="1234"/>
                  </a:lnTo>
                  <a:lnTo>
                    <a:pt x="834" y="1218"/>
                  </a:lnTo>
                  <a:lnTo>
                    <a:pt x="834" y="1208"/>
                  </a:lnTo>
                  <a:lnTo>
                    <a:pt x="839" y="1192"/>
                  </a:lnTo>
                  <a:lnTo>
                    <a:pt x="839" y="1181"/>
                  </a:lnTo>
                  <a:lnTo>
                    <a:pt x="839" y="1165"/>
                  </a:lnTo>
                  <a:lnTo>
                    <a:pt x="845" y="1149"/>
                  </a:lnTo>
                  <a:lnTo>
                    <a:pt x="845" y="1138"/>
                  </a:lnTo>
                  <a:lnTo>
                    <a:pt x="845" y="1123"/>
                  </a:lnTo>
                  <a:lnTo>
                    <a:pt x="851" y="1107"/>
                  </a:lnTo>
                  <a:lnTo>
                    <a:pt x="851" y="1091"/>
                  </a:lnTo>
                  <a:lnTo>
                    <a:pt x="851" y="1075"/>
                  </a:lnTo>
                  <a:lnTo>
                    <a:pt x="856" y="1059"/>
                  </a:lnTo>
                  <a:lnTo>
                    <a:pt x="856" y="1043"/>
                  </a:lnTo>
                  <a:lnTo>
                    <a:pt x="862" y="1027"/>
                  </a:lnTo>
                  <a:lnTo>
                    <a:pt x="862" y="1011"/>
                  </a:lnTo>
                  <a:lnTo>
                    <a:pt x="862" y="995"/>
                  </a:lnTo>
                  <a:lnTo>
                    <a:pt x="868" y="979"/>
                  </a:lnTo>
                  <a:lnTo>
                    <a:pt x="868" y="963"/>
                  </a:lnTo>
                  <a:lnTo>
                    <a:pt x="868" y="947"/>
                  </a:lnTo>
                  <a:lnTo>
                    <a:pt x="873" y="931"/>
                  </a:lnTo>
                  <a:lnTo>
                    <a:pt x="873" y="915"/>
                  </a:lnTo>
                  <a:lnTo>
                    <a:pt x="873" y="894"/>
                  </a:lnTo>
                  <a:lnTo>
                    <a:pt x="879" y="878"/>
                  </a:lnTo>
                  <a:lnTo>
                    <a:pt x="879" y="862"/>
                  </a:lnTo>
                  <a:lnTo>
                    <a:pt x="885" y="846"/>
                  </a:lnTo>
                  <a:lnTo>
                    <a:pt x="885" y="825"/>
                  </a:lnTo>
                  <a:lnTo>
                    <a:pt x="885" y="809"/>
                  </a:lnTo>
                  <a:lnTo>
                    <a:pt x="890" y="793"/>
                  </a:lnTo>
                  <a:lnTo>
                    <a:pt x="890" y="772"/>
                  </a:lnTo>
                  <a:lnTo>
                    <a:pt x="890" y="756"/>
                  </a:lnTo>
                  <a:lnTo>
                    <a:pt x="896" y="740"/>
                  </a:lnTo>
                  <a:lnTo>
                    <a:pt x="896" y="718"/>
                  </a:lnTo>
                  <a:lnTo>
                    <a:pt x="896" y="702"/>
                  </a:lnTo>
                  <a:lnTo>
                    <a:pt x="902" y="686"/>
                  </a:lnTo>
                  <a:lnTo>
                    <a:pt x="902" y="665"/>
                  </a:lnTo>
                  <a:lnTo>
                    <a:pt x="902" y="649"/>
                  </a:lnTo>
                  <a:lnTo>
                    <a:pt x="907" y="633"/>
                  </a:lnTo>
                  <a:lnTo>
                    <a:pt x="907" y="612"/>
                  </a:lnTo>
                  <a:lnTo>
                    <a:pt x="913" y="596"/>
                  </a:lnTo>
                  <a:lnTo>
                    <a:pt x="913" y="580"/>
                  </a:lnTo>
                  <a:lnTo>
                    <a:pt x="913" y="564"/>
                  </a:lnTo>
                  <a:lnTo>
                    <a:pt x="919" y="543"/>
                  </a:lnTo>
                  <a:lnTo>
                    <a:pt x="919" y="527"/>
                  </a:lnTo>
                  <a:lnTo>
                    <a:pt x="919" y="511"/>
                  </a:lnTo>
                  <a:lnTo>
                    <a:pt x="924" y="495"/>
                  </a:lnTo>
                  <a:lnTo>
                    <a:pt x="924" y="474"/>
                  </a:lnTo>
                  <a:lnTo>
                    <a:pt x="924" y="458"/>
                  </a:lnTo>
                  <a:lnTo>
                    <a:pt x="930" y="442"/>
                  </a:lnTo>
                  <a:lnTo>
                    <a:pt x="930" y="426"/>
                  </a:lnTo>
                  <a:lnTo>
                    <a:pt x="936" y="410"/>
                  </a:lnTo>
                  <a:lnTo>
                    <a:pt x="936" y="394"/>
                  </a:lnTo>
                  <a:lnTo>
                    <a:pt x="936" y="378"/>
                  </a:lnTo>
                  <a:lnTo>
                    <a:pt x="941" y="362"/>
                  </a:lnTo>
                  <a:lnTo>
                    <a:pt x="941" y="346"/>
                  </a:lnTo>
                  <a:lnTo>
                    <a:pt x="941" y="330"/>
                  </a:lnTo>
                  <a:lnTo>
                    <a:pt x="947" y="314"/>
                  </a:lnTo>
                  <a:lnTo>
                    <a:pt x="947" y="304"/>
                  </a:lnTo>
                  <a:lnTo>
                    <a:pt x="947" y="288"/>
                  </a:lnTo>
                  <a:lnTo>
                    <a:pt x="953" y="272"/>
                  </a:lnTo>
                  <a:lnTo>
                    <a:pt x="953" y="261"/>
                  </a:lnTo>
                  <a:lnTo>
                    <a:pt x="958" y="245"/>
                  </a:lnTo>
                  <a:lnTo>
                    <a:pt x="958" y="234"/>
                  </a:lnTo>
                  <a:lnTo>
                    <a:pt x="958" y="218"/>
                  </a:lnTo>
                  <a:lnTo>
                    <a:pt x="964" y="208"/>
                  </a:lnTo>
                  <a:lnTo>
                    <a:pt x="964" y="192"/>
                  </a:lnTo>
                  <a:lnTo>
                    <a:pt x="964" y="181"/>
                  </a:lnTo>
                  <a:lnTo>
                    <a:pt x="970" y="171"/>
                  </a:lnTo>
                  <a:lnTo>
                    <a:pt x="970" y="160"/>
                  </a:lnTo>
                  <a:lnTo>
                    <a:pt x="970" y="149"/>
                  </a:lnTo>
                  <a:lnTo>
                    <a:pt x="975" y="139"/>
                  </a:lnTo>
                  <a:lnTo>
                    <a:pt x="975" y="128"/>
                  </a:lnTo>
                  <a:lnTo>
                    <a:pt x="975" y="117"/>
                  </a:lnTo>
                  <a:lnTo>
                    <a:pt x="981" y="107"/>
                  </a:lnTo>
                  <a:lnTo>
                    <a:pt x="981" y="96"/>
                  </a:lnTo>
                  <a:lnTo>
                    <a:pt x="987" y="86"/>
                  </a:lnTo>
                  <a:lnTo>
                    <a:pt x="987" y="80"/>
                  </a:lnTo>
                  <a:lnTo>
                    <a:pt x="987" y="70"/>
                  </a:lnTo>
                  <a:lnTo>
                    <a:pt x="992" y="64"/>
                  </a:lnTo>
                  <a:lnTo>
                    <a:pt x="992" y="59"/>
                  </a:lnTo>
                  <a:lnTo>
                    <a:pt x="992" y="48"/>
                  </a:lnTo>
                  <a:lnTo>
                    <a:pt x="998" y="43"/>
                  </a:lnTo>
                  <a:lnTo>
                    <a:pt x="998" y="38"/>
                  </a:lnTo>
                  <a:lnTo>
                    <a:pt x="998" y="32"/>
                  </a:lnTo>
                  <a:lnTo>
                    <a:pt x="1004" y="27"/>
                  </a:lnTo>
                  <a:lnTo>
                    <a:pt x="1004" y="22"/>
                  </a:lnTo>
                  <a:lnTo>
                    <a:pt x="1009" y="16"/>
                  </a:lnTo>
                  <a:lnTo>
                    <a:pt x="1009" y="11"/>
                  </a:lnTo>
                  <a:lnTo>
                    <a:pt x="1015" y="6"/>
                  </a:lnTo>
                  <a:lnTo>
                    <a:pt x="1021" y="0"/>
                  </a:lnTo>
                  <a:lnTo>
                    <a:pt x="1026" y="0"/>
                  </a:lnTo>
                  <a:lnTo>
                    <a:pt x="1032" y="0"/>
                  </a:lnTo>
                  <a:lnTo>
                    <a:pt x="1038" y="6"/>
                  </a:lnTo>
                  <a:lnTo>
                    <a:pt x="1043" y="11"/>
                  </a:lnTo>
                  <a:lnTo>
                    <a:pt x="1043" y="16"/>
                  </a:lnTo>
                  <a:lnTo>
                    <a:pt x="1043" y="22"/>
                  </a:lnTo>
                  <a:lnTo>
                    <a:pt x="1049" y="27"/>
                  </a:lnTo>
                  <a:lnTo>
                    <a:pt x="1049" y="32"/>
                  </a:lnTo>
                  <a:lnTo>
                    <a:pt x="1049" y="38"/>
                  </a:lnTo>
                  <a:lnTo>
                    <a:pt x="1055" y="43"/>
                  </a:lnTo>
                  <a:lnTo>
                    <a:pt x="1055" y="48"/>
                  </a:lnTo>
                  <a:lnTo>
                    <a:pt x="1060" y="59"/>
                  </a:lnTo>
                  <a:lnTo>
                    <a:pt x="1060" y="64"/>
                  </a:lnTo>
                  <a:lnTo>
                    <a:pt x="1060" y="70"/>
                  </a:lnTo>
                  <a:lnTo>
                    <a:pt x="1066" y="80"/>
                  </a:lnTo>
                  <a:lnTo>
                    <a:pt x="1066" y="86"/>
                  </a:lnTo>
                  <a:lnTo>
                    <a:pt x="1066" y="96"/>
                  </a:lnTo>
                  <a:lnTo>
                    <a:pt x="1072" y="107"/>
                  </a:lnTo>
                  <a:lnTo>
                    <a:pt x="1072" y="117"/>
                  </a:lnTo>
                  <a:lnTo>
                    <a:pt x="1072" y="128"/>
                  </a:lnTo>
                  <a:lnTo>
                    <a:pt x="1077" y="139"/>
                  </a:lnTo>
                  <a:lnTo>
                    <a:pt x="1077" y="149"/>
                  </a:lnTo>
                  <a:lnTo>
                    <a:pt x="1083" y="160"/>
                  </a:lnTo>
                  <a:lnTo>
                    <a:pt x="1083" y="171"/>
                  </a:lnTo>
                  <a:lnTo>
                    <a:pt x="1083" y="181"/>
                  </a:lnTo>
                  <a:lnTo>
                    <a:pt x="1089" y="192"/>
                  </a:lnTo>
                  <a:lnTo>
                    <a:pt x="1089" y="208"/>
                  </a:lnTo>
                  <a:lnTo>
                    <a:pt x="1089" y="218"/>
                  </a:lnTo>
                  <a:lnTo>
                    <a:pt x="1094" y="234"/>
                  </a:lnTo>
                  <a:lnTo>
                    <a:pt x="1094" y="245"/>
                  </a:lnTo>
                  <a:lnTo>
                    <a:pt x="1094" y="261"/>
                  </a:lnTo>
                  <a:lnTo>
                    <a:pt x="1100" y="272"/>
                  </a:lnTo>
                  <a:lnTo>
                    <a:pt x="1100" y="288"/>
                  </a:lnTo>
                  <a:lnTo>
                    <a:pt x="1100" y="304"/>
                  </a:lnTo>
                  <a:lnTo>
                    <a:pt x="1106" y="314"/>
                  </a:lnTo>
                  <a:lnTo>
                    <a:pt x="1106" y="330"/>
                  </a:lnTo>
                  <a:lnTo>
                    <a:pt x="1111" y="346"/>
                  </a:lnTo>
                  <a:lnTo>
                    <a:pt x="1111" y="362"/>
                  </a:lnTo>
                  <a:lnTo>
                    <a:pt x="1111" y="378"/>
                  </a:lnTo>
                  <a:lnTo>
                    <a:pt x="1117" y="394"/>
                  </a:lnTo>
                  <a:lnTo>
                    <a:pt x="1117" y="410"/>
                  </a:lnTo>
                  <a:lnTo>
                    <a:pt x="1117" y="426"/>
                  </a:lnTo>
                  <a:lnTo>
                    <a:pt x="1123" y="442"/>
                  </a:lnTo>
                  <a:lnTo>
                    <a:pt x="1123" y="458"/>
                  </a:lnTo>
                  <a:lnTo>
                    <a:pt x="1123" y="474"/>
                  </a:lnTo>
                  <a:lnTo>
                    <a:pt x="1128" y="495"/>
                  </a:lnTo>
                  <a:lnTo>
                    <a:pt x="1128" y="511"/>
                  </a:lnTo>
                  <a:lnTo>
                    <a:pt x="1134" y="527"/>
                  </a:lnTo>
                  <a:lnTo>
                    <a:pt x="1134" y="543"/>
                  </a:lnTo>
                  <a:lnTo>
                    <a:pt x="1134" y="564"/>
                  </a:lnTo>
                  <a:lnTo>
                    <a:pt x="1140" y="580"/>
                  </a:lnTo>
                  <a:lnTo>
                    <a:pt x="1140" y="596"/>
                  </a:lnTo>
                  <a:lnTo>
                    <a:pt x="1140" y="612"/>
                  </a:lnTo>
                  <a:lnTo>
                    <a:pt x="1145" y="633"/>
                  </a:lnTo>
                  <a:lnTo>
                    <a:pt x="1145" y="649"/>
                  </a:lnTo>
                  <a:lnTo>
                    <a:pt x="1145" y="665"/>
                  </a:lnTo>
                  <a:lnTo>
                    <a:pt x="1151" y="686"/>
                  </a:lnTo>
                  <a:lnTo>
                    <a:pt x="1151" y="702"/>
                  </a:lnTo>
                  <a:lnTo>
                    <a:pt x="1157" y="718"/>
                  </a:lnTo>
                  <a:lnTo>
                    <a:pt x="1157" y="740"/>
                  </a:lnTo>
                  <a:lnTo>
                    <a:pt x="1157" y="756"/>
                  </a:lnTo>
                  <a:lnTo>
                    <a:pt x="1162" y="772"/>
                  </a:lnTo>
                  <a:lnTo>
                    <a:pt x="1162" y="793"/>
                  </a:lnTo>
                  <a:lnTo>
                    <a:pt x="1162" y="809"/>
                  </a:lnTo>
                  <a:lnTo>
                    <a:pt x="1168" y="825"/>
                  </a:lnTo>
                  <a:lnTo>
                    <a:pt x="1168" y="846"/>
                  </a:lnTo>
                  <a:lnTo>
                    <a:pt x="1168" y="862"/>
                  </a:lnTo>
                  <a:lnTo>
                    <a:pt x="1174" y="878"/>
                  </a:lnTo>
                  <a:lnTo>
                    <a:pt x="1174" y="894"/>
                  </a:lnTo>
                  <a:lnTo>
                    <a:pt x="1174" y="915"/>
                  </a:lnTo>
                  <a:lnTo>
                    <a:pt x="1180" y="931"/>
                  </a:lnTo>
                  <a:lnTo>
                    <a:pt x="1180" y="947"/>
                  </a:lnTo>
                  <a:lnTo>
                    <a:pt x="1185" y="963"/>
                  </a:lnTo>
                  <a:lnTo>
                    <a:pt x="1185" y="979"/>
                  </a:lnTo>
                  <a:lnTo>
                    <a:pt x="1185" y="995"/>
                  </a:lnTo>
                  <a:lnTo>
                    <a:pt x="1191" y="1011"/>
                  </a:lnTo>
                  <a:lnTo>
                    <a:pt x="1191" y="1027"/>
                  </a:lnTo>
                  <a:lnTo>
                    <a:pt x="1191" y="1043"/>
                  </a:lnTo>
                  <a:lnTo>
                    <a:pt x="1197" y="1059"/>
                  </a:lnTo>
                  <a:lnTo>
                    <a:pt x="1197" y="1075"/>
                  </a:lnTo>
                  <a:lnTo>
                    <a:pt x="1197" y="1091"/>
                  </a:lnTo>
                  <a:lnTo>
                    <a:pt x="1202" y="1107"/>
                  </a:lnTo>
                  <a:lnTo>
                    <a:pt x="1202" y="1123"/>
                  </a:lnTo>
                  <a:lnTo>
                    <a:pt x="1208" y="1138"/>
                  </a:lnTo>
                  <a:lnTo>
                    <a:pt x="1208" y="1149"/>
                  </a:lnTo>
                  <a:lnTo>
                    <a:pt x="1208" y="1165"/>
                  </a:lnTo>
                  <a:lnTo>
                    <a:pt x="1214" y="1181"/>
                  </a:lnTo>
                  <a:lnTo>
                    <a:pt x="1214" y="1192"/>
                  </a:lnTo>
                  <a:lnTo>
                    <a:pt x="1214" y="1208"/>
                  </a:lnTo>
                  <a:lnTo>
                    <a:pt x="1219" y="1218"/>
                  </a:lnTo>
                  <a:lnTo>
                    <a:pt x="1219" y="1234"/>
                  </a:lnTo>
                  <a:lnTo>
                    <a:pt x="1219" y="1245"/>
                  </a:lnTo>
                  <a:lnTo>
                    <a:pt x="1225" y="1261"/>
                  </a:lnTo>
                  <a:lnTo>
                    <a:pt x="1225" y="1271"/>
                  </a:lnTo>
                  <a:lnTo>
                    <a:pt x="1231" y="1282"/>
                  </a:lnTo>
                  <a:lnTo>
                    <a:pt x="1231" y="1293"/>
                  </a:lnTo>
                  <a:lnTo>
                    <a:pt x="1231" y="1303"/>
                  </a:lnTo>
                  <a:lnTo>
                    <a:pt x="1236" y="1319"/>
                  </a:lnTo>
                  <a:lnTo>
                    <a:pt x="1236" y="1330"/>
                  </a:lnTo>
                  <a:lnTo>
                    <a:pt x="1236" y="1341"/>
                  </a:lnTo>
                  <a:lnTo>
                    <a:pt x="1242" y="1346"/>
                  </a:lnTo>
                  <a:lnTo>
                    <a:pt x="1242" y="1357"/>
                  </a:lnTo>
                  <a:lnTo>
                    <a:pt x="1242" y="1367"/>
                  </a:lnTo>
                  <a:lnTo>
                    <a:pt x="1248" y="1378"/>
                  </a:lnTo>
                  <a:lnTo>
                    <a:pt x="1248" y="1388"/>
                  </a:lnTo>
                  <a:lnTo>
                    <a:pt x="1248" y="1394"/>
                  </a:lnTo>
                  <a:lnTo>
                    <a:pt x="1253" y="1404"/>
                  </a:lnTo>
                  <a:lnTo>
                    <a:pt x="1253" y="1410"/>
                  </a:lnTo>
                  <a:lnTo>
                    <a:pt x="1259" y="1420"/>
                  </a:lnTo>
                  <a:lnTo>
                    <a:pt x="1259" y="1426"/>
                  </a:lnTo>
                  <a:lnTo>
                    <a:pt x="1259" y="1436"/>
                  </a:lnTo>
                  <a:lnTo>
                    <a:pt x="1265" y="1442"/>
                  </a:lnTo>
                  <a:lnTo>
                    <a:pt x="1265" y="1447"/>
                  </a:lnTo>
                  <a:lnTo>
                    <a:pt x="1265" y="1452"/>
                  </a:lnTo>
                  <a:lnTo>
                    <a:pt x="1270" y="1458"/>
                  </a:lnTo>
                  <a:lnTo>
                    <a:pt x="1270" y="1463"/>
                  </a:lnTo>
                  <a:lnTo>
                    <a:pt x="1270" y="1468"/>
                  </a:lnTo>
                  <a:lnTo>
                    <a:pt x="1276" y="1474"/>
                  </a:lnTo>
                  <a:lnTo>
                    <a:pt x="1276" y="1479"/>
                  </a:lnTo>
                  <a:lnTo>
                    <a:pt x="1282" y="1484"/>
                  </a:lnTo>
                  <a:lnTo>
                    <a:pt x="1282" y="1489"/>
                  </a:lnTo>
                  <a:lnTo>
                    <a:pt x="1287" y="1495"/>
                  </a:lnTo>
                  <a:lnTo>
                    <a:pt x="1287" y="1500"/>
                  </a:lnTo>
                  <a:lnTo>
                    <a:pt x="1293" y="1505"/>
                  </a:lnTo>
                  <a:lnTo>
                    <a:pt x="1299" y="1511"/>
                  </a:lnTo>
                  <a:lnTo>
                    <a:pt x="1304" y="1516"/>
                  </a:lnTo>
                  <a:lnTo>
                    <a:pt x="1310" y="1516"/>
                  </a:lnTo>
                  <a:lnTo>
                    <a:pt x="1316" y="1516"/>
                  </a:lnTo>
                  <a:lnTo>
                    <a:pt x="1321" y="1511"/>
                  </a:lnTo>
                  <a:lnTo>
                    <a:pt x="1327" y="1511"/>
                  </a:lnTo>
                  <a:lnTo>
                    <a:pt x="1333" y="1505"/>
                  </a:lnTo>
                  <a:lnTo>
                    <a:pt x="1338" y="1500"/>
                  </a:lnTo>
                  <a:lnTo>
                    <a:pt x="1338" y="1495"/>
                  </a:lnTo>
                  <a:lnTo>
                    <a:pt x="1344" y="1489"/>
                  </a:lnTo>
                  <a:lnTo>
                    <a:pt x="1350" y="1484"/>
                  </a:lnTo>
                  <a:lnTo>
                    <a:pt x="1350" y="1479"/>
                  </a:lnTo>
                  <a:lnTo>
                    <a:pt x="1355" y="1474"/>
                  </a:lnTo>
                  <a:lnTo>
                    <a:pt x="1355" y="1468"/>
                  </a:lnTo>
                  <a:lnTo>
                    <a:pt x="1361" y="1463"/>
                  </a:lnTo>
                  <a:lnTo>
                    <a:pt x="1361" y="1458"/>
                  </a:lnTo>
                  <a:lnTo>
                    <a:pt x="1367" y="1452"/>
                  </a:lnTo>
                  <a:lnTo>
                    <a:pt x="1367" y="1447"/>
                  </a:lnTo>
                  <a:lnTo>
                    <a:pt x="1367" y="1442"/>
                  </a:lnTo>
                  <a:lnTo>
                    <a:pt x="1372" y="1436"/>
                  </a:lnTo>
                  <a:lnTo>
                    <a:pt x="1372" y="1431"/>
                  </a:lnTo>
                  <a:lnTo>
                    <a:pt x="1378" y="1426"/>
                  </a:lnTo>
                  <a:lnTo>
                    <a:pt x="1378" y="1420"/>
                  </a:lnTo>
                  <a:lnTo>
                    <a:pt x="1384" y="1415"/>
                  </a:lnTo>
                  <a:lnTo>
                    <a:pt x="1384" y="1410"/>
                  </a:lnTo>
                  <a:lnTo>
                    <a:pt x="1384" y="1404"/>
                  </a:lnTo>
                  <a:lnTo>
                    <a:pt x="1389" y="1399"/>
                  </a:lnTo>
                  <a:lnTo>
                    <a:pt x="1389" y="1394"/>
                  </a:lnTo>
                  <a:lnTo>
                    <a:pt x="1389" y="1388"/>
                  </a:lnTo>
                  <a:lnTo>
                    <a:pt x="1395" y="1383"/>
                  </a:lnTo>
                  <a:lnTo>
                    <a:pt x="1395" y="1378"/>
                  </a:lnTo>
                  <a:lnTo>
                    <a:pt x="1401" y="1372"/>
                  </a:lnTo>
                  <a:lnTo>
                    <a:pt x="1401" y="1367"/>
                  </a:lnTo>
                  <a:lnTo>
                    <a:pt x="1406" y="1362"/>
                  </a:lnTo>
                  <a:lnTo>
                    <a:pt x="1406" y="1357"/>
                  </a:lnTo>
                  <a:lnTo>
                    <a:pt x="1406" y="1351"/>
                  </a:lnTo>
                  <a:lnTo>
                    <a:pt x="1412" y="1346"/>
                  </a:lnTo>
                  <a:lnTo>
                    <a:pt x="1412" y="1341"/>
                  </a:lnTo>
                  <a:lnTo>
                    <a:pt x="1418" y="1335"/>
                  </a:lnTo>
                  <a:lnTo>
                    <a:pt x="1418" y="1330"/>
                  </a:lnTo>
                  <a:lnTo>
                    <a:pt x="1418" y="1325"/>
                  </a:lnTo>
                  <a:lnTo>
                    <a:pt x="1423" y="1319"/>
                  </a:lnTo>
                  <a:lnTo>
                    <a:pt x="1423" y="1314"/>
                  </a:lnTo>
                  <a:lnTo>
                    <a:pt x="1429" y="1309"/>
                  </a:lnTo>
                  <a:lnTo>
                    <a:pt x="1429" y="1303"/>
                  </a:lnTo>
                  <a:lnTo>
                    <a:pt x="1435" y="1298"/>
                  </a:lnTo>
                  <a:lnTo>
                    <a:pt x="1435" y="1293"/>
                  </a:lnTo>
                  <a:lnTo>
                    <a:pt x="1440" y="1287"/>
                  </a:lnTo>
                  <a:lnTo>
                    <a:pt x="1440" y="1282"/>
                  </a:lnTo>
                  <a:lnTo>
                    <a:pt x="1446" y="1277"/>
                  </a:lnTo>
                  <a:lnTo>
                    <a:pt x="1446" y="1271"/>
                  </a:lnTo>
                  <a:lnTo>
                    <a:pt x="1452" y="1266"/>
                  </a:lnTo>
                  <a:lnTo>
                    <a:pt x="1457" y="1261"/>
                  </a:lnTo>
                  <a:lnTo>
                    <a:pt x="1457" y="1255"/>
                  </a:lnTo>
                  <a:lnTo>
                    <a:pt x="1463" y="1250"/>
                  </a:lnTo>
                  <a:lnTo>
                    <a:pt x="1469" y="1245"/>
                  </a:lnTo>
                  <a:lnTo>
                    <a:pt x="1469" y="1240"/>
                  </a:lnTo>
                  <a:lnTo>
                    <a:pt x="1474" y="1234"/>
                  </a:lnTo>
                  <a:lnTo>
                    <a:pt x="1480" y="1229"/>
                  </a:lnTo>
                  <a:lnTo>
                    <a:pt x="1486" y="1224"/>
                  </a:lnTo>
                  <a:lnTo>
                    <a:pt x="1491" y="1218"/>
                  </a:lnTo>
                  <a:lnTo>
                    <a:pt x="1497" y="1218"/>
                  </a:lnTo>
                  <a:lnTo>
                    <a:pt x="1503" y="1218"/>
                  </a:lnTo>
                  <a:lnTo>
                    <a:pt x="1508" y="1218"/>
                  </a:lnTo>
                  <a:lnTo>
                    <a:pt x="1514" y="1218"/>
                  </a:lnTo>
                  <a:lnTo>
                    <a:pt x="1520" y="1218"/>
                  </a:lnTo>
                  <a:lnTo>
                    <a:pt x="1525" y="1218"/>
                  </a:lnTo>
                  <a:lnTo>
                    <a:pt x="1531" y="1218"/>
                  </a:lnTo>
                  <a:lnTo>
                    <a:pt x="1537" y="1224"/>
                  </a:lnTo>
                  <a:lnTo>
                    <a:pt x="1542" y="1224"/>
                  </a:lnTo>
                  <a:lnTo>
                    <a:pt x="1548" y="1229"/>
                  </a:lnTo>
                  <a:lnTo>
                    <a:pt x="1554" y="1229"/>
                  </a:lnTo>
                  <a:lnTo>
                    <a:pt x="1559" y="1234"/>
                  </a:lnTo>
                  <a:lnTo>
                    <a:pt x="1565" y="1240"/>
                  </a:lnTo>
                  <a:lnTo>
                    <a:pt x="1571" y="1245"/>
                  </a:lnTo>
                  <a:lnTo>
                    <a:pt x="1576" y="1245"/>
                  </a:lnTo>
                  <a:lnTo>
                    <a:pt x="1582" y="1250"/>
                  </a:lnTo>
                  <a:lnTo>
                    <a:pt x="1588" y="1255"/>
                  </a:lnTo>
                  <a:lnTo>
                    <a:pt x="1593" y="1261"/>
                  </a:lnTo>
                  <a:lnTo>
                    <a:pt x="1599" y="1266"/>
                  </a:lnTo>
                  <a:lnTo>
                    <a:pt x="1605" y="1271"/>
                  </a:lnTo>
                  <a:lnTo>
                    <a:pt x="1610" y="1277"/>
                  </a:lnTo>
                  <a:lnTo>
                    <a:pt x="1616" y="1282"/>
                  </a:lnTo>
                  <a:lnTo>
                    <a:pt x="1622" y="1282"/>
                  </a:lnTo>
                  <a:lnTo>
                    <a:pt x="1627" y="1287"/>
                  </a:lnTo>
                  <a:lnTo>
                    <a:pt x="1633" y="1293"/>
                  </a:lnTo>
                  <a:lnTo>
                    <a:pt x="1639" y="1298"/>
                  </a:lnTo>
                  <a:lnTo>
                    <a:pt x="1644" y="1298"/>
                  </a:lnTo>
                  <a:lnTo>
                    <a:pt x="1650" y="1303"/>
                  </a:lnTo>
                  <a:lnTo>
                    <a:pt x="1656" y="1303"/>
                  </a:lnTo>
                  <a:lnTo>
                    <a:pt x="1661" y="1309"/>
                  </a:lnTo>
                  <a:lnTo>
                    <a:pt x="1667" y="1309"/>
                  </a:lnTo>
                  <a:lnTo>
                    <a:pt x="1673" y="1309"/>
                  </a:lnTo>
                  <a:lnTo>
                    <a:pt x="1678" y="1314"/>
                  </a:lnTo>
                  <a:lnTo>
                    <a:pt x="1684" y="1314"/>
                  </a:lnTo>
                  <a:lnTo>
                    <a:pt x="1690" y="1314"/>
                  </a:lnTo>
                  <a:lnTo>
                    <a:pt x="1695" y="1314"/>
                  </a:lnTo>
                  <a:lnTo>
                    <a:pt x="1701" y="1314"/>
                  </a:lnTo>
                  <a:lnTo>
                    <a:pt x="1707" y="1314"/>
                  </a:lnTo>
                  <a:lnTo>
                    <a:pt x="1712" y="1314"/>
                  </a:lnTo>
                  <a:lnTo>
                    <a:pt x="1718" y="1314"/>
                  </a:lnTo>
                  <a:lnTo>
                    <a:pt x="1724" y="1314"/>
                  </a:lnTo>
                  <a:lnTo>
                    <a:pt x="1729" y="1314"/>
                  </a:lnTo>
                  <a:lnTo>
                    <a:pt x="1735" y="1314"/>
                  </a:lnTo>
                  <a:lnTo>
                    <a:pt x="1741" y="1314"/>
                  </a:lnTo>
                  <a:lnTo>
                    <a:pt x="1746" y="1309"/>
                  </a:lnTo>
                  <a:lnTo>
                    <a:pt x="1752" y="1309"/>
                  </a:lnTo>
                  <a:lnTo>
                    <a:pt x="1758" y="1309"/>
                  </a:lnTo>
                  <a:lnTo>
                    <a:pt x="1763" y="1309"/>
                  </a:lnTo>
                  <a:lnTo>
                    <a:pt x="1769" y="1303"/>
                  </a:lnTo>
                  <a:lnTo>
                    <a:pt x="1775" y="1303"/>
                  </a:lnTo>
                  <a:lnTo>
                    <a:pt x="1780" y="1303"/>
                  </a:lnTo>
                  <a:lnTo>
                    <a:pt x="1786" y="1303"/>
                  </a:lnTo>
                  <a:lnTo>
                    <a:pt x="1792" y="1303"/>
                  </a:lnTo>
                  <a:lnTo>
                    <a:pt x="1797" y="1298"/>
                  </a:lnTo>
                  <a:lnTo>
                    <a:pt x="1803" y="1298"/>
                  </a:lnTo>
                  <a:lnTo>
                    <a:pt x="1809" y="1298"/>
                  </a:lnTo>
                  <a:lnTo>
                    <a:pt x="1815" y="1298"/>
                  </a:lnTo>
                  <a:lnTo>
                    <a:pt x="1820" y="1298"/>
                  </a:lnTo>
                  <a:lnTo>
                    <a:pt x="1826" y="1298"/>
                  </a:lnTo>
                  <a:lnTo>
                    <a:pt x="1832" y="1293"/>
                  </a:lnTo>
                  <a:lnTo>
                    <a:pt x="1837" y="1293"/>
                  </a:lnTo>
                  <a:lnTo>
                    <a:pt x="1843" y="1293"/>
                  </a:lnTo>
                  <a:lnTo>
                    <a:pt x="1849" y="1293"/>
                  </a:lnTo>
                  <a:lnTo>
                    <a:pt x="1854" y="1293"/>
                  </a:lnTo>
                  <a:lnTo>
                    <a:pt x="1860" y="1293"/>
                  </a:lnTo>
                  <a:lnTo>
                    <a:pt x="1866" y="1293"/>
                  </a:lnTo>
                  <a:lnTo>
                    <a:pt x="1871" y="1293"/>
                  </a:lnTo>
                  <a:lnTo>
                    <a:pt x="1877" y="1293"/>
                  </a:lnTo>
                  <a:lnTo>
                    <a:pt x="1883" y="1293"/>
                  </a:lnTo>
                  <a:lnTo>
                    <a:pt x="1888" y="1293"/>
                  </a:lnTo>
                  <a:lnTo>
                    <a:pt x="1894" y="1293"/>
                  </a:lnTo>
                  <a:lnTo>
                    <a:pt x="1900" y="1293"/>
                  </a:lnTo>
                  <a:lnTo>
                    <a:pt x="1905" y="1293"/>
                  </a:lnTo>
                  <a:lnTo>
                    <a:pt x="1911" y="1293"/>
                  </a:lnTo>
                  <a:lnTo>
                    <a:pt x="1917" y="1293"/>
                  </a:lnTo>
                  <a:lnTo>
                    <a:pt x="1922" y="1298"/>
                  </a:lnTo>
                  <a:lnTo>
                    <a:pt x="1928" y="1298"/>
                  </a:lnTo>
                  <a:lnTo>
                    <a:pt x="1934" y="1298"/>
                  </a:lnTo>
                  <a:lnTo>
                    <a:pt x="1939" y="1298"/>
                  </a:lnTo>
                  <a:lnTo>
                    <a:pt x="1945" y="1298"/>
                  </a:lnTo>
                  <a:lnTo>
                    <a:pt x="1951" y="1298"/>
                  </a:lnTo>
                  <a:lnTo>
                    <a:pt x="1956" y="1298"/>
                  </a:lnTo>
                  <a:lnTo>
                    <a:pt x="1962" y="1298"/>
                  </a:lnTo>
                  <a:lnTo>
                    <a:pt x="1968" y="1298"/>
                  </a:lnTo>
                  <a:lnTo>
                    <a:pt x="1973" y="1298"/>
                  </a:lnTo>
                  <a:lnTo>
                    <a:pt x="1979" y="1298"/>
                  </a:lnTo>
                  <a:lnTo>
                    <a:pt x="1985" y="1298"/>
                  </a:lnTo>
                  <a:lnTo>
                    <a:pt x="1990" y="1298"/>
                  </a:lnTo>
                  <a:lnTo>
                    <a:pt x="1996" y="1298"/>
                  </a:lnTo>
                  <a:lnTo>
                    <a:pt x="2002" y="1298"/>
                  </a:lnTo>
                  <a:lnTo>
                    <a:pt x="2007" y="1298"/>
                  </a:lnTo>
                  <a:lnTo>
                    <a:pt x="2013" y="1298"/>
                  </a:lnTo>
                  <a:lnTo>
                    <a:pt x="2019" y="1298"/>
                  </a:lnTo>
                  <a:lnTo>
                    <a:pt x="2024" y="1298"/>
                  </a:lnTo>
                  <a:lnTo>
                    <a:pt x="2030" y="1298"/>
                  </a:lnTo>
                  <a:lnTo>
                    <a:pt x="2036" y="1293"/>
                  </a:lnTo>
                  <a:lnTo>
                    <a:pt x="2041" y="1293"/>
                  </a:lnTo>
                  <a:lnTo>
                    <a:pt x="2047" y="1293"/>
                  </a:lnTo>
                </a:path>
              </a:pathLst>
            </a:custGeom>
            <a:noFill/>
            <a:ln w="25400" cap="flat" cmpd="sng">
              <a:solidFill>
                <a:srgbClr val="800000">
                  <a:alpha val="100000"/>
                </a:srgbClr>
              </a:solidFill>
              <a:prstDash val="solid"/>
              <a:round/>
              <a:headEnd type="none" w="med" len="med"/>
              <a:tailEnd type="none" w="med" len="med"/>
            </a:ln>
          </p:spPr>
          <p:txBody>
            <a:bodyPr/>
            <a:p>
              <a:endParaRPr lang="en-US"/>
            </a:p>
          </p:txBody>
        </p:sp>
        <p:sp>
          <p:nvSpPr>
            <p:cNvPr id="407571" name="Freeform 28"/>
            <p:cNvSpPr/>
            <p:nvPr/>
          </p:nvSpPr>
          <p:spPr>
            <a:xfrm>
              <a:off x="1680" y="2832"/>
              <a:ext cx="3120" cy="1536"/>
            </a:xfrm>
            <a:custGeom>
              <a:avLst/>
              <a:gdLst>
                <a:gd name="txL" fmla="*/ 0 w 2047"/>
                <a:gd name="txT" fmla="*/ 0 h 1516"/>
                <a:gd name="txR" fmla="*/ 2047 w 2047"/>
                <a:gd name="txB" fmla="*/ 1516 h 1516"/>
              </a:gdLst>
              <a:ahLst/>
              <a:cxnLst>
                <a:cxn ang="0">
                  <a:pos x="378" y="1386"/>
                </a:cxn>
                <a:cxn ang="0">
                  <a:pos x="799" y="1386"/>
                </a:cxn>
                <a:cxn ang="0">
                  <a:pos x="1218" y="1381"/>
                </a:cxn>
                <a:cxn ang="0">
                  <a:pos x="1635" y="1381"/>
                </a:cxn>
                <a:cxn ang="0">
                  <a:pos x="2058" y="1386"/>
                </a:cxn>
                <a:cxn ang="0">
                  <a:pos x="2478" y="1397"/>
                </a:cxn>
                <a:cxn ang="0">
                  <a:pos x="2897" y="1403"/>
                </a:cxn>
                <a:cxn ang="0">
                  <a:pos x="3315" y="1386"/>
                </a:cxn>
                <a:cxn ang="0">
                  <a:pos x="3736" y="1347"/>
                </a:cxn>
                <a:cxn ang="0">
                  <a:pos x="4156" y="1307"/>
                </a:cxn>
                <a:cxn ang="0">
                  <a:pos x="4573" y="1300"/>
                </a:cxn>
                <a:cxn ang="0">
                  <a:pos x="4943" y="1352"/>
                </a:cxn>
                <a:cxn ang="0">
                  <a:pos x="5132" y="1403"/>
                </a:cxn>
                <a:cxn ang="0">
                  <a:pos x="5322" y="1454"/>
                </a:cxn>
                <a:cxn ang="0">
                  <a:pos x="5505" y="1506"/>
                </a:cxn>
                <a:cxn ang="0">
                  <a:pos x="5694" y="1556"/>
                </a:cxn>
                <a:cxn ang="0">
                  <a:pos x="5920" y="1607"/>
                </a:cxn>
                <a:cxn ang="0">
                  <a:pos x="6302" y="1597"/>
                </a:cxn>
                <a:cxn ang="0">
                  <a:pos x="6484" y="1545"/>
                </a:cxn>
                <a:cxn ang="0">
                  <a:pos x="6621" y="1471"/>
                </a:cxn>
                <a:cxn ang="0">
                  <a:pos x="6763" y="1369"/>
                </a:cxn>
                <a:cxn ang="0">
                  <a:pos x="6901" y="1244"/>
                </a:cxn>
                <a:cxn ang="0">
                  <a:pos x="7092" y="1097"/>
                </a:cxn>
                <a:cxn ang="0">
                  <a:pos x="7229" y="938"/>
                </a:cxn>
                <a:cxn ang="0">
                  <a:pos x="7371" y="767"/>
                </a:cxn>
                <a:cxn ang="0">
                  <a:pos x="7513" y="603"/>
                </a:cxn>
                <a:cxn ang="0">
                  <a:pos x="7702" y="438"/>
                </a:cxn>
                <a:cxn ang="0">
                  <a:pos x="7843" y="292"/>
                </a:cxn>
                <a:cxn ang="0">
                  <a:pos x="7978" y="170"/>
                </a:cxn>
                <a:cxn ang="0">
                  <a:pos x="8115" y="75"/>
                </a:cxn>
                <a:cxn ang="0">
                  <a:pos x="8301" y="16"/>
                </a:cxn>
                <a:cxn ang="0">
                  <a:pos x="8580" y="22"/>
                </a:cxn>
                <a:cxn ang="0">
                  <a:pos x="8770" y="85"/>
                </a:cxn>
                <a:cxn ang="0">
                  <a:pos x="8909" y="181"/>
                </a:cxn>
                <a:cxn ang="0">
                  <a:pos x="9051" y="308"/>
                </a:cxn>
                <a:cxn ang="0">
                  <a:pos x="9192" y="456"/>
                </a:cxn>
                <a:cxn ang="0">
                  <a:pos x="9381" y="620"/>
                </a:cxn>
                <a:cxn ang="0">
                  <a:pos x="9514" y="790"/>
                </a:cxn>
                <a:cxn ang="0">
                  <a:pos x="9654" y="954"/>
                </a:cxn>
                <a:cxn ang="0">
                  <a:pos x="9794" y="1113"/>
                </a:cxn>
                <a:cxn ang="0">
                  <a:pos x="9985" y="1261"/>
                </a:cxn>
                <a:cxn ang="0">
                  <a:pos x="10124" y="1381"/>
                </a:cxn>
                <a:cxn ang="0">
                  <a:pos x="10265" y="1482"/>
                </a:cxn>
                <a:cxn ang="0">
                  <a:pos x="10407" y="1550"/>
                </a:cxn>
                <a:cxn ang="0">
                  <a:pos x="10587" y="1602"/>
                </a:cxn>
                <a:cxn ang="0">
                  <a:pos x="11005" y="1602"/>
                </a:cxn>
                <a:cxn ang="0">
                  <a:pos x="11247" y="1550"/>
                </a:cxn>
                <a:cxn ang="0">
                  <a:pos x="11381" y="1500"/>
                </a:cxn>
                <a:cxn ang="0">
                  <a:pos x="11564" y="1449"/>
                </a:cxn>
                <a:cxn ang="0">
                  <a:pos x="11754" y="1397"/>
                </a:cxn>
                <a:cxn ang="0">
                  <a:pos x="11985" y="1347"/>
                </a:cxn>
                <a:cxn ang="0">
                  <a:pos x="12315" y="1300"/>
                </a:cxn>
                <a:cxn ang="0">
                  <a:pos x="12733" y="1312"/>
                </a:cxn>
                <a:cxn ang="0">
                  <a:pos x="13151" y="1352"/>
                </a:cxn>
                <a:cxn ang="0">
                  <a:pos x="13571" y="1391"/>
                </a:cxn>
                <a:cxn ang="0">
                  <a:pos x="13995" y="1403"/>
                </a:cxn>
                <a:cxn ang="0">
                  <a:pos x="14410" y="1397"/>
                </a:cxn>
                <a:cxn ang="0">
                  <a:pos x="14829" y="1386"/>
                </a:cxn>
                <a:cxn ang="0">
                  <a:pos x="15251" y="1381"/>
                </a:cxn>
                <a:cxn ang="0">
                  <a:pos x="15672" y="1381"/>
                </a:cxn>
                <a:cxn ang="0">
                  <a:pos x="16089" y="1386"/>
                </a:cxn>
                <a:cxn ang="0">
                  <a:pos x="16508" y="1386"/>
                </a:cxn>
              </a:cxnLst>
              <a:rect l="txL" t="txT" r="txR" b="txB"/>
              <a:pathLst>
                <a:path w="2047" h="1516">
                  <a:moveTo>
                    <a:pt x="0" y="1293"/>
                  </a:moveTo>
                  <a:lnTo>
                    <a:pt x="6" y="1293"/>
                  </a:lnTo>
                  <a:lnTo>
                    <a:pt x="12" y="1293"/>
                  </a:lnTo>
                  <a:lnTo>
                    <a:pt x="17" y="1298"/>
                  </a:lnTo>
                  <a:lnTo>
                    <a:pt x="23" y="1298"/>
                  </a:lnTo>
                  <a:lnTo>
                    <a:pt x="29" y="1298"/>
                  </a:lnTo>
                  <a:lnTo>
                    <a:pt x="34" y="1298"/>
                  </a:lnTo>
                  <a:lnTo>
                    <a:pt x="40" y="1298"/>
                  </a:lnTo>
                  <a:lnTo>
                    <a:pt x="46" y="1298"/>
                  </a:lnTo>
                  <a:lnTo>
                    <a:pt x="51" y="1298"/>
                  </a:lnTo>
                  <a:lnTo>
                    <a:pt x="57" y="1298"/>
                  </a:lnTo>
                  <a:lnTo>
                    <a:pt x="63" y="1298"/>
                  </a:lnTo>
                  <a:lnTo>
                    <a:pt x="68" y="1298"/>
                  </a:lnTo>
                  <a:lnTo>
                    <a:pt x="74" y="1298"/>
                  </a:lnTo>
                  <a:lnTo>
                    <a:pt x="80" y="1298"/>
                  </a:lnTo>
                  <a:lnTo>
                    <a:pt x="85" y="1298"/>
                  </a:lnTo>
                  <a:lnTo>
                    <a:pt x="91" y="1298"/>
                  </a:lnTo>
                  <a:lnTo>
                    <a:pt x="97" y="1298"/>
                  </a:lnTo>
                  <a:lnTo>
                    <a:pt x="102" y="1298"/>
                  </a:lnTo>
                  <a:lnTo>
                    <a:pt x="108" y="1298"/>
                  </a:lnTo>
                  <a:lnTo>
                    <a:pt x="114" y="1298"/>
                  </a:lnTo>
                  <a:lnTo>
                    <a:pt x="119" y="1298"/>
                  </a:lnTo>
                  <a:lnTo>
                    <a:pt x="125" y="1298"/>
                  </a:lnTo>
                  <a:lnTo>
                    <a:pt x="131" y="1293"/>
                  </a:lnTo>
                  <a:lnTo>
                    <a:pt x="136" y="1293"/>
                  </a:lnTo>
                  <a:lnTo>
                    <a:pt x="142" y="1293"/>
                  </a:lnTo>
                  <a:lnTo>
                    <a:pt x="148" y="1293"/>
                  </a:lnTo>
                  <a:lnTo>
                    <a:pt x="153" y="1293"/>
                  </a:lnTo>
                  <a:lnTo>
                    <a:pt x="159" y="1293"/>
                  </a:lnTo>
                  <a:lnTo>
                    <a:pt x="165" y="1293"/>
                  </a:lnTo>
                  <a:lnTo>
                    <a:pt x="170" y="1293"/>
                  </a:lnTo>
                  <a:lnTo>
                    <a:pt x="176" y="1293"/>
                  </a:lnTo>
                  <a:lnTo>
                    <a:pt x="182" y="1293"/>
                  </a:lnTo>
                  <a:lnTo>
                    <a:pt x="187" y="1293"/>
                  </a:lnTo>
                  <a:lnTo>
                    <a:pt x="193" y="1293"/>
                  </a:lnTo>
                  <a:lnTo>
                    <a:pt x="199" y="1293"/>
                  </a:lnTo>
                  <a:lnTo>
                    <a:pt x="204" y="1293"/>
                  </a:lnTo>
                  <a:lnTo>
                    <a:pt x="210" y="1293"/>
                  </a:lnTo>
                  <a:lnTo>
                    <a:pt x="216" y="1293"/>
                  </a:lnTo>
                  <a:lnTo>
                    <a:pt x="221" y="1298"/>
                  </a:lnTo>
                  <a:lnTo>
                    <a:pt x="227" y="1298"/>
                  </a:lnTo>
                  <a:lnTo>
                    <a:pt x="233" y="1298"/>
                  </a:lnTo>
                  <a:lnTo>
                    <a:pt x="238" y="1298"/>
                  </a:lnTo>
                  <a:lnTo>
                    <a:pt x="244" y="1298"/>
                  </a:lnTo>
                  <a:lnTo>
                    <a:pt x="250" y="1298"/>
                  </a:lnTo>
                  <a:lnTo>
                    <a:pt x="255" y="1303"/>
                  </a:lnTo>
                  <a:lnTo>
                    <a:pt x="261" y="1303"/>
                  </a:lnTo>
                  <a:lnTo>
                    <a:pt x="267" y="1303"/>
                  </a:lnTo>
                  <a:lnTo>
                    <a:pt x="272" y="1303"/>
                  </a:lnTo>
                  <a:lnTo>
                    <a:pt x="278" y="1309"/>
                  </a:lnTo>
                  <a:lnTo>
                    <a:pt x="284" y="1309"/>
                  </a:lnTo>
                  <a:lnTo>
                    <a:pt x="289" y="1309"/>
                  </a:lnTo>
                  <a:lnTo>
                    <a:pt x="295" y="1309"/>
                  </a:lnTo>
                  <a:lnTo>
                    <a:pt x="301" y="1309"/>
                  </a:lnTo>
                  <a:lnTo>
                    <a:pt x="306" y="1314"/>
                  </a:lnTo>
                  <a:lnTo>
                    <a:pt x="312" y="1314"/>
                  </a:lnTo>
                  <a:lnTo>
                    <a:pt x="318" y="1314"/>
                  </a:lnTo>
                  <a:lnTo>
                    <a:pt x="323" y="1314"/>
                  </a:lnTo>
                  <a:lnTo>
                    <a:pt x="329" y="1314"/>
                  </a:lnTo>
                  <a:lnTo>
                    <a:pt x="335" y="1314"/>
                  </a:lnTo>
                  <a:lnTo>
                    <a:pt x="340" y="1314"/>
                  </a:lnTo>
                  <a:lnTo>
                    <a:pt x="346" y="1314"/>
                  </a:lnTo>
                  <a:lnTo>
                    <a:pt x="352" y="1314"/>
                  </a:lnTo>
                  <a:lnTo>
                    <a:pt x="357" y="1314"/>
                  </a:lnTo>
                  <a:lnTo>
                    <a:pt x="363" y="1314"/>
                  </a:lnTo>
                  <a:lnTo>
                    <a:pt x="369" y="1314"/>
                  </a:lnTo>
                  <a:lnTo>
                    <a:pt x="374" y="1309"/>
                  </a:lnTo>
                  <a:lnTo>
                    <a:pt x="380" y="1309"/>
                  </a:lnTo>
                  <a:lnTo>
                    <a:pt x="386" y="1309"/>
                  </a:lnTo>
                  <a:lnTo>
                    <a:pt x="391" y="1303"/>
                  </a:lnTo>
                  <a:lnTo>
                    <a:pt x="397" y="1303"/>
                  </a:lnTo>
                  <a:lnTo>
                    <a:pt x="403" y="1298"/>
                  </a:lnTo>
                  <a:lnTo>
                    <a:pt x="408" y="1298"/>
                  </a:lnTo>
                  <a:lnTo>
                    <a:pt x="414" y="1293"/>
                  </a:lnTo>
                  <a:lnTo>
                    <a:pt x="420" y="1287"/>
                  </a:lnTo>
                  <a:lnTo>
                    <a:pt x="425" y="1282"/>
                  </a:lnTo>
                  <a:lnTo>
                    <a:pt x="431" y="1277"/>
                  </a:lnTo>
                  <a:lnTo>
                    <a:pt x="437" y="1277"/>
                  </a:lnTo>
                  <a:lnTo>
                    <a:pt x="442" y="1271"/>
                  </a:lnTo>
                  <a:lnTo>
                    <a:pt x="448" y="1266"/>
                  </a:lnTo>
                  <a:lnTo>
                    <a:pt x="454" y="1261"/>
                  </a:lnTo>
                  <a:lnTo>
                    <a:pt x="459" y="1255"/>
                  </a:lnTo>
                  <a:lnTo>
                    <a:pt x="465" y="1250"/>
                  </a:lnTo>
                  <a:lnTo>
                    <a:pt x="471" y="1245"/>
                  </a:lnTo>
                  <a:lnTo>
                    <a:pt x="476" y="1240"/>
                  </a:lnTo>
                  <a:lnTo>
                    <a:pt x="482" y="1240"/>
                  </a:lnTo>
                  <a:lnTo>
                    <a:pt x="488" y="1234"/>
                  </a:lnTo>
                  <a:lnTo>
                    <a:pt x="493" y="1229"/>
                  </a:lnTo>
                  <a:lnTo>
                    <a:pt x="499" y="1229"/>
                  </a:lnTo>
                  <a:lnTo>
                    <a:pt x="505" y="1224"/>
                  </a:lnTo>
                  <a:lnTo>
                    <a:pt x="510" y="1224"/>
                  </a:lnTo>
                  <a:lnTo>
                    <a:pt x="516" y="1218"/>
                  </a:lnTo>
                  <a:lnTo>
                    <a:pt x="522" y="1218"/>
                  </a:lnTo>
                  <a:lnTo>
                    <a:pt x="527" y="1218"/>
                  </a:lnTo>
                  <a:lnTo>
                    <a:pt x="533" y="1218"/>
                  </a:lnTo>
                  <a:lnTo>
                    <a:pt x="539" y="1218"/>
                  </a:lnTo>
                  <a:lnTo>
                    <a:pt x="545" y="1218"/>
                  </a:lnTo>
                  <a:lnTo>
                    <a:pt x="550" y="1218"/>
                  </a:lnTo>
                  <a:lnTo>
                    <a:pt x="556" y="1218"/>
                  </a:lnTo>
                  <a:lnTo>
                    <a:pt x="562" y="1224"/>
                  </a:lnTo>
                  <a:lnTo>
                    <a:pt x="567" y="1229"/>
                  </a:lnTo>
                  <a:lnTo>
                    <a:pt x="573" y="1234"/>
                  </a:lnTo>
                  <a:lnTo>
                    <a:pt x="579" y="1240"/>
                  </a:lnTo>
                  <a:lnTo>
                    <a:pt x="584" y="1245"/>
                  </a:lnTo>
                  <a:lnTo>
                    <a:pt x="590" y="1250"/>
                  </a:lnTo>
                  <a:lnTo>
                    <a:pt x="596" y="1255"/>
                  </a:lnTo>
                  <a:lnTo>
                    <a:pt x="596" y="1261"/>
                  </a:lnTo>
                  <a:lnTo>
                    <a:pt x="601" y="1266"/>
                  </a:lnTo>
                  <a:lnTo>
                    <a:pt x="601" y="1271"/>
                  </a:lnTo>
                  <a:lnTo>
                    <a:pt x="607" y="1277"/>
                  </a:lnTo>
                  <a:lnTo>
                    <a:pt x="613" y="1282"/>
                  </a:lnTo>
                  <a:lnTo>
                    <a:pt x="613" y="1287"/>
                  </a:lnTo>
                  <a:lnTo>
                    <a:pt x="618" y="1293"/>
                  </a:lnTo>
                  <a:lnTo>
                    <a:pt x="618" y="1298"/>
                  </a:lnTo>
                  <a:lnTo>
                    <a:pt x="618" y="1303"/>
                  </a:lnTo>
                  <a:lnTo>
                    <a:pt x="624" y="1309"/>
                  </a:lnTo>
                  <a:lnTo>
                    <a:pt x="624" y="1314"/>
                  </a:lnTo>
                  <a:lnTo>
                    <a:pt x="630" y="1319"/>
                  </a:lnTo>
                  <a:lnTo>
                    <a:pt x="630" y="1325"/>
                  </a:lnTo>
                  <a:lnTo>
                    <a:pt x="630" y="1330"/>
                  </a:lnTo>
                  <a:lnTo>
                    <a:pt x="635" y="1335"/>
                  </a:lnTo>
                  <a:lnTo>
                    <a:pt x="641" y="1341"/>
                  </a:lnTo>
                  <a:lnTo>
                    <a:pt x="641" y="1346"/>
                  </a:lnTo>
                  <a:lnTo>
                    <a:pt x="641" y="1351"/>
                  </a:lnTo>
                  <a:lnTo>
                    <a:pt x="647" y="1357"/>
                  </a:lnTo>
                  <a:lnTo>
                    <a:pt x="647" y="1362"/>
                  </a:lnTo>
                  <a:lnTo>
                    <a:pt x="647" y="1367"/>
                  </a:lnTo>
                  <a:lnTo>
                    <a:pt x="652" y="1372"/>
                  </a:lnTo>
                  <a:lnTo>
                    <a:pt x="652" y="1378"/>
                  </a:lnTo>
                  <a:lnTo>
                    <a:pt x="658" y="1383"/>
                  </a:lnTo>
                  <a:lnTo>
                    <a:pt x="658" y="1388"/>
                  </a:lnTo>
                  <a:lnTo>
                    <a:pt x="664" y="1394"/>
                  </a:lnTo>
                  <a:lnTo>
                    <a:pt x="664" y="1399"/>
                  </a:lnTo>
                  <a:lnTo>
                    <a:pt x="664" y="1404"/>
                  </a:lnTo>
                  <a:lnTo>
                    <a:pt x="669" y="1410"/>
                  </a:lnTo>
                  <a:lnTo>
                    <a:pt x="669" y="1415"/>
                  </a:lnTo>
                  <a:lnTo>
                    <a:pt x="669" y="1420"/>
                  </a:lnTo>
                  <a:lnTo>
                    <a:pt x="675" y="1426"/>
                  </a:lnTo>
                  <a:lnTo>
                    <a:pt x="675" y="1431"/>
                  </a:lnTo>
                  <a:lnTo>
                    <a:pt x="681" y="1436"/>
                  </a:lnTo>
                  <a:lnTo>
                    <a:pt x="681" y="1442"/>
                  </a:lnTo>
                  <a:lnTo>
                    <a:pt x="686" y="1447"/>
                  </a:lnTo>
                  <a:lnTo>
                    <a:pt x="686" y="1452"/>
                  </a:lnTo>
                  <a:lnTo>
                    <a:pt x="692" y="1458"/>
                  </a:lnTo>
                  <a:lnTo>
                    <a:pt x="692" y="1463"/>
                  </a:lnTo>
                  <a:lnTo>
                    <a:pt x="692" y="1468"/>
                  </a:lnTo>
                  <a:lnTo>
                    <a:pt x="698" y="1474"/>
                  </a:lnTo>
                  <a:lnTo>
                    <a:pt x="698" y="1479"/>
                  </a:lnTo>
                  <a:lnTo>
                    <a:pt x="703" y="1484"/>
                  </a:lnTo>
                  <a:lnTo>
                    <a:pt x="709" y="1489"/>
                  </a:lnTo>
                  <a:lnTo>
                    <a:pt x="715" y="1495"/>
                  </a:lnTo>
                  <a:lnTo>
                    <a:pt x="715" y="1500"/>
                  </a:lnTo>
                  <a:lnTo>
                    <a:pt x="720" y="1505"/>
                  </a:lnTo>
                  <a:lnTo>
                    <a:pt x="726" y="1511"/>
                  </a:lnTo>
                  <a:lnTo>
                    <a:pt x="732" y="1516"/>
                  </a:lnTo>
                  <a:lnTo>
                    <a:pt x="737" y="1516"/>
                  </a:lnTo>
                  <a:lnTo>
                    <a:pt x="743" y="1516"/>
                  </a:lnTo>
                  <a:lnTo>
                    <a:pt x="749" y="1511"/>
                  </a:lnTo>
                  <a:lnTo>
                    <a:pt x="754" y="1511"/>
                  </a:lnTo>
                  <a:lnTo>
                    <a:pt x="760" y="1505"/>
                  </a:lnTo>
                  <a:lnTo>
                    <a:pt x="766" y="1500"/>
                  </a:lnTo>
                  <a:lnTo>
                    <a:pt x="766" y="1495"/>
                  </a:lnTo>
                  <a:lnTo>
                    <a:pt x="771" y="1489"/>
                  </a:lnTo>
                  <a:lnTo>
                    <a:pt x="771" y="1484"/>
                  </a:lnTo>
                  <a:lnTo>
                    <a:pt x="771" y="1479"/>
                  </a:lnTo>
                  <a:lnTo>
                    <a:pt x="777" y="1474"/>
                  </a:lnTo>
                  <a:lnTo>
                    <a:pt x="777" y="1468"/>
                  </a:lnTo>
                  <a:lnTo>
                    <a:pt x="777" y="1463"/>
                  </a:lnTo>
                  <a:lnTo>
                    <a:pt x="783" y="1458"/>
                  </a:lnTo>
                  <a:lnTo>
                    <a:pt x="783" y="1452"/>
                  </a:lnTo>
                  <a:lnTo>
                    <a:pt x="788" y="1447"/>
                  </a:lnTo>
                  <a:lnTo>
                    <a:pt x="788" y="1442"/>
                  </a:lnTo>
                  <a:lnTo>
                    <a:pt x="788" y="1436"/>
                  </a:lnTo>
                  <a:lnTo>
                    <a:pt x="794" y="1426"/>
                  </a:lnTo>
                  <a:lnTo>
                    <a:pt x="794" y="1420"/>
                  </a:lnTo>
                  <a:lnTo>
                    <a:pt x="794" y="1410"/>
                  </a:lnTo>
                  <a:lnTo>
                    <a:pt x="800" y="1404"/>
                  </a:lnTo>
                  <a:lnTo>
                    <a:pt x="800" y="1394"/>
                  </a:lnTo>
                  <a:lnTo>
                    <a:pt x="800" y="1388"/>
                  </a:lnTo>
                  <a:lnTo>
                    <a:pt x="805" y="1378"/>
                  </a:lnTo>
                  <a:lnTo>
                    <a:pt x="805" y="1367"/>
                  </a:lnTo>
                  <a:lnTo>
                    <a:pt x="811" y="1357"/>
                  </a:lnTo>
                  <a:lnTo>
                    <a:pt x="811" y="1346"/>
                  </a:lnTo>
                  <a:lnTo>
                    <a:pt x="811" y="1341"/>
                  </a:lnTo>
                  <a:lnTo>
                    <a:pt x="817" y="1330"/>
                  </a:lnTo>
                  <a:lnTo>
                    <a:pt x="817" y="1319"/>
                  </a:lnTo>
                  <a:lnTo>
                    <a:pt x="817" y="1303"/>
                  </a:lnTo>
                  <a:lnTo>
                    <a:pt x="822" y="1293"/>
                  </a:lnTo>
                  <a:lnTo>
                    <a:pt x="822" y="1282"/>
                  </a:lnTo>
                  <a:lnTo>
                    <a:pt x="822" y="1271"/>
                  </a:lnTo>
                  <a:lnTo>
                    <a:pt x="828" y="1261"/>
                  </a:lnTo>
                  <a:lnTo>
                    <a:pt x="828" y="1245"/>
                  </a:lnTo>
                  <a:lnTo>
                    <a:pt x="828" y="1234"/>
                  </a:lnTo>
                  <a:lnTo>
                    <a:pt x="834" y="1218"/>
                  </a:lnTo>
                  <a:lnTo>
                    <a:pt x="834" y="1208"/>
                  </a:lnTo>
                  <a:lnTo>
                    <a:pt x="839" y="1192"/>
                  </a:lnTo>
                  <a:lnTo>
                    <a:pt x="839" y="1181"/>
                  </a:lnTo>
                  <a:lnTo>
                    <a:pt x="839" y="1165"/>
                  </a:lnTo>
                  <a:lnTo>
                    <a:pt x="845" y="1149"/>
                  </a:lnTo>
                  <a:lnTo>
                    <a:pt x="845" y="1138"/>
                  </a:lnTo>
                  <a:lnTo>
                    <a:pt x="845" y="1123"/>
                  </a:lnTo>
                  <a:lnTo>
                    <a:pt x="851" y="1107"/>
                  </a:lnTo>
                  <a:lnTo>
                    <a:pt x="851" y="1091"/>
                  </a:lnTo>
                  <a:lnTo>
                    <a:pt x="851" y="1075"/>
                  </a:lnTo>
                  <a:lnTo>
                    <a:pt x="856" y="1059"/>
                  </a:lnTo>
                  <a:lnTo>
                    <a:pt x="856" y="1043"/>
                  </a:lnTo>
                  <a:lnTo>
                    <a:pt x="862" y="1027"/>
                  </a:lnTo>
                  <a:lnTo>
                    <a:pt x="862" y="1011"/>
                  </a:lnTo>
                  <a:lnTo>
                    <a:pt x="862" y="995"/>
                  </a:lnTo>
                  <a:lnTo>
                    <a:pt x="868" y="979"/>
                  </a:lnTo>
                  <a:lnTo>
                    <a:pt x="868" y="963"/>
                  </a:lnTo>
                  <a:lnTo>
                    <a:pt x="868" y="947"/>
                  </a:lnTo>
                  <a:lnTo>
                    <a:pt x="873" y="931"/>
                  </a:lnTo>
                  <a:lnTo>
                    <a:pt x="873" y="915"/>
                  </a:lnTo>
                  <a:lnTo>
                    <a:pt x="873" y="894"/>
                  </a:lnTo>
                  <a:lnTo>
                    <a:pt x="879" y="878"/>
                  </a:lnTo>
                  <a:lnTo>
                    <a:pt x="879" y="862"/>
                  </a:lnTo>
                  <a:lnTo>
                    <a:pt x="885" y="846"/>
                  </a:lnTo>
                  <a:lnTo>
                    <a:pt x="885" y="825"/>
                  </a:lnTo>
                  <a:lnTo>
                    <a:pt x="885" y="809"/>
                  </a:lnTo>
                  <a:lnTo>
                    <a:pt x="890" y="793"/>
                  </a:lnTo>
                  <a:lnTo>
                    <a:pt x="890" y="772"/>
                  </a:lnTo>
                  <a:lnTo>
                    <a:pt x="890" y="756"/>
                  </a:lnTo>
                  <a:lnTo>
                    <a:pt x="896" y="740"/>
                  </a:lnTo>
                  <a:lnTo>
                    <a:pt x="896" y="718"/>
                  </a:lnTo>
                  <a:lnTo>
                    <a:pt x="896" y="702"/>
                  </a:lnTo>
                  <a:lnTo>
                    <a:pt x="902" y="686"/>
                  </a:lnTo>
                  <a:lnTo>
                    <a:pt x="902" y="665"/>
                  </a:lnTo>
                  <a:lnTo>
                    <a:pt x="902" y="649"/>
                  </a:lnTo>
                  <a:lnTo>
                    <a:pt x="907" y="633"/>
                  </a:lnTo>
                  <a:lnTo>
                    <a:pt x="907" y="612"/>
                  </a:lnTo>
                  <a:lnTo>
                    <a:pt x="913" y="596"/>
                  </a:lnTo>
                  <a:lnTo>
                    <a:pt x="913" y="580"/>
                  </a:lnTo>
                  <a:lnTo>
                    <a:pt x="913" y="564"/>
                  </a:lnTo>
                  <a:lnTo>
                    <a:pt x="919" y="543"/>
                  </a:lnTo>
                  <a:lnTo>
                    <a:pt x="919" y="527"/>
                  </a:lnTo>
                  <a:lnTo>
                    <a:pt x="919" y="511"/>
                  </a:lnTo>
                  <a:lnTo>
                    <a:pt x="924" y="495"/>
                  </a:lnTo>
                  <a:lnTo>
                    <a:pt x="924" y="474"/>
                  </a:lnTo>
                  <a:lnTo>
                    <a:pt x="924" y="458"/>
                  </a:lnTo>
                  <a:lnTo>
                    <a:pt x="930" y="442"/>
                  </a:lnTo>
                  <a:lnTo>
                    <a:pt x="930" y="426"/>
                  </a:lnTo>
                  <a:lnTo>
                    <a:pt x="936" y="410"/>
                  </a:lnTo>
                  <a:lnTo>
                    <a:pt x="936" y="394"/>
                  </a:lnTo>
                  <a:lnTo>
                    <a:pt x="936" y="378"/>
                  </a:lnTo>
                  <a:lnTo>
                    <a:pt x="941" y="362"/>
                  </a:lnTo>
                  <a:lnTo>
                    <a:pt x="941" y="346"/>
                  </a:lnTo>
                  <a:lnTo>
                    <a:pt x="941" y="330"/>
                  </a:lnTo>
                  <a:lnTo>
                    <a:pt x="947" y="314"/>
                  </a:lnTo>
                  <a:lnTo>
                    <a:pt x="947" y="304"/>
                  </a:lnTo>
                  <a:lnTo>
                    <a:pt x="947" y="288"/>
                  </a:lnTo>
                  <a:lnTo>
                    <a:pt x="953" y="272"/>
                  </a:lnTo>
                  <a:lnTo>
                    <a:pt x="953" y="261"/>
                  </a:lnTo>
                  <a:lnTo>
                    <a:pt x="958" y="245"/>
                  </a:lnTo>
                  <a:lnTo>
                    <a:pt x="958" y="234"/>
                  </a:lnTo>
                  <a:lnTo>
                    <a:pt x="958" y="218"/>
                  </a:lnTo>
                  <a:lnTo>
                    <a:pt x="964" y="208"/>
                  </a:lnTo>
                  <a:lnTo>
                    <a:pt x="964" y="192"/>
                  </a:lnTo>
                  <a:lnTo>
                    <a:pt x="964" y="181"/>
                  </a:lnTo>
                  <a:lnTo>
                    <a:pt x="970" y="171"/>
                  </a:lnTo>
                  <a:lnTo>
                    <a:pt x="970" y="160"/>
                  </a:lnTo>
                  <a:lnTo>
                    <a:pt x="970" y="149"/>
                  </a:lnTo>
                  <a:lnTo>
                    <a:pt x="975" y="139"/>
                  </a:lnTo>
                  <a:lnTo>
                    <a:pt x="975" y="128"/>
                  </a:lnTo>
                  <a:lnTo>
                    <a:pt x="975" y="117"/>
                  </a:lnTo>
                  <a:lnTo>
                    <a:pt x="981" y="107"/>
                  </a:lnTo>
                  <a:lnTo>
                    <a:pt x="981" y="96"/>
                  </a:lnTo>
                  <a:lnTo>
                    <a:pt x="987" y="86"/>
                  </a:lnTo>
                  <a:lnTo>
                    <a:pt x="987" y="80"/>
                  </a:lnTo>
                  <a:lnTo>
                    <a:pt x="987" y="70"/>
                  </a:lnTo>
                  <a:lnTo>
                    <a:pt x="992" y="64"/>
                  </a:lnTo>
                  <a:lnTo>
                    <a:pt x="992" y="59"/>
                  </a:lnTo>
                  <a:lnTo>
                    <a:pt x="992" y="48"/>
                  </a:lnTo>
                  <a:lnTo>
                    <a:pt x="998" y="43"/>
                  </a:lnTo>
                  <a:lnTo>
                    <a:pt x="998" y="38"/>
                  </a:lnTo>
                  <a:lnTo>
                    <a:pt x="998" y="32"/>
                  </a:lnTo>
                  <a:lnTo>
                    <a:pt x="1004" y="27"/>
                  </a:lnTo>
                  <a:lnTo>
                    <a:pt x="1004" y="22"/>
                  </a:lnTo>
                  <a:lnTo>
                    <a:pt x="1009" y="16"/>
                  </a:lnTo>
                  <a:lnTo>
                    <a:pt x="1009" y="11"/>
                  </a:lnTo>
                  <a:lnTo>
                    <a:pt x="1015" y="6"/>
                  </a:lnTo>
                  <a:lnTo>
                    <a:pt x="1021" y="0"/>
                  </a:lnTo>
                  <a:lnTo>
                    <a:pt x="1026" y="0"/>
                  </a:lnTo>
                  <a:lnTo>
                    <a:pt x="1032" y="0"/>
                  </a:lnTo>
                  <a:lnTo>
                    <a:pt x="1038" y="6"/>
                  </a:lnTo>
                  <a:lnTo>
                    <a:pt x="1043" y="11"/>
                  </a:lnTo>
                  <a:lnTo>
                    <a:pt x="1043" y="16"/>
                  </a:lnTo>
                  <a:lnTo>
                    <a:pt x="1043" y="22"/>
                  </a:lnTo>
                  <a:lnTo>
                    <a:pt x="1049" y="27"/>
                  </a:lnTo>
                  <a:lnTo>
                    <a:pt x="1049" y="32"/>
                  </a:lnTo>
                  <a:lnTo>
                    <a:pt x="1049" y="38"/>
                  </a:lnTo>
                  <a:lnTo>
                    <a:pt x="1055" y="43"/>
                  </a:lnTo>
                  <a:lnTo>
                    <a:pt x="1055" y="48"/>
                  </a:lnTo>
                  <a:lnTo>
                    <a:pt x="1060" y="59"/>
                  </a:lnTo>
                  <a:lnTo>
                    <a:pt x="1060" y="64"/>
                  </a:lnTo>
                  <a:lnTo>
                    <a:pt x="1060" y="70"/>
                  </a:lnTo>
                  <a:lnTo>
                    <a:pt x="1066" y="80"/>
                  </a:lnTo>
                  <a:lnTo>
                    <a:pt x="1066" y="86"/>
                  </a:lnTo>
                  <a:lnTo>
                    <a:pt x="1066" y="96"/>
                  </a:lnTo>
                  <a:lnTo>
                    <a:pt x="1072" y="107"/>
                  </a:lnTo>
                  <a:lnTo>
                    <a:pt x="1072" y="117"/>
                  </a:lnTo>
                  <a:lnTo>
                    <a:pt x="1072" y="128"/>
                  </a:lnTo>
                  <a:lnTo>
                    <a:pt x="1077" y="139"/>
                  </a:lnTo>
                  <a:lnTo>
                    <a:pt x="1077" y="149"/>
                  </a:lnTo>
                  <a:lnTo>
                    <a:pt x="1083" y="160"/>
                  </a:lnTo>
                  <a:lnTo>
                    <a:pt x="1083" y="171"/>
                  </a:lnTo>
                  <a:lnTo>
                    <a:pt x="1083" y="181"/>
                  </a:lnTo>
                  <a:lnTo>
                    <a:pt x="1089" y="192"/>
                  </a:lnTo>
                  <a:lnTo>
                    <a:pt x="1089" y="208"/>
                  </a:lnTo>
                  <a:lnTo>
                    <a:pt x="1089" y="218"/>
                  </a:lnTo>
                  <a:lnTo>
                    <a:pt x="1094" y="234"/>
                  </a:lnTo>
                  <a:lnTo>
                    <a:pt x="1094" y="245"/>
                  </a:lnTo>
                  <a:lnTo>
                    <a:pt x="1094" y="261"/>
                  </a:lnTo>
                  <a:lnTo>
                    <a:pt x="1100" y="272"/>
                  </a:lnTo>
                  <a:lnTo>
                    <a:pt x="1100" y="288"/>
                  </a:lnTo>
                  <a:lnTo>
                    <a:pt x="1100" y="304"/>
                  </a:lnTo>
                  <a:lnTo>
                    <a:pt x="1106" y="314"/>
                  </a:lnTo>
                  <a:lnTo>
                    <a:pt x="1106" y="330"/>
                  </a:lnTo>
                  <a:lnTo>
                    <a:pt x="1111" y="346"/>
                  </a:lnTo>
                  <a:lnTo>
                    <a:pt x="1111" y="362"/>
                  </a:lnTo>
                  <a:lnTo>
                    <a:pt x="1111" y="378"/>
                  </a:lnTo>
                  <a:lnTo>
                    <a:pt x="1117" y="394"/>
                  </a:lnTo>
                  <a:lnTo>
                    <a:pt x="1117" y="410"/>
                  </a:lnTo>
                  <a:lnTo>
                    <a:pt x="1117" y="426"/>
                  </a:lnTo>
                  <a:lnTo>
                    <a:pt x="1123" y="442"/>
                  </a:lnTo>
                  <a:lnTo>
                    <a:pt x="1123" y="458"/>
                  </a:lnTo>
                  <a:lnTo>
                    <a:pt x="1123" y="474"/>
                  </a:lnTo>
                  <a:lnTo>
                    <a:pt x="1128" y="495"/>
                  </a:lnTo>
                  <a:lnTo>
                    <a:pt x="1128" y="511"/>
                  </a:lnTo>
                  <a:lnTo>
                    <a:pt x="1134" y="527"/>
                  </a:lnTo>
                  <a:lnTo>
                    <a:pt x="1134" y="543"/>
                  </a:lnTo>
                  <a:lnTo>
                    <a:pt x="1134" y="564"/>
                  </a:lnTo>
                  <a:lnTo>
                    <a:pt x="1140" y="580"/>
                  </a:lnTo>
                  <a:lnTo>
                    <a:pt x="1140" y="596"/>
                  </a:lnTo>
                  <a:lnTo>
                    <a:pt x="1140" y="612"/>
                  </a:lnTo>
                  <a:lnTo>
                    <a:pt x="1145" y="633"/>
                  </a:lnTo>
                  <a:lnTo>
                    <a:pt x="1145" y="649"/>
                  </a:lnTo>
                  <a:lnTo>
                    <a:pt x="1145" y="665"/>
                  </a:lnTo>
                  <a:lnTo>
                    <a:pt x="1151" y="686"/>
                  </a:lnTo>
                  <a:lnTo>
                    <a:pt x="1151" y="702"/>
                  </a:lnTo>
                  <a:lnTo>
                    <a:pt x="1157" y="718"/>
                  </a:lnTo>
                  <a:lnTo>
                    <a:pt x="1157" y="740"/>
                  </a:lnTo>
                  <a:lnTo>
                    <a:pt x="1157" y="756"/>
                  </a:lnTo>
                  <a:lnTo>
                    <a:pt x="1162" y="772"/>
                  </a:lnTo>
                  <a:lnTo>
                    <a:pt x="1162" y="793"/>
                  </a:lnTo>
                  <a:lnTo>
                    <a:pt x="1162" y="809"/>
                  </a:lnTo>
                  <a:lnTo>
                    <a:pt x="1168" y="825"/>
                  </a:lnTo>
                  <a:lnTo>
                    <a:pt x="1168" y="846"/>
                  </a:lnTo>
                  <a:lnTo>
                    <a:pt x="1168" y="862"/>
                  </a:lnTo>
                  <a:lnTo>
                    <a:pt x="1174" y="878"/>
                  </a:lnTo>
                  <a:lnTo>
                    <a:pt x="1174" y="894"/>
                  </a:lnTo>
                  <a:lnTo>
                    <a:pt x="1174" y="915"/>
                  </a:lnTo>
                  <a:lnTo>
                    <a:pt x="1180" y="931"/>
                  </a:lnTo>
                  <a:lnTo>
                    <a:pt x="1180" y="947"/>
                  </a:lnTo>
                  <a:lnTo>
                    <a:pt x="1185" y="963"/>
                  </a:lnTo>
                  <a:lnTo>
                    <a:pt x="1185" y="979"/>
                  </a:lnTo>
                  <a:lnTo>
                    <a:pt x="1185" y="995"/>
                  </a:lnTo>
                  <a:lnTo>
                    <a:pt x="1191" y="1011"/>
                  </a:lnTo>
                  <a:lnTo>
                    <a:pt x="1191" y="1027"/>
                  </a:lnTo>
                  <a:lnTo>
                    <a:pt x="1191" y="1043"/>
                  </a:lnTo>
                  <a:lnTo>
                    <a:pt x="1197" y="1059"/>
                  </a:lnTo>
                  <a:lnTo>
                    <a:pt x="1197" y="1075"/>
                  </a:lnTo>
                  <a:lnTo>
                    <a:pt x="1197" y="1091"/>
                  </a:lnTo>
                  <a:lnTo>
                    <a:pt x="1202" y="1107"/>
                  </a:lnTo>
                  <a:lnTo>
                    <a:pt x="1202" y="1123"/>
                  </a:lnTo>
                  <a:lnTo>
                    <a:pt x="1208" y="1138"/>
                  </a:lnTo>
                  <a:lnTo>
                    <a:pt x="1208" y="1149"/>
                  </a:lnTo>
                  <a:lnTo>
                    <a:pt x="1208" y="1165"/>
                  </a:lnTo>
                  <a:lnTo>
                    <a:pt x="1214" y="1181"/>
                  </a:lnTo>
                  <a:lnTo>
                    <a:pt x="1214" y="1192"/>
                  </a:lnTo>
                  <a:lnTo>
                    <a:pt x="1214" y="1208"/>
                  </a:lnTo>
                  <a:lnTo>
                    <a:pt x="1219" y="1218"/>
                  </a:lnTo>
                  <a:lnTo>
                    <a:pt x="1219" y="1234"/>
                  </a:lnTo>
                  <a:lnTo>
                    <a:pt x="1219" y="1245"/>
                  </a:lnTo>
                  <a:lnTo>
                    <a:pt x="1225" y="1261"/>
                  </a:lnTo>
                  <a:lnTo>
                    <a:pt x="1225" y="1271"/>
                  </a:lnTo>
                  <a:lnTo>
                    <a:pt x="1231" y="1282"/>
                  </a:lnTo>
                  <a:lnTo>
                    <a:pt x="1231" y="1293"/>
                  </a:lnTo>
                  <a:lnTo>
                    <a:pt x="1231" y="1303"/>
                  </a:lnTo>
                  <a:lnTo>
                    <a:pt x="1236" y="1319"/>
                  </a:lnTo>
                  <a:lnTo>
                    <a:pt x="1236" y="1330"/>
                  </a:lnTo>
                  <a:lnTo>
                    <a:pt x="1236" y="1341"/>
                  </a:lnTo>
                  <a:lnTo>
                    <a:pt x="1242" y="1346"/>
                  </a:lnTo>
                  <a:lnTo>
                    <a:pt x="1242" y="1357"/>
                  </a:lnTo>
                  <a:lnTo>
                    <a:pt x="1242" y="1367"/>
                  </a:lnTo>
                  <a:lnTo>
                    <a:pt x="1248" y="1378"/>
                  </a:lnTo>
                  <a:lnTo>
                    <a:pt x="1248" y="1388"/>
                  </a:lnTo>
                  <a:lnTo>
                    <a:pt x="1248" y="1394"/>
                  </a:lnTo>
                  <a:lnTo>
                    <a:pt x="1253" y="1404"/>
                  </a:lnTo>
                  <a:lnTo>
                    <a:pt x="1253" y="1410"/>
                  </a:lnTo>
                  <a:lnTo>
                    <a:pt x="1259" y="1420"/>
                  </a:lnTo>
                  <a:lnTo>
                    <a:pt x="1259" y="1426"/>
                  </a:lnTo>
                  <a:lnTo>
                    <a:pt x="1259" y="1436"/>
                  </a:lnTo>
                  <a:lnTo>
                    <a:pt x="1265" y="1442"/>
                  </a:lnTo>
                  <a:lnTo>
                    <a:pt x="1265" y="1447"/>
                  </a:lnTo>
                  <a:lnTo>
                    <a:pt x="1265" y="1452"/>
                  </a:lnTo>
                  <a:lnTo>
                    <a:pt x="1270" y="1458"/>
                  </a:lnTo>
                  <a:lnTo>
                    <a:pt x="1270" y="1463"/>
                  </a:lnTo>
                  <a:lnTo>
                    <a:pt x="1270" y="1468"/>
                  </a:lnTo>
                  <a:lnTo>
                    <a:pt x="1276" y="1474"/>
                  </a:lnTo>
                  <a:lnTo>
                    <a:pt x="1276" y="1479"/>
                  </a:lnTo>
                  <a:lnTo>
                    <a:pt x="1282" y="1484"/>
                  </a:lnTo>
                  <a:lnTo>
                    <a:pt x="1282" y="1489"/>
                  </a:lnTo>
                  <a:lnTo>
                    <a:pt x="1287" y="1495"/>
                  </a:lnTo>
                  <a:lnTo>
                    <a:pt x="1287" y="1500"/>
                  </a:lnTo>
                  <a:lnTo>
                    <a:pt x="1293" y="1505"/>
                  </a:lnTo>
                  <a:lnTo>
                    <a:pt x="1299" y="1511"/>
                  </a:lnTo>
                  <a:lnTo>
                    <a:pt x="1304" y="1516"/>
                  </a:lnTo>
                  <a:lnTo>
                    <a:pt x="1310" y="1516"/>
                  </a:lnTo>
                  <a:lnTo>
                    <a:pt x="1316" y="1516"/>
                  </a:lnTo>
                  <a:lnTo>
                    <a:pt x="1321" y="1511"/>
                  </a:lnTo>
                  <a:lnTo>
                    <a:pt x="1327" y="1511"/>
                  </a:lnTo>
                  <a:lnTo>
                    <a:pt x="1333" y="1505"/>
                  </a:lnTo>
                  <a:lnTo>
                    <a:pt x="1338" y="1500"/>
                  </a:lnTo>
                  <a:lnTo>
                    <a:pt x="1338" y="1495"/>
                  </a:lnTo>
                  <a:lnTo>
                    <a:pt x="1344" y="1489"/>
                  </a:lnTo>
                  <a:lnTo>
                    <a:pt x="1350" y="1484"/>
                  </a:lnTo>
                  <a:lnTo>
                    <a:pt x="1350" y="1479"/>
                  </a:lnTo>
                  <a:lnTo>
                    <a:pt x="1355" y="1474"/>
                  </a:lnTo>
                  <a:lnTo>
                    <a:pt x="1355" y="1468"/>
                  </a:lnTo>
                  <a:lnTo>
                    <a:pt x="1361" y="1463"/>
                  </a:lnTo>
                  <a:lnTo>
                    <a:pt x="1361" y="1458"/>
                  </a:lnTo>
                  <a:lnTo>
                    <a:pt x="1367" y="1452"/>
                  </a:lnTo>
                  <a:lnTo>
                    <a:pt x="1367" y="1447"/>
                  </a:lnTo>
                  <a:lnTo>
                    <a:pt x="1367" y="1442"/>
                  </a:lnTo>
                  <a:lnTo>
                    <a:pt x="1372" y="1436"/>
                  </a:lnTo>
                  <a:lnTo>
                    <a:pt x="1372" y="1431"/>
                  </a:lnTo>
                  <a:lnTo>
                    <a:pt x="1378" y="1426"/>
                  </a:lnTo>
                  <a:lnTo>
                    <a:pt x="1378" y="1420"/>
                  </a:lnTo>
                  <a:lnTo>
                    <a:pt x="1384" y="1415"/>
                  </a:lnTo>
                  <a:lnTo>
                    <a:pt x="1384" y="1410"/>
                  </a:lnTo>
                  <a:lnTo>
                    <a:pt x="1384" y="1404"/>
                  </a:lnTo>
                  <a:lnTo>
                    <a:pt x="1389" y="1399"/>
                  </a:lnTo>
                  <a:lnTo>
                    <a:pt x="1389" y="1394"/>
                  </a:lnTo>
                  <a:lnTo>
                    <a:pt x="1389" y="1388"/>
                  </a:lnTo>
                  <a:lnTo>
                    <a:pt x="1395" y="1383"/>
                  </a:lnTo>
                  <a:lnTo>
                    <a:pt x="1395" y="1378"/>
                  </a:lnTo>
                  <a:lnTo>
                    <a:pt x="1401" y="1372"/>
                  </a:lnTo>
                  <a:lnTo>
                    <a:pt x="1401" y="1367"/>
                  </a:lnTo>
                  <a:lnTo>
                    <a:pt x="1406" y="1362"/>
                  </a:lnTo>
                  <a:lnTo>
                    <a:pt x="1406" y="1357"/>
                  </a:lnTo>
                  <a:lnTo>
                    <a:pt x="1406" y="1351"/>
                  </a:lnTo>
                  <a:lnTo>
                    <a:pt x="1412" y="1346"/>
                  </a:lnTo>
                  <a:lnTo>
                    <a:pt x="1412" y="1341"/>
                  </a:lnTo>
                  <a:lnTo>
                    <a:pt x="1418" y="1335"/>
                  </a:lnTo>
                  <a:lnTo>
                    <a:pt x="1418" y="1330"/>
                  </a:lnTo>
                  <a:lnTo>
                    <a:pt x="1418" y="1325"/>
                  </a:lnTo>
                  <a:lnTo>
                    <a:pt x="1423" y="1319"/>
                  </a:lnTo>
                  <a:lnTo>
                    <a:pt x="1423" y="1314"/>
                  </a:lnTo>
                  <a:lnTo>
                    <a:pt x="1429" y="1309"/>
                  </a:lnTo>
                  <a:lnTo>
                    <a:pt x="1429" y="1303"/>
                  </a:lnTo>
                  <a:lnTo>
                    <a:pt x="1435" y="1298"/>
                  </a:lnTo>
                  <a:lnTo>
                    <a:pt x="1435" y="1293"/>
                  </a:lnTo>
                  <a:lnTo>
                    <a:pt x="1440" y="1287"/>
                  </a:lnTo>
                  <a:lnTo>
                    <a:pt x="1440" y="1282"/>
                  </a:lnTo>
                  <a:lnTo>
                    <a:pt x="1446" y="1277"/>
                  </a:lnTo>
                  <a:lnTo>
                    <a:pt x="1446" y="1271"/>
                  </a:lnTo>
                  <a:lnTo>
                    <a:pt x="1452" y="1266"/>
                  </a:lnTo>
                  <a:lnTo>
                    <a:pt x="1457" y="1261"/>
                  </a:lnTo>
                  <a:lnTo>
                    <a:pt x="1457" y="1255"/>
                  </a:lnTo>
                  <a:lnTo>
                    <a:pt x="1463" y="1250"/>
                  </a:lnTo>
                  <a:lnTo>
                    <a:pt x="1469" y="1245"/>
                  </a:lnTo>
                  <a:lnTo>
                    <a:pt x="1469" y="1240"/>
                  </a:lnTo>
                  <a:lnTo>
                    <a:pt x="1474" y="1234"/>
                  </a:lnTo>
                  <a:lnTo>
                    <a:pt x="1480" y="1229"/>
                  </a:lnTo>
                  <a:lnTo>
                    <a:pt x="1486" y="1224"/>
                  </a:lnTo>
                  <a:lnTo>
                    <a:pt x="1491" y="1218"/>
                  </a:lnTo>
                  <a:lnTo>
                    <a:pt x="1497" y="1218"/>
                  </a:lnTo>
                  <a:lnTo>
                    <a:pt x="1503" y="1218"/>
                  </a:lnTo>
                  <a:lnTo>
                    <a:pt x="1508" y="1218"/>
                  </a:lnTo>
                  <a:lnTo>
                    <a:pt x="1514" y="1218"/>
                  </a:lnTo>
                  <a:lnTo>
                    <a:pt x="1520" y="1218"/>
                  </a:lnTo>
                  <a:lnTo>
                    <a:pt x="1525" y="1218"/>
                  </a:lnTo>
                  <a:lnTo>
                    <a:pt x="1531" y="1218"/>
                  </a:lnTo>
                  <a:lnTo>
                    <a:pt x="1537" y="1224"/>
                  </a:lnTo>
                  <a:lnTo>
                    <a:pt x="1542" y="1224"/>
                  </a:lnTo>
                  <a:lnTo>
                    <a:pt x="1548" y="1229"/>
                  </a:lnTo>
                  <a:lnTo>
                    <a:pt x="1554" y="1229"/>
                  </a:lnTo>
                  <a:lnTo>
                    <a:pt x="1559" y="1234"/>
                  </a:lnTo>
                  <a:lnTo>
                    <a:pt x="1565" y="1240"/>
                  </a:lnTo>
                  <a:lnTo>
                    <a:pt x="1571" y="1245"/>
                  </a:lnTo>
                  <a:lnTo>
                    <a:pt x="1576" y="1245"/>
                  </a:lnTo>
                  <a:lnTo>
                    <a:pt x="1582" y="1250"/>
                  </a:lnTo>
                  <a:lnTo>
                    <a:pt x="1588" y="1255"/>
                  </a:lnTo>
                  <a:lnTo>
                    <a:pt x="1593" y="1261"/>
                  </a:lnTo>
                  <a:lnTo>
                    <a:pt x="1599" y="1266"/>
                  </a:lnTo>
                  <a:lnTo>
                    <a:pt x="1605" y="1271"/>
                  </a:lnTo>
                  <a:lnTo>
                    <a:pt x="1610" y="1277"/>
                  </a:lnTo>
                  <a:lnTo>
                    <a:pt x="1616" y="1282"/>
                  </a:lnTo>
                  <a:lnTo>
                    <a:pt x="1622" y="1282"/>
                  </a:lnTo>
                  <a:lnTo>
                    <a:pt x="1627" y="1287"/>
                  </a:lnTo>
                  <a:lnTo>
                    <a:pt x="1633" y="1293"/>
                  </a:lnTo>
                  <a:lnTo>
                    <a:pt x="1639" y="1298"/>
                  </a:lnTo>
                  <a:lnTo>
                    <a:pt x="1644" y="1298"/>
                  </a:lnTo>
                  <a:lnTo>
                    <a:pt x="1650" y="1303"/>
                  </a:lnTo>
                  <a:lnTo>
                    <a:pt x="1656" y="1303"/>
                  </a:lnTo>
                  <a:lnTo>
                    <a:pt x="1661" y="1309"/>
                  </a:lnTo>
                  <a:lnTo>
                    <a:pt x="1667" y="1309"/>
                  </a:lnTo>
                  <a:lnTo>
                    <a:pt x="1673" y="1309"/>
                  </a:lnTo>
                  <a:lnTo>
                    <a:pt x="1678" y="1314"/>
                  </a:lnTo>
                  <a:lnTo>
                    <a:pt x="1684" y="1314"/>
                  </a:lnTo>
                  <a:lnTo>
                    <a:pt x="1690" y="1314"/>
                  </a:lnTo>
                  <a:lnTo>
                    <a:pt x="1695" y="1314"/>
                  </a:lnTo>
                  <a:lnTo>
                    <a:pt x="1701" y="1314"/>
                  </a:lnTo>
                  <a:lnTo>
                    <a:pt x="1707" y="1314"/>
                  </a:lnTo>
                  <a:lnTo>
                    <a:pt x="1712" y="1314"/>
                  </a:lnTo>
                  <a:lnTo>
                    <a:pt x="1718" y="1314"/>
                  </a:lnTo>
                  <a:lnTo>
                    <a:pt x="1724" y="1314"/>
                  </a:lnTo>
                  <a:lnTo>
                    <a:pt x="1729" y="1314"/>
                  </a:lnTo>
                  <a:lnTo>
                    <a:pt x="1735" y="1314"/>
                  </a:lnTo>
                  <a:lnTo>
                    <a:pt x="1741" y="1314"/>
                  </a:lnTo>
                  <a:lnTo>
                    <a:pt x="1746" y="1309"/>
                  </a:lnTo>
                  <a:lnTo>
                    <a:pt x="1752" y="1309"/>
                  </a:lnTo>
                  <a:lnTo>
                    <a:pt x="1758" y="1309"/>
                  </a:lnTo>
                  <a:lnTo>
                    <a:pt x="1763" y="1309"/>
                  </a:lnTo>
                  <a:lnTo>
                    <a:pt x="1769" y="1303"/>
                  </a:lnTo>
                  <a:lnTo>
                    <a:pt x="1775" y="1303"/>
                  </a:lnTo>
                  <a:lnTo>
                    <a:pt x="1780" y="1303"/>
                  </a:lnTo>
                  <a:lnTo>
                    <a:pt x="1786" y="1303"/>
                  </a:lnTo>
                  <a:lnTo>
                    <a:pt x="1792" y="1303"/>
                  </a:lnTo>
                  <a:lnTo>
                    <a:pt x="1797" y="1298"/>
                  </a:lnTo>
                  <a:lnTo>
                    <a:pt x="1803" y="1298"/>
                  </a:lnTo>
                  <a:lnTo>
                    <a:pt x="1809" y="1298"/>
                  </a:lnTo>
                  <a:lnTo>
                    <a:pt x="1815" y="1298"/>
                  </a:lnTo>
                  <a:lnTo>
                    <a:pt x="1820" y="1298"/>
                  </a:lnTo>
                  <a:lnTo>
                    <a:pt x="1826" y="1298"/>
                  </a:lnTo>
                  <a:lnTo>
                    <a:pt x="1832" y="1293"/>
                  </a:lnTo>
                  <a:lnTo>
                    <a:pt x="1837" y="1293"/>
                  </a:lnTo>
                  <a:lnTo>
                    <a:pt x="1843" y="1293"/>
                  </a:lnTo>
                  <a:lnTo>
                    <a:pt x="1849" y="1293"/>
                  </a:lnTo>
                  <a:lnTo>
                    <a:pt x="1854" y="1293"/>
                  </a:lnTo>
                  <a:lnTo>
                    <a:pt x="1860" y="1293"/>
                  </a:lnTo>
                  <a:lnTo>
                    <a:pt x="1866" y="1293"/>
                  </a:lnTo>
                  <a:lnTo>
                    <a:pt x="1871" y="1293"/>
                  </a:lnTo>
                  <a:lnTo>
                    <a:pt x="1877" y="1293"/>
                  </a:lnTo>
                  <a:lnTo>
                    <a:pt x="1883" y="1293"/>
                  </a:lnTo>
                  <a:lnTo>
                    <a:pt x="1888" y="1293"/>
                  </a:lnTo>
                  <a:lnTo>
                    <a:pt x="1894" y="1293"/>
                  </a:lnTo>
                  <a:lnTo>
                    <a:pt x="1900" y="1293"/>
                  </a:lnTo>
                  <a:lnTo>
                    <a:pt x="1905" y="1293"/>
                  </a:lnTo>
                  <a:lnTo>
                    <a:pt x="1911" y="1293"/>
                  </a:lnTo>
                  <a:lnTo>
                    <a:pt x="1917" y="1293"/>
                  </a:lnTo>
                  <a:lnTo>
                    <a:pt x="1922" y="1298"/>
                  </a:lnTo>
                  <a:lnTo>
                    <a:pt x="1928" y="1298"/>
                  </a:lnTo>
                  <a:lnTo>
                    <a:pt x="1934" y="1298"/>
                  </a:lnTo>
                  <a:lnTo>
                    <a:pt x="1939" y="1298"/>
                  </a:lnTo>
                  <a:lnTo>
                    <a:pt x="1945" y="1298"/>
                  </a:lnTo>
                  <a:lnTo>
                    <a:pt x="1951" y="1298"/>
                  </a:lnTo>
                  <a:lnTo>
                    <a:pt x="1956" y="1298"/>
                  </a:lnTo>
                  <a:lnTo>
                    <a:pt x="1962" y="1298"/>
                  </a:lnTo>
                  <a:lnTo>
                    <a:pt x="1968" y="1298"/>
                  </a:lnTo>
                  <a:lnTo>
                    <a:pt x="1973" y="1298"/>
                  </a:lnTo>
                  <a:lnTo>
                    <a:pt x="1979" y="1298"/>
                  </a:lnTo>
                  <a:lnTo>
                    <a:pt x="1985" y="1298"/>
                  </a:lnTo>
                  <a:lnTo>
                    <a:pt x="1990" y="1298"/>
                  </a:lnTo>
                  <a:lnTo>
                    <a:pt x="1996" y="1298"/>
                  </a:lnTo>
                  <a:lnTo>
                    <a:pt x="2002" y="1298"/>
                  </a:lnTo>
                  <a:lnTo>
                    <a:pt x="2007" y="1298"/>
                  </a:lnTo>
                  <a:lnTo>
                    <a:pt x="2013" y="1298"/>
                  </a:lnTo>
                  <a:lnTo>
                    <a:pt x="2019" y="1298"/>
                  </a:lnTo>
                  <a:lnTo>
                    <a:pt x="2024" y="1298"/>
                  </a:lnTo>
                  <a:lnTo>
                    <a:pt x="2030" y="1298"/>
                  </a:lnTo>
                  <a:lnTo>
                    <a:pt x="2036" y="1293"/>
                  </a:lnTo>
                  <a:lnTo>
                    <a:pt x="2041" y="1293"/>
                  </a:lnTo>
                  <a:lnTo>
                    <a:pt x="2047" y="1293"/>
                  </a:lnTo>
                </a:path>
              </a:pathLst>
            </a:custGeom>
            <a:noFill/>
            <a:ln w="25400" cap="flat" cmpd="sng">
              <a:solidFill>
                <a:srgbClr val="00FF00">
                  <a:alpha val="100000"/>
                </a:srgbClr>
              </a:solidFill>
              <a:prstDash val="solid"/>
              <a:round/>
              <a:headEnd type="none" w="med" len="med"/>
              <a:tailEnd type="none" w="med" len="med"/>
            </a:ln>
          </p:spPr>
          <p:txBody>
            <a:bodyPr/>
            <a:p>
              <a:endParaRPr lang="en-US"/>
            </a:p>
          </p:txBody>
        </p:sp>
        <p:sp>
          <p:nvSpPr>
            <p:cNvPr id="407572" name="Line 29"/>
            <p:cNvSpPr/>
            <p:nvPr/>
          </p:nvSpPr>
          <p:spPr>
            <a:xfrm>
              <a:off x="2304" y="2688"/>
              <a:ext cx="0" cy="1776"/>
            </a:xfrm>
            <a:prstGeom prst="line">
              <a:avLst/>
            </a:prstGeom>
            <a:ln w="25400" cap="flat" cmpd="sng">
              <a:solidFill>
                <a:schemeClr val="tx1"/>
              </a:solidFill>
              <a:prstDash val="dash"/>
              <a:headEnd type="triangle" w="med" len="med"/>
              <a:tailEnd type="none" w="med" len="med"/>
            </a:ln>
          </p:spPr>
        </p:sp>
        <p:sp>
          <p:nvSpPr>
            <p:cNvPr id="407573" name="Line 30"/>
            <p:cNvSpPr/>
            <p:nvPr/>
          </p:nvSpPr>
          <p:spPr>
            <a:xfrm>
              <a:off x="2592" y="2688"/>
              <a:ext cx="0" cy="1776"/>
            </a:xfrm>
            <a:prstGeom prst="line">
              <a:avLst/>
            </a:prstGeom>
            <a:ln w="25400" cap="flat" cmpd="sng">
              <a:solidFill>
                <a:schemeClr val="tx1"/>
              </a:solidFill>
              <a:prstDash val="dash"/>
              <a:headEnd type="triangle" w="med" len="med"/>
              <a:tailEnd type="none" w="med" len="med"/>
            </a:ln>
          </p:spPr>
        </p:sp>
        <p:sp>
          <p:nvSpPr>
            <p:cNvPr id="407574" name="Line 31"/>
            <p:cNvSpPr/>
            <p:nvPr/>
          </p:nvSpPr>
          <p:spPr>
            <a:xfrm>
              <a:off x="2928" y="2688"/>
              <a:ext cx="0" cy="1776"/>
            </a:xfrm>
            <a:prstGeom prst="line">
              <a:avLst/>
            </a:prstGeom>
            <a:ln w="25400" cap="flat" cmpd="sng">
              <a:solidFill>
                <a:schemeClr val="tx1"/>
              </a:solidFill>
              <a:prstDash val="dash"/>
              <a:headEnd type="triangle" w="med" len="med"/>
              <a:tailEnd type="none" w="med" len="med"/>
            </a:ln>
          </p:spPr>
        </p:sp>
        <p:sp>
          <p:nvSpPr>
            <p:cNvPr id="407575" name="Line 32"/>
            <p:cNvSpPr/>
            <p:nvPr/>
          </p:nvSpPr>
          <p:spPr>
            <a:xfrm>
              <a:off x="3216" y="2688"/>
              <a:ext cx="0" cy="1776"/>
            </a:xfrm>
            <a:prstGeom prst="line">
              <a:avLst/>
            </a:prstGeom>
            <a:ln w="25400" cap="flat" cmpd="sng">
              <a:solidFill>
                <a:schemeClr val="tx1"/>
              </a:solidFill>
              <a:prstDash val="dash"/>
              <a:headEnd type="triangle" w="med" len="med"/>
              <a:tailEnd type="none" w="med" len="med"/>
            </a:ln>
          </p:spPr>
        </p:sp>
      </p:grpSp>
      <p:sp>
        <p:nvSpPr>
          <p:cNvPr id="407559" name="Text Box 33"/>
          <p:cNvSpPr txBox="1"/>
          <p:nvPr/>
        </p:nvSpPr>
        <p:spPr>
          <a:xfrm>
            <a:off x="7308850" y="4116388"/>
            <a:ext cx="2603500" cy="1485900"/>
          </a:xfrm>
          <a:prstGeom prst="rect">
            <a:avLst/>
          </a:prstGeom>
          <a:solidFill>
            <a:srgbClr val="CCFFFF"/>
          </a:solidFill>
          <a:ln w="9525" cap="flat" cmpd="sng">
            <a:solidFill>
              <a:srgbClr val="0000FF"/>
            </a:solidFill>
            <a:prstDash val="solid"/>
            <a:miter/>
            <a:headEnd type="none" w="med" len="med"/>
            <a:tailEnd type="none" w="med" len="med"/>
          </a:ln>
        </p:spPr>
        <p:txBody>
          <a:bodyPr lIns="100794" tIns="50397" rIns="100794" bIns="50397">
            <a:spAutoFit/>
          </a:bodyPr>
          <a:p>
            <a:pPr eaLnBrk="1" hangingPunct="1">
              <a:spcBef>
                <a:spcPct val="50000"/>
              </a:spcBef>
            </a:pPr>
            <a:r>
              <a:rPr lang="en-US" altLang="en-US" dirty="0">
                <a:solidFill>
                  <a:srgbClr val="0000FF"/>
                </a:solidFill>
                <a:latin typeface="Times New Roman" panose="02020603050405020304" pitchFamily="18" charset="0"/>
              </a:rPr>
              <a:t>Sampling Instants</a:t>
            </a:r>
            <a:endParaRPr lang="en-US" altLang="en-US" dirty="0">
              <a:solidFill>
                <a:srgbClr val="0000FF"/>
              </a:solidFill>
              <a:latin typeface="Times New Roman" panose="02020603050405020304" pitchFamily="18" charset="0"/>
            </a:endParaRPr>
          </a:p>
          <a:p>
            <a:pPr eaLnBrk="1" hangingPunct="1">
              <a:spcBef>
                <a:spcPct val="50000"/>
              </a:spcBef>
            </a:pPr>
            <a:r>
              <a:rPr lang="en-US" altLang="en-US" dirty="0">
                <a:solidFill>
                  <a:srgbClr val="FF0000"/>
                </a:solidFill>
                <a:latin typeface="Times New Roman" panose="02020603050405020304" pitchFamily="18" charset="0"/>
              </a:rPr>
              <a:t>ISI </a:t>
            </a:r>
            <a:r>
              <a:rPr lang="tr-TR" altLang="en-US" dirty="0">
                <a:solidFill>
                  <a:srgbClr val="FF0000"/>
                </a:solidFill>
                <a:latin typeface="Times New Roman" panose="02020603050405020304" pitchFamily="18" charset="0"/>
              </a:rPr>
              <a:t>occurs</a:t>
            </a:r>
            <a:r>
              <a:rPr lang="en-US" altLang="en-US" dirty="0">
                <a:solidFill>
                  <a:srgbClr val="FF0000"/>
                </a:solidFill>
                <a:latin typeface="Times New Roman" panose="02020603050405020304" pitchFamily="18" charset="0"/>
              </a:rPr>
              <a:t> but</a:t>
            </a:r>
            <a:r>
              <a:rPr lang="tr-TR" altLang="en-US" dirty="0">
                <a:solidFill>
                  <a:srgbClr val="FF0000"/>
                </a:solidFill>
                <a:latin typeface="Times New Roman" panose="02020603050405020304" pitchFamily="18" charset="0"/>
              </a:rPr>
              <a:t>,</a:t>
            </a:r>
            <a:endParaRPr lang="en-US" altLang="en-US" dirty="0">
              <a:solidFill>
                <a:srgbClr val="FF0000"/>
              </a:solidFill>
              <a:latin typeface="Times New Roman" panose="02020603050405020304" pitchFamily="18" charset="0"/>
            </a:endParaRPr>
          </a:p>
          <a:p>
            <a:pPr eaLnBrk="1" hangingPunct="1">
              <a:spcBef>
                <a:spcPct val="50000"/>
              </a:spcBef>
            </a:pPr>
            <a:r>
              <a:rPr lang="en-US" altLang="en-US" dirty="0">
                <a:solidFill>
                  <a:srgbClr val="FF0000"/>
                </a:solidFill>
                <a:latin typeface="Times New Roman" panose="02020603050405020304" pitchFamily="18" charset="0"/>
              </a:rPr>
              <a:t>NO ISI is present at the sampling instants</a:t>
            </a:r>
            <a:endParaRPr lang="en-US" altLang="en-US" dirty="0">
              <a:solidFill>
                <a:srgbClr val="FF0000"/>
              </a:solidFill>
              <a:latin typeface="Times New Roman" panose="02020603050405020304" pitchFamily="18" charset="0"/>
            </a:endParaRPr>
          </a:p>
        </p:txBody>
      </p:sp>
      <p:sp>
        <p:nvSpPr>
          <p:cNvPr id="407560" name="Line 34"/>
          <p:cNvSpPr/>
          <p:nvPr/>
        </p:nvSpPr>
        <p:spPr>
          <a:xfrm flipH="1">
            <a:off x="6469063" y="4367213"/>
            <a:ext cx="839787" cy="84137"/>
          </a:xfrm>
          <a:prstGeom prst="line">
            <a:avLst/>
          </a:prstGeom>
          <a:ln w="25400" cap="flat" cmpd="sng">
            <a:solidFill>
              <a:schemeClr val="tx1"/>
            </a:solidFill>
            <a:prstDash val="solid"/>
            <a:headEnd type="none" w="med" len="med"/>
            <a:tailEnd type="triangle" w="med" len="med"/>
          </a:ln>
        </p:spPr>
      </p:sp>
      <p:graphicFrame>
        <p:nvGraphicFramePr>
          <p:cNvPr id="407561" name="Object 35"/>
          <p:cNvGraphicFramePr>
            <a:graphicFrameLocks noChangeAspect="1"/>
          </p:cNvGraphicFramePr>
          <p:nvPr/>
        </p:nvGraphicFramePr>
        <p:xfrm>
          <a:off x="1439863" y="4451350"/>
          <a:ext cx="2886075" cy="2268538"/>
        </p:xfrm>
        <a:graphic>
          <a:graphicData uri="http://schemas.openxmlformats.org/presentationml/2006/ole">
            <mc:AlternateContent xmlns:mc="http://schemas.openxmlformats.org/markup-compatibility/2006">
              <mc:Choice xmlns:v="urn:schemas-microsoft-com:vml" Requires="v">
                <p:oleObj spid="_x0000_s3251" name="" r:id="rId5" imgW="1377315" imgH="870585" progId="Equation.DSMT4">
                  <p:embed/>
                </p:oleObj>
              </mc:Choice>
              <mc:Fallback>
                <p:oleObj name="" r:id="rId5" imgW="1377315" imgH="870585" progId="Equation.DSMT4">
                  <p:embed/>
                  <p:pic>
                    <p:nvPicPr>
                      <p:cNvPr id="0" name="Picture 3250"/>
                      <p:cNvPicPr/>
                      <p:nvPr/>
                    </p:nvPicPr>
                    <p:blipFill>
                      <a:blip r:embed="rId6">
                        <a:clrChange>
                          <a:clrFrom>
                            <a:srgbClr val="000000"/>
                          </a:clrFrom>
                          <a:clrTo>
                            <a:srgbClr val="CC0000"/>
                          </a:clrTo>
                        </a:clrChange>
                      </a:blip>
                      <a:stretch>
                        <a:fillRect/>
                      </a:stretch>
                    </p:blipFill>
                    <p:spPr>
                      <a:xfrm>
                        <a:off x="1439863" y="4451350"/>
                        <a:ext cx="2886075" cy="2268538"/>
                      </a:xfrm>
                      <a:prstGeom prst="rect">
                        <a:avLst/>
                      </a:prstGeom>
                      <a:noFill/>
                      <a:ln w="38100">
                        <a:noFill/>
                        <a:miter/>
                      </a:ln>
                    </p:spPr>
                  </p:pic>
                </p:oleObj>
              </mc:Fallback>
            </mc:AlternateContent>
          </a:graphicData>
        </a:graphic>
      </p:graphicFrame>
      <p:sp>
        <p:nvSpPr>
          <p:cNvPr id="407562" name="Line 36"/>
          <p:cNvSpPr/>
          <p:nvPr/>
        </p:nvSpPr>
        <p:spPr>
          <a:xfrm flipV="1">
            <a:off x="6469063" y="5375275"/>
            <a:ext cx="1258887" cy="1512888"/>
          </a:xfrm>
          <a:prstGeom prst="line">
            <a:avLst/>
          </a:prstGeom>
          <a:ln w="19050" cap="flat" cmpd="sng">
            <a:solidFill>
              <a:srgbClr val="FF0000"/>
            </a:solidFill>
            <a:prstDash val="solid"/>
            <a:headEnd type="triangle" w="med" len="med"/>
            <a:tailEnd type="none" w="med" len="med"/>
          </a:ln>
        </p:spPr>
      </p:sp>
      <p:sp>
        <p:nvSpPr>
          <p:cNvPr id="407563"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407564"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6" name="Text Box 39"/>
          <p:cNvSpPr txBox="1">
            <a:spLocks noChangeArrowheads="1"/>
          </p:cNvSpPr>
          <p:nvPr/>
        </p:nvSpPr>
        <p:spPr bwMode="auto">
          <a:xfrm>
            <a:off x="2016125" y="693738"/>
            <a:ext cx="7561263" cy="2455863"/>
          </a:xfrm>
          <a:prstGeom prst="rect">
            <a:avLst/>
          </a:prstGeom>
          <a:noFill/>
          <a:ln>
            <a:noFill/>
          </a:ln>
        </p:spPr>
        <p:txBody>
          <a:bodyPr lIns="100794" tIns="50397" rIns="100794" bIns="50397">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marL="285750" marR="0" lvl="0" indent="-285750" algn="l" defTabSz="449580" rtl="0" eaLnBrk="1" fontAlgn="base" latinLnBrk="0" hangingPunct="1">
              <a:lnSpc>
                <a:spcPct val="100000"/>
              </a:lnSpc>
              <a:spcBef>
                <a:spcPct val="50000"/>
              </a:spcBef>
              <a:spcAft>
                <a:spcPct val="0"/>
              </a:spcAft>
              <a:buClr>
                <a:srgbClr val="0000FF"/>
              </a:buClr>
              <a:buSzTx/>
              <a:buFont typeface="Arial" panose="020B0604020202020204" pitchFamily="34" charset="0"/>
              <a:buChar char="•"/>
              <a:defRPr/>
            </a:pPr>
            <a:r>
              <a:rPr kumimoji="0" lang="en-US"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Noto Sans CJK SC Regular" charset="0"/>
              </a:rPr>
              <a:t>There will be </a:t>
            </a:r>
            <a:r>
              <a:rPr kumimoji="0" lang="tr-TR" altLang="en-US" sz="1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Noto Sans CJK SC Regular" charset="0"/>
              </a:rPr>
              <a:t>NO</a:t>
            </a:r>
            <a:r>
              <a:rPr kumimoji="0" lang="en-US" altLang="en-US" sz="1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Noto Sans CJK SC Regular" charset="0"/>
              </a:rPr>
              <a:t> ISI and the bandwidth requirement will be minimum </a:t>
            </a:r>
            <a:r>
              <a:rPr kumimoji="0" lang="tr-TR" altLang="en-US" sz="1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Noto Sans CJK SC Regular" charset="0"/>
              </a:rPr>
              <a:t>(Optimum Filtering)</a:t>
            </a:r>
            <a:r>
              <a:rPr kumimoji="0" lang="tr-TR"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Noto Sans CJK SC Regular" charset="0"/>
              </a:rPr>
              <a:t> i</a:t>
            </a:r>
            <a:r>
              <a:rPr kumimoji="0" lang="en-US"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Noto Sans CJK SC Regular" charset="0"/>
              </a:rPr>
              <a:t>f the transmit and receive filters are designed so that the overall transfer function </a:t>
            </a:r>
            <a:r>
              <a:rPr kumimoji="0" lang="en-US" altLang="en-US" sz="18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Noto Sans CJK SC Regular" charset="0"/>
              </a:rPr>
              <a:t>H</a:t>
            </a:r>
            <a:r>
              <a:rPr kumimoji="0" lang="en-US" altLang="en-US" sz="1800" b="0" i="0" u="none" strike="noStrike" kern="1200" cap="none" spc="0" normalizeH="0" baseline="-25000" noProof="0" dirty="0">
                <a:ln>
                  <a:noFill/>
                </a:ln>
                <a:solidFill>
                  <a:schemeClr val="tx1"/>
                </a:solidFill>
                <a:effectLst/>
                <a:uLnTx/>
                <a:uFillTx/>
                <a:latin typeface="Times New Roman" panose="02020603050405020304" pitchFamily="18" charset="0"/>
                <a:ea typeface="+mn-ea"/>
                <a:cs typeface="Noto Sans CJK SC Regular" charset="0"/>
              </a:rPr>
              <a:t>e</a:t>
            </a:r>
            <a:r>
              <a:rPr kumimoji="0" lang="en-US"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Noto Sans CJK SC Regular" charset="0"/>
              </a:rPr>
              <a:t>(</a:t>
            </a:r>
            <a:r>
              <a:rPr kumimoji="0" lang="en-US" altLang="en-US" sz="18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Noto Sans CJK SC Regular" charset="0"/>
              </a:rPr>
              <a:t>f</a:t>
            </a:r>
            <a:r>
              <a:rPr kumimoji="0" lang="en-US"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Noto Sans CJK SC Regular" charset="0"/>
              </a:rPr>
              <a:t>) is</a:t>
            </a:r>
            <a:r>
              <a:rPr kumimoji="0" lang="tr-TR"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Noto Sans CJK SC Regular" charset="0"/>
              </a:rPr>
              <a:t>:</a:t>
            </a:r>
            <a:r>
              <a:rPr kumimoji="0" lang="en-US"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Noto Sans CJK SC Regular" charset="0"/>
              </a:rPr>
              <a:t> </a:t>
            </a:r>
            <a:endParaRPr kumimoji="0" lang="tr-TR"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Noto Sans CJK SC Regular" charset="0"/>
            </a:endParaRPr>
          </a:p>
          <a:p>
            <a:pPr marL="0" marR="0" lvl="0" indent="0" algn="l" defTabSz="449580" rtl="0" eaLnBrk="1" fontAlgn="base" latinLnBrk="0" hangingPunct="1">
              <a:lnSpc>
                <a:spcPct val="100000"/>
              </a:lnSpc>
              <a:spcBef>
                <a:spcPct val="50000"/>
              </a:spcBef>
              <a:spcAft>
                <a:spcPct val="0"/>
              </a:spcAft>
              <a:buClr>
                <a:srgbClr val="0000FF"/>
              </a:buClr>
              <a:buSzTx/>
              <a:buFont typeface="Wingdings" panose="05000000000000000000" pitchFamily="2" charset="2"/>
              <a:buChar char="Ø"/>
              <a:defRPr/>
            </a:pPr>
            <a:endParaRPr kumimoji="0" lang="en-US"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Noto Sans CJK SC Regular" charset="0"/>
            </a:endParaRPr>
          </a:p>
          <a:p>
            <a:pPr marL="0" marR="0" lvl="0" indent="0" algn="l" defTabSz="449580" rtl="0" eaLnBrk="1" fontAlgn="base" latinLnBrk="0" hangingPunct="1">
              <a:lnSpc>
                <a:spcPct val="100000"/>
              </a:lnSpc>
              <a:spcBef>
                <a:spcPct val="50000"/>
              </a:spcBef>
              <a:spcAft>
                <a:spcPct val="0"/>
              </a:spcAft>
              <a:buClr>
                <a:srgbClr val="0000FF"/>
              </a:buClr>
              <a:buSzTx/>
              <a:buFont typeface="Wingdings" panose="05000000000000000000" pitchFamily="2" charset="2"/>
              <a:buChar char="Ø"/>
              <a:defRPr/>
            </a:pPr>
            <a:endParaRPr kumimoji="0" lang="en-US"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Noto Sans CJK SC Regular" charset="0"/>
            </a:endParaRPr>
          </a:p>
          <a:p>
            <a:pPr marL="285750" marR="0" lvl="0" indent="-285750" algn="l" defTabSz="449580" rtl="0" eaLnBrk="1" fontAlgn="base" latinLnBrk="0" hangingPunct="1">
              <a:lnSpc>
                <a:spcPct val="100000"/>
              </a:lnSpc>
              <a:spcBef>
                <a:spcPct val="50000"/>
              </a:spcBef>
              <a:spcAft>
                <a:spcPct val="0"/>
              </a:spcAft>
              <a:buClr>
                <a:srgbClr val="0000FF"/>
              </a:buClr>
              <a:buSzTx/>
              <a:buFont typeface="Arial" panose="020B0604020202020204" pitchFamily="34" charset="0"/>
              <a:buChar char="•"/>
              <a:defRPr/>
            </a:pPr>
            <a:r>
              <a:rPr kumimoji="0" lang="tr-TR"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Noto Sans CJK SC Regular" charset="0"/>
              </a:rPr>
              <a:t>This type of pulse will allow signalling at a baud rate of </a:t>
            </a:r>
            <a:r>
              <a:rPr kumimoji="0" lang="tr-TR" altLang="en-US" sz="18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Noto Sans CJK SC Regular" charset="0"/>
              </a:rPr>
              <a:t>D</a:t>
            </a:r>
            <a:r>
              <a:rPr kumimoji="0" lang="tr-TR"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Noto Sans CJK SC Regular" charset="0"/>
              </a:rPr>
              <a:t>=1/</a:t>
            </a:r>
            <a:r>
              <a:rPr kumimoji="0" lang="tr-TR" altLang="en-US" sz="18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Noto Sans CJK SC Regular" charset="0"/>
              </a:rPr>
              <a:t>T</a:t>
            </a:r>
            <a:r>
              <a:rPr kumimoji="0" lang="tr-TR" altLang="en-US" sz="1800" b="0" i="0" u="none" strike="noStrike" kern="1200" cap="none" spc="0" normalizeH="0" baseline="-25000" noProof="0" dirty="0">
                <a:ln>
                  <a:noFill/>
                </a:ln>
                <a:solidFill>
                  <a:schemeClr val="tx1"/>
                </a:solidFill>
                <a:effectLst/>
                <a:uLnTx/>
                <a:uFillTx/>
                <a:latin typeface="Times New Roman" panose="02020603050405020304" pitchFamily="18" charset="0"/>
                <a:ea typeface="+mn-ea"/>
                <a:cs typeface="Noto Sans CJK SC Regular" charset="0"/>
              </a:rPr>
              <a:t>s</a:t>
            </a:r>
            <a:r>
              <a:rPr kumimoji="0" lang="tr-TR"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Noto Sans CJK SC Regular" charset="0"/>
              </a:rPr>
              <a:t>=2</a:t>
            </a:r>
            <a:r>
              <a:rPr kumimoji="0" lang="tr-TR" altLang="en-US" sz="18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Noto Sans CJK SC Regular" charset="0"/>
              </a:rPr>
              <a:t>B</a:t>
            </a:r>
            <a:r>
              <a:rPr kumimoji="0" lang="tr-TR"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Noto Sans CJK SC Regular" charset="0"/>
              </a:rPr>
              <a:t> (for Binary </a:t>
            </a:r>
            <a:r>
              <a:rPr kumimoji="0" lang="tr-TR" altLang="en-US" sz="18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Noto Sans CJK SC Regular" charset="0"/>
              </a:rPr>
              <a:t>R</a:t>
            </a:r>
            <a:r>
              <a:rPr kumimoji="0" lang="tr-TR"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Noto Sans CJK SC Regular" charset="0"/>
              </a:rPr>
              <a:t>=1/</a:t>
            </a:r>
            <a:r>
              <a:rPr kumimoji="0" lang="tr-TR" altLang="en-US" sz="18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Noto Sans CJK SC Regular" charset="0"/>
              </a:rPr>
              <a:t>T</a:t>
            </a:r>
            <a:r>
              <a:rPr kumimoji="0" lang="tr-TR" altLang="en-US" sz="1800" b="0" i="0" u="none" strike="noStrike" kern="1200" cap="none" spc="0" normalizeH="0" baseline="-25000" noProof="0" dirty="0">
                <a:ln>
                  <a:noFill/>
                </a:ln>
                <a:solidFill>
                  <a:schemeClr val="tx1"/>
                </a:solidFill>
                <a:effectLst/>
                <a:uLnTx/>
                <a:uFillTx/>
                <a:latin typeface="Times New Roman" panose="02020603050405020304" pitchFamily="18" charset="0"/>
                <a:ea typeface="+mn-ea"/>
                <a:cs typeface="Noto Sans CJK SC Regular" charset="0"/>
              </a:rPr>
              <a:t>s</a:t>
            </a:r>
            <a:r>
              <a:rPr kumimoji="0" lang="tr-TR"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Noto Sans CJK SC Regular" charset="0"/>
              </a:rPr>
              <a:t>=2</a:t>
            </a:r>
            <a:r>
              <a:rPr kumimoji="0" lang="tr-TR" altLang="en-US" sz="18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Noto Sans CJK SC Regular" charset="0"/>
              </a:rPr>
              <a:t>B)</a:t>
            </a:r>
            <a:r>
              <a:rPr kumimoji="0" lang="tr-TR"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Noto Sans CJK SC Regular" charset="0"/>
              </a:rPr>
              <a:t> where </a:t>
            </a:r>
            <a:r>
              <a:rPr kumimoji="0" lang="tr-TR" altLang="en-US" sz="18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Noto Sans CJK SC Regular" charset="0"/>
              </a:rPr>
              <a:t>B</a:t>
            </a:r>
            <a:r>
              <a:rPr kumimoji="0" lang="tr-TR"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Noto Sans CJK SC Regular" charset="0"/>
              </a:rPr>
              <a:t> is the absolute bandwidth of the system.</a:t>
            </a:r>
            <a:endParaRPr kumimoji="0" lang="en-US"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Noto Sans CJK SC Regular" charset="0"/>
            </a:endParaRPr>
          </a:p>
        </p:txBody>
      </p:sp>
      <p:sp>
        <p:nvSpPr>
          <p:cNvPr id="408579" name="Text Box 2"/>
          <p:cNvSpPr txBox="1"/>
          <p:nvPr/>
        </p:nvSpPr>
        <p:spPr>
          <a:xfrm>
            <a:off x="1935163" y="0"/>
            <a:ext cx="9155112" cy="593725"/>
          </a:xfrm>
          <a:prstGeom prst="rect">
            <a:avLst/>
          </a:prstGeom>
          <a:noFill/>
          <a:ln w="9525">
            <a:noFill/>
          </a:ln>
        </p:spPr>
        <p:txBody>
          <a:bodyPr lIns="100794" tIns="50397" rIns="100794" bIns="50397">
            <a:spAutoFit/>
          </a:bodyPr>
          <a:p>
            <a:pPr eaLnBrk="1" hangingPunct="1">
              <a:spcBef>
                <a:spcPct val="50000"/>
              </a:spcBef>
            </a:pPr>
            <a:r>
              <a:rPr lang="en-US" altLang="en-US" sz="3200" b="1" dirty="0">
                <a:solidFill>
                  <a:schemeClr val="tx1"/>
                </a:solidFill>
                <a:latin typeface="Comic Sans MS" panose="030F0702030302020204" pitchFamily="66" charset="0"/>
              </a:rPr>
              <a:t>Nyquist’s First Method for Zero ISI</a:t>
            </a:r>
            <a:endParaRPr lang="en-US" altLang="en-US" sz="3200" b="1" dirty="0">
              <a:solidFill>
                <a:schemeClr val="tx1"/>
              </a:solidFill>
              <a:latin typeface="Comic Sans MS" panose="030F0702030302020204" pitchFamily="66" charset="0"/>
            </a:endParaRPr>
          </a:p>
        </p:txBody>
      </p:sp>
      <p:grpSp>
        <p:nvGrpSpPr>
          <p:cNvPr id="408580" name="Group 3"/>
          <p:cNvGrpSpPr/>
          <p:nvPr/>
        </p:nvGrpSpPr>
        <p:grpSpPr>
          <a:xfrm>
            <a:off x="420688" y="3443288"/>
            <a:ext cx="9323387" cy="2605087"/>
            <a:chOff x="96" y="1488"/>
            <a:chExt cx="5328" cy="1776"/>
          </a:xfrm>
        </p:grpSpPr>
        <p:sp>
          <p:nvSpPr>
            <p:cNvPr id="408598" name="Freeform 4"/>
            <p:cNvSpPr/>
            <p:nvPr/>
          </p:nvSpPr>
          <p:spPr>
            <a:xfrm>
              <a:off x="96" y="1632"/>
              <a:ext cx="3120" cy="1536"/>
            </a:xfrm>
            <a:custGeom>
              <a:avLst/>
              <a:gdLst>
                <a:gd name="txL" fmla="*/ 0 w 2047"/>
                <a:gd name="txT" fmla="*/ 0 h 1516"/>
                <a:gd name="txR" fmla="*/ 2047 w 2047"/>
                <a:gd name="txB" fmla="*/ 1516 h 1516"/>
              </a:gdLst>
              <a:ahLst/>
              <a:cxnLst>
                <a:cxn ang="0">
                  <a:pos x="378" y="1386"/>
                </a:cxn>
                <a:cxn ang="0">
                  <a:pos x="799" y="1386"/>
                </a:cxn>
                <a:cxn ang="0">
                  <a:pos x="1218" y="1381"/>
                </a:cxn>
                <a:cxn ang="0">
                  <a:pos x="1635" y="1381"/>
                </a:cxn>
                <a:cxn ang="0">
                  <a:pos x="2058" y="1386"/>
                </a:cxn>
                <a:cxn ang="0">
                  <a:pos x="2478" y="1397"/>
                </a:cxn>
                <a:cxn ang="0">
                  <a:pos x="2897" y="1403"/>
                </a:cxn>
                <a:cxn ang="0">
                  <a:pos x="3315" y="1386"/>
                </a:cxn>
                <a:cxn ang="0">
                  <a:pos x="3736" y="1347"/>
                </a:cxn>
                <a:cxn ang="0">
                  <a:pos x="4156" y="1307"/>
                </a:cxn>
                <a:cxn ang="0">
                  <a:pos x="4573" y="1300"/>
                </a:cxn>
                <a:cxn ang="0">
                  <a:pos x="4943" y="1352"/>
                </a:cxn>
                <a:cxn ang="0">
                  <a:pos x="5132" y="1403"/>
                </a:cxn>
                <a:cxn ang="0">
                  <a:pos x="5322" y="1454"/>
                </a:cxn>
                <a:cxn ang="0">
                  <a:pos x="5505" y="1506"/>
                </a:cxn>
                <a:cxn ang="0">
                  <a:pos x="5694" y="1556"/>
                </a:cxn>
                <a:cxn ang="0">
                  <a:pos x="5920" y="1607"/>
                </a:cxn>
                <a:cxn ang="0">
                  <a:pos x="6302" y="1597"/>
                </a:cxn>
                <a:cxn ang="0">
                  <a:pos x="6484" y="1545"/>
                </a:cxn>
                <a:cxn ang="0">
                  <a:pos x="6621" y="1471"/>
                </a:cxn>
                <a:cxn ang="0">
                  <a:pos x="6763" y="1369"/>
                </a:cxn>
                <a:cxn ang="0">
                  <a:pos x="6901" y="1244"/>
                </a:cxn>
                <a:cxn ang="0">
                  <a:pos x="7092" y="1097"/>
                </a:cxn>
                <a:cxn ang="0">
                  <a:pos x="7229" y="938"/>
                </a:cxn>
                <a:cxn ang="0">
                  <a:pos x="7371" y="767"/>
                </a:cxn>
                <a:cxn ang="0">
                  <a:pos x="7513" y="603"/>
                </a:cxn>
                <a:cxn ang="0">
                  <a:pos x="7702" y="438"/>
                </a:cxn>
                <a:cxn ang="0">
                  <a:pos x="7843" y="292"/>
                </a:cxn>
                <a:cxn ang="0">
                  <a:pos x="7978" y="170"/>
                </a:cxn>
                <a:cxn ang="0">
                  <a:pos x="8115" y="75"/>
                </a:cxn>
                <a:cxn ang="0">
                  <a:pos x="8301" y="16"/>
                </a:cxn>
                <a:cxn ang="0">
                  <a:pos x="8580" y="22"/>
                </a:cxn>
                <a:cxn ang="0">
                  <a:pos x="8770" y="85"/>
                </a:cxn>
                <a:cxn ang="0">
                  <a:pos x="8909" y="181"/>
                </a:cxn>
                <a:cxn ang="0">
                  <a:pos x="9051" y="308"/>
                </a:cxn>
                <a:cxn ang="0">
                  <a:pos x="9192" y="456"/>
                </a:cxn>
                <a:cxn ang="0">
                  <a:pos x="9381" y="620"/>
                </a:cxn>
                <a:cxn ang="0">
                  <a:pos x="9514" y="790"/>
                </a:cxn>
                <a:cxn ang="0">
                  <a:pos x="9654" y="954"/>
                </a:cxn>
                <a:cxn ang="0">
                  <a:pos x="9794" y="1113"/>
                </a:cxn>
                <a:cxn ang="0">
                  <a:pos x="9985" y="1261"/>
                </a:cxn>
                <a:cxn ang="0">
                  <a:pos x="10124" y="1381"/>
                </a:cxn>
                <a:cxn ang="0">
                  <a:pos x="10265" y="1482"/>
                </a:cxn>
                <a:cxn ang="0">
                  <a:pos x="10407" y="1550"/>
                </a:cxn>
                <a:cxn ang="0">
                  <a:pos x="10587" y="1602"/>
                </a:cxn>
                <a:cxn ang="0">
                  <a:pos x="11005" y="1602"/>
                </a:cxn>
                <a:cxn ang="0">
                  <a:pos x="11247" y="1550"/>
                </a:cxn>
                <a:cxn ang="0">
                  <a:pos x="11381" y="1500"/>
                </a:cxn>
                <a:cxn ang="0">
                  <a:pos x="11564" y="1449"/>
                </a:cxn>
                <a:cxn ang="0">
                  <a:pos x="11754" y="1397"/>
                </a:cxn>
                <a:cxn ang="0">
                  <a:pos x="11985" y="1347"/>
                </a:cxn>
                <a:cxn ang="0">
                  <a:pos x="12315" y="1300"/>
                </a:cxn>
                <a:cxn ang="0">
                  <a:pos x="12733" y="1312"/>
                </a:cxn>
                <a:cxn ang="0">
                  <a:pos x="13151" y="1352"/>
                </a:cxn>
                <a:cxn ang="0">
                  <a:pos x="13571" y="1391"/>
                </a:cxn>
                <a:cxn ang="0">
                  <a:pos x="13995" y="1403"/>
                </a:cxn>
                <a:cxn ang="0">
                  <a:pos x="14410" y="1397"/>
                </a:cxn>
                <a:cxn ang="0">
                  <a:pos x="14829" y="1386"/>
                </a:cxn>
                <a:cxn ang="0">
                  <a:pos x="15251" y="1381"/>
                </a:cxn>
                <a:cxn ang="0">
                  <a:pos x="15672" y="1381"/>
                </a:cxn>
                <a:cxn ang="0">
                  <a:pos x="16089" y="1386"/>
                </a:cxn>
                <a:cxn ang="0">
                  <a:pos x="16508" y="1386"/>
                </a:cxn>
              </a:cxnLst>
              <a:rect l="txL" t="txT" r="txR" b="txB"/>
              <a:pathLst>
                <a:path w="2047" h="1516">
                  <a:moveTo>
                    <a:pt x="0" y="1293"/>
                  </a:moveTo>
                  <a:lnTo>
                    <a:pt x="6" y="1293"/>
                  </a:lnTo>
                  <a:lnTo>
                    <a:pt x="12" y="1293"/>
                  </a:lnTo>
                  <a:lnTo>
                    <a:pt x="17" y="1298"/>
                  </a:lnTo>
                  <a:lnTo>
                    <a:pt x="23" y="1298"/>
                  </a:lnTo>
                  <a:lnTo>
                    <a:pt x="29" y="1298"/>
                  </a:lnTo>
                  <a:lnTo>
                    <a:pt x="34" y="1298"/>
                  </a:lnTo>
                  <a:lnTo>
                    <a:pt x="40" y="1298"/>
                  </a:lnTo>
                  <a:lnTo>
                    <a:pt x="46" y="1298"/>
                  </a:lnTo>
                  <a:lnTo>
                    <a:pt x="51" y="1298"/>
                  </a:lnTo>
                  <a:lnTo>
                    <a:pt x="57" y="1298"/>
                  </a:lnTo>
                  <a:lnTo>
                    <a:pt x="63" y="1298"/>
                  </a:lnTo>
                  <a:lnTo>
                    <a:pt x="68" y="1298"/>
                  </a:lnTo>
                  <a:lnTo>
                    <a:pt x="74" y="1298"/>
                  </a:lnTo>
                  <a:lnTo>
                    <a:pt x="80" y="1298"/>
                  </a:lnTo>
                  <a:lnTo>
                    <a:pt x="85" y="1298"/>
                  </a:lnTo>
                  <a:lnTo>
                    <a:pt x="91" y="1298"/>
                  </a:lnTo>
                  <a:lnTo>
                    <a:pt x="97" y="1298"/>
                  </a:lnTo>
                  <a:lnTo>
                    <a:pt x="102" y="1298"/>
                  </a:lnTo>
                  <a:lnTo>
                    <a:pt x="108" y="1298"/>
                  </a:lnTo>
                  <a:lnTo>
                    <a:pt x="114" y="1298"/>
                  </a:lnTo>
                  <a:lnTo>
                    <a:pt x="119" y="1298"/>
                  </a:lnTo>
                  <a:lnTo>
                    <a:pt x="125" y="1298"/>
                  </a:lnTo>
                  <a:lnTo>
                    <a:pt x="131" y="1293"/>
                  </a:lnTo>
                  <a:lnTo>
                    <a:pt x="136" y="1293"/>
                  </a:lnTo>
                  <a:lnTo>
                    <a:pt x="142" y="1293"/>
                  </a:lnTo>
                  <a:lnTo>
                    <a:pt x="148" y="1293"/>
                  </a:lnTo>
                  <a:lnTo>
                    <a:pt x="153" y="1293"/>
                  </a:lnTo>
                  <a:lnTo>
                    <a:pt x="159" y="1293"/>
                  </a:lnTo>
                  <a:lnTo>
                    <a:pt x="165" y="1293"/>
                  </a:lnTo>
                  <a:lnTo>
                    <a:pt x="170" y="1293"/>
                  </a:lnTo>
                  <a:lnTo>
                    <a:pt x="176" y="1293"/>
                  </a:lnTo>
                  <a:lnTo>
                    <a:pt x="182" y="1293"/>
                  </a:lnTo>
                  <a:lnTo>
                    <a:pt x="187" y="1293"/>
                  </a:lnTo>
                  <a:lnTo>
                    <a:pt x="193" y="1293"/>
                  </a:lnTo>
                  <a:lnTo>
                    <a:pt x="199" y="1293"/>
                  </a:lnTo>
                  <a:lnTo>
                    <a:pt x="204" y="1293"/>
                  </a:lnTo>
                  <a:lnTo>
                    <a:pt x="210" y="1293"/>
                  </a:lnTo>
                  <a:lnTo>
                    <a:pt x="216" y="1293"/>
                  </a:lnTo>
                  <a:lnTo>
                    <a:pt x="221" y="1298"/>
                  </a:lnTo>
                  <a:lnTo>
                    <a:pt x="227" y="1298"/>
                  </a:lnTo>
                  <a:lnTo>
                    <a:pt x="233" y="1298"/>
                  </a:lnTo>
                  <a:lnTo>
                    <a:pt x="238" y="1298"/>
                  </a:lnTo>
                  <a:lnTo>
                    <a:pt x="244" y="1298"/>
                  </a:lnTo>
                  <a:lnTo>
                    <a:pt x="250" y="1298"/>
                  </a:lnTo>
                  <a:lnTo>
                    <a:pt x="255" y="1303"/>
                  </a:lnTo>
                  <a:lnTo>
                    <a:pt x="261" y="1303"/>
                  </a:lnTo>
                  <a:lnTo>
                    <a:pt x="267" y="1303"/>
                  </a:lnTo>
                  <a:lnTo>
                    <a:pt x="272" y="1303"/>
                  </a:lnTo>
                  <a:lnTo>
                    <a:pt x="278" y="1309"/>
                  </a:lnTo>
                  <a:lnTo>
                    <a:pt x="284" y="1309"/>
                  </a:lnTo>
                  <a:lnTo>
                    <a:pt x="289" y="1309"/>
                  </a:lnTo>
                  <a:lnTo>
                    <a:pt x="295" y="1309"/>
                  </a:lnTo>
                  <a:lnTo>
                    <a:pt x="301" y="1309"/>
                  </a:lnTo>
                  <a:lnTo>
                    <a:pt x="306" y="1314"/>
                  </a:lnTo>
                  <a:lnTo>
                    <a:pt x="312" y="1314"/>
                  </a:lnTo>
                  <a:lnTo>
                    <a:pt x="318" y="1314"/>
                  </a:lnTo>
                  <a:lnTo>
                    <a:pt x="323" y="1314"/>
                  </a:lnTo>
                  <a:lnTo>
                    <a:pt x="329" y="1314"/>
                  </a:lnTo>
                  <a:lnTo>
                    <a:pt x="335" y="1314"/>
                  </a:lnTo>
                  <a:lnTo>
                    <a:pt x="340" y="1314"/>
                  </a:lnTo>
                  <a:lnTo>
                    <a:pt x="346" y="1314"/>
                  </a:lnTo>
                  <a:lnTo>
                    <a:pt x="352" y="1314"/>
                  </a:lnTo>
                  <a:lnTo>
                    <a:pt x="357" y="1314"/>
                  </a:lnTo>
                  <a:lnTo>
                    <a:pt x="363" y="1314"/>
                  </a:lnTo>
                  <a:lnTo>
                    <a:pt x="369" y="1314"/>
                  </a:lnTo>
                  <a:lnTo>
                    <a:pt x="374" y="1309"/>
                  </a:lnTo>
                  <a:lnTo>
                    <a:pt x="380" y="1309"/>
                  </a:lnTo>
                  <a:lnTo>
                    <a:pt x="386" y="1309"/>
                  </a:lnTo>
                  <a:lnTo>
                    <a:pt x="391" y="1303"/>
                  </a:lnTo>
                  <a:lnTo>
                    <a:pt x="397" y="1303"/>
                  </a:lnTo>
                  <a:lnTo>
                    <a:pt x="403" y="1298"/>
                  </a:lnTo>
                  <a:lnTo>
                    <a:pt x="408" y="1298"/>
                  </a:lnTo>
                  <a:lnTo>
                    <a:pt x="414" y="1293"/>
                  </a:lnTo>
                  <a:lnTo>
                    <a:pt x="420" y="1287"/>
                  </a:lnTo>
                  <a:lnTo>
                    <a:pt x="425" y="1282"/>
                  </a:lnTo>
                  <a:lnTo>
                    <a:pt x="431" y="1277"/>
                  </a:lnTo>
                  <a:lnTo>
                    <a:pt x="437" y="1277"/>
                  </a:lnTo>
                  <a:lnTo>
                    <a:pt x="442" y="1271"/>
                  </a:lnTo>
                  <a:lnTo>
                    <a:pt x="448" y="1266"/>
                  </a:lnTo>
                  <a:lnTo>
                    <a:pt x="454" y="1261"/>
                  </a:lnTo>
                  <a:lnTo>
                    <a:pt x="459" y="1255"/>
                  </a:lnTo>
                  <a:lnTo>
                    <a:pt x="465" y="1250"/>
                  </a:lnTo>
                  <a:lnTo>
                    <a:pt x="471" y="1245"/>
                  </a:lnTo>
                  <a:lnTo>
                    <a:pt x="476" y="1240"/>
                  </a:lnTo>
                  <a:lnTo>
                    <a:pt x="482" y="1240"/>
                  </a:lnTo>
                  <a:lnTo>
                    <a:pt x="488" y="1234"/>
                  </a:lnTo>
                  <a:lnTo>
                    <a:pt x="493" y="1229"/>
                  </a:lnTo>
                  <a:lnTo>
                    <a:pt x="499" y="1229"/>
                  </a:lnTo>
                  <a:lnTo>
                    <a:pt x="505" y="1224"/>
                  </a:lnTo>
                  <a:lnTo>
                    <a:pt x="510" y="1224"/>
                  </a:lnTo>
                  <a:lnTo>
                    <a:pt x="516" y="1218"/>
                  </a:lnTo>
                  <a:lnTo>
                    <a:pt x="522" y="1218"/>
                  </a:lnTo>
                  <a:lnTo>
                    <a:pt x="527" y="1218"/>
                  </a:lnTo>
                  <a:lnTo>
                    <a:pt x="533" y="1218"/>
                  </a:lnTo>
                  <a:lnTo>
                    <a:pt x="539" y="1218"/>
                  </a:lnTo>
                  <a:lnTo>
                    <a:pt x="545" y="1218"/>
                  </a:lnTo>
                  <a:lnTo>
                    <a:pt x="550" y="1218"/>
                  </a:lnTo>
                  <a:lnTo>
                    <a:pt x="556" y="1218"/>
                  </a:lnTo>
                  <a:lnTo>
                    <a:pt x="562" y="1224"/>
                  </a:lnTo>
                  <a:lnTo>
                    <a:pt x="567" y="1229"/>
                  </a:lnTo>
                  <a:lnTo>
                    <a:pt x="573" y="1234"/>
                  </a:lnTo>
                  <a:lnTo>
                    <a:pt x="579" y="1240"/>
                  </a:lnTo>
                  <a:lnTo>
                    <a:pt x="584" y="1245"/>
                  </a:lnTo>
                  <a:lnTo>
                    <a:pt x="590" y="1250"/>
                  </a:lnTo>
                  <a:lnTo>
                    <a:pt x="596" y="1255"/>
                  </a:lnTo>
                  <a:lnTo>
                    <a:pt x="596" y="1261"/>
                  </a:lnTo>
                  <a:lnTo>
                    <a:pt x="601" y="1266"/>
                  </a:lnTo>
                  <a:lnTo>
                    <a:pt x="601" y="1271"/>
                  </a:lnTo>
                  <a:lnTo>
                    <a:pt x="607" y="1277"/>
                  </a:lnTo>
                  <a:lnTo>
                    <a:pt x="613" y="1282"/>
                  </a:lnTo>
                  <a:lnTo>
                    <a:pt x="613" y="1287"/>
                  </a:lnTo>
                  <a:lnTo>
                    <a:pt x="618" y="1293"/>
                  </a:lnTo>
                  <a:lnTo>
                    <a:pt x="618" y="1298"/>
                  </a:lnTo>
                  <a:lnTo>
                    <a:pt x="618" y="1303"/>
                  </a:lnTo>
                  <a:lnTo>
                    <a:pt x="624" y="1309"/>
                  </a:lnTo>
                  <a:lnTo>
                    <a:pt x="624" y="1314"/>
                  </a:lnTo>
                  <a:lnTo>
                    <a:pt x="630" y="1319"/>
                  </a:lnTo>
                  <a:lnTo>
                    <a:pt x="630" y="1325"/>
                  </a:lnTo>
                  <a:lnTo>
                    <a:pt x="630" y="1330"/>
                  </a:lnTo>
                  <a:lnTo>
                    <a:pt x="635" y="1335"/>
                  </a:lnTo>
                  <a:lnTo>
                    <a:pt x="641" y="1341"/>
                  </a:lnTo>
                  <a:lnTo>
                    <a:pt x="641" y="1346"/>
                  </a:lnTo>
                  <a:lnTo>
                    <a:pt x="641" y="1351"/>
                  </a:lnTo>
                  <a:lnTo>
                    <a:pt x="647" y="1357"/>
                  </a:lnTo>
                  <a:lnTo>
                    <a:pt x="647" y="1362"/>
                  </a:lnTo>
                  <a:lnTo>
                    <a:pt x="647" y="1367"/>
                  </a:lnTo>
                  <a:lnTo>
                    <a:pt x="652" y="1372"/>
                  </a:lnTo>
                  <a:lnTo>
                    <a:pt x="652" y="1378"/>
                  </a:lnTo>
                  <a:lnTo>
                    <a:pt x="658" y="1383"/>
                  </a:lnTo>
                  <a:lnTo>
                    <a:pt x="658" y="1388"/>
                  </a:lnTo>
                  <a:lnTo>
                    <a:pt x="664" y="1394"/>
                  </a:lnTo>
                  <a:lnTo>
                    <a:pt x="664" y="1399"/>
                  </a:lnTo>
                  <a:lnTo>
                    <a:pt x="664" y="1404"/>
                  </a:lnTo>
                  <a:lnTo>
                    <a:pt x="669" y="1410"/>
                  </a:lnTo>
                  <a:lnTo>
                    <a:pt x="669" y="1415"/>
                  </a:lnTo>
                  <a:lnTo>
                    <a:pt x="669" y="1420"/>
                  </a:lnTo>
                  <a:lnTo>
                    <a:pt x="675" y="1426"/>
                  </a:lnTo>
                  <a:lnTo>
                    <a:pt x="675" y="1431"/>
                  </a:lnTo>
                  <a:lnTo>
                    <a:pt x="681" y="1436"/>
                  </a:lnTo>
                  <a:lnTo>
                    <a:pt x="681" y="1442"/>
                  </a:lnTo>
                  <a:lnTo>
                    <a:pt x="686" y="1447"/>
                  </a:lnTo>
                  <a:lnTo>
                    <a:pt x="686" y="1452"/>
                  </a:lnTo>
                  <a:lnTo>
                    <a:pt x="692" y="1458"/>
                  </a:lnTo>
                  <a:lnTo>
                    <a:pt x="692" y="1463"/>
                  </a:lnTo>
                  <a:lnTo>
                    <a:pt x="692" y="1468"/>
                  </a:lnTo>
                  <a:lnTo>
                    <a:pt x="698" y="1474"/>
                  </a:lnTo>
                  <a:lnTo>
                    <a:pt x="698" y="1479"/>
                  </a:lnTo>
                  <a:lnTo>
                    <a:pt x="703" y="1484"/>
                  </a:lnTo>
                  <a:lnTo>
                    <a:pt x="709" y="1489"/>
                  </a:lnTo>
                  <a:lnTo>
                    <a:pt x="715" y="1495"/>
                  </a:lnTo>
                  <a:lnTo>
                    <a:pt x="715" y="1500"/>
                  </a:lnTo>
                  <a:lnTo>
                    <a:pt x="720" y="1505"/>
                  </a:lnTo>
                  <a:lnTo>
                    <a:pt x="726" y="1511"/>
                  </a:lnTo>
                  <a:lnTo>
                    <a:pt x="732" y="1516"/>
                  </a:lnTo>
                  <a:lnTo>
                    <a:pt x="737" y="1516"/>
                  </a:lnTo>
                  <a:lnTo>
                    <a:pt x="743" y="1516"/>
                  </a:lnTo>
                  <a:lnTo>
                    <a:pt x="749" y="1511"/>
                  </a:lnTo>
                  <a:lnTo>
                    <a:pt x="754" y="1511"/>
                  </a:lnTo>
                  <a:lnTo>
                    <a:pt x="760" y="1505"/>
                  </a:lnTo>
                  <a:lnTo>
                    <a:pt x="766" y="1500"/>
                  </a:lnTo>
                  <a:lnTo>
                    <a:pt x="766" y="1495"/>
                  </a:lnTo>
                  <a:lnTo>
                    <a:pt x="771" y="1489"/>
                  </a:lnTo>
                  <a:lnTo>
                    <a:pt x="771" y="1484"/>
                  </a:lnTo>
                  <a:lnTo>
                    <a:pt x="771" y="1479"/>
                  </a:lnTo>
                  <a:lnTo>
                    <a:pt x="777" y="1474"/>
                  </a:lnTo>
                  <a:lnTo>
                    <a:pt x="777" y="1468"/>
                  </a:lnTo>
                  <a:lnTo>
                    <a:pt x="777" y="1463"/>
                  </a:lnTo>
                  <a:lnTo>
                    <a:pt x="783" y="1458"/>
                  </a:lnTo>
                  <a:lnTo>
                    <a:pt x="783" y="1452"/>
                  </a:lnTo>
                  <a:lnTo>
                    <a:pt x="788" y="1447"/>
                  </a:lnTo>
                  <a:lnTo>
                    <a:pt x="788" y="1442"/>
                  </a:lnTo>
                  <a:lnTo>
                    <a:pt x="788" y="1436"/>
                  </a:lnTo>
                  <a:lnTo>
                    <a:pt x="794" y="1426"/>
                  </a:lnTo>
                  <a:lnTo>
                    <a:pt x="794" y="1420"/>
                  </a:lnTo>
                  <a:lnTo>
                    <a:pt x="794" y="1410"/>
                  </a:lnTo>
                  <a:lnTo>
                    <a:pt x="800" y="1404"/>
                  </a:lnTo>
                  <a:lnTo>
                    <a:pt x="800" y="1394"/>
                  </a:lnTo>
                  <a:lnTo>
                    <a:pt x="800" y="1388"/>
                  </a:lnTo>
                  <a:lnTo>
                    <a:pt x="805" y="1378"/>
                  </a:lnTo>
                  <a:lnTo>
                    <a:pt x="805" y="1367"/>
                  </a:lnTo>
                  <a:lnTo>
                    <a:pt x="811" y="1357"/>
                  </a:lnTo>
                  <a:lnTo>
                    <a:pt x="811" y="1346"/>
                  </a:lnTo>
                  <a:lnTo>
                    <a:pt x="811" y="1341"/>
                  </a:lnTo>
                  <a:lnTo>
                    <a:pt x="817" y="1330"/>
                  </a:lnTo>
                  <a:lnTo>
                    <a:pt x="817" y="1319"/>
                  </a:lnTo>
                  <a:lnTo>
                    <a:pt x="817" y="1303"/>
                  </a:lnTo>
                  <a:lnTo>
                    <a:pt x="822" y="1293"/>
                  </a:lnTo>
                  <a:lnTo>
                    <a:pt x="822" y="1282"/>
                  </a:lnTo>
                  <a:lnTo>
                    <a:pt x="822" y="1271"/>
                  </a:lnTo>
                  <a:lnTo>
                    <a:pt x="828" y="1261"/>
                  </a:lnTo>
                  <a:lnTo>
                    <a:pt x="828" y="1245"/>
                  </a:lnTo>
                  <a:lnTo>
                    <a:pt x="828" y="1234"/>
                  </a:lnTo>
                  <a:lnTo>
                    <a:pt x="834" y="1218"/>
                  </a:lnTo>
                  <a:lnTo>
                    <a:pt x="834" y="1208"/>
                  </a:lnTo>
                  <a:lnTo>
                    <a:pt x="839" y="1192"/>
                  </a:lnTo>
                  <a:lnTo>
                    <a:pt x="839" y="1181"/>
                  </a:lnTo>
                  <a:lnTo>
                    <a:pt x="839" y="1165"/>
                  </a:lnTo>
                  <a:lnTo>
                    <a:pt x="845" y="1149"/>
                  </a:lnTo>
                  <a:lnTo>
                    <a:pt x="845" y="1138"/>
                  </a:lnTo>
                  <a:lnTo>
                    <a:pt x="845" y="1123"/>
                  </a:lnTo>
                  <a:lnTo>
                    <a:pt x="851" y="1107"/>
                  </a:lnTo>
                  <a:lnTo>
                    <a:pt x="851" y="1091"/>
                  </a:lnTo>
                  <a:lnTo>
                    <a:pt x="851" y="1075"/>
                  </a:lnTo>
                  <a:lnTo>
                    <a:pt x="856" y="1059"/>
                  </a:lnTo>
                  <a:lnTo>
                    <a:pt x="856" y="1043"/>
                  </a:lnTo>
                  <a:lnTo>
                    <a:pt x="862" y="1027"/>
                  </a:lnTo>
                  <a:lnTo>
                    <a:pt x="862" y="1011"/>
                  </a:lnTo>
                  <a:lnTo>
                    <a:pt x="862" y="995"/>
                  </a:lnTo>
                  <a:lnTo>
                    <a:pt x="868" y="979"/>
                  </a:lnTo>
                  <a:lnTo>
                    <a:pt x="868" y="963"/>
                  </a:lnTo>
                  <a:lnTo>
                    <a:pt x="868" y="947"/>
                  </a:lnTo>
                  <a:lnTo>
                    <a:pt x="873" y="931"/>
                  </a:lnTo>
                  <a:lnTo>
                    <a:pt x="873" y="915"/>
                  </a:lnTo>
                  <a:lnTo>
                    <a:pt x="873" y="894"/>
                  </a:lnTo>
                  <a:lnTo>
                    <a:pt x="879" y="878"/>
                  </a:lnTo>
                  <a:lnTo>
                    <a:pt x="879" y="862"/>
                  </a:lnTo>
                  <a:lnTo>
                    <a:pt x="885" y="846"/>
                  </a:lnTo>
                  <a:lnTo>
                    <a:pt x="885" y="825"/>
                  </a:lnTo>
                  <a:lnTo>
                    <a:pt x="885" y="809"/>
                  </a:lnTo>
                  <a:lnTo>
                    <a:pt x="890" y="793"/>
                  </a:lnTo>
                  <a:lnTo>
                    <a:pt x="890" y="772"/>
                  </a:lnTo>
                  <a:lnTo>
                    <a:pt x="890" y="756"/>
                  </a:lnTo>
                  <a:lnTo>
                    <a:pt x="896" y="740"/>
                  </a:lnTo>
                  <a:lnTo>
                    <a:pt x="896" y="718"/>
                  </a:lnTo>
                  <a:lnTo>
                    <a:pt x="896" y="702"/>
                  </a:lnTo>
                  <a:lnTo>
                    <a:pt x="902" y="686"/>
                  </a:lnTo>
                  <a:lnTo>
                    <a:pt x="902" y="665"/>
                  </a:lnTo>
                  <a:lnTo>
                    <a:pt x="902" y="649"/>
                  </a:lnTo>
                  <a:lnTo>
                    <a:pt x="907" y="633"/>
                  </a:lnTo>
                  <a:lnTo>
                    <a:pt x="907" y="612"/>
                  </a:lnTo>
                  <a:lnTo>
                    <a:pt x="913" y="596"/>
                  </a:lnTo>
                  <a:lnTo>
                    <a:pt x="913" y="580"/>
                  </a:lnTo>
                  <a:lnTo>
                    <a:pt x="913" y="564"/>
                  </a:lnTo>
                  <a:lnTo>
                    <a:pt x="919" y="543"/>
                  </a:lnTo>
                  <a:lnTo>
                    <a:pt x="919" y="527"/>
                  </a:lnTo>
                  <a:lnTo>
                    <a:pt x="919" y="511"/>
                  </a:lnTo>
                  <a:lnTo>
                    <a:pt x="924" y="495"/>
                  </a:lnTo>
                  <a:lnTo>
                    <a:pt x="924" y="474"/>
                  </a:lnTo>
                  <a:lnTo>
                    <a:pt x="924" y="458"/>
                  </a:lnTo>
                  <a:lnTo>
                    <a:pt x="930" y="442"/>
                  </a:lnTo>
                  <a:lnTo>
                    <a:pt x="930" y="426"/>
                  </a:lnTo>
                  <a:lnTo>
                    <a:pt x="936" y="410"/>
                  </a:lnTo>
                  <a:lnTo>
                    <a:pt x="936" y="394"/>
                  </a:lnTo>
                  <a:lnTo>
                    <a:pt x="936" y="378"/>
                  </a:lnTo>
                  <a:lnTo>
                    <a:pt x="941" y="362"/>
                  </a:lnTo>
                  <a:lnTo>
                    <a:pt x="941" y="346"/>
                  </a:lnTo>
                  <a:lnTo>
                    <a:pt x="941" y="330"/>
                  </a:lnTo>
                  <a:lnTo>
                    <a:pt x="947" y="314"/>
                  </a:lnTo>
                  <a:lnTo>
                    <a:pt x="947" y="304"/>
                  </a:lnTo>
                  <a:lnTo>
                    <a:pt x="947" y="288"/>
                  </a:lnTo>
                  <a:lnTo>
                    <a:pt x="953" y="272"/>
                  </a:lnTo>
                  <a:lnTo>
                    <a:pt x="953" y="261"/>
                  </a:lnTo>
                  <a:lnTo>
                    <a:pt x="958" y="245"/>
                  </a:lnTo>
                  <a:lnTo>
                    <a:pt x="958" y="234"/>
                  </a:lnTo>
                  <a:lnTo>
                    <a:pt x="958" y="218"/>
                  </a:lnTo>
                  <a:lnTo>
                    <a:pt x="964" y="208"/>
                  </a:lnTo>
                  <a:lnTo>
                    <a:pt x="964" y="192"/>
                  </a:lnTo>
                  <a:lnTo>
                    <a:pt x="964" y="181"/>
                  </a:lnTo>
                  <a:lnTo>
                    <a:pt x="970" y="171"/>
                  </a:lnTo>
                  <a:lnTo>
                    <a:pt x="970" y="160"/>
                  </a:lnTo>
                  <a:lnTo>
                    <a:pt x="970" y="149"/>
                  </a:lnTo>
                  <a:lnTo>
                    <a:pt x="975" y="139"/>
                  </a:lnTo>
                  <a:lnTo>
                    <a:pt x="975" y="128"/>
                  </a:lnTo>
                  <a:lnTo>
                    <a:pt x="975" y="117"/>
                  </a:lnTo>
                  <a:lnTo>
                    <a:pt x="981" y="107"/>
                  </a:lnTo>
                  <a:lnTo>
                    <a:pt x="981" y="96"/>
                  </a:lnTo>
                  <a:lnTo>
                    <a:pt x="987" y="86"/>
                  </a:lnTo>
                  <a:lnTo>
                    <a:pt x="987" y="80"/>
                  </a:lnTo>
                  <a:lnTo>
                    <a:pt x="987" y="70"/>
                  </a:lnTo>
                  <a:lnTo>
                    <a:pt x="992" y="64"/>
                  </a:lnTo>
                  <a:lnTo>
                    <a:pt x="992" y="59"/>
                  </a:lnTo>
                  <a:lnTo>
                    <a:pt x="992" y="48"/>
                  </a:lnTo>
                  <a:lnTo>
                    <a:pt x="998" y="43"/>
                  </a:lnTo>
                  <a:lnTo>
                    <a:pt x="998" y="38"/>
                  </a:lnTo>
                  <a:lnTo>
                    <a:pt x="998" y="32"/>
                  </a:lnTo>
                  <a:lnTo>
                    <a:pt x="1004" y="27"/>
                  </a:lnTo>
                  <a:lnTo>
                    <a:pt x="1004" y="22"/>
                  </a:lnTo>
                  <a:lnTo>
                    <a:pt x="1009" y="16"/>
                  </a:lnTo>
                  <a:lnTo>
                    <a:pt x="1009" y="11"/>
                  </a:lnTo>
                  <a:lnTo>
                    <a:pt x="1015" y="6"/>
                  </a:lnTo>
                  <a:lnTo>
                    <a:pt x="1021" y="0"/>
                  </a:lnTo>
                  <a:lnTo>
                    <a:pt x="1026" y="0"/>
                  </a:lnTo>
                  <a:lnTo>
                    <a:pt x="1032" y="0"/>
                  </a:lnTo>
                  <a:lnTo>
                    <a:pt x="1038" y="6"/>
                  </a:lnTo>
                  <a:lnTo>
                    <a:pt x="1043" y="11"/>
                  </a:lnTo>
                  <a:lnTo>
                    <a:pt x="1043" y="16"/>
                  </a:lnTo>
                  <a:lnTo>
                    <a:pt x="1043" y="22"/>
                  </a:lnTo>
                  <a:lnTo>
                    <a:pt x="1049" y="27"/>
                  </a:lnTo>
                  <a:lnTo>
                    <a:pt x="1049" y="32"/>
                  </a:lnTo>
                  <a:lnTo>
                    <a:pt x="1049" y="38"/>
                  </a:lnTo>
                  <a:lnTo>
                    <a:pt x="1055" y="43"/>
                  </a:lnTo>
                  <a:lnTo>
                    <a:pt x="1055" y="48"/>
                  </a:lnTo>
                  <a:lnTo>
                    <a:pt x="1060" y="59"/>
                  </a:lnTo>
                  <a:lnTo>
                    <a:pt x="1060" y="64"/>
                  </a:lnTo>
                  <a:lnTo>
                    <a:pt x="1060" y="70"/>
                  </a:lnTo>
                  <a:lnTo>
                    <a:pt x="1066" y="80"/>
                  </a:lnTo>
                  <a:lnTo>
                    <a:pt x="1066" y="86"/>
                  </a:lnTo>
                  <a:lnTo>
                    <a:pt x="1066" y="96"/>
                  </a:lnTo>
                  <a:lnTo>
                    <a:pt x="1072" y="107"/>
                  </a:lnTo>
                  <a:lnTo>
                    <a:pt x="1072" y="117"/>
                  </a:lnTo>
                  <a:lnTo>
                    <a:pt x="1072" y="128"/>
                  </a:lnTo>
                  <a:lnTo>
                    <a:pt x="1077" y="139"/>
                  </a:lnTo>
                  <a:lnTo>
                    <a:pt x="1077" y="149"/>
                  </a:lnTo>
                  <a:lnTo>
                    <a:pt x="1083" y="160"/>
                  </a:lnTo>
                  <a:lnTo>
                    <a:pt x="1083" y="171"/>
                  </a:lnTo>
                  <a:lnTo>
                    <a:pt x="1083" y="181"/>
                  </a:lnTo>
                  <a:lnTo>
                    <a:pt x="1089" y="192"/>
                  </a:lnTo>
                  <a:lnTo>
                    <a:pt x="1089" y="208"/>
                  </a:lnTo>
                  <a:lnTo>
                    <a:pt x="1089" y="218"/>
                  </a:lnTo>
                  <a:lnTo>
                    <a:pt x="1094" y="234"/>
                  </a:lnTo>
                  <a:lnTo>
                    <a:pt x="1094" y="245"/>
                  </a:lnTo>
                  <a:lnTo>
                    <a:pt x="1094" y="261"/>
                  </a:lnTo>
                  <a:lnTo>
                    <a:pt x="1100" y="272"/>
                  </a:lnTo>
                  <a:lnTo>
                    <a:pt x="1100" y="288"/>
                  </a:lnTo>
                  <a:lnTo>
                    <a:pt x="1100" y="304"/>
                  </a:lnTo>
                  <a:lnTo>
                    <a:pt x="1106" y="314"/>
                  </a:lnTo>
                  <a:lnTo>
                    <a:pt x="1106" y="330"/>
                  </a:lnTo>
                  <a:lnTo>
                    <a:pt x="1111" y="346"/>
                  </a:lnTo>
                  <a:lnTo>
                    <a:pt x="1111" y="362"/>
                  </a:lnTo>
                  <a:lnTo>
                    <a:pt x="1111" y="378"/>
                  </a:lnTo>
                  <a:lnTo>
                    <a:pt x="1117" y="394"/>
                  </a:lnTo>
                  <a:lnTo>
                    <a:pt x="1117" y="410"/>
                  </a:lnTo>
                  <a:lnTo>
                    <a:pt x="1117" y="426"/>
                  </a:lnTo>
                  <a:lnTo>
                    <a:pt x="1123" y="442"/>
                  </a:lnTo>
                  <a:lnTo>
                    <a:pt x="1123" y="458"/>
                  </a:lnTo>
                  <a:lnTo>
                    <a:pt x="1123" y="474"/>
                  </a:lnTo>
                  <a:lnTo>
                    <a:pt x="1128" y="495"/>
                  </a:lnTo>
                  <a:lnTo>
                    <a:pt x="1128" y="511"/>
                  </a:lnTo>
                  <a:lnTo>
                    <a:pt x="1134" y="527"/>
                  </a:lnTo>
                  <a:lnTo>
                    <a:pt x="1134" y="543"/>
                  </a:lnTo>
                  <a:lnTo>
                    <a:pt x="1134" y="564"/>
                  </a:lnTo>
                  <a:lnTo>
                    <a:pt x="1140" y="580"/>
                  </a:lnTo>
                  <a:lnTo>
                    <a:pt x="1140" y="596"/>
                  </a:lnTo>
                  <a:lnTo>
                    <a:pt x="1140" y="612"/>
                  </a:lnTo>
                  <a:lnTo>
                    <a:pt x="1145" y="633"/>
                  </a:lnTo>
                  <a:lnTo>
                    <a:pt x="1145" y="649"/>
                  </a:lnTo>
                  <a:lnTo>
                    <a:pt x="1145" y="665"/>
                  </a:lnTo>
                  <a:lnTo>
                    <a:pt x="1151" y="686"/>
                  </a:lnTo>
                  <a:lnTo>
                    <a:pt x="1151" y="702"/>
                  </a:lnTo>
                  <a:lnTo>
                    <a:pt x="1157" y="718"/>
                  </a:lnTo>
                  <a:lnTo>
                    <a:pt x="1157" y="740"/>
                  </a:lnTo>
                  <a:lnTo>
                    <a:pt x="1157" y="756"/>
                  </a:lnTo>
                  <a:lnTo>
                    <a:pt x="1162" y="772"/>
                  </a:lnTo>
                  <a:lnTo>
                    <a:pt x="1162" y="793"/>
                  </a:lnTo>
                  <a:lnTo>
                    <a:pt x="1162" y="809"/>
                  </a:lnTo>
                  <a:lnTo>
                    <a:pt x="1168" y="825"/>
                  </a:lnTo>
                  <a:lnTo>
                    <a:pt x="1168" y="846"/>
                  </a:lnTo>
                  <a:lnTo>
                    <a:pt x="1168" y="862"/>
                  </a:lnTo>
                  <a:lnTo>
                    <a:pt x="1174" y="878"/>
                  </a:lnTo>
                  <a:lnTo>
                    <a:pt x="1174" y="894"/>
                  </a:lnTo>
                  <a:lnTo>
                    <a:pt x="1174" y="915"/>
                  </a:lnTo>
                  <a:lnTo>
                    <a:pt x="1180" y="931"/>
                  </a:lnTo>
                  <a:lnTo>
                    <a:pt x="1180" y="947"/>
                  </a:lnTo>
                  <a:lnTo>
                    <a:pt x="1185" y="963"/>
                  </a:lnTo>
                  <a:lnTo>
                    <a:pt x="1185" y="979"/>
                  </a:lnTo>
                  <a:lnTo>
                    <a:pt x="1185" y="995"/>
                  </a:lnTo>
                  <a:lnTo>
                    <a:pt x="1191" y="1011"/>
                  </a:lnTo>
                  <a:lnTo>
                    <a:pt x="1191" y="1027"/>
                  </a:lnTo>
                  <a:lnTo>
                    <a:pt x="1191" y="1043"/>
                  </a:lnTo>
                  <a:lnTo>
                    <a:pt x="1197" y="1059"/>
                  </a:lnTo>
                  <a:lnTo>
                    <a:pt x="1197" y="1075"/>
                  </a:lnTo>
                  <a:lnTo>
                    <a:pt x="1197" y="1091"/>
                  </a:lnTo>
                  <a:lnTo>
                    <a:pt x="1202" y="1107"/>
                  </a:lnTo>
                  <a:lnTo>
                    <a:pt x="1202" y="1123"/>
                  </a:lnTo>
                  <a:lnTo>
                    <a:pt x="1208" y="1138"/>
                  </a:lnTo>
                  <a:lnTo>
                    <a:pt x="1208" y="1149"/>
                  </a:lnTo>
                  <a:lnTo>
                    <a:pt x="1208" y="1165"/>
                  </a:lnTo>
                  <a:lnTo>
                    <a:pt x="1214" y="1181"/>
                  </a:lnTo>
                  <a:lnTo>
                    <a:pt x="1214" y="1192"/>
                  </a:lnTo>
                  <a:lnTo>
                    <a:pt x="1214" y="1208"/>
                  </a:lnTo>
                  <a:lnTo>
                    <a:pt x="1219" y="1218"/>
                  </a:lnTo>
                  <a:lnTo>
                    <a:pt x="1219" y="1234"/>
                  </a:lnTo>
                  <a:lnTo>
                    <a:pt x="1219" y="1245"/>
                  </a:lnTo>
                  <a:lnTo>
                    <a:pt x="1225" y="1261"/>
                  </a:lnTo>
                  <a:lnTo>
                    <a:pt x="1225" y="1271"/>
                  </a:lnTo>
                  <a:lnTo>
                    <a:pt x="1231" y="1282"/>
                  </a:lnTo>
                  <a:lnTo>
                    <a:pt x="1231" y="1293"/>
                  </a:lnTo>
                  <a:lnTo>
                    <a:pt x="1231" y="1303"/>
                  </a:lnTo>
                  <a:lnTo>
                    <a:pt x="1236" y="1319"/>
                  </a:lnTo>
                  <a:lnTo>
                    <a:pt x="1236" y="1330"/>
                  </a:lnTo>
                  <a:lnTo>
                    <a:pt x="1236" y="1341"/>
                  </a:lnTo>
                  <a:lnTo>
                    <a:pt x="1242" y="1346"/>
                  </a:lnTo>
                  <a:lnTo>
                    <a:pt x="1242" y="1357"/>
                  </a:lnTo>
                  <a:lnTo>
                    <a:pt x="1242" y="1367"/>
                  </a:lnTo>
                  <a:lnTo>
                    <a:pt x="1248" y="1378"/>
                  </a:lnTo>
                  <a:lnTo>
                    <a:pt x="1248" y="1388"/>
                  </a:lnTo>
                  <a:lnTo>
                    <a:pt x="1248" y="1394"/>
                  </a:lnTo>
                  <a:lnTo>
                    <a:pt x="1253" y="1404"/>
                  </a:lnTo>
                  <a:lnTo>
                    <a:pt x="1253" y="1410"/>
                  </a:lnTo>
                  <a:lnTo>
                    <a:pt x="1259" y="1420"/>
                  </a:lnTo>
                  <a:lnTo>
                    <a:pt x="1259" y="1426"/>
                  </a:lnTo>
                  <a:lnTo>
                    <a:pt x="1259" y="1436"/>
                  </a:lnTo>
                  <a:lnTo>
                    <a:pt x="1265" y="1442"/>
                  </a:lnTo>
                  <a:lnTo>
                    <a:pt x="1265" y="1447"/>
                  </a:lnTo>
                  <a:lnTo>
                    <a:pt x="1265" y="1452"/>
                  </a:lnTo>
                  <a:lnTo>
                    <a:pt x="1270" y="1458"/>
                  </a:lnTo>
                  <a:lnTo>
                    <a:pt x="1270" y="1463"/>
                  </a:lnTo>
                  <a:lnTo>
                    <a:pt x="1270" y="1468"/>
                  </a:lnTo>
                  <a:lnTo>
                    <a:pt x="1276" y="1474"/>
                  </a:lnTo>
                  <a:lnTo>
                    <a:pt x="1276" y="1479"/>
                  </a:lnTo>
                  <a:lnTo>
                    <a:pt x="1282" y="1484"/>
                  </a:lnTo>
                  <a:lnTo>
                    <a:pt x="1282" y="1489"/>
                  </a:lnTo>
                  <a:lnTo>
                    <a:pt x="1287" y="1495"/>
                  </a:lnTo>
                  <a:lnTo>
                    <a:pt x="1287" y="1500"/>
                  </a:lnTo>
                  <a:lnTo>
                    <a:pt x="1293" y="1505"/>
                  </a:lnTo>
                  <a:lnTo>
                    <a:pt x="1299" y="1511"/>
                  </a:lnTo>
                  <a:lnTo>
                    <a:pt x="1304" y="1516"/>
                  </a:lnTo>
                  <a:lnTo>
                    <a:pt x="1310" y="1516"/>
                  </a:lnTo>
                  <a:lnTo>
                    <a:pt x="1316" y="1516"/>
                  </a:lnTo>
                  <a:lnTo>
                    <a:pt x="1321" y="1511"/>
                  </a:lnTo>
                  <a:lnTo>
                    <a:pt x="1327" y="1511"/>
                  </a:lnTo>
                  <a:lnTo>
                    <a:pt x="1333" y="1505"/>
                  </a:lnTo>
                  <a:lnTo>
                    <a:pt x="1338" y="1500"/>
                  </a:lnTo>
                  <a:lnTo>
                    <a:pt x="1338" y="1495"/>
                  </a:lnTo>
                  <a:lnTo>
                    <a:pt x="1344" y="1489"/>
                  </a:lnTo>
                  <a:lnTo>
                    <a:pt x="1350" y="1484"/>
                  </a:lnTo>
                  <a:lnTo>
                    <a:pt x="1350" y="1479"/>
                  </a:lnTo>
                  <a:lnTo>
                    <a:pt x="1355" y="1474"/>
                  </a:lnTo>
                  <a:lnTo>
                    <a:pt x="1355" y="1468"/>
                  </a:lnTo>
                  <a:lnTo>
                    <a:pt x="1361" y="1463"/>
                  </a:lnTo>
                  <a:lnTo>
                    <a:pt x="1361" y="1458"/>
                  </a:lnTo>
                  <a:lnTo>
                    <a:pt x="1367" y="1452"/>
                  </a:lnTo>
                  <a:lnTo>
                    <a:pt x="1367" y="1447"/>
                  </a:lnTo>
                  <a:lnTo>
                    <a:pt x="1367" y="1442"/>
                  </a:lnTo>
                  <a:lnTo>
                    <a:pt x="1372" y="1436"/>
                  </a:lnTo>
                  <a:lnTo>
                    <a:pt x="1372" y="1431"/>
                  </a:lnTo>
                  <a:lnTo>
                    <a:pt x="1378" y="1426"/>
                  </a:lnTo>
                  <a:lnTo>
                    <a:pt x="1378" y="1420"/>
                  </a:lnTo>
                  <a:lnTo>
                    <a:pt x="1384" y="1415"/>
                  </a:lnTo>
                  <a:lnTo>
                    <a:pt x="1384" y="1410"/>
                  </a:lnTo>
                  <a:lnTo>
                    <a:pt x="1384" y="1404"/>
                  </a:lnTo>
                  <a:lnTo>
                    <a:pt x="1389" y="1399"/>
                  </a:lnTo>
                  <a:lnTo>
                    <a:pt x="1389" y="1394"/>
                  </a:lnTo>
                  <a:lnTo>
                    <a:pt x="1389" y="1388"/>
                  </a:lnTo>
                  <a:lnTo>
                    <a:pt x="1395" y="1383"/>
                  </a:lnTo>
                  <a:lnTo>
                    <a:pt x="1395" y="1378"/>
                  </a:lnTo>
                  <a:lnTo>
                    <a:pt x="1401" y="1372"/>
                  </a:lnTo>
                  <a:lnTo>
                    <a:pt x="1401" y="1367"/>
                  </a:lnTo>
                  <a:lnTo>
                    <a:pt x="1406" y="1362"/>
                  </a:lnTo>
                  <a:lnTo>
                    <a:pt x="1406" y="1357"/>
                  </a:lnTo>
                  <a:lnTo>
                    <a:pt x="1406" y="1351"/>
                  </a:lnTo>
                  <a:lnTo>
                    <a:pt x="1412" y="1346"/>
                  </a:lnTo>
                  <a:lnTo>
                    <a:pt x="1412" y="1341"/>
                  </a:lnTo>
                  <a:lnTo>
                    <a:pt x="1418" y="1335"/>
                  </a:lnTo>
                  <a:lnTo>
                    <a:pt x="1418" y="1330"/>
                  </a:lnTo>
                  <a:lnTo>
                    <a:pt x="1418" y="1325"/>
                  </a:lnTo>
                  <a:lnTo>
                    <a:pt x="1423" y="1319"/>
                  </a:lnTo>
                  <a:lnTo>
                    <a:pt x="1423" y="1314"/>
                  </a:lnTo>
                  <a:lnTo>
                    <a:pt x="1429" y="1309"/>
                  </a:lnTo>
                  <a:lnTo>
                    <a:pt x="1429" y="1303"/>
                  </a:lnTo>
                  <a:lnTo>
                    <a:pt x="1435" y="1298"/>
                  </a:lnTo>
                  <a:lnTo>
                    <a:pt x="1435" y="1293"/>
                  </a:lnTo>
                  <a:lnTo>
                    <a:pt x="1440" y="1287"/>
                  </a:lnTo>
                  <a:lnTo>
                    <a:pt x="1440" y="1282"/>
                  </a:lnTo>
                  <a:lnTo>
                    <a:pt x="1446" y="1277"/>
                  </a:lnTo>
                  <a:lnTo>
                    <a:pt x="1446" y="1271"/>
                  </a:lnTo>
                  <a:lnTo>
                    <a:pt x="1452" y="1266"/>
                  </a:lnTo>
                  <a:lnTo>
                    <a:pt x="1457" y="1261"/>
                  </a:lnTo>
                  <a:lnTo>
                    <a:pt x="1457" y="1255"/>
                  </a:lnTo>
                  <a:lnTo>
                    <a:pt x="1463" y="1250"/>
                  </a:lnTo>
                  <a:lnTo>
                    <a:pt x="1469" y="1245"/>
                  </a:lnTo>
                  <a:lnTo>
                    <a:pt x="1469" y="1240"/>
                  </a:lnTo>
                  <a:lnTo>
                    <a:pt x="1474" y="1234"/>
                  </a:lnTo>
                  <a:lnTo>
                    <a:pt x="1480" y="1229"/>
                  </a:lnTo>
                  <a:lnTo>
                    <a:pt x="1486" y="1224"/>
                  </a:lnTo>
                  <a:lnTo>
                    <a:pt x="1491" y="1218"/>
                  </a:lnTo>
                  <a:lnTo>
                    <a:pt x="1497" y="1218"/>
                  </a:lnTo>
                  <a:lnTo>
                    <a:pt x="1503" y="1218"/>
                  </a:lnTo>
                  <a:lnTo>
                    <a:pt x="1508" y="1218"/>
                  </a:lnTo>
                  <a:lnTo>
                    <a:pt x="1514" y="1218"/>
                  </a:lnTo>
                  <a:lnTo>
                    <a:pt x="1520" y="1218"/>
                  </a:lnTo>
                  <a:lnTo>
                    <a:pt x="1525" y="1218"/>
                  </a:lnTo>
                  <a:lnTo>
                    <a:pt x="1531" y="1218"/>
                  </a:lnTo>
                  <a:lnTo>
                    <a:pt x="1537" y="1224"/>
                  </a:lnTo>
                  <a:lnTo>
                    <a:pt x="1542" y="1224"/>
                  </a:lnTo>
                  <a:lnTo>
                    <a:pt x="1548" y="1229"/>
                  </a:lnTo>
                  <a:lnTo>
                    <a:pt x="1554" y="1229"/>
                  </a:lnTo>
                  <a:lnTo>
                    <a:pt x="1559" y="1234"/>
                  </a:lnTo>
                  <a:lnTo>
                    <a:pt x="1565" y="1240"/>
                  </a:lnTo>
                  <a:lnTo>
                    <a:pt x="1571" y="1245"/>
                  </a:lnTo>
                  <a:lnTo>
                    <a:pt x="1576" y="1245"/>
                  </a:lnTo>
                  <a:lnTo>
                    <a:pt x="1582" y="1250"/>
                  </a:lnTo>
                  <a:lnTo>
                    <a:pt x="1588" y="1255"/>
                  </a:lnTo>
                  <a:lnTo>
                    <a:pt x="1593" y="1261"/>
                  </a:lnTo>
                  <a:lnTo>
                    <a:pt x="1599" y="1266"/>
                  </a:lnTo>
                  <a:lnTo>
                    <a:pt x="1605" y="1271"/>
                  </a:lnTo>
                  <a:lnTo>
                    <a:pt x="1610" y="1277"/>
                  </a:lnTo>
                  <a:lnTo>
                    <a:pt x="1616" y="1282"/>
                  </a:lnTo>
                  <a:lnTo>
                    <a:pt x="1622" y="1282"/>
                  </a:lnTo>
                  <a:lnTo>
                    <a:pt x="1627" y="1287"/>
                  </a:lnTo>
                  <a:lnTo>
                    <a:pt x="1633" y="1293"/>
                  </a:lnTo>
                  <a:lnTo>
                    <a:pt x="1639" y="1298"/>
                  </a:lnTo>
                  <a:lnTo>
                    <a:pt x="1644" y="1298"/>
                  </a:lnTo>
                  <a:lnTo>
                    <a:pt x="1650" y="1303"/>
                  </a:lnTo>
                  <a:lnTo>
                    <a:pt x="1656" y="1303"/>
                  </a:lnTo>
                  <a:lnTo>
                    <a:pt x="1661" y="1309"/>
                  </a:lnTo>
                  <a:lnTo>
                    <a:pt x="1667" y="1309"/>
                  </a:lnTo>
                  <a:lnTo>
                    <a:pt x="1673" y="1309"/>
                  </a:lnTo>
                  <a:lnTo>
                    <a:pt x="1678" y="1314"/>
                  </a:lnTo>
                  <a:lnTo>
                    <a:pt x="1684" y="1314"/>
                  </a:lnTo>
                  <a:lnTo>
                    <a:pt x="1690" y="1314"/>
                  </a:lnTo>
                  <a:lnTo>
                    <a:pt x="1695" y="1314"/>
                  </a:lnTo>
                  <a:lnTo>
                    <a:pt x="1701" y="1314"/>
                  </a:lnTo>
                  <a:lnTo>
                    <a:pt x="1707" y="1314"/>
                  </a:lnTo>
                  <a:lnTo>
                    <a:pt x="1712" y="1314"/>
                  </a:lnTo>
                  <a:lnTo>
                    <a:pt x="1718" y="1314"/>
                  </a:lnTo>
                  <a:lnTo>
                    <a:pt x="1724" y="1314"/>
                  </a:lnTo>
                  <a:lnTo>
                    <a:pt x="1729" y="1314"/>
                  </a:lnTo>
                  <a:lnTo>
                    <a:pt x="1735" y="1314"/>
                  </a:lnTo>
                  <a:lnTo>
                    <a:pt x="1741" y="1314"/>
                  </a:lnTo>
                  <a:lnTo>
                    <a:pt x="1746" y="1309"/>
                  </a:lnTo>
                  <a:lnTo>
                    <a:pt x="1752" y="1309"/>
                  </a:lnTo>
                  <a:lnTo>
                    <a:pt x="1758" y="1309"/>
                  </a:lnTo>
                  <a:lnTo>
                    <a:pt x="1763" y="1309"/>
                  </a:lnTo>
                  <a:lnTo>
                    <a:pt x="1769" y="1303"/>
                  </a:lnTo>
                  <a:lnTo>
                    <a:pt x="1775" y="1303"/>
                  </a:lnTo>
                  <a:lnTo>
                    <a:pt x="1780" y="1303"/>
                  </a:lnTo>
                  <a:lnTo>
                    <a:pt x="1786" y="1303"/>
                  </a:lnTo>
                  <a:lnTo>
                    <a:pt x="1792" y="1303"/>
                  </a:lnTo>
                  <a:lnTo>
                    <a:pt x="1797" y="1298"/>
                  </a:lnTo>
                  <a:lnTo>
                    <a:pt x="1803" y="1298"/>
                  </a:lnTo>
                  <a:lnTo>
                    <a:pt x="1809" y="1298"/>
                  </a:lnTo>
                  <a:lnTo>
                    <a:pt x="1815" y="1298"/>
                  </a:lnTo>
                  <a:lnTo>
                    <a:pt x="1820" y="1298"/>
                  </a:lnTo>
                  <a:lnTo>
                    <a:pt x="1826" y="1298"/>
                  </a:lnTo>
                  <a:lnTo>
                    <a:pt x="1832" y="1293"/>
                  </a:lnTo>
                  <a:lnTo>
                    <a:pt x="1837" y="1293"/>
                  </a:lnTo>
                  <a:lnTo>
                    <a:pt x="1843" y="1293"/>
                  </a:lnTo>
                  <a:lnTo>
                    <a:pt x="1849" y="1293"/>
                  </a:lnTo>
                  <a:lnTo>
                    <a:pt x="1854" y="1293"/>
                  </a:lnTo>
                  <a:lnTo>
                    <a:pt x="1860" y="1293"/>
                  </a:lnTo>
                  <a:lnTo>
                    <a:pt x="1866" y="1293"/>
                  </a:lnTo>
                  <a:lnTo>
                    <a:pt x="1871" y="1293"/>
                  </a:lnTo>
                  <a:lnTo>
                    <a:pt x="1877" y="1293"/>
                  </a:lnTo>
                  <a:lnTo>
                    <a:pt x="1883" y="1293"/>
                  </a:lnTo>
                  <a:lnTo>
                    <a:pt x="1888" y="1293"/>
                  </a:lnTo>
                  <a:lnTo>
                    <a:pt x="1894" y="1293"/>
                  </a:lnTo>
                  <a:lnTo>
                    <a:pt x="1900" y="1293"/>
                  </a:lnTo>
                  <a:lnTo>
                    <a:pt x="1905" y="1293"/>
                  </a:lnTo>
                  <a:lnTo>
                    <a:pt x="1911" y="1293"/>
                  </a:lnTo>
                  <a:lnTo>
                    <a:pt x="1917" y="1293"/>
                  </a:lnTo>
                  <a:lnTo>
                    <a:pt x="1922" y="1298"/>
                  </a:lnTo>
                  <a:lnTo>
                    <a:pt x="1928" y="1298"/>
                  </a:lnTo>
                  <a:lnTo>
                    <a:pt x="1934" y="1298"/>
                  </a:lnTo>
                  <a:lnTo>
                    <a:pt x="1939" y="1298"/>
                  </a:lnTo>
                  <a:lnTo>
                    <a:pt x="1945" y="1298"/>
                  </a:lnTo>
                  <a:lnTo>
                    <a:pt x="1951" y="1298"/>
                  </a:lnTo>
                  <a:lnTo>
                    <a:pt x="1956" y="1298"/>
                  </a:lnTo>
                  <a:lnTo>
                    <a:pt x="1962" y="1298"/>
                  </a:lnTo>
                  <a:lnTo>
                    <a:pt x="1968" y="1298"/>
                  </a:lnTo>
                  <a:lnTo>
                    <a:pt x="1973" y="1298"/>
                  </a:lnTo>
                  <a:lnTo>
                    <a:pt x="1979" y="1298"/>
                  </a:lnTo>
                  <a:lnTo>
                    <a:pt x="1985" y="1298"/>
                  </a:lnTo>
                  <a:lnTo>
                    <a:pt x="1990" y="1298"/>
                  </a:lnTo>
                  <a:lnTo>
                    <a:pt x="1996" y="1298"/>
                  </a:lnTo>
                  <a:lnTo>
                    <a:pt x="2002" y="1298"/>
                  </a:lnTo>
                  <a:lnTo>
                    <a:pt x="2007" y="1298"/>
                  </a:lnTo>
                  <a:lnTo>
                    <a:pt x="2013" y="1298"/>
                  </a:lnTo>
                  <a:lnTo>
                    <a:pt x="2019" y="1298"/>
                  </a:lnTo>
                  <a:lnTo>
                    <a:pt x="2024" y="1298"/>
                  </a:lnTo>
                  <a:lnTo>
                    <a:pt x="2030" y="1298"/>
                  </a:lnTo>
                  <a:lnTo>
                    <a:pt x="2036" y="1293"/>
                  </a:lnTo>
                  <a:lnTo>
                    <a:pt x="2041" y="1293"/>
                  </a:lnTo>
                  <a:lnTo>
                    <a:pt x="2047" y="1293"/>
                  </a:lnTo>
                </a:path>
              </a:pathLst>
            </a:custGeom>
            <a:noFill/>
            <a:ln w="25400" cap="flat" cmpd="sng">
              <a:solidFill>
                <a:srgbClr val="0000FF">
                  <a:alpha val="100000"/>
                </a:srgbClr>
              </a:solidFill>
              <a:prstDash val="solid"/>
              <a:round/>
              <a:headEnd type="none" w="med" len="med"/>
              <a:tailEnd type="none" w="med" len="med"/>
            </a:ln>
          </p:spPr>
          <p:txBody>
            <a:bodyPr/>
            <a:p>
              <a:endParaRPr lang="en-US"/>
            </a:p>
          </p:txBody>
        </p:sp>
        <p:sp>
          <p:nvSpPr>
            <p:cNvPr id="408599" name="Line 5"/>
            <p:cNvSpPr/>
            <p:nvPr/>
          </p:nvSpPr>
          <p:spPr>
            <a:xfrm>
              <a:off x="288" y="2928"/>
              <a:ext cx="5136" cy="0"/>
            </a:xfrm>
            <a:prstGeom prst="line">
              <a:avLst/>
            </a:prstGeom>
            <a:ln w="25400" cap="flat" cmpd="sng">
              <a:solidFill>
                <a:schemeClr val="tx1"/>
              </a:solidFill>
              <a:prstDash val="solid"/>
              <a:headEnd type="none" w="med" len="med"/>
              <a:tailEnd type="triangle" w="med" len="med"/>
            </a:ln>
          </p:spPr>
        </p:sp>
        <p:sp>
          <p:nvSpPr>
            <p:cNvPr id="408600" name="Freeform 6"/>
            <p:cNvSpPr/>
            <p:nvPr/>
          </p:nvSpPr>
          <p:spPr>
            <a:xfrm>
              <a:off x="384" y="1632"/>
              <a:ext cx="3120" cy="1536"/>
            </a:xfrm>
            <a:custGeom>
              <a:avLst/>
              <a:gdLst>
                <a:gd name="txL" fmla="*/ 0 w 2047"/>
                <a:gd name="txT" fmla="*/ 0 h 1516"/>
                <a:gd name="txR" fmla="*/ 2047 w 2047"/>
                <a:gd name="txB" fmla="*/ 1516 h 1516"/>
              </a:gdLst>
              <a:ahLst/>
              <a:cxnLst>
                <a:cxn ang="0">
                  <a:pos x="378" y="1386"/>
                </a:cxn>
                <a:cxn ang="0">
                  <a:pos x="799" y="1386"/>
                </a:cxn>
                <a:cxn ang="0">
                  <a:pos x="1218" y="1381"/>
                </a:cxn>
                <a:cxn ang="0">
                  <a:pos x="1635" y="1381"/>
                </a:cxn>
                <a:cxn ang="0">
                  <a:pos x="2058" y="1386"/>
                </a:cxn>
                <a:cxn ang="0">
                  <a:pos x="2478" y="1397"/>
                </a:cxn>
                <a:cxn ang="0">
                  <a:pos x="2897" y="1403"/>
                </a:cxn>
                <a:cxn ang="0">
                  <a:pos x="3315" y="1386"/>
                </a:cxn>
                <a:cxn ang="0">
                  <a:pos x="3736" y="1347"/>
                </a:cxn>
                <a:cxn ang="0">
                  <a:pos x="4156" y="1307"/>
                </a:cxn>
                <a:cxn ang="0">
                  <a:pos x="4573" y="1300"/>
                </a:cxn>
                <a:cxn ang="0">
                  <a:pos x="4943" y="1352"/>
                </a:cxn>
                <a:cxn ang="0">
                  <a:pos x="5132" y="1403"/>
                </a:cxn>
                <a:cxn ang="0">
                  <a:pos x="5322" y="1454"/>
                </a:cxn>
                <a:cxn ang="0">
                  <a:pos x="5505" y="1506"/>
                </a:cxn>
                <a:cxn ang="0">
                  <a:pos x="5694" y="1556"/>
                </a:cxn>
                <a:cxn ang="0">
                  <a:pos x="5920" y="1607"/>
                </a:cxn>
                <a:cxn ang="0">
                  <a:pos x="6302" y="1597"/>
                </a:cxn>
                <a:cxn ang="0">
                  <a:pos x="6484" y="1545"/>
                </a:cxn>
                <a:cxn ang="0">
                  <a:pos x="6621" y="1471"/>
                </a:cxn>
                <a:cxn ang="0">
                  <a:pos x="6763" y="1369"/>
                </a:cxn>
                <a:cxn ang="0">
                  <a:pos x="6901" y="1244"/>
                </a:cxn>
                <a:cxn ang="0">
                  <a:pos x="7092" y="1097"/>
                </a:cxn>
                <a:cxn ang="0">
                  <a:pos x="7229" y="938"/>
                </a:cxn>
                <a:cxn ang="0">
                  <a:pos x="7371" y="767"/>
                </a:cxn>
                <a:cxn ang="0">
                  <a:pos x="7513" y="603"/>
                </a:cxn>
                <a:cxn ang="0">
                  <a:pos x="7702" y="438"/>
                </a:cxn>
                <a:cxn ang="0">
                  <a:pos x="7843" y="292"/>
                </a:cxn>
                <a:cxn ang="0">
                  <a:pos x="7978" y="170"/>
                </a:cxn>
                <a:cxn ang="0">
                  <a:pos x="8115" y="75"/>
                </a:cxn>
                <a:cxn ang="0">
                  <a:pos x="8301" y="16"/>
                </a:cxn>
                <a:cxn ang="0">
                  <a:pos x="8580" y="22"/>
                </a:cxn>
                <a:cxn ang="0">
                  <a:pos x="8770" y="85"/>
                </a:cxn>
                <a:cxn ang="0">
                  <a:pos x="8909" y="181"/>
                </a:cxn>
                <a:cxn ang="0">
                  <a:pos x="9051" y="308"/>
                </a:cxn>
                <a:cxn ang="0">
                  <a:pos x="9192" y="456"/>
                </a:cxn>
                <a:cxn ang="0">
                  <a:pos x="9381" y="620"/>
                </a:cxn>
                <a:cxn ang="0">
                  <a:pos x="9514" y="790"/>
                </a:cxn>
                <a:cxn ang="0">
                  <a:pos x="9654" y="954"/>
                </a:cxn>
                <a:cxn ang="0">
                  <a:pos x="9794" y="1113"/>
                </a:cxn>
                <a:cxn ang="0">
                  <a:pos x="9985" y="1261"/>
                </a:cxn>
                <a:cxn ang="0">
                  <a:pos x="10124" y="1381"/>
                </a:cxn>
                <a:cxn ang="0">
                  <a:pos x="10265" y="1482"/>
                </a:cxn>
                <a:cxn ang="0">
                  <a:pos x="10407" y="1550"/>
                </a:cxn>
                <a:cxn ang="0">
                  <a:pos x="10587" y="1602"/>
                </a:cxn>
                <a:cxn ang="0">
                  <a:pos x="11005" y="1602"/>
                </a:cxn>
                <a:cxn ang="0">
                  <a:pos x="11247" y="1550"/>
                </a:cxn>
                <a:cxn ang="0">
                  <a:pos x="11381" y="1500"/>
                </a:cxn>
                <a:cxn ang="0">
                  <a:pos x="11564" y="1449"/>
                </a:cxn>
                <a:cxn ang="0">
                  <a:pos x="11754" y="1397"/>
                </a:cxn>
                <a:cxn ang="0">
                  <a:pos x="11985" y="1347"/>
                </a:cxn>
                <a:cxn ang="0">
                  <a:pos x="12315" y="1300"/>
                </a:cxn>
                <a:cxn ang="0">
                  <a:pos x="12733" y="1312"/>
                </a:cxn>
                <a:cxn ang="0">
                  <a:pos x="13151" y="1352"/>
                </a:cxn>
                <a:cxn ang="0">
                  <a:pos x="13571" y="1391"/>
                </a:cxn>
                <a:cxn ang="0">
                  <a:pos x="13995" y="1403"/>
                </a:cxn>
                <a:cxn ang="0">
                  <a:pos x="14410" y="1397"/>
                </a:cxn>
                <a:cxn ang="0">
                  <a:pos x="14829" y="1386"/>
                </a:cxn>
                <a:cxn ang="0">
                  <a:pos x="15251" y="1381"/>
                </a:cxn>
                <a:cxn ang="0">
                  <a:pos x="15672" y="1381"/>
                </a:cxn>
                <a:cxn ang="0">
                  <a:pos x="16089" y="1386"/>
                </a:cxn>
                <a:cxn ang="0">
                  <a:pos x="16508" y="1386"/>
                </a:cxn>
              </a:cxnLst>
              <a:rect l="txL" t="txT" r="txR" b="txB"/>
              <a:pathLst>
                <a:path w="2047" h="1516">
                  <a:moveTo>
                    <a:pt x="0" y="1293"/>
                  </a:moveTo>
                  <a:lnTo>
                    <a:pt x="6" y="1293"/>
                  </a:lnTo>
                  <a:lnTo>
                    <a:pt x="12" y="1293"/>
                  </a:lnTo>
                  <a:lnTo>
                    <a:pt x="17" y="1298"/>
                  </a:lnTo>
                  <a:lnTo>
                    <a:pt x="23" y="1298"/>
                  </a:lnTo>
                  <a:lnTo>
                    <a:pt x="29" y="1298"/>
                  </a:lnTo>
                  <a:lnTo>
                    <a:pt x="34" y="1298"/>
                  </a:lnTo>
                  <a:lnTo>
                    <a:pt x="40" y="1298"/>
                  </a:lnTo>
                  <a:lnTo>
                    <a:pt x="46" y="1298"/>
                  </a:lnTo>
                  <a:lnTo>
                    <a:pt x="51" y="1298"/>
                  </a:lnTo>
                  <a:lnTo>
                    <a:pt x="57" y="1298"/>
                  </a:lnTo>
                  <a:lnTo>
                    <a:pt x="63" y="1298"/>
                  </a:lnTo>
                  <a:lnTo>
                    <a:pt x="68" y="1298"/>
                  </a:lnTo>
                  <a:lnTo>
                    <a:pt x="74" y="1298"/>
                  </a:lnTo>
                  <a:lnTo>
                    <a:pt x="80" y="1298"/>
                  </a:lnTo>
                  <a:lnTo>
                    <a:pt x="85" y="1298"/>
                  </a:lnTo>
                  <a:lnTo>
                    <a:pt x="91" y="1298"/>
                  </a:lnTo>
                  <a:lnTo>
                    <a:pt x="97" y="1298"/>
                  </a:lnTo>
                  <a:lnTo>
                    <a:pt x="102" y="1298"/>
                  </a:lnTo>
                  <a:lnTo>
                    <a:pt x="108" y="1298"/>
                  </a:lnTo>
                  <a:lnTo>
                    <a:pt x="114" y="1298"/>
                  </a:lnTo>
                  <a:lnTo>
                    <a:pt x="119" y="1298"/>
                  </a:lnTo>
                  <a:lnTo>
                    <a:pt x="125" y="1298"/>
                  </a:lnTo>
                  <a:lnTo>
                    <a:pt x="131" y="1293"/>
                  </a:lnTo>
                  <a:lnTo>
                    <a:pt x="136" y="1293"/>
                  </a:lnTo>
                  <a:lnTo>
                    <a:pt x="142" y="1293"/>
                  </a:lnTo>
                  <a:lnTo>
                    <a:pt x="148" y="1293"/>
                  </a:lnTo>
                  <a:lnTo>
                    <a:pt x="153" y="1293"/>
                  </a:lnTo>
                  <a:lnTo>
                    <a:pt x="159" y="1293"/>
                  </a:lnTo>
                  <a:lnTo>
                    <a:pt x="165" y="1293"/>
                  </a:lnTo>
                  <a:lnTo>
                    <a:pt x="170" y="1293"/>
                  </a:lnTo>
                  <a:lnTo>
                    <a:pt x="176" y="1293"/>
                  </a:lnTo>
                  <a:lnTo>
                    <a:pt x="182" y="1293"/>
                  </a:lnTo>
                  <a:lnTo>
                    <a:pt x="187" y="1293"/>
                  </a:lnTo>
                  <a:lnTo>
                    <a:pt x="193" y="1293"/>
                  </a:lnTo>
                  <a:lnTo>
                    <a:pt x="199" y="1293"/>
                  </a:lnTo>
                  <a:lnTo>
                    <a:pt x="204" y="1293"/>
                  </a:lnTo>
                  <a:lnTo>
                    <a:pt x="210" y="1293"/>
                  </a:lnTo>
                  <a:lnTo>
                    <a:pt x="216" y="1293"/>
                  </a:lnTo>
                  <a:lnTo>
                    <a:pt x="221" y="1298"/>
                  </a:lnTo>
                  <a:lnTo>
                    <a:pt x="227" y="1298"/>
                  </a:lnTo>
                  <a:lnTo>
                    <a:pt x="233" y="1298"/>
                  </a:lnTo>
                  <a:lnTo>
                    <a:pt x="238" y="1298"/>
                  </a:lnTo>
                  <a:lnTo>
                    <a:pt x="244" y="1298"/>
                  </a:lnTo>
                  <a:lnTo>
                    <a:pt x="250" y="1298"/>
                  </a:lnTo>
                  <a:lnTo>
                    <a:pt x="255" y="1303"/>
                  </a:lnTo>
                  <a:lnTo>
                    <a:pt x="261" y="1303"/>
                  </a:lnTo>
                  <a:lnTo>
                    <a:pt x="267" y="1303"/>
                  </a:lnTo>
                  <a:lnTo>
                    <a:pt x="272" y="1303"/>
                  </a:lnTo>
                  <a:lnTo>
                    <a:pt x="278" y="1309"/>
                  </a:lnTo>
                  <a:lnTo>
                    <a:pt x="284" y="1309"/>
                  </a:lnTo>
                  <a:lnTo>
                    <a:pt x="289" y="1309"/>
                  </a:lnTo>
                  <a:lnTo>
                    <a:pt x="295" y="1309"/>
                  </a:lnTo>
                  <a:lnTo>
                    <a:pt x="301" y="1309"/>
                  </a:lnTo>
                  <a:lnTo>
                    <a:pt x="306" y="1314"/>
                  </a:lnTo>
                  <a:lnTo>
                    <a:pt x="312" y="1314"/>
                  </a:lnTo>
                  <a:lnTo>
                    <a:pt x="318" y="1314"/>
                  </a:lnTo>
                  <a:lnTo>
                    <a:pt x="323" y="1314"/>
                  </a:lnTo>
                  <a:lnTo>
                    <a:pt x="329" y="1314"/>
                  </a:lnTo>
                  <a:lnTo>
                    <a:pt x="335" y="1314"/>
                  </a:lnTo>
                  <a:lnTo>
                    <a:pt x="340" y="1314"/>
                  </a:lnTo>
                  <a:lnTo>
                    <a:pt x="346" y="1314"/>
                  </a:lnTo>
                  <a:lnTo>
                    <a:pt x="352" y="1314"/>
                  </a:lnTo>
                  <a:lnTo>
                    <a:pt x="357" y="1314"/>
                  </a:lnTo>
                  <a:lnTo>
                    <a:pt x="363" y="1314"/>
                  </a:lnTo>
                  <a:lnTo>
                    <a:pt x="369" y="1314"/>
                  </a:lnTo>
                  <a:lnTo>
                    <a:pt x="374" y="1309"/>
                  </a:lnTo>
                  <a:lnTo>
                    <a:pt x="380" y="1309"/>
                  </a:lnTo>
                  <a:lnTo>
                    <a:pt x="386" y="1309"/>
                  </a:lnTo>
                  <a:lnTo>
                    <a:pt x="391" y="1303"/>
                  </a:lnTo>
                  <a:lnTo>
                    <a:pt x="397" y="1303"/>
                  </a:lnTo>
                  <a:lnTo>
                    <a:pt x="403" y="1298"/>
                  </a:lnTo>
                  <a:lnTo>
                    <a:pt x="408" y="1298"/>
                  </a:lnTo>
                  <a:lnTo>
                    <a:pt x="414" y="1293"/>
                  </a:lnTo>
                  <a:lnTo>
                    <a:pt x="420" y="1287"/>
                  </a:lnTo>
                  <a:lnTo>
                    <a:pt x="425" y="1282"/>
                  </a:lnTo>
                  <a:lnTo>
                    <a:pt x="431" y="1277"/>
                  </a:lnTo>
                  <a:lnTo>
                    <a:pt x="437" y="1277"/>
                  </a:lnTo>
                  <a:lnTo>
                    <a:pt x="442" y="1271"/>
                  </a:lnTo>
                  <a:lnTo>
                    <a:pt x="448" y="1266"/>
                  </a:lnTo>
                  <a:lnTo>
                    <a:pt x="454" y="1261"/>
                  </a:lnTo>
                  <a:lnTo>
                    <a:pt x="459" y="1255"/>
                  </a:lnTo>
                  <a:lnTo>
                    <a:pt x="465" y="1250"/>
                  </a:lnTo>
                  <a:lnTo>
                    <a:pt x="471" y="1245"/>
                  </a:lnTo>
                  <a:lnTo>
                    <a:pt x="476" y="1240"/>
                  </a:lnTo>
                  <a:lnTo>
                    <a:pt x="482" y="1240"/>
                  </a:lnTo>
                  <a:lnTo>
                    <a:pt x="488" y="1234"/>
                  </a:lnTo>
                  <a:lnTo>
                    <a:pt x="493" y="1229"/>
                  </a:lnTo>
                  <a:lnTo>
                    <a:pt x="499" y="1229"/>
                  </a:lnTo>
                  <a:lnTo>
                    <a:pt x="505" y="1224"/>
                  </a:lnTo>
                  <a:lnTo>
                    <a:pt x="510" y="1224"/>
                  </a:lnTo>
                  <a:lnTo>
                    <a:pt x="516" y="1218"/>
                  </a:lnTo>
                  <a:lnTo>
                    <a:pt x="522" y="1218"/>
                  </a:lnTo>
                  <a:lnTo>
                    <a:pt x="527" y="1218"/>
                  </a:lnTo>
                  <a:lnTo>
                    <a:pt x="533" y="1218"/>
                  </a:lnTo>
                  <a:lnTo>
                    <a:pt x="539" y="1218"/>
                  </a:lnTo>
                  <a:lnTo>
                    <a:pt x="545" y="1218"/>
                  </a:lnTo>
                  <a:lnTo>
                    <a:pt x="550" y="1218"/>
                  </a:lnTo>
                  <a:lnTo>
                    <a:pt x="556" y="1218"/>
                  </a:lnTo>
                  <a:lnTo>
                    <a:pt x="562" y="1224"/>
                  </a:lnTo>
                  <a:lnTo>
                    <a:pt x="567" y="1229"/>
                  </a:lnTo>
                  <a:lnTo>
                    <a:pt x="573" y="1234"/>
                  </a:lnTo>
                  <a:lnTo>
                    <a:pt x="579" y="1240"/>
                  </a:lnTo>
                  <a:lnTo>
                    <a:pt x="584" y="1245"/>
                  </a:lnTo>
                  <a:lnTo>
                    <a:pt x="590" y="1250"/>
                  </a:lnTo>
                  <a:lnTo>
                    <a:pt x="596" y="1255"/>
                  </a:lnTo>
                  <a:lnTo>
                    <a:pt x="596" y="1261"/>
                  </a:lnTo>
                  <a:lnTo>
                    <a:pt x="601" y="1266"/>
                  </a:lnTo>
                  <a:lnTo>
                    <a:pt x="601" y="1271"/>
                  </a:lnTo>
                  <a:lnTo>
                    <a:pt x="607" y="1277"/>
                  </a:lnTo>
                  <a:lnTo>
                    <a:pt x="613" y="1282"/>
                  </a:lnTo>
                  <a:lnTo>
                    <a:pt x="613" y="1287"/>
                  </a:lnTo>
                  <a:lnTo>
                    <a:pt x="618" y="1293"/>
                  </a:lnTo>
                  <a:lnTo>
                    <a:pt x="618" y="1298"/>
                  </a:lnTo>
                  <a:lnTo>
                    <a:pt x="618" y="1303"/>
                  </a:lnTo>
                  <a:lnTo>
                    <a:pt x="624" y="1309"/>
                  </a:lnTo>
                  <a:lnTo>
                    <a:pt x="624" y="1314"/>
                  </a:lnTo>
                  <a:lnTo>
                    <a:pt x="630" y="1319"/>
                  </a:lnTo>
                  <a:lnTo>
                    <a:pt x="630" y="1325"/>
                  </a:lnTo>
                  <a:lnTo>
                    <a:pt x="630" y="1330"/>
                  </a:lnTo>
                  <a:lnTo>
                    <a:pt x="635" y="1335"/>
                  </a:lnTo>
                  <a:lnTo>
                    <a:pt x="641" y="1341"/>
                  </a:lnTo>
                  <a:lnTo>
                    <a:pt x="641" y="1346"/>
                  </a:lnTo>
                  <a:lnTo>
                    <a:pt x="641" y="1351"/>
                  </a:lnTo>
                  <a:lnTo>
                    <a:pt x="647" y="1357"/>
                  </a:lnTo>
                  <a:lnTo>
                    <a:pt x="647" y="1362"/>
                  </a:lnTo>
                  <a:lnTo>
                    <a:pt x="647" y="1367"/>
                  </a:lnTo>
                  <a:lnTo>
                    <a:pt x="652" y="1372"/>
                  </a:lnTo>
                  <a:lnTo>
                    <a:pt x="652" y="1378"/>
                  </a:lnTo>
                  <a:lnTo>
                    <a:pt x="658" y="1383"/>
                  </a:lnTo>
                  <a:lnTo>
                    <a:pt x="658" y="1388"/>
                  </a:lnTo>
                  <a:lnTo>
                    <a:pt x="664" y="1394"/>
                  </a:lnTo>
                  <a:lnTo>
                    <a:pt x="664" y="1399"/>
                  </a:lnTo>
                  <a:lnTo>
                    <a:pt x="664" y="1404"/>
                  </a:lnTo>
                  <a:lnTo>
                    <a:pt x="669" y="1410"/>
                  </a:lnTo>
                  <a:lnTo>
                    <a:pt x="669" y="1415"/>
                  </a:lnTo>
                  <a:lnTo>
                    <a:pt x="669" y="1420"/>
                  </a:lnTo>
                  <a:lnTo>
                    <a:pt x="675" y="1426"/>
                  </a:lnTo>
                  <a:lnTo>
                    <a:pt x="675" y="1431"/>
                  </a:lnTo>
                  <a:lnTo>
                    <a:pt x="681" y="1436"/>
                  </a:lnTo>
                  <a:lnTo>
                    <a:pt x="681" y="1442"/>
                  </a:lnTo>
                  <a:lnTo>
                    <a:pt x="686" y="1447"/>
                  </a:lnTo>
                  <a:lnTo>
                    <a:pt x="686" y="1452"/>
                  </a:lnTo>
                  <a:lnTo>
                    <a:pt x="692" y="1458"/>
                  </a:lnTo>
                  <a:lnTo>
                    <a:pt x="692" y="1463"/>
                  </a:lnTo>
                  <a:lnTo>
                    <a:pt x="692" y="1468"/>
                  </a:lnTo>
                  <a:lnTo>
                    <a:pt x="698" y="1474"/>
                  </a:lnTo>
                  <a:lnTo>
                    <a:pt x="698" y="1479"/>
                  </a:lnTo>
                  <a:lnTo>
                    <a:pt x="703" y="1484"/>
                  </a:lnTo>
                  <a:lnTo>
                    <a:pt x="709" y="1489"/>
                  </a:lnTo>
                  <a:lnTo>
                    <a:pt x="715" y="1495"/>
                  </a:lnTo>
                  <a:lnTo>
                    <a:pt x="715" y="1500"/>
                  </a:lnTo>
                  <a:lnTo>
                    <a:pt x="720" y="1505"/>
                  </a:lnTo>
                  <a:lnTo>
                    <a:pt x="726" y="1511"/>
                  </a:lnTo>
                  <a:lnTo>
                    <a:pt x="732" y="1516"/>
                  </a:lnTo>
                  <a:lnTo>
                    <a:pt x="737" y="1516"/>
                  </a:lnTo>
                  <a:lnTo>
                    <a:pt x="743" y="1516"/>
                  </a:lnTo>
                  <a:lnTo>
                    <a:pt x="749" y="1511"/>
                  </a:lnTo>
                  <a:lnTo>
                    <a:pt x="754" y="1511"/>
                  </a:lnTo>
                  <a:lnTo>
                    <a:pt x="760" y="1505"/>
                  </a:lnTo>
                  <a:lnTo>
                    <a:pt x="766" y="1500"/>
                  </a:lnTo>
                  <a:lnTo>
                    <a:pt x="766" y="1495"/>
                  </a:lnTo>
                  <a:lnTo>
                    <a:pt x="771" y="1489"/>
                  </a:lnTo>
                  <a:lnTo>
                    <a:pt x="771" y="1484"/>
                  </a:lnTo>
                  <a:lnTo>
                    <a:pt x="771" y="1479"/>
                  </a:lnTo>
                  <a:lnTo>
                    <a:pt x="777" y="1474"/>
                  </a:lnTo>
                  <a:lnTo>
                    <a:pt x="777" y="1468"/>
                  </a:lnTo>
                  <a:lnTo>
                    <a:pt x="777" y="1463"/>
                  </a:lnTo>
                  <a:lnTo>
                    <a:pt x="783" y="1458"/>
                  </a:lnTo>
                  <a:lnTo>
                    <a:pt x="783" y="1452"/>
                  </a:lnTo>
                  <a:lnTo>
                    <a:pt x="788" y="1447"/>
                  </a:lnTo>
                  <a:lnTo>
                    <a:pt x="788" y="1442"/>
                  </a:lnTo>
                  <a:lnTo>
                    <a:pt x="788" y="1436"/>
                  </a:lnTo>
                  <a:lnTo>
                    <a:pt x="794" y="1426"/>
                  </a:lnTo>
                  <a:lnTo>
                    <a:pt x="794" y="1420"/>
                  </a:lnTo>
                  <a:lnTo>
                    <a:pt x="794" y="1410"/>
                  </a:lnTo>
                  <a:lnTo>
                    <a:pt x="800" y="1404"/>
                  </a:lnTo>
                  <a:lnTo>
                    <a:pt x="800" y="1394"/>
                  </a:lnTo>
                  <a:lnTo>
                    <a:pt x="800" y="1388"/>
                  </a:lnTo>
                  <a:lnTo>
                    <a:pt x="805" y="1378"/>
                  </a:lnTo>
                  <a:lnTo>
                    <a:pt x="805" y="1367"/>
                  </a:lnTo>
                  <a:lnTo>
                    <a:pt x="811" y="1357"/>
                  </a:lnTo>
                  <a:lnTo>
                    <a:pt x="811" y="1346"/>
                  </a:lnTo>
                  <a:lnTo>
                    <a:pt x="811" y="1341"/>
                  </a:lnTo>
                  <a:lnTo>
                    <a:pt x="817" y="1330"/>
                  </a:lnTo>
                  <a:lnTo>
                    <a:pt x="817" y="1319"/>
                  </a:lnTo>
                  <a:lnTo>
                    <a:pt x="817" y="1303"/>
                  </a:lnTo>
                  <a:lnTo>
                    <a:pt x="822" y="1293"/>
                  </a:lnTo>
                  <a:lnTo>
                    <a:pt x="822" y="1282"/>
                  </a:lnTo>
                  <a:lnTo>
                    <a:pt x="822" y="1271"/>
                  </a:lnTo>
                  <a:lnTo>
                    <a:pt x="828" y="1261"/>
                  </a:lnTo>
                  <a:lnTo>
                    <a:pt x="828" y="1245"/>
                  </a:lnTo>
                  <a:lnTo>
                    <a:pt x="828" y="1234"/>
                  </a:lnTo>
                  <a:lnTo>
                    <a:pt x="834" y="1218"/>
                  </a:lnTo>
                  <a:lnTo>
                    <a:pt x="834" y="1208"/>
                  </a:lnTo>
                  <a:lnTo>
                    <a:pt x="839" y="1192"/>
                  </a:lnTo>
                  <a:lnTo>
                    <a:pt x="839" y="1181"/>
                  </a:lnTo>
                  <a:lnTo>
                    <a:pt x="839" y="1165"/>
                  </a:lnTo>
                  <a:lnTo>
                    <a:pt x="845" y="1149"/>
                  </a:lnTo>
                  <a:lnTo>
                    <a:pt x="845" y="1138"/>
                  </a:lnTo>
                  <a:lnTo>
                    <a:pt x="845" y="1123"/>
                  </a:lnTo>
                  <a:lnTo>
                    <a:pt x="851" y="1107"/>
                  </a:lnTo>
                  <a:lnTo>
                    <a:pt x="851" y="1091"/>
                  </a:lnTo>
                  <a:lnTo>
                    <a:pt x="851" y="1075"/>
                  </a:lnTo>
                  <a:lnTo>
                    <a:pt x="856" y="1059"/>
                  </a:lnTo>
                  <a:lnTo>
                    <a:pt x="856" y="1043"/>
                  </a:lnTo>
                  <a:lnTo>
                    <a:pt x="862" y="1027"/>
                  </a:lnTo>
                  <a:lnTo>
                    <a:pt x="862" y="1011"/>
                  </a:lnTo>
                  <a:lnTo>
                    <a:pt x="862" y="995"/>
                  </a:lnTo>
                  <a:lnTo>
                    <a:pt x="868" y="979"/>
                  </a:lnTo>
                  <a:lnTo>
                    <a:pt x="868" y="963"/>
                  </a:lnTo>
                  <a:lnTo>
                    <a:pt x="868" y="947"/>
                  </a:lnTo>
                  <a:lnTo>
                    <a:pt x="873" y="931"/>
                  </a:lnTo>
                  <a:lnTo>
                    <a:pt x="873" y="915"/>
                  </a:lnTo>
                  <a:lnTo>
                    <a:pt x="873" y="894"/>
                  </a:lnTo>
                  <a:lnTo>
                    <a:pt x="879" y="878"/>
                  </a:lnTo>
                  <a:lnTo>
                    <a:pt x="879" y="862"/>
                  </a:lnTo>
                  <a:lnTo>
                    <a:pt x="885" y="846"/>
                  </a:lnTo>
                  <a:lnTo>
                    <a:pt x="885" y="825"/>
                  </a:lnTo>
                  <a:lnTo>
                    <a:pt x="885" y="809"/>
                  </a:lnTo>
                  <a:lnTo>
                    <a:pt x="890" y="793"/>
                  </a:lnTo>
                  <a:lnTo>
                    <a:pt x="890" y="772"/>
                  </a:lnTo>
                  <a:lnTo>
                    <a:pt x="890" y="756"/>
                  </a:lnTo>
                  <a:lnTo>
                    <a:pt x="896" y="740"/>
                  </a:lnTo>
                  <a:lnTo>
                    <a:pt x="896" y="718"/>
                  </a:lnTo>
                  <a:lnTo>
                    <a:pt x="896" y="702"/>
                  </a:lnTo>
                  <a:lnTo>
                    <a:pt x="902" y="686"/>
                  </a:lnTo>
                  <a:lnTo>
                    <a:pt x="902" y="665"/>
                  </a:lnTo>
                  <a:lnTo>
                    <a:pt x="902" y="649"/>
                  </a:lnTo>
                  <a:lnTo>
                    <a:pt x="907" y="633"/>
                  </a:lnTo>
                  <a:lnTo>
                    <a:pt x="907" y="612"/>
                  </a:lnTo>
                  <a:lnTo>
                    <a:pt x="913" y="596"/>
                  </a:lnTo>
                  <a:lnTo>
                    <a:pt x="913" y="580"/>
                  </a:lnTo>
                  <a:lnTo>
                    <a:pt x="913" y="564"/>
                  </a:lnTo>
                  <a:lnTo>
                    <a:pt x="919" y="543"/>
                  </a:lnTo>
                  <a:lnTo>
                    <a:pt x="919" y="527"/>
                  </a:lnTo>
                  <a:lnTo>
                    <a:pt x="919" y="511"/>
                  </a:lnTo>
                  <a:lnTo>
                    <a:pt x="924" y="495"/>
                  </a:lnTo>
                  <a:lnTo>
                    <a:pt x="924" y="474"/>
                  </a:lnTo>
                  <a:lnTo>
                    <a:pt x="924" y="458"/>
                  </a:lnTo>
                  <a:lnTo>
                    <a:pt x="930" y="442"/>
                  </a:lnTo>
                  <a:lnTo>
                    <a:pt x="930" y="426"/>
                  </a:lnTo>
                  <a:lnTo>
                    <a:pt x="936" y="410"/>
                  </a:lnTo>
                  <a:lnTo>
                    <a:pt x="936" y="394"/>
                  </a:lnTo>
                  <a:lnTo>
                    <a:pt x="936" y="378"/>
                  </a:lnTo>
                  <a:lnTo>
                    <a:pt x="941" y="362"/>
                  </a:lnTo>
                  <a:lnTo>
                    <a:pt x="941" y="346"/>
                  </a:lnTo>
                  <a:lnTo>
                    <a:pt x="941" y="330"/>
                  </a:lnTo>
                  <a:lnTo>
                    <a:pt x="947" y="314"/>
                  </a:lnTo>
                  <a:lnTo>
                    <a:pt x="947" y="304"/>
                  </a:lnTo>
                  <a:lnTo>
                    <a:pt x="947" y="288"/>
                  </a:lnTo>
                  <a:lnTo>
                    <a:pt x="953" y="272"/>
                  </a:lnTo>
                  <a:lnTo>
                    <a:pt x="953" y="261"/>
                  </a:lnTo>
                  <a:lnTo>
                    <a:pt x="958" y="245"/>
                  </a:lnTo>
                  <a:lnTo>
                    <a:pt x="958" y="234"/>
                  </a:lnTo>
                  <a:lnTo>
                    <a:pt x="958" y="218"/>
                  </a:lnTo>
                  <a:lnTo>
                    <a:pt x="964" y="208"/>
                  </a:lnTo>
                  <a:lnTo>
                    <a:pt x="964" y="192"/>
                  </a:lnTo>
                  <a:lnTo>
                    <a:pt x="964" y="181"/>
                  </a:lnTo>
                  <a:lnTo>
                    <a:pt x="970" y="171"/>
                  </a:lnTo>
                  <a:lnTo>
                    <a:pt x="970" y="160"/>
                  </a:lnTo>
                  <a:lnTo>
                    <a:pt x="970" y="149"/>
                  </a:lnTo>
                  <a:lnTo>
                    <a:pt x="975" y="139"/>
                  </a:lnTo>
                  <a:lnTo>
                    <a:pt x="975" y="128"/>
                  </a:lnTo>
                  <a:lnTo>
                    <a:pt x="975" y="117"/>
                  </a:lnTo>
                  <a:lnTo>
                    <a:pt x="981" y="107"/>
                  </a:lnTo>
                  <a:lnTo>
                    <a:pt x="981" y="96"/>
                  </a:lnTo>
                  <a:lnTo>
                    <a:pt x="987" y="86"/>
                  </a:lnTo>
                  <a:lnTo>
                    <a:pt x="987" y="80"/>
                  </a:lnTo>
                  <a:lnTo>
                    <a:pt x="987" y="70"/>
                  </a:lnTo>
                  <a:lnTo>
                    <a:pt x="992" y="64"/>
                  </a:lnTo>
                  <a:lnTo>
                    <a:pt x="992" y="59"/>
                  </a:lnTo>
                  <a:lnTo>
                    <a:pt x="992" y="48"/>
                  </a:lnTo>
                  <a:lnTo>
                    <a:pt x="998" y="43"/>
                  </a:lnTo>
                  <a:lnTo>
                    <a:pt x="998" y="38"/>
                  </a:lnTo>
                  <a:lnTo>
                    <a:pt x="998" y="32"/>
                  </a:lnTo>
                  <a:lnTo>
                    <a:pt x="1004" y="27"/>
                  </a:lnTo>
                  <a:lnTo>
                    <a:pt x="1004" y="22"/>
                  </a:lnTo>
                  <a:lnTo>
                    <a:pt x="1009" y="16"/>
                  </a:lnTo>
                  <a:lnTo>
                    <a:pt x="1009" y="11"/>
                  </a:lnTo>
                  <a:lnTo>
                    <a:pt x="1015" y="6"/>
                  </a:lnTo>
                  <a:lnTo>
                    <a:pt x="1021" y="0"/>
                  </a:lnTo>
                  <a:lnTo>
                    <a:pt x="1026" y="0"/>
                  </a:lnTo>
                  <a:lnTo>
                    <a:pt x="1032" y="0"/>
                  </a:lnTo>
                  <a:lnTo>
                    <a:pt x="1038" y="6"/>
                  </a:lnTo>
                  <a:lnTo>
                    <a:pt x="1043" y="11"/>
                  </a:lnTo>
                  <a:lnTo>
                    <a:pt x="1043" y="16"/>
                  </a:lnTo>
                  <a:lnTo>
                    <a:pt x="1043" y="22"/>
                  </a:lnTo>
                  <a:lnTo>
                    <a:pt x="1049" y="27"/>
                  </a:lnTo>
                  <a:lnTo>
                    <a:pt x="1049" y="32"/>
                  </a:lnTo>
                  <a:lnTo>
                    <a:pt x="1049" y="38"/>
                  </a:lnTo>
                  <a:lnTo>
                    <a:pt x="1055" y="43"/>
                  </a:lnTo>
                  <a:lnTo>
                    <a:pt x="1055" y="48"/>
                  </a:lnTo>
                  <a:lnTo>
                    <a:pt x="1060" y="59"/>
                  </a:lnTo>
                  <a:lnTo>
                    <a:pt x="1060" y="64"/>
                  </a:lnTo>
                  <a:lnTo>
                    <a:pt x="1060" y="70"/>
                  </a:lnTo>
                  <a:lnTo>
                    <a:pt x="1066" y="80"/>
                  </a:lnTo>
                  <a:lnTo>
                    <a:pt x="1066" y="86"/>
                  </a:lnTo>
                  <a:lnTo>
                    <a:pt x="1066" y="96"/>
                  </a:lnTo>
                  <a:lnTo>
                    <a:pt x="1072" y="107"/>
                  </a:lnTo>
                  <a:lnTo>
                    <a:pt x="1072" y="117"/>
                  </a:lnTo>
                  <a:lnTo>
                    <a:pt x="1072" y="128"/>
                  </a:lnTo>
                  <a:lnTo>
                    <a:pt x="1077" y="139"/>
                  </a:lnTo>
                  <a:lnTo>
                    <a:pt x="1077" y="149"/>
                  </a:lnTo>
                  <a:lnTo>
                    <a:pt x="1083" y="160"/>
                  </a:lnTo>
                  <a:lnTo>
                    <a:pt x="1083" y="171"/>
                  </a:lnTo>
                  <a:lnTo>
                    <a:pt x="1083" y="181"/>
                  </a:lnTo>
                  <a:lnTo>
                    <a:pt x="1089" y="192"/>
                  </a:lnTo>
                  <a:lnTo>
                    <a:pt x="1089" y="208"/>
                  </a:lnTo>
                  <a:lnTo>
                    <a:pt x="1089" y="218"/>
                  </a:lnTo>
                  <a:lnTo>
                    <a:pt x="1094" y="234"/>
                  </a:lnTo>
                  <a:lnTo>
                    <a:pt x="1094" y="245"/>
                  </a:lnTo>
                  <a:lnTo>
                    <a:pt x="1094" y="261"/>
                  </a:lnTo>
                  <a:lnTo>
                    <a:pt x="1100" y="272"/>
                  </a:lnTo>
                  <a:lnTo>
                    <a:pt x="1100" y="288"/>
                  </a:lnTo>
                  <a:lnTo>
                    <a:pt x="1100" y="304"/>
                  </a:lnTo>
                  <a:lnTo>
                    <a:pt x="1106" y="314"/>
                  </a:lnTo>
                  <a:lnTo>
                    <a:pt x="1106" y="330"/>
                  </a:lnTo>
                  <a:lnTo>
                    <a:pt x="1111" y="346"/>
                  </a:lnTo>
                  <a:lnTo>
                    <a:pt x="1111" y="362"/>
                  </a:lnTo>
                  <a:lnTo>
                    <a:pt x="1111" y="378"/>
                  </a:lnTo>
                  <a:lnTo>
                    <a:pt x="1117" y="394"/>
                  </a:lnTo>
                  <a:lnTo>
                    <a:pt x="1117" y="410"/>
                  </a:lnTo>
                  <a:lnTo>
                    <a:pt x="1117" y="426"/>
                  </a:lnTo>
                  <a:lnTo>
                    <a:pt x="1123" y="442"/>
                  </a:lnTo>
                  <a:lnTo>
                    <a:pt x="1123" y="458"/>
                  </a:lnTo>
                  <a:lnTo>
                    <a:pt x="1123" y="474"/>
                  </a:lnTo>
                  <a:lnTo>
                    <a:pt x="1128" y="495"/>
                  </a:lnTo>
                  <a:lnTo>
                    <a:pt x="1128" y="511"/>
                  </a:lnTo>
                  <a:lnTo>
                    <a:pt x="1134" y="527"/>
                  </a:lnTo>
                  <a:lnTo>
                    <a:pt x="1134" y="543"/>
                  </a:lnTo>
                  <a:lnTo>
                    <a:pt x="1134" y="564"/>
                  </a:lnTo>
                  <a:lnTo>
                    <a:pt x="1140" y="580"/>
                  </a:lnTo>
                  <a:lnTo>
                    <a:pt x="1140" y="596"/>
                  </a:lnTo>
                  <a:lnTo>
                    <a:pt x="1140" y="612"/>
                  </a:lnTo>
                  <a:lnTo>
                    <a:pt x="1145" y="633"/>
                  </a:lnTo>
                  <a:lnTo>
                    <a:pt x="1145" y="649"/>
                  </a:lnTo>
                  <a:lnTo>
                    <a:pt x="1145" y="665"/>
                  </a:lnTo>
                  <a:lnTo>
                    <a:pt x="1151" y="686"/>
                  </a:lnTo>
                  <a:lnTo>
                    <a:pt x="1151" y="702"/>
                  </a:lnTo>
                  <a:lnTo>
                    <a:pt x="1157" y="718"/>
                  </a:lnTo>
                  <a:lnTo>
                    <a:pt x="1157" y="740"/>
                  </a:lnTo>
                  <a:lnTo>
                    <a:pt x="1157" y="756"/>
                  </a:lnTo>
                  <a:lnTo>
                    <a:pt x="1162" y="772"/>
                  </a:lnTo>
                  <a:lnTo>
                    <a:pt x="1162" y="793"/>
                  </a:lnTo>
                  <a:lnTo>
                    <a:pt x="1162" y="809"/>
                  </a:lnTo>
                  <a:lnTo>
                    <a:pt x="1168" y="825"/>
                  </a:lnTo>
                  <a:lnTo>
                    <a:pt x="1168" y="846"/>
                  </a:lnTo>
                  <a:lnTo>
                    <a:pt x="1168" y="862"/>
                  </a:lnTo>
                  <a:lnTo>
                    <a:pt x="1174" y="878"/>
                  </a:lnTo>
                  <a:lnTo>
                    <a:pt x="1174" y="894"/>
                  </a:lnTo>
                  <a:lnTo>
                    <a:pt x="1174" y="915"/>
                  </a:lnTo>
                  <a:lnTo>
                    <a:pt x="1180" y="931"/>
                  </a:lnTo>
                  <a:lnTo>
                    <a:pt x="1180" y="947"/>
                  </a:lnTo>
                  <a:lnTo>
                    <a:pt x="1185" y="963"/>
                  </a:lnTo>
                  <a:lnTo>
                    <a:pt x="1185" y="979"/>
                  </a:lnTo>
                  <a:lnTo>
                    <a:pt x="1185" y="995"/>
                  </a:lnTo>
                  <a:lnTo>
                    <a:pt x="1191" y="1011"/>
                  </a:lnTo>
                  <a:lnTo>
                    <a:pt x="1191" y="1027"/>
                  </a:lnTo>
                  <a:lnTo>
                    <a:pt x="1191" y="1043"/>
                  </a:lnTo>
                  <a:lnTo>
                    <a:pt x="1197" y="1059"/>
                  </a:lnTo>
                  <a:lnTo>
                    <a:pt x="1197" y="1075"/>
                  </a:lnTo>
                  <a:lnTo>
                    <a:pt x="1197" y="1091"/>
                  </a:lnTo>
                  <a:lnTo>
                    <a:pt x="1202" y="1107"/>
                  </a:lnTo>
                  <a:lnTo>
                    <a:pt x="1202" y="1123"/>
                  </a:lnTo>
                  <a:lnTo>
                    <a:pt x="1208" y="1138"/>
                  </a:lnTo>
                  <a:lnTo>
                    <a:pt x="1208" y="1149"/>
                  </a:lnTo>
                  <a:lnTo>
                    <a:pt x="1208" y="1165"/>
                  </a:lnTo>
                  <a:lnTo>
                    <a:pt x="1214" y="1181"/>
                  </a:lnTo>
                  <a:lnTo>
                    <a:pt x="1214" y="1192"/>
                  </a:lnTo>
                  <a:lnTo>
                    <a:pt x="1214" y="1208"/>
                  </a:lnTo>
                  <a:lnTo>
                    <a:pt x="1219" y="1218"/>
                  </a:lnTo>
                  <a:lnTo>
                    <a:pt x="1219" y="1234"/>
                  </a:lnTo>
                  <a:lnTo>
                    <a:pt x="1219" y="1245"/>
                  </a:lnTo>
                  <a:lnTo>
                    <a:pt x="1225" y="1261"/>
                  </a:lnTo>
                  <a:lnTo>
                    <a:pt x="1225" y="1271"/>
                  </a:lnTo>
                  <a:lnTo>
                    <a:pt x="1231" y="1282"/>
                  </a:lnTo>
                  <a:lnTo>
                    <a:pt x="1231" y="1293"/>
                  </a:lnTo>
                  <a:lnTo>
                    <a:pt x="1231" y="1303"/>
                  </a:lnTo>
                  <a:lnTo>
                    <a:pt x="1236" y="1319"/>
                  </a:lnTo>
                  <a:lnTo>
                    <a:pt x="1236" y="1330"/>
                  </a:lnTo>
                  <a:lnTo>
                    <a:pt x="1236" y="1341"/>
                  </a:lnTo>
                  <a:lnTo>
                    <a:pt x="1242" y="1346"/>
                  </a:lnTo>
                  <a:lnTo>
                    <a:pt x="1242" y="1357"/>
                  </a:lnTo>
                  <a:lnTo>
                    <a:pt x="1242" y="1367"/>
                  </a:lnTo>
                  <a:lnTo>
                    <a:pt x="1248" y="1378"/>
                  </a:lnTo>
                  <a:lnTo>
                    <a:pt x="1248" y="1388"/>
                  </a:lnTo>
                  <a:lnTo>
                    <a:pt x="1248" y="1394"/>
                  </a:lnTo>
                  <a:lnTo>
                    <a:pt x="1253" y="1404"/>
                  </a:lnTo>
                  <a:lnTo>
                    <a:pt x="1253" y="1410"/>
                  </a:lnTo>
                  <a:lnTo>
                    <a:pt x="1259" y="1420"/>
                  </a:lnTo>
                  <a:lnTo>
                    <a:pt x="1259" y="1426"/>
                  </a:lnTo>
                  <a:lnTo>
                    <a:pt x="1259" y="1436"/>
                  </a:lnTo>
                  <a:lnTo>
                    <a:pt x="1265" y="1442"/>
                  </a:lnTo>
                  <a:lnTo>
                    <a:pt x="1265" y="1447"/>
                  </a:lnTo>
                  <a:lnTo>
                    <a:pt x="1265" y="1452"/>
                  </a:lnTo>
                  <a:lnTo>
                    <a:pt x="1270" y="1458"/>
                  </a:lnTo>
                  <a:lnTo>
                    <a:pt x="1270" y="1463"/>
                  </a:lnTo>
                  <a:lnTo>
                    <a:pt x="1270" y="1468"/>
                  </a:lnTo>
                  <a:lnTo>
                    <a:pt x="1276" y="1474"/>
                  </a:lnTo>
                  <a:lnTo>
                    <a:pt x="1276" y="1479"/>
                  </a:lnTo>
                  <a:lnTo>
                    <a:pt x="1282" y="1484"/>
                  </a:lnTo>
                  <a:lnTo>
                    <a:pt x="1282" y="1489"/>
                  </a:lnTo>
                  <a:lnTo>
                    <a:pt x="1287" y="1495"/>
                  </a:lnTo>
                  <a:lnTo>
                    <a:pt x="1287" y="1500"/>
                  </a:lnTo>
                  <a:lnTo>
                    <a:pt x="1293" y="1505"/>
                  </a:lnTo>
                  <a:lnTo>
                    <a:pt x="1299" y="1511"/>
                  </a:lnTo>
                  <a:lnTo>
                    <a:pt x="1304" y="1516"/>
                  </a:lnTo>
                  <a:lnTo>
                    <a:pt x="1310" y="1516"/>
                  </a:lnTo>
                  <a:lnTo>
                    <a:pt x="1316" y="1516"/>
                  </a:lnTo>
                  <a:lnTo>
                    <a:pt x="1321" y="1511"/>
                  </a:lnTo>
                  <a:lnTo>
                    <a:pt x="1327" y="1511"/>
                  </a:lnTo>
                  <a:lnTo>
                    <a:pt x="1333" y="1505"/>
                  </a:lnTo>
                  <a:lnTo>
                    <a:pt x="1338" y="1500"/>
                  </a:lnTo>
                  <a:lnTo>
                    <a:pt x="1338" y="1495"/>
                  </a:lnTo>
                  <a:lnTo>
                    <a:pt x="1344" y="1489"/>
                  </a:lnTo>
                  <a:lnTo>
                    <a:pt x="1350" y="1484"/>
                  </a:lnTo>
                  <a:lnTo>
                    <a:pt x="1350" y="1479"/>
                  </a:lnTo>
                  <a:lnTo>
                    <a:pt x="1355" y="1474"/>
                  </a:lnTo>
                  <a:lnTo>
                    <a:pt x="1355" y="1468"/>
                  </a:lnTo>
                  <a:lnTo>
                    <a:pt x="1361" y="1463"/>
                  </a:lnTo>
                  <a:lnTo>
                    <a:pt x="1361" y="1458"/>
                  </a:lnTo>
                  <a:lnTo>
                    <a:pt x="1367" y="1452"/>
                  </a:lnTo>
                  <a:lnTo>
                    <a:pt x="1367" y="1447"/>
                  </a:lnTo>
                  <a:lnTo>
                    <a:pt x="1367" y="1442"/>
                  </a:lnTo>
                  <a:lnTo>
                    <a:pt x="1372" y="1436"/>
                  </a:lnTo>
                  <a:lnTo>
                    <a:pt x="1372" y="1431"/>
                  </a:lnTo>
                  <a:lnTo>
                    <a:pt x="1378" y="1426"/>
                  </a:lnTo>
                  <a:lnTo>
                    <a:pt x="1378" y="1420"/>
                  </a:lnTo>
                  <a:lnTo>
                    <a:pt x="1384" y="1415"/>
                  </a:lnTo>
                  <a:lnTo>
                    <a:pt x="1384" y="1410"/>
                  </a:lnTo>
                  <a:lnTo>
                    <a:pt x="1384" y="1404"/>
                  </a:lnTo>
                  <a:lnTo>
                    <a:pt x="1389" y="1399"/>
                  </a:lnTo>
                  <a:lnTo>
                    <a:pt x="1389" y="1394"/>
                  </a:lnTo>
                  <a:lnTo>
                    <a:pt x="1389" y="1388"/>
                  </a:lnTo>
                  <a:lnTo>
                    <a:pt x="1395" y="1383"/>
                  </a:lnTo>
                  <a:lnTo>
                    <a:pt x="1395" y="1378"/>
                  </a:lnTo>
                  <a:lnTo>
                    <a:pt x="1401" y="1372"/>
                  </a:lnTo>
                  <a:lnTo>
                    <a:pt x="1401" y="1367"/>
                  </a:lnTo>
                  <a:lnTo>
                    <a:pt x="1406" y="1362"/>
                  </a:lnTo>
                  <a:lnTo>
                    <a:pt x="1406" y="1357"/>
                  </a:lnTo>
                  <a:lnTo>
                    <a:pt x="1406" y="1351"/>
                  </a:lnTo>
                  <a:lnTo>
                    <a:pt x="1412" y="1346"/>
                  </a:lnTo>
                  <a:lnTo>
                    <a:pt x="1412" y="1341"/>
                  </a:lnTo>
                  <a:lnTo>
                    <a:pt x="1418" y="1335"/>
                  </a:lnTo>
                  <a:lnTo>
                    <a:pt x="1418" y="1330"/>
                  </a:lnTo>
                  <a:lnTo>
                    <a:pt x="1418" y="1325"/>
                  </a:lnTo>
                  <a:lnTo>
                    <a:pt x="1423" y="1319"/>
                  </a:lnTo>
                  <a:lnTo>
                    <a:pt x="1423" y="1314"/>
                  </a:lnTo>
                  <a:lnTo>
                    <a:pt x="1429" y="1309"/>
                  </a:lnTo>
                  <a:lnTo>
                    <a:pt x="1429" y="1303"/>
                  </a:lnTo>
                  <a:lnTo>
                    <a:pt x="1435" y="1298"/>
                  </a:lnTo>
                  <a:lnTo>
                    <a:pt x="1435" y="1293"/>
                  </a:lnTo>
                  <a:lnTo>
                    <a:pt x="1440" y="1287"/>
                  </a:lnTo>
                  <a:lnTo>
                    <a:pt x="1440" y="1282"/>
                  </a:lnTo>
                  <a:lnTo>
                    <a:pt x="1446" y="1277"/>
                  </a:lnTo>
                  <a:lnTo>
                    <a:pt x="1446" y="1271"/>
                  </a:lnTo>
                  <a:lnTo>
                    <a:pt x="1452" y="1266"/>
                  </a:lnTo>
                  <a:lnTo>
                    <a:pt x="1457" y="1261"/>
                  </a:lnTo>
                  <a:lnTo>
                    <a:pt x="1457" y="1255"/>
                  </a:lnTo>
                  <a:lnTo>
                    <a:pt x="1463" y="1250"/>
                  </a:lnTo>
                  <a:lnTo>
                    <a:pt x="1469" y="1245"/>
                  </a:lnTo>
                  <a:lnTo>
                    <a:pt x="1469" y="1240"/>
                  </a:lnTo>
                  <a:lnTo>
                    <a:pt x="1474" y="1234"/>
                  </a:lnTo>
                  <a:lnTo>
                    <a:pt x="1480" y="1229"/>
                  </a:lnTo>
                  <a:lnTo>
                    <a:pt x="1486" y="1224"/>
                  </a:lnTo>
                  <a:lnTo>
                    <a:pt x="1491" y="1218"/>
                  </a:lnTo>
                  <a:lnTo>
                    <a:pt x="1497" y="1218"/>
                  </a:lnTo>
                  <a:lnTo>
                    <a:pt x="1503" y="1218"/>
                  </a:lnTo>
                  <a:lnTo>
                    <a:pt x="1508" y="1218"/>
                  </a:lnTo>
                  <a:lnTo>
                    <a:pt x="1514" y="1218"/>
                  </a:lnTo>
                  <a:lnTo>
                    <a:pt x="1520" y="1218"/>
                  </a:lnTo>
                  <a:lnTo>
                    <a:pt x="1525" y="1218"/>
                  </a:lnTo>
                  <a:lnTo>
                    <a:pt x="1531" y="1218"/>
                  </a:lnTo>
                  <a:lnTo>
                    <a:pt x="1537" y="1224"/>
                  </a:lnTo>
                  <a:lnTo>
                    <a:pt x="1542" y="1224"/>
                  </a:lnTo>
                  <a:lnTo>
                    <a:pt x="1548" y="1229"/>
                  </a:lnTo>
                  <a:lnTo>
                    <a:pt x="1554" y="1229"/>
                  </a:lnTo>
                  <a:lnTo>
                    <a:pt x="1559" y="1234"/>
                  </a:lnTo>
                  <a:lnTo>
                    <a:pt x="1565" y="1240"/>
                  </a:lnTo>
                  <a:lnTo>
                    <a:pt x="1571" y="1245"/>
                  </a:lnTo>
                  <a:lnTo>
                    <a:pt x="1576" y="1245"/>
                  </a:lnTo>
                  <a:lnTo>
                    <a:pt x="1582" y="1250"/>
                  </a:lnTo>
                  <a:lnTo>
                    <a:pt x="1588" y="1255"/>
                  </a:lnTo>
                  <a:lnTo>
                    <a:pt x="1593" y="1261"/>
                  </a:lnTo>
                  <a:lnTo>
                    <a:pt x="1599" y="1266"/>
                  </a:lnTo>
                  <a:lnTo>
                    <a:pt x="1605" y="1271"/>
                  </a:lnTo>
                  <a:lnTo>
                    <a:pt x="1610" y="1277"/>
                  </a:lnTo>
                  <a:lnTo>
                    <a:pt x="1616" y="1282"/>
                  </a:lnTo>
                  <a:lnTo>
                    <a:pt x="1622" y="1282"/>
                  </a:lnTo>
                  <a:lnTo>
                    <a:pt x="1627" y="1287"/>
                  </a:lnTo>
                  <a:lnTo>
                    <a:pt x="1633" y="1293"/>
                  </a:lnTo>
                  <a:lnTo>
                    <a:pt x="1639" y="1298"/>
                  </a:lnTo>
                  <a:lnTo>
                    <a:pt x="1644" y="1298"/>
                  </a:lnTo>
                  <a:lnTo>
                    <a:pt x="1650" y="1303"/>
                  </a:lnTo>
                  <a:lnTo>
                    <a:pt x="1656" y="1303"/>
                  </a:lnTo>
                  <a:lnTo>
                    <a:pt x="1661" y="1309"/>
                  </a:lnTo>
                  <a:lnTo>
                    <a:pt x="1667" y="1309"/>
                  </a:lnTo>
                  <a:lnTo>
                    <a:pt x="1673" y="1309"/>
                  </a:lnTo>
                  <a:lnTo>
                    <a:pt x="1678" y="1314"/>
                  </a:lnTo>
                  <a:lnTo>
                    <a:pt x="1684" y="1314"/>
                  </a:lnTo>
                  <a:lnTo>
                    <a:pt x="1690" y="1314"/>
                  </a:lnTo>
                  <a:lnTo>
                    <a:pt x="1695" y="1314"/>
                  </a:lnTo>
                  <a:lnTo>
                    <a:pt x="1701" y="1314"/>
                  </a:lnTo>
                  <a:lnTo>
                    <a:pt x="1707" y="1314"/>
                  </a:lnTo>
                  <a:lnTo>
                    <a:pt x="1712" y="1314"/>
                  </a:lnTo>
                  <a:lnTo>
                    <a:pt x="1718" y="1314"/>
                  </a:lnTo>
                  <a:lnTo>
                    <a:pt x="1724" y="1314"/>
                  </a:lnTo>
                  <a:lnTo>
                    <a:pt x="1729" y="1314"/>
                  </a:lnTo>
                  <a:lnTo>
                    <a:pt x="1735" y="1314"/>
                  </a:lnTo>
                  <a:lnTo>
                    <a:pt x="1741" y="1314"/>
                  </a:lnTo>
                  <a:lnTo>
                    <a:pt x="1746" y="1309"/>
                  </a:lnTo>
                  <a:lnTo>
                    <a:pt x="1752" y="1309"/>
                  </a:lnTo>
                  <a:lnTo>
                    <a:pt x="1758" y="1309"/>
                  </a:lnTo>
                  <a:lnTo>
                    <a:pt x="1763" y="1309"/>
                  </a:lnTo>
                  <a:lnTo>
                    <a:pt x="1769" y="1303"/>
                  </a:lnTo>
                  <a:lnTo>
                    <a:pt x="1775" y="1303"/>
                  </a:lnTo>
                  <a:lnTo>
                    <a:pt x="1780" y="1303"/>
                  </a:lnTo>
                  <a:lnTo>
                    <a:pt x="1786" y="1303"/>
                  </a:lnTo>
                  <a:lnTo>
                    <a:pt x="1792" y="1303"/>
                  </a:lnTo>
                  <a:lnTo>
                    <a:pt x="1797" y="1298"/>
                  </a:lnTo>
                  <a:lnTo>
                    <a:pt x="1803" y="1298"/>
                  </a:lnTo>
                  <a:lnTo>
                    <a:pt x="1809" y="1298"/>
                  </a:lnTo>
                  <a:lnTo>
                    <a:pt x="1815" y="1298"/>
                  </a:lnTo>
                  <a:lnTo>
                    <a:pt x="1820" y="1298"/>
                  </a:lnTo>
                  <a:lnTo>
                    <a:pt x="1826" y="1298"/>
                  </a:lnTo>
                  <a:lnTo>
                    <a:pt x="1832" y="1293"/>
                  </a:lnTo>
                  <a:lnTo>
                    <a:pt x="1837" y="1293"/>
                  </a:lnTo>
                  <a:lnTo>
                    <a:pt x="1843" y="1293"/>
                  </a:lnTo>
                  <a:lnTo>
                    <a:pt x="1849" y="1293"/>
                  </a:lnTo>
                  <a:lnTo>
                    <a:pt x="1854" y="1293"/>
                  </a:lnTo>
                  <a:lnTo>
                    <a:pt x="1860" y="1293"/>
                  </a:lnTo>
                  <a:lnTo>
                    <a:pt x="1866" y="1293"/>
                  </a:lnTo>
                  <a:lnTo>
                    <a:pt x="1871" y="1293"/>
                  </a:lnTo>
                  <a:lnTo>
                    <a:pt x="1877" y="1293"/>
                  </a:lnTo>
                  <a:lnTo>
                    <a:pt x="1883" y="1293"/>
                  </a:lnTo>
                  <a:lnTo>
                    <a:pt x="1888" y="1293"/>
                  </a:lnTo>
                  <a:lnTo>
                    <a:pt x="1894" y="1293"/>
                  </a:lnTo>
                  <a:lnTo>
                    <a:pt x="1900" y="1293"/>
                  </a:lnTo>
                  <a:lnTo>
                    <a:pt x="1905" y="1293"/>
                  </a:lnTo>
                  <a:lnTo>
                    <a:pt x="1911" y="1293"/>
                  </a:lnTo>
                  <a:lnTo>
                    <a:pt x="1917" y="1293"/>
                  </a:lnTo>
                  <a:lnTo>
                    <a:pt x="1922" y="1298"/>
                  </a:lnTo>
                  <a:lnTo>
                    <a:pt x="1928" y="1298"/>
                  </a:lnTo>
                  <a:lnTo>
                    <a:pt x="1934" y="1298"/>
                  </a:lnTo>
                  <a:lnTo>
                    <a:pt x="1939" y="1298"/>
                  </a:lnTo>
                  <a:lnTo>
                    <a:pt x="1945" y="1298"/>
                  </a:lnTo>
                  <a:lnTo>
                    <a:pt x="1951" y="1298"/>
                  </a:lnTo>
                  <a:lnTo>
                    <a:pt x="1956" y="1298"/>
                  </a:lnTo>
                  <a:lnTo>
                    <a:pt x="1962" y="1298"/>
                  </a:lnTo>
                  <a:lnTo>
                    <a:pt x="1968" y="1298"/>
                  </a:lnTo>
                  <a:lnTo>
                    <a:pt x="1973" y="1298"/>
                  </a:lnTo>
                  <a:lnTo>
                    <a:pt x="1979" y="1298"/>
                  </a:lnTo>
                  <a:lnTo>
                    <a:pt x="1985" y="1298"/>
                  </a:lnTo>
                  <a:lnTo>
                    <a:pt x="1990" y="1298"/>
                  </a:lnTo>
                  <a:lnTo>
                    <a:pt x="1996" y="1298"/>
                  </a:lnTo>
                  <a:lnTo>
                    <a:pt x="2002" y="1298"/>
                  </a:lnTo>
                  <a:lnTo>
                    <a:pt x="2007" y="1298"/>
                  </a:lnTo>
                  <a:lnTo>
                    <a:pt x="2013" y="1298"/>
                  </a:lnTo>
                  <a:lnTo>
                    <a:pt x="2019" y="1298"/>
                  </a:lnTo>
                  <a:lnTo>
                    <a:pt x="2024" y="1298"/>
                  </a:lnTo>
                  <a:lnTo>
                    <a:pt x="2030" y="1298"/>
                  </a:lnTo>
                  <a:lnTo>
                    <a:pt x="2036" y="1293"/>
                  </a:lnTo>
                  <a:lnTo>
                    <a:pt x="2041" y="1293"/>
                  </a:lnTo>
                  <a:lnTo>
                    <a:pt x="2047" y="1293"/>
                  </a:lnTo>
                </a:path>
              </a:pathLst>
            </a:custGeom>
            <a:noFill/>
            <a:ln w="25400" cap="flat" cmpd="sng">
              <a:solidFill>
                <a:srgbClr val="FF0000">
                  <a:alpha val="100000"/>
                </a:srgbClr>
              </a:solidFill>
              <a:prstDash val="solid"/>
              <a:round/>
              <a:headEnd type="none" w="med" len="med"/>
              <a:tailEnd type="none" w="med" len="med"/>
            </a:ln>
          </p:spPr>
          <p:txBody>
            <a:bodyPr/>
            <a:p>
              <a:endParaRPr lang="en-US"/>
            </a:p>
          </p:txBody>
        </p:sp>
        <p:sp>
          <p:nvSpPr>
            <p:cNvPr id="408601" name="Line 7"/>
            <p:cNvSpPr/>
            <p:nvPr/>
          </p:nvSpPr>
          <p:spPr>
            <a:xfrm>
              <a:off x="1632" y="1488"/>
              <a:ext cx="0" cy="1776"/>
            </a:xfrm>
            <a:prstGeom prst="line">
              <a:avLst/>
            </a:prstGeom>
            <a:ln w="25400" cap="flat" cmpd="sng">
              <a:solidFill>
                <a:schemeClr val="tx1"/>
              </a:solidFill>
              <a:prstDash val="solid"/>
              <a:headEnd type="triangle" w="med" len="med"/>
              <a:tailEnd type="none" w="med" len="med"/>
            </a:ln>
          </p:spPr>
        </p:sp>
        <p:sp>
          <p:nvSpPr>
            <p:cNvPr id="408602" name="Freeform 8"/>
            <p:cNvSpPr/>
            <p:nvPr/>
          </p:nvSpPr>
          <p:spPr>
            <a:xfrm>
              <a:off x="720" y="1632"/>
              <a:ext cx="3120" cy="1536"/>
            </a:xfrm>
            <a:custGeom>
              <a:avLst/>
              <a:gdLst>
                <a:gd name="txL" fmla="*/ 0 w 2047"/>
                <a:gd name="txT" fmla="*/ 0 h 1516"/>
                <a:gd name="txR" fmla="*/ 2047 w 2047"/>
                <a:gd name="txB" fmla="*/ 1516 h 1516"/>
              </a:gdLst>
              <a:ahLst/>
              <a:cxnLst>
                <a:cxn ang="0">
                  <a:pos x="378" y="1386"/>
                </a:cxn>
                <a:cxn ang="0">
                  <a:pos x="799" y="1386"/>
                </a:cxn>
                <a:cxn ang="0">
                  <a:pos x="1218" y="1381"/>
                </a:cxn>
                <a:cxn ang="0">
                  <a:pos x="1635" y="1381"/>
                </a:cxn>
                <a:cxn ang="0">
                  <a:pos x="2058" y="1386"/>
                </a:cxn>
                <a:cxn ang="0">
                  <a:pos x="2478" y="1397"/>
                </a:cxn>
                <a:cxn ang="0">
                  <a:pos x="2897" y="1403"/>
                </a:cxn>
                <a:cxn ang="0">
                  <a:pos x="3315" y="1386"/>
                </a:cxn>
                <a:cxn ang="0">
                  <a:pos x="3736" y="1347"/>
                </a:cxn>
                <a:cxn ang="0">
                  <a:pos x="4156" y="1307"/>
                </a:cxn>
                <a:cxn ang="0">
                  <a:pos x="4573" y="1300"/>
                </a:cxn>
                <a:cxn ang="0">
                  <a:pos x="4943" y="1352"/>
                </a:cxn>
                <a:cxn ang="0">
                  <a:pos x="5132" y="1403"/>
                </a:cxn>
                <a:cxn ang="0">
                  <a:pos x="5322" y="1454"/>
                </a:cxn>
                <a:cxn ang="0">
                  <a:pos x="5505" y="1506"/>
                </a:cxn>
                <a:cxn ang="0">
                  <a:pos x="5694" y="1556"/>
                </a:cxn>
                <a:cxn ang="0">
                  <a:pos x="5920" y="1607"/>
                </a:cxn>
                <a:cxn ang="0">
                  <a:pos x="6302" y="1597"/>
                </a:cxn>
                <a:cxn ang="0">
                  <a:pos x="6484" y="1545"/>
                </a:cxn>
                <a:cxn ang="0">
                  <a:pos x="6621" y="1471"/>
                </a:cxn>
                <a:cxn ang="0">
                  <a:pos x="6763" y="1369"/>
                </a:cxn>
                <a:cxn ang="0">
                  <a:pos x="6901" y="1244"/>
                </a:cxn>
                <a:cxn ang="0">
                  <a:pos x="7092" y="1097"/>
                </a:cxn>
                <a:cxn ang="0">
                  <a:pos x="7229" y="938"/>
                </a:cxn>
                <a:cxn ang="0">
                  <a:pos x="7371" y="767"/>
                </a:cxn>
                <a:cxn ang="0">
                  <a:pos x="7513" y="603"/>
                </a:cxn>
                <a:cxn ang="0">
                  <a:pos x="7702" y="438"/>
                </a:cxn>
                <a:cxn ang="0">
                  <a:pos x="7843" y="292"/>
                </a:cxn>
                <a:cxn ang="0">
                  <a:pos x="7978" y="170"/>
                </a:cxn>
                <a:cxn ang="0">
                  <a:pos x="8115" y="75"/>
                </a:cxn>
                <a:cxn ang="0">
                  <a:pos x="8301" y="16"/>
                </a:cxn>
                <a:cxn ang="0">
                  <a:pos x="8580" y="22"/>
                </a:cxn>
                <a:cxn ang="0">
                  <a:pos x="8770" y="85"/>
                </a:cxn>
                <a:cxn ang="0">
                  <a:pos x="8909" y="181"/>
                </a:cxn>
                <a:cxn ang="0">
                  <a:pos x="9051" y="308"/>
                </a:cxn>
                <a:cxn ang="0">
                  <a:pos x="9192" y="456"/>
                </a:cxn>
                <a:cxn ang="0">
                  <a:pos x="9381" y="620"/>
                </a:cxn>
                <a:cxn ang="0">
                  <a:pos x="9514" y="790"/>
                </a:cxn>
                <a:cxn ang="0">
                  <a:pos x="9654" y="954"/>
                </a:cxn>
                <a:cxn ang="0">
                  <a:pos x="9794" y="1113"/>
                </a:cxn>
                <a:cxn ang="0">
                  <a:pos x="9985" y="1261"/>
                </a:cxn>
                <a:cxn ang="0">
                  <a:pos x="10124" y="1381"/>
                </a:cxn>
                <a:cxn ang="0">
                  <a:pos x="10265" y="1482"/>
                </a:cxn>
                <a:cxn ang="0">
                  <a:pos x="10407" y="1550"/>
                </a:cxn>
                <a:cxn ang="0">
                  <a:pos x="10587" y="1602"/>
                </a:cxn>
                <a:cxn ang="0">
                  <a:pos x="11005" y="1602"/>
                </a:cxn>
                <a:cxn ang="0">
                  <a:pos x="11247" y="1550"/>
                </a:cxn>
                <a:cxn ang="0">
                  <a:pos x="11381" y="1500"/>
                </a:cxn>
                <a:cxn ang="0">
                  <a:pos x="11564" y="1449"/>
                </a:cxn>
                <a:cxn ang="0">
                  <a:pos x="11754" y="1397"/>
                </a:cxn>
                <a:cxn ang="0">
                  <a:pos x="11985" y="1347"/>
                </a:cxn>
                <a:cxn ang="0">
                  <a:pos x="12315" y="1300"/>
                </a:cxn>
                <a:cxn ang="0">
                  <a:pos x="12733" y="1312"/>
                </a:cxn>
                <a:cxn ang="0">
                  <a:pos x="13151" y="1352"/>
                </a:cxn>
                <a:cxn ang="0">
                  <a:pos x="13571" y="1391"/>
                </a:cxn>
                <a:cxn ang="0">
                  <a:pos x="13995" y="1403"/>
                </a:cxn>
                <a:cxn ang="0">
                  <a:pos x="14410" y="1397"/>
                </a:cxn>
                <a:cxn ang="0">
                  <a:pos x="14829" y="1386"/>
                </a:cxn>
                <a:cxn ang="0">
                  <a:pos x="15251" y="1381"/>
                </a:cxn>
                <a:cxn ang="0">
                  <a:pos x="15672" y="1381"/>
                </a:cxn>
                <a:cxn ang="0">
                  <a:pos x="16089" y="1386"/>
                </a:cxn>
                <a:cxn ang="0">
                  <a:pos x="16508" y="1386"/>
                </a:cxn>
              </a:cxnLst>
              <a:rect l="txL" t="txT" r="txR" b="txB"/>
              <a:pathLst>
                <a:path w="2047" h="1516">
                  <a:moveTo>
                    <a:pt x="0" y="1293"/>
                  </a:moveTo>
                  <a:lnTo>
                    <a:pt x="6" y="1293"/>
                  </a:lnTo>
                  <a:lnTo>
                    <a:pt x="12" y="1293"/>
                  </a:lnTo>
                  <a:lnTo>
                    <a:pt x="17" y="1298"/>
                  </a:lnTo>
                  <a:lnTo>
                    <a:pt x="23" y="1298"/>
                  </a:lnTo>
                  <a:lnTo>
                    <a:pt x="29" y="1298"/>
                  </a:lnTo>
                  <a:lnTo>
                    <a:pt x="34" y="1298"/>
                  </a:lnTo>
                  <a:lnTo>
                    <a:pt x="40" y="1298"/>
                  </a:lnTo>
                  <a:lnTo>
                    <a:pt x="46" y="1298"/>
                  </a:lnTo>
                  <a:lnTo>
                    <a:pt x="51" y="1298"/>
                  </a:lnTo>
                  <a:lnTo>
                    <a:pt x="57" y="1298"/>
                  </a:lnTo>
                  <a:lnTo>
                    <a:pt x="63" y="1298"/>
                  </a:lnTo>
                  <a:lnTo>
                    <a:pt x="68" y="1298"/>
                  </a:lnTo>
                  <a:lnTo>
                    <a:pt x="74" y="1298"/>
                  </a:lnTo>
                  <a:lnTo>
                    <a:pt x="80" y="1298"/>
                  </a:lnTo>
                  <a:lnTo>
                    <a:pt x="85" y="1298"/>
                  </a:lnTo>
                  <a:lnTo>
                    <a:pt x="91" y="1298"/>
                  </a:lnTo>
                  <a:lnTo>
                    <a:pt x="97" y="1298"/>
                  </a:lnTo>
                  <a:lnTo>
                    <a:pt x="102" y="1298"/>
                  </a:lnTo>
                  <a:lnTo>
                    <a:pt x="108" y="1298"/>
                  </a:lnTo>
                  <a:lnTo>
                    <a:pt x="114" y="1298"/>
                  </a:lnTo>
                  <a:lnTo>
                    <a:pt x="119" y="1298"/>
                  </a:lnTo>
                  <a:lnTo>
                    <a:pt x="125" y="1298"/>
                  </a:lnTo>
                  <a:lnTo>
                    <a:pt x="131" y="1293"/>
                  </a:lnTo>
                  <a:lnTo>
                    <a:pt x="136" y="1293"/>
                  </a:lnTo>
                  <a:lnTo>
                    <a:pt x="142" y="1293"/>
                  </a:lnTo>
                  <a:lnTo>
                    <a:pt x="148" y="1293"/>
                  </a:lnTo>
                  <a:lnTo>
                    <a:pt x="153" y="1293"/>
                  </a:lnTo>
                  <a:lnTo>
                    <a:pt x="159" y="1293"/>
                  </a:lnTo>
                  <a:lnTo>
                    <a:pt x="165" y="1293"/>
                  </a:lnTo>
                  <a:lnTo>
                    <a:pt x="170" y="1293"/>
                  </a:lnTo>
                  <a:lnTo>
                    <a:pt x="176" y="1293"/>
                  </a:lnTo>
                  <a:lnTo>
                    <a:pt x="182" y="1293"/>
                  </a:lnTo>
                  <a:lnTo>
                    <a:pt x="187" y="1293"/>
                  </a:lnTo>
                  <a:lnTo>
                    <a:pt x="193" y="1293"/>
                  </a:lnTo>
                  <a:lnTo>
                    <a:pt x="199" y="1293"/>
                  </a:lnTo>
                  <a:lnTo>
                    <a:pt x="204" y="1293"/>
                  </a:lnTo>
                  <a:lnTo>
                    <a:pt x="210" y="1293"/>
                  </a:lnTo>
                  <a:lnTo>
                    <a:pt x="216" y="1293"/>
                  </a:lnTo>
                  <a:lnTo>
                    <a:pt x="221" y="1298"/>
                  </a:lnTo>
                  <a:lnTo>
                    <a:pt x="227" y="1298"/>
                  </a:lnTo>
                  <a:lnTo>
                    <a:pt x="233" y="1298"/>
                  </a:lnTo>
                  <a:lnTo>
                    <a:pt x="238" y="1298"/>
                  </a:lnTo>
                  <a:lnTo>
                    <a:pt x="244" y="1298"/>
                  </a:lnTo>
                  <a:lnTo>
                    <a:pt x="250" y="1298"/>
                  </a:lnTo>
                  <a:lnTo>
                    <a:pt x="255" y="1303"/>
                  </a:lnTo>
                  <a:lnTo>
                    <a:pt x="261" y="1303"/>
                  </a:lnTo>
                  <a:lnTo>
                    <a:pt x="267" y="1303"/>
                  </a:lnTo>
                  <a:lnTo>
                    <a:pt x="272" y="1303"/>
                  </a:lnTo>
                  <a:lnTo>
                    <a:pt x="278" y="1309"/>
                  </a:lnTo>
                  <a:lnTo>
                    <a:pt x="284" y="1309"/>
                  </a:lnTo>
                  <a:lnTo>
                    <a:pt x="289" y="1309"/>
                  </a:lnTo>
                  <a:lnTo>
                    <a:pt x="295" y="1309"/>
                  </a:lnTo>
                  <a:lnTo>
                    <a:pt x="301" y="1309"/>
                  </a:lnTo>
                  <a:lnTo>
                    <a:pt x="306" y="1314"/>
                  </a:lnTo>
                  <a:lnTo>
                    <a:pt x="312" y="1314"/>
                  </a:lnTo>
                  <a:lnTo>
                    <a:pt x="318" y="1314"/>
                  </a:lnTo>
                  <a:lnTo>
                    <a:pt x="323" y="1314"/>
                  </a:lnTo>
                  <a:lnTo>
                    <a:pt x="329" y="1314"/>
                  </a:lnTo>
                  <a:lnTo>
                    <a:pt x="335" y="1314"/>
                  </a:lnTo>
                  <a:lnTo>
                    <a:pt x="340" y="1314"/>
                  </a:lnTo>
                  <a:lnTo>
                    <a:pt x="346" y="1314"/>
                  </a:lnTo>
                  <a:lnTo>
                    <a:pt x="352" y="1314"/>
                  </a:lnTo>
                  <a:lnTo>
                    <a:pt x="357" y="1314"/>
                  </a:lnTo>
                  <a:lnTo>
                    <a:pt x="363" y="1314"/>
                  </a:lnTo>
                  <a:lnTo>
                    <a:pt x="369" y="1314"/>
                  </a:lnTo>
                  <a:lnTo>
                    <a:pt x="374" y="1309"/>
                  </a:lnTo>
                  <a:lnTo>
                    <a:pt x="380" y="1309"/>
                  </a:lnTo>
                  <a:lnTo>
                    <a:pt x="386" y="1309"/>
                  </a:lnTo>
                  <a:lnTo>
                    <a:pt x="391" y="1303"/>
                  </a:lnTo>
                  <a:lnTo>
                    <a:pt x="397" y="1303"/>
                  </a:lnTo>
                  <a:lnTo>
                    <a:pt x="403" y="1298"/>
                  </a:lnTo>
                  <a:lnTo>
                    <a:pt x="408" y="1298"/>
                  </a:lnTo>
                  <a:lnTo>
                    <a:pt x="414" y="1293"/>
                  </a:lnTo>
                  <a:lnTo>
                    <a:pt x="420" y="1287"/>
                  </a:lnTo>
                  <a:lnTo>
                    <a:pt x="425" y="1282"/>
                  </a:lnTo>
                  <a:lnTo>
                    <a:pt x="431" y="1277"/>
                  </a:lnTo>
                  <a:lnTo>
                    <a:pt x="437" y="1277"/>
                  </a:lnTo>
                  <a:lnTo>
                    <a:pt x="442" y="1271"/>
                  </a:lnTo>
                  <a:lnTo>
                    <a:pt x="448" y="1266"/>
                  </a:lnTo>
                  <a:lnTo>
                    <a:pt x="454" y="1261"/>
                  </a:lnTo>
                  <a:lnTo>
                    <a:pt x="459" y="1255"/>
                  </a:lnTo>
                  <a:lnTo>
                    <a:pt x="465" y="1250"/>
                  </a:lnTo>
                  <a:lnTo>
                    <a:pt x="471" y="1245"/>
                  </a:lnTo>
                  <a:lnTo>
                    <a:pt x="476" y="1240"/>
                  </a:lnTo>
                  <a:lnTo>
                    <a:pt x="482" y="1240"/>
                  </a:lnTo>
                  <a:lnTo>
                    <a:pt x="488" y="1234"/>
                  </a:lnTo>
                  <a:lnTo>
                    <a:pt x="493" y="1229"/>
                  </a:lnTo>
                  <a:lnTo>
                    <a:pt x="499" y="1229"/>
                  </a:lnTo>
                  <a:lnTo>
                    <a:pt x="505" y="1224"/>
                  </a:lnTo>
                  <a:lnTo>
                    <a:pt x="510" y="1224"/>
                  </a:lnTo>
                  <a:lnTo>
                    <a:pt x="516" y="1218"/>
                  </a:lnTo>
                  <a:lnTo>
                    <a:pt x="522" y="1218"/>
                  </a:lnTo>
                  <a:lnTo>
                    <a:pt x="527" y="1218"/>
                  </a:lnTo>
                  <a:lnTo>
                    <a:pt x="533" y="1218"/>
                  </a:lnTo>
                  <a:lnTo>
                    <a:pt x="539" y="1218"/>
                  </a:lnTo>
                  <a:lnTo>
                    <a:pt x="545" y="1218"/>
                  </a:lnTo>
                  <a:lnTo>
                    <a:pt x="550" y="1218"/>
                  </a:lnTo>
                  <a:lnTo>
                    <a:pt x="556" y="1218"/>
                  </a:lnTo>
                  <a:lnTo>
                    <a:pt x="562" y="1224"/>
                  </a:lnTo>
                  <a:lnTo>
                    <a:pt x="567" y="1229"/>
                  </a:lnTo>
                  <a:lnTo>
                    <a:pt x="573" y="1234"/>
                  </a:lnTo>
                  <a:lnTo>
                    <a:pt x="579" y="1240"/>
                  </a:lnTo>
                  <a:lnTo>
                    <a:pt x="584" y="1245"/>
                  </a:lnTo>
                  <a:lnTo>
                    <a:pt x="590" y="1250"/>
                  </a:lnTo>
                  <a:lnTo>
                    <a:pt x="596" y="1255"/>
                  </a:lnTo>
                  <a:lnTo>
                    <a:pt x="596" y="1261"/>
                  </a:lnTo>
                  <a:lnTo>
                    <a:pt x="601" y="1266"/>
                  </a:lnTo>
                  <a:lnTo>
                    <a:pt x="601" y="1271"/>
                  </a:lnTo>
                  <a:lnTo>
                    <a:pt x="607" y="1277"/>
                  </a:lnTo>
                  <a:lnTo>
                    <a:pt x="613" y="1282"/>
                  </a:lnTo>
                  <a:lnTo>
                    <a:pt x="613" y="1287"/>
                  </a:lnTo>
                  <a:lnTo>
                    <a:pt x="618" y="1293"/>
                  </a:lnTo>
                  <a:lnTo>
                    <a:pt x="618" y="1298"/>
                  </a:lnTo>
                  <a:lnTo>
                    <a:pt x="618" y="1303"/>
                  </a:lnTo>
                  <a:lnTo>
                    <a:pt x="624" y="1309"/>
                  </a:lnTo>
                  <a:lnTo>
                    <a:pt x="624" y="1314"/>
                  </a:lnTo>
                  <a:lnTo>
                    <a:pt x="630" y="1319"/>
                  </a:lnTo>
                  <a:lnTo>
                    <a:pt x="630" y="1325"/>
                  </a:lnTo>
                  <a:lnTo>
                    <a:pt x="630" y="1330"/>
                  </a:lnTo>
                  <a:lnTo>
                    <a:pt x="635" y="1335"/>
                  </a:lnTo>
                  <a:lnTo>
                    <a:pt x="641" y="1341"/>
                  </a:lnTo>
                  <a:lnTo>
                    <a:pt x="641" y="1346"/>
                  </a:lnTo>
                  <a:lnTo>
                    <a:pt x="641" y="1351"/>
                  </a:lnTo>
                  <a:lnTo>
                    <a:pt x="647" y="1357"/>
                  </a:lnTo>
                  <a:lnTo>
                    <a:pt x="647" y="1362"/>
                  </a:lnTo>
                  <a:lnTo>
                    <a:pt x="647" y="1367"/>
                  </a:lnTo>
                  <a:lnTo>
                    <a:pt x="652" y="1372"/>
                  </a:lnTo>
                  <a:lnTo>
                    <a:pt x="652" y="1378"/>
                  </a:lnTo>
                  <a:lnTo>
                    <a:pt x="658" y="1383"/>
                  </a:lnTo>
                  <a:lnTo>
                    <a:pt x="658" y="1388"/>
                  </a:lnTo>
                  <a:lnTo>
                    <a:pt x="664" y="1394"/>
                  </a:lnTo>
                  <a:lnTo>
                    <a:pt x="664" y="1399"/>
                  </a:lnTo>
                  <a:lnTo>
                    <a:pt x="664" y="1404"/>
                  </a:lnTo>
                  <a:lnTo>
                    <a:pt x="669" y="1410"/>
                  </a:lnTo>
                  <a:lnTo>
                    <a:pt x="669" y="1415"/>
                  </a:lnTo>
                  <a:lnTo>
                    <a:pt x="669" y="1420"/>
                  </a:lnTo>
                  <a:lnTo>
                    <a:pt x="675" y="1426"/>
                  </a:lnTo>
                  <a:lnTo>
                    <a:pt x="675" y="1431"/>
                  </a:lnTo>
                  <a:lnTo>
                    <a:pt x="681" y="1436"/>
                  </a:lnTo>
                  <a:lnTo>
                    <a:pt x="681" y="1442"/>
                  </a:lnTo>
                  <a:lnTo>
                    <a:pt x="686" y="1447"/>
                  </a:lnTo>
                  <a:lnTo>
                    <a:pt x="686" y="1452"/>
                  </a:lnTo>
                  <a:lnTo>
                    <a:pt x="692" y="1458"/>
                  </a:lnTo>
                  <a:lnTo>
                    <a:pt x="692" y="1463"/>
                  </a:lnTo>
                  <a:lnTo>
                    <a:pt x="692" y="1468"/>
                  </a:lnTo>
                  <a:lnTo>
                    <a:pt x="698" y="1474"/>
                  </a:lnTo>
                  <a:lnTo>
                    <a:pt x="698" y="1479"/>
                  </a:lnTo>
                  <a:lnTo>
                    <a:pt x="703" y="1484"/>
                  </a:lnTo>
                  <a:lnTo>
                    <a:pt x="709" y="1489"/>
                  </a:lnTo>
                  <a:lnTo>
                    <a:pt x="715" y="1495"/>
                  </a:lnTo>
                  <a:lnTo>
                    <a:pt x="715" y="1500"/>
                  </a:lnTo>
                  <a:lnTo>
                    <a:pt x="720" y="1505"/>
                  </a:lnTo>
                  <a:lnTo>
                    <a:pt x="726" y="1511"/>
                  </a:lnTo>
                  <a:lnTo>
                    <a:pt x="732" y="1516"/>
                  </a:lnTo>
                  <a:lnTo>
                    <a:pt x="737" y="1516"/>
                  </a:lnTo>
                  <a:lnTo>
                    <a:pt x="743" y="1516"/>
                  </a:lnTo>
                  <a:lnTo>
                    <a:pt x="749" y="1511"/>
                  </a:lnTo>
                  <a:lnTo>
                    <a:pt x="754" y="1511"/>
                  </a:lnTo>
                  <a:lnTo>
                    <a:pt x="760" y="1505"/>
                  </a:lnTo>
                  <a:lnTo>
                    <a:pt x="766" y="1500"/>
                  </a:lnTo>
                  <a:lnTo>
                    <a:pt x="766" y="1495"/>
                  </a:lnTo>
                  <a:lnTo>
                    <a:pt x="771" y="1489"/>
                  </a:lnTo>
                  <a:lnTo>
                    <a:pt x="771" y="1484"/>
                  </a:lnTo>
                  <a:lnTo>
                    <a:pt x="771" y="1479"/>
                  </a:lnTo>
                  <a:lnTo>
                    <a:pt x="777" y="1474"/>
                  </a:lnTo>
                  <a:lnTo>
                    <a:pt x="777" y="1468"/>
                  </a:lnTo>
                  <a:lnTo>
                    <a:pt x="777" y="1463"/>
                  </a:lnTo>
                  <a:lnTo>
                    <a:pt x="783" y="1458"/>
                  </a:lnTo>
                  <a:lnTo>
                    <a:pt x="783" y="1452"/>
                  </a:lnTo>
                  <a:lnTo>
                    <a:pt x="788" y="1447"/>
                  </a:lnTo>
                  <a:lnTo>
                    <a:pt x="788" y="1442"/>
                  </a:lnTo>
                  <a:lnTo>
                    <a:pt x="788" y="1436"/>
                  </a:lnTo>
                  <a:lnTo>
                    <a:pt x="794" y="1426"/>
                  </a:lnTo>
                  <a:lnTo>
                    <a:pt x="794" y="1420"/>
                  </a:lnTo>
                  <a:lnTo>
                    <a:pt x="794" y="1410"/>
                  </a:lnTo>
                  <a:lnTo>
                    <a:pt x="800" y="1404"/>
                  </a:lnTo>
                  <a:lnTo>
                    <a:pt x="800" y="1394"/>
                  </a:lnTo>
                  <a:lnTo>
                    <a:pt x="800" y="1388"/>
                  </a:lnTo>
                  <a:lnTo>
                    <a:pt x="805" y="1378"/>
                  </a:lnTo>
                  <a:lnTo>
                    <a:pt x="805" y="1367"/>
                  </a:lnTo>
                  <a:lnTo>
                    <a:pt x="811" y="1357"/>
                  </a:lnTo>
                  <a:lnTo>
                    <a:pt x="811" y="1346"/>
                  </a:lnTo>
                  <a:lnTo>
                    <a:pt x="811" y="1341"/>
                  </a:lnTo>
                  <a:lnTo>
                    <a:pt x="817" y="1330"/>
                  </a:lnTo>
                  <a:lnTo>
                    <a:pt x="817" y="1319"/>
                  </a:lnTo>
                  <a:lnTo>
                    <a:pt x="817" y="1303"/>
                  </a:lnTo>
                  <a:lnTo>
                    <a:pt x="822" y="1293"/>
                  </a:lnTo>
                  <a:lnTo>
                    <a:pt x="822" y="1282"/>
                  </a:lnTo>
                  <a:lnTo>
                    <a:pt x="822" y="1271"/>
                  </a:lnTo>
                  <a:lnTo>
                    <a:pt x="828" y="1261"/>
                  </a:lnTo>
                  <a:lnTo>
                    <a:pt x="828" y="1245"/>
                  </a:lnTo>
                  <a:lnTo>
                    <a:pt x="828" y="1234"/>
                  </a:lnTo>
                  <a:lnTo>
                    <a:pt x="834" y="1218"/>
                  </a:lnTo>
                  <a:lnTo>
                    <a:pt x="834" y="1208"/>
                  </a:lnTo>
                  <a:lnTo>
                    <a:pt x="839" y="1192"/>
                  </a:lnTo>
                  <a:lnTo>
                    <a:pt x="839" y="1181"/>
                  </a:lnTo>
                  <a:lnTo>
                    <a:pt x="839" y="1165"/>
                  </a:lnTo>
                  <a:lnTo>
                    <a:pt x="845" y="1149"/>
                  </a:lnTo>
                  <a:lnTo>
                    <a:pt x="845" y="1138"/>
                  </a:lnTo>
                  <a:lnTo>
                    <a:pt x="845" y="1123"/>
                  </a:lnTo>
                  <a:lnTo>
                    <a:pt x="851" y="1107"/>
                  </a:lnTo>
                  <a:lnTo>
                    <a:pt x="851" y="1091"/>
                  </a:lnTo>
                  <a:lnTo>
                    <a:pt x="851" y="1075"/>
                  </a:lnTo>
                  <a:lnTo>
                    <a:pt x="856" y="1059"/>
                  </a:lnTo>
                  <a:lnTo>
                    <a:pt x="856" y="1043"/>
                  </a:lnTo>
                  <a:lnTo>
                    <a:pt x="862" y="1027"/>
                  </a:lnTo>
                  <a:lnTo>
                    <a:pt x="862" y="1011"/>
                  </a:lnTo>
                  <a:lnTo>
                    <a:pt x="862" y="995"/>
                  </a:lnTo>
                  <a:lnTo>
                    <a:pt x="868" y="979"/>
                  </a:lnTo>
                  <a:lnTo>
                    <a:pt x="868" y="963"/>
                  </a:lnTo>
                  <a:lnTo>
                    <a:pt x="868" y="947"/>
                  </a:lnTo>
                  <a:lnTo>
                    <a:pt x="873" y="931"/>
                  </a:lnTo>
                  <a:lnTo>
                    <a:pt x="873" y="915"/>
                  </a:lnTo>
                  <a:lnTo>
                    <a:pt x="873" y="894"/>
                  </a:lnTo>
                  <a:lnTo>
                    <a:pt x="879" y="878"/>
                  </a:lnTo>
                  <a:lnTo>
                    <a:pt x="879" y="862"/>
                  </a:lnTo>
                  <a:lnTo>
                    <a:pt x="885" y="846"/>
                  </a:lnTo>
                  <a:lnTo>
                    <a:pt x="885" y="825"/>
                  </a:lnTo>
                  <a:lnTo>
                    <a:pt x="885" y="809"/>
                  </a:lnTo>
                  <a:lnTo>
                    <a:pt x="890" y="793"/>
                  </a:lnTo>
                  <a:lnTo>
                    <a:pt x="890" y="772"/>
                  </a:lnTo>
                  <a:lnTo>
                    <a:pt x="890" y="756"/>
                  </a:lnTo>
                  <a:lnTo>
                    <a:pt x="896" y="740"/>
                  </a:lnTo>
                  <a:lnTo>
                    <a:pt x="896" y="718"/>
                  </a:lnTo>
                  <a:lnTo>
                    <a:pt x="896" y="702"/>
                  </a:lnTo>
                  <a:lnTo>
                    <a:pt x="902" y="686"/>
                  </a:lnTo>
                  <a:lnTo>
                    <a:pt x="902" y="665"/>
                  </a:lnTo>
                  <a:lnTo>
                    <a:pt x="902" y="649"/>
                  </a:lnTo>
                  <a:lnTo>
                    <a:pt x="907" y="633"/>
                  </a:lnTo>
                  <a:lnTo>
                    <a:pt x="907" y="612"/>
                  </a:lnTo>
                  <a:lnTo>
                    <a:pt x="913" y="596"/>
                  </a:lnTo>
                  <a:lnTo>
                    <a:pt x="913" y="580"/>
                  </a:lnTo>
                  <a:lnTo>
                    <a:pt x="913" y="564"/>
                  </a:lnTo>
                  <a:lnTo>
                    <a:pt x="919" y="543"/>
                  </a:lnTo>
                  <a:lnTo>
                    <a:pt x="919" y="527"/>
                  </a:lnTo>
                  <a:lnTo>
                    <a:pt x="919" y="511"/>
                  </a:lnTo>
                  <a:lnTo>
                    <a:pt x="924" y="495"/>
                  </a:lnTo>
                  <a:lnTo>
                    <a:pt x="924" y="474"/>
                  </a:lnTo>
                  <a:lnTo>
                    <a:pt x="924" y="458"/>
                  </a:lnTo>
                  <a:lnTo>
                    <a:pt x="930" y="442"/>
                  </a:lnTo>
                  <a:lnTo>
                    <a:pt x="930" y="426"/>
                  </a:lnTo>
                  <a:lnTo>
                    <a:pt x="936" y="410"/>
                  </a:lnTo>
                  <a:lnTo>
                    <a:pt x="936" y="394"/>
                  </a:lnTo>
                  <a:lnTo>
                    <a:pt x="936" y="378"/>
                  </a:lnTo>
                  <a:lnTo>
                    <a:pt x="941" y="362"/>
                  </a:lnTo>
                  <a:lnTo>
                    <a:pt x="941" y="346"/>
                  </a:lnTo>
                  <a:lnTo>
                    <a:pt x="941" y="330"/>
                  </a:lnTo>
                  <a:lnTo>
                    <a:pt x="947" y="314"/>
                  </a:lnTo>
                  <a:lnTo>
                    <a:pt x="947" y="304"/>
                  </a:lnTo>
                  <a:lnTo>
                    <a:pt x="947" y="288"/>
                  </a:lnTo>
                  <a:lnTo>
                    <a:pt x="953" y="272"/>
                  </a:lnTo>
                  <a:lnTo>
                    <a:pt x="953" y="261"/>
                  </a:lnTo>
                  <a:lnTo>
                    <a:pt x="958" y="245"/>
                  </a:lnTo>
                  <a:lnTo>
                    <a:pt x="958" y="234"/>
                  </a:lnTo>
                  <a:lnTo>
                    <a:pt x="958" y="218"/>
                  </a:lnTo>
                  <a:lnTo>
                    <a:pt x="964" y="208"/>
                  </a:lnTo>
                  <a:lnTo>
                    <a:pt x="964" y="192"/>
                  </a:lnTo>
                  <a:lnTo>
                    <a:pt x="964" y="181"/>
                  </a:lnTo>
                  <a:lnTo>
                    <a:pt x="970" y="171"/>
                  </a:lnTo>
                  <a:lnTo>
                    <a:pt x="970" y="160"/>
                  </a:lnTo>
                  <a:lnTo>
                    <a:pt x="970" y="149"/>
                  </a:lnTo>
                  <a:lnTo>
                    <a:pt x="975" y="139"/>
                  </a:lnTo>
                  <a:lnTo>
                    <a:pt x="975" y="128"/>
                  </a:lnTo>
                  <a:lnTo>
                    <a:pt x="975" y="117"/>
                  </a:lnTo>
                  <a:lnTo>
                    <a:pt x="981" y="107"/>
                  </a:lnTo>
                  <a:lnTo>
                    <a:pt x="981" y="96"/>
                  </a:lnTo>
                  <a:lnTo>
                    <a:pt x="987" y="86"/>
                  </a:lnTo>
                  <a:lnTo>
                    <a:pt x="987" y="80"/>
                  </a:lnTo>
                  <a:lnTo>
                    <a:pt x="987" y="70"/>
                  </a:lnTo>
                  <a:lnTo>
                    <a:pt x="992" y="64"/>
                  </a:lnTo>
                  <a:lnTo>
                    <a:pt x="992" y="59"/>
                  </a:lnTo>
                  <a:lnTo>
                    <a:pt x="992" y="48"/>
                  </a:lnTo>
                  <a:lnTo>
                    <a:pt x="998" y="43"/>
                  </a:lnTo>
                  <a:lnTo>
                    <a:pt x="998" y="38"/>
                  </a:lnTo>
                  <a:lnTo>
                    <a:pt x="998" y="32"/>
                  </a:lnTo>
                  <a:lnTo>
                    <a:pt x="1004" y="27"/>
                  </a:lnTo>
                  <a:lnTo>
                    <a:pt x="1004" y="22"/>
                  </a:lnTo>
                  <a:lnTo>
                    <a:pt x="1009" y="16"/>
                  </a:lnTo>
                  <a:lnTo>
                    <a:pt x="1009" y="11"/>
                  </a:lnTo>
                  <a:lnTo>
                    <a:pt x="1015" y="6"/>
                  </a:lnTo>
                  <a:lnTo>
                    <a:pt x="1021" y="0"/>
                  </a:lnTo>
                  <a:lnTo>
                    <a:pt x="1026" y="0"/>
                  </a:lnTo>
                  <a:lnTo>
                    <a:pt x="1032" y="0"/>
                  </a:lnTo>
                  <a:lnTo>
                    <a:pt x="1038" y="6"/>
                  </a:lnTo>
                  <a:lnTo>
                    <a:pt x="1043" y="11"/>
                  </a:lnTo>
                  <a:lnTo>
                    <a:pt x="1043" y="16"/>
                  </a:lnTo>
                  <a:lnTo>
                    <a:pt x="1043" y="22"/>
                  </a:lnTo>
                  <a:lnTo>
                    <a:pt x="1049" y="27"/>
                  </a:lnTo>
                  <a:lnTo>
                    <a:pt x="1049" y="32"/>
                  </a:lnTo>
                  <a:lnTo>
                    <a:pt x="1049" y="38"/>
                  </a:lnTo>
                  <a:lnTo>
                    <a:pt x="1055" y="43"/>
                  </a:lnTo>
                  <a:lnTo>
                    <a:pt x="1055" y="48"/>
                  </a:lnTo>
                  <a:lnTo>
                    <a:pt x="1060" y="59"/>
                  </a:lnTo>
                  <a:lnTo>
                    <a:pt x="1060" y="64"/>
                  </a:lnTo>
                  <a:lnTo>
                    <a:pt x="1060" y="70"/>
                  </a:lnTo>
                  <a:lnTo>
                    <a:pt x="1066" y="80"/>
                  </a:lnTo>
                  <a:lnTo>
                    <a:pt x="1066" y="86"/>
                  </a:lnTo>
                  <a:lnTo>
                    <a:pt x="1066" y="96"/>
                  </a:lnTo>
                  <a:lnTo>
                    <a:pt x="1072" y="107"/>
                  </a:lnTo>
                  <a:lnTo>
                    <a:pt x="1072" y="117"/>
                  </a:lnTo>
                  <a:lnTo>
                    <a:pt x="1072" y="128"/>
                  </a:lnTo>
                  <a:lnTo>
                    <a:pt x="1077" y="139"/>
                  </a:lnTo>
                  <a:lnTo>
                    <a:pt x="1077" y="149"/>
                  </a:lnTo>
                  <a:lnTo>
                    <a:pt x="1083" y="160"/>
                  </a:lnTo>
                  <a:lnTo>
                    <a:pt x="1083" y="171"/>
                  </a:lnTo>
                  <a:lnTo>
                    <a:pt x="1083" y="181"/>
                  </a:lnTo>
                  <a:lnTo>
                    <a:pt x="1089" y="192"/>
                  </a:lnTo>
                  <a:lnTo>
                    <a:pt x="1089" y="208"/>
                  </a:lnTo>
                  <a:lnTo>
                    <a:pt x="1089" y="218"/>
                  </a:lnTo>
                  <a:lnTo>
                    <a:pt x="1094" y="234"/>
                  </a:lnTo>
                  <a:lnTo>
                    <a:pt x="1094" y="245"/>
                  </a:lnTo>
                  <a:lnTo>
                    <a:pt x="1094" y="261"/>
                  </a:lnTo>
                  <a:lnTo>
                    <a:pt x="1100" y="272"/>
                  </a:lnTo>
                  <a:lnTo>
                    <a:pt x="1100" y="288"/>
                  </a:lnTo>
                  <a:lnTo>
                    <a:pt x="1100" y="304"/>
                  </a:lnTo>
                  <a:lnTo>
                    <a:pt x="1106" y="314"/>
                  </a:lnTo>
                  <a:lnTo>
                    <a:pt x="1106" y="330"/>
                  </a:lnTo>
                  <a:lnTo>
                    <a:pt x="1111" y="346"/>
                  </a:lnTo>
                  <a:lnTo>
                    <a:pt x="1111" y="362"/>
                  </a:lnTo>
                  <a:lnTo>
                    <a:pt x="1111" y="378"/>
                  </a:lnTo>
                  <a:lnTo>
                    <a:pt x="1117" y="394"/>
                  </a:lnTo>
                  <a:lnTo>
                    <a:pt x="1117" y="410"/>
                  </a:lnTo>
                  <a:lnTo>
                    <a:pt x="1117" y="426"/>
                  </a:lnTo>
                  <a:lnTo>
                    <a:pt x="1123" y="442"/>
                  </a:lnTo>
                  <a:lnTo>
                    <a:pt x="1123" y="458"/>
                  </a:lnTo>
                  <a:lnTo>
                    <a:pt x="1123" y="474"/>
                  </a:lnTo>
                  <a:lnTo>
                    <a:pt x="1128" y="495"/>
                  </a:lnTo>
                  <a:lnTo>
                    <a:pt x="1128" y="511"/>
                  </a:lnTo>
                  <a:lnTo>
                    <a:pt x="1134" y="527"/>
                  </a:lnTo>
                  <a:lnTo>
                    <a:pt x="1134" y="543"/>
                  </a:lnTo>
                  <a:lnTo>
                    <a:pt x="1134" y="564"/>
                  </a:lnTo>
                  <a:lnTo>
                    <a:pt x="1140" y="580"/>
                  </a:lnTo>
                  <a:lnTo>
                    <a:pt x="1140" y="596"/>
                  </a:lnTo>
                  <a:lnTo>
                    <a:pt x="1140" y="612"/>
                  </a:lnTo>
                  <a:lnTo>
                    <a:pt x="1145" y="633"/>
                  </a:lnTo>
                  <a:lnTo>
                    <a:pt x="1145" y="649"/>
                  </a:lnTo>
                  <a:lnTo>
                    <a:pt x="1145" y="665"/>
                  </a:lnTo>
                  <a:lnTo>
                    <a:pt x="1151" y="686"/>
                  </a:lnTo>
                  <a:lnTo>
                    <a:pt x="1151" y="702"/>
                  </a:lnTo>
                  <a:lnTo>
                    <a:pt x="1157" y="718"/>
                  </a:lnTo>
                  <a:lnTo>
                    <a:pt x="1157" y="740"/>
                  </a:lnTo>
                  <a:lnTo>
                    <a:pt x="1157" y="756"/>
                  </a:lnTo>
                  <a:lnTo>
                    <a:pt x="1162" y="772"/>
                  </a:lnTo>
                  <a:lnTo>
                    <a:pt x="1162" y="793"/>
                  </a:lnTo>
                  <a:lnTo>
                    <a:pt x="1162" y="809"/>
                  </a:lnTo>
                  <a:lnTo>
                    <a:pt x="1168" y="825"/>
                  </a:lnTo>
                  <a:lnTo>
                    <a:pt x="1168" y="846"/>
                  </a:lnTo>
                  <a:lnTo>
                    <a:pt x="1168" y="862"/>
                  </a:lnTo>
                  <a:lnTo>
                    <a:pt x="1174" y="878"/>
                  </a:lnTo>
                  <a:lnTo>
                    <a:pt x="1174" y="894"/>
                  </a:lnTo>
                  <a:lnTo>
                    <a:pt x="1174" y="915"/>
                  </a:lnTo>
                  <a:lnTo>
                    <a:pt x="1180" y="931"/>
                  </a:lnTo>
                  <a:lnTo>
                    <a:pt x="1180" y="947"/>
                  </a:lnTo>
                  <a:lnTo>
                    <a:pt x="1185" y="963"/>
                  </a:lnTo>
                  <a:lnTo>
                    <a:pt x="1185" y="979"/>
                  </a:lnTo>
                  <a:lnTo>
                    <a:pt x="1185" y="995"/>
                  </a:lnTo>
                  <a:lnTo>
                    <a:pt x="1191" y="1011"/>
                  </a:lnTo>
                  <a:lnTo>
                    <a:pt x="1191" y="1027"/>
                  </a:lnTo>
                  <a:lnTo>
                    <a:pt x="1191" y="1043"/>
                  </a:lnTo>
                  <a:lnTo>
                    <a:pt x="1197" y="1059"/>
                  </a:lnTo>
                  <a:lnTo>
                    <a:pt x="1197" y="1075"/>
                  </a:lnTo>
                  <a:lnTo>
                    <a:pt x="1197" y="1091"/>
                  </a:lnTo>
                  <a:lnTo>
                    <a:pt x="1202" y="1107"/>
                  </a:lnTo>
                  <a:lnTo>
                    <a:pt x="1202" y="1123"/>
                  </a:lnTo>
                  <a:lnTo>
                    <a:pt x="1208" y="1138"/>
                  </a:lnTo>
                  <a:lnTo>
                    <a:pt x="1208" y="1149"/>
                  </a:lnTo>
                  <a:lnTo>
                    <a:pt x="1208" y="1165"/>
                  </a:lnTo>
                  <a:lnTo>
                    <a:pt x="1214" y="1181"/>
                  </a:lnTo>
                  <a:lnTo>
                    <a:pt x="1214" y="1192"/>
                  </a:lnTo>
                  <a:lnTo>
                    <a:pt x="1214" y="1208"/>
                  </a:lnTo>
                  <a:lnTo>
                    <a:pt x="1219" y="1218"/>
                  </a:lnTo>
                  <a:lnTo>
                    <a:pt x="1219" y="1234"/>
                  </a:lnTo>
                  <a:lnTo>
                    <a:pt x="1219" y="1245"/>
                  </a:lnTo>
                  <a:lnTo>
                    <a:pt x="1225" y="1261"/>
                  </a:lnTo>
                  <a:lnTo>
                    <a:pt x="1225" y="1271"/>
                  </a:lnTo>
                  <a:lnTo>
                    <a:pt x="1231" y="1282"/>
                  </a:lnTo>
                  <a:lnTo>
                    <a:pt x="1231" y="1293"/>
                  </a:lnTo>
                  <a:lnTo>
                    <a:pt x="1231" y="1303"/>
                  </a:lnTo>
                  <a:lnTo>
                    <a:pt x="1236" y="1319"/>
                  </a:lnTo>
                  <a:lnTo>
                    <a:pt x="1236" y="1330"/>
                  </a:lnTo>
                  <a:lnTo>
                    <a:pt x="1236" y="1341"/>
                  </a:lnTo>
                  <a:lnTo>
                    <a:pt x="1242" y="1346"/>
                  </a:lnTo>
                  <a:lnTo>
                    <a:pt x="1242" y="1357"/>
                  </a:lnTo>
                  <a:lnTo>
                    <a:pt x="1242" y="1367"/>
                  </a:lnTo>
                  <a:lnTo>
                    <a:pt x="1248" y="1378"/>
                  </a:lnTo>
                  <a:lnTo>
                    <a:pt x="1248" y="1388"/>
                  </a:lnTo>
                  <a:lnTo>
                    <a:pt x="1248" y="1394"/>
                  </a:lnTo>
                  <a:lnTo>
                    <a:pt x="1253" y="1404"/>
                  </a:lnTo>
                  <a:lnTo>
                    <a:pt x="1253" y="1410"/>
                  </a:lnTo>
                  <a:lnTo>
                    <a:pt x="1259" y="1420"/>
                  </a:lnTo>
                  <a:lnTo>
                    <a:pt x="1259" y="1426"/>
                  </a:lnTo>
                  <a:lnTo>
                    <a:pt x="1259" y="1436"/>
                  </a:lnTo>
                  <a:lnTo>
                    <a:pt x="1265" y="1442"/>
                  </a:lnTo>
                  <a:lnTo>
                    <a:pt x="1265" y="1447"/>
                  </a:lnTo>
                  <a:lnTo>
                    <a:pt x="1265" y="1452"/>
                  </a:lnTo>
                  <a:lnTo>
                    <a:pt x="1270" y="1458"/>
                  </a:lnTo>
                  <a:lnTo>
                    <a:pt x="1270" y="1463"/>
                  </a:lnTo>
                  <a:lnTo>
                    <a:pt x="1270" y="1468"/>
                  </a:lnTo>
                  <a:lnTo>
                    <a:pt x="1276" y="1474"/>
                  </a:lnTo>
                  <a:lnTo>
                    <a:pt x="1276" y="1479"/>
                  </a:lnTo>
                  <a:lnTo>
                    <a:pt x="1282" y="1484"/>
                  </a:lnTo>
                  <a:lnTo>
                    <a:pt x="1282" y="1489"/>
                  </a:lnTo>
                  <a:lnTo>
                    <a:pt x="1287" y="1495"/>
                  </a:lnTo>
                  <a:lnTo>
                    <a:pt x="1287" y="1500"/>
                  </a:lnTo>
                  <a:lnTo>
                    <a:pt x="1293" y="1505"/>
                  </a:lnTo>
                  <a:lnTo>
                    <a:pt x="1299" y="1511"/>
                  </a:lnTo>
                  <a:lnTo>
                    <a:pt x="1304" y="1516"/>
                  </a:lnTo>
                  <a:lnTo>
                    <a:pt x="1310" y="1516"/>
                  </a:lnTo>
                  <a:lnTo>
                    <a:pt x="1316" y="1516"/>
                  </a:lnTo>
                  <a:lnTo>
                    <a:pt x="1321" y="1511"/>
                  </a:lnTo>
                  <a:lnTo>
                    <a:pt x="1327" y="1511"/>
                  </a:lnTo>
                  <a:lnTo>
                    <a:pt x="1333" y="1505"/>
                  </a:lnTo>
                  <a:lnTo>
                    <a:pt x="1338" y="1500"/>
                  </a:lnTo>
                  <a:lnTo>
                    <a:pt x="1338" y="1495"/>
                  </a:lnTo>
                  <a:lnTo>
                    <a:pt x="1344" y="1489"/>
                  </a:lnTo>
                  <a:lnTo>
                    <a:pt x="1350" y="1484"/>
                  </a:lnTo>
                  <a:lnTo>
                    <a:pt x="1350" y="1479"/>
                  </a:lnTo>
                  <a:lnTo>
                    <a:pt x="1355" y="1474"/>
                  </a:lnTo>
                  <a:lnTo>
                    <a:pt x="1355" y="1468"/>
                  </a:lnTo>
                  <a:lnTo>
                    <a:pt x="1361" y="1463"/>
                  </a:lnTo>
                  <a:lnTo>
                    <a:pt x="1361" y="1458"/>
                  </a:lnTo>
                  <a:lnTo>
                    <a:pt x="1367" y="1452"/>
                  </a:lnTo>
                  <a:lnTo>
                    <a:pt x="1367" y="1447"/>
                  </a:lnTo>
                  <a:lnTo>
                    <a:pt x="1367" y="1442"/>
                  </a:lnTo>
                  <a:lnTo>
                    <a:pt x="1372" y="1436"/>
                  </a:lnTo>
                  <a:lnTo>
                    <a:pt x="1372" y="1431"/>
                  </a:lnTo>
                  <a:lnTo>
                    <a:pt x="1378" y="1426"/>
                  </a:lnTo>
                  <a:lnTo>
                    <a:pt x="1378" y="1420"/>
                  </a:lnTo>
                  <a:lnTo>
                    <a:pt x="1384" y="1415"/>
                  </a:lnTo>
                  <a:lnTo>
                    <a:pt x="1384" y="1410"/>
                  </a:lnTo>
                  <a:lnTo>
                    <a:pt x="1384" y="1404"/>
                  </a:lnTo>
                  <a:lnTo>
                    <a:pt x="1389" y="1399"/>
                  </a:lnTo>
                  <a:lnTo>
                    <a:pt x="1389" y="1394"/>
                  </a:lnTo>
                  <a:lnTo>
                    <a:pt x="1389" y="1388"/>
                  </a:lnTo>
                  <a:lnTo>
                    <a:pt x="1395" y="1383"/>
                  </a:lnTo>
                  <a:lnTo>
                    <a:pt x="1395" y="1378"/>
                  </a:lnTo>
                  <a:lnTo>
                    <a:pt x="1401" y="1372"/>
                  </a:lnTo>
                  <a:lnTo>
                    <a:pt x="1401" y="1367"/>
                  </a:lnTo>
                  <a:lnTo>
                    <a:pt x="1406" y="1362"/>
                  </a:lnTo>
                  <a:lnTo>
                    <a:pt x="1406" y="1357"/>
                  </a:lnTo>
                  <a:lnTo>
                    <a:pt x="1406" y="1351"/>
                  </a:lnTo>
                  <a:lnTo>
                    <a:pt x="1412" y="1346"/>
                  </a:lnTo>
                  <a:lnTo>
                    <a:pt x="1412" y="1341"/>
                  </a:lnTo>
                  <a:lnTo>
                    <a:pt x="1418" y="1335"/>
                  </a:lnTo>
                  <a:lnTo>
                    <a:pt x="1418" y="1330"/>
                  </a:lnTo>
                  <a:lnTo>
                    <a:pt x="1418" y="1325"/>
                  </a:lnTo>
                  <a:lnTo>
                    <a:pt x="1423" y="1319"/>
                  </a:lnTo>
                  <a:lnTo>
                    <a:pt x="1423" y="1314"/>
                  </a:lnTo>
                  <a:lnTo>
                    <a:pt x="1429" y="1309"/>
                  </a:lnTo>
                  <a:lnTo>
                    <a:pt x="1429" y="1303"/>
                  </a:lnTo>
                  <a:lnTo>
                    <a:pt x="1435" y="1298"/>
                  </a:lnTo>
                  <a:lnTo>
                    <a:pt x="1435" y="1293"/>
                  </a:lnTo>
                  <a:lnTo>
                    <a:pt x="1440" y="1287"/>
                  </a:lnTo>
                  <a:lnTo>
                    <a:pt x="1440" y="1282"/>
                  </a:lnTo>
                  <a:lnTo>
                    <a:pt x="1446" y="1277"/>
                  </a:lnTo>
                  <a:lnTo>
                    <a:pt x="1446" y="1271"/>
                  </a:lnTo>
                  <a:lnTo>
                    <a:pt x="1452" y="1266"/>
                  </a:lnTo>
                  <a:lnTo>
                    <a:pt x="1457" y="1261"/>
                  </a:lnTo>
                  <a:lnTo>
                    <a:pt x="1457" y="1255"/>
                  </a:lnTo>
                  <a:lnTo>
                    <a:pt x="1463" y="1250"/>
                  </a:lnTo>
                  <a:lnTo>
                    <a:pt x="1469" y="1245"/>
                  </a:lnTo>
                  <a:lnTo>
                    <a:pt x="1469" y="1240"/>
                  </a:lnTo>
                  <a:lnTo>
                    <a:pt x="1474" y="1234"/>
                  </a:lnTo>
                  <a:lnTo>
                    <a:pt x="1480" y="1229"/>
                  </a:lnTo>
                  <a:lnTo>
                    <a:pt x="1486" y="1224"/>
                  </a:lnTo>
                  <a:lnTo>
                    <a:pt x="1491" y="1218"/>
                  </a:lnTo>
                  <a:lnTo>
                    <a:pt x="1497" y="1218"/>
                  </a:lnTo>
                  <a:lnTo>
                    <a:pt x="1503" y="1218"/>
                  </a:lnTo>
                  <a:lnTo>
                    <a:pt x="1508" y="1218"/>
                  </a:lnTo>
                  <a:lnTo>
                    <a:pt x="1514" y="1218"/>
                  </a:lnTo>
                  <a:lnTo>
                    <a:pt x="1520" y="1218"/>
                  </a:lnTo>
                  <a:lnTo>
                    <a:pt x="1525" y="1218"/>
                  </a:lnTo>
                  <a:lnTo>
                    <a:pt x="1531" y="1218"/>
                  </a:lnTo>
                  <a:lnTo>
                    <a:pt x="1537" y="1224"/>
                  </a:lnTo>
                  <a:lnTo>
                    <a:pt x="1542" y="1224"/>
                  </a:lnTo>
                  <a:lnTo>
                    <a:pt x="1548" y="1229"/>
                  </a:lnTo>
                  <a:lnTo>
                    <a:pt x="1554" y="1229"/>
                  </a:lnTo>
                  <a:lnTo>
                    <a:pt x="1559" y="1234"/>
                  </a:lnTo>
                  <a:lnTo>
                    <a:pt x="1565" y="1240"/>
                  </a:lnTo>
                  <a:lnTo>
                    <a:pt x="1571" y="1245"/>
                  </a:lnTo>
                  <a:lnTo>
                    <a:pt x="1576" y="1245"/>
                  </a:lnTo>
                  <a:lnTo>
                    <a:pt x="1582" y="1250"/>
                  </a:lnTo>
                  <a:lnTo>
                    <a:pt x="1588" y="1255"/>
                  </a:lnTo>
                  <a:lnTo>
                    <a:pt x="1593" y="1261"/>
                  </a:lnTo>
                  <a:lnTo>
                    <a:pt x="1599" y="1266"/>
                  </a:lnTo>
                  <a:lnTo>
                    <a:pt x="1605" y="1271"/>
                  </a:lnTo>
                  <a:lnTo>
                    <a:pt x="1610" y="1277"/>
                  </a:lnTo>
                  <a:lnTo>
                    <a:pt x="1616" y="1282"/>
                  </a:lnTo>
                  <a:lnTo>
                    <a:pt x="1622" y="1282"/>
                  </a:lnTo>
                  <a:lnTo>
                    <a:pt x="1627" y="1287"/>
                  </a:lnTo>
                  <a:lnTo>
                    <a:pt x="1633" y="1293"/>
                  </a:lnTo>
                  <a:lnTo>
                    <a:pt x="1639" y="1298"/>
                  </a:lnTo>
                  <a:lnTo>
                    <a:pt x="1644" y="1298"/>
                  </a:lnTo>
                  <a:lnTo>
                    <a:pt x="1650" y="1303"/>
                  </a:lnTo>
                  <a:lnTo>
                    <a:pt x="1656" y="1303"/>
                  </a:lnTo>
                  <a:lnTo>
                    <a:pt x="1661" y="1309"/>
                  </a:lnTo>
                  <a:lnTo>
                    <a:pt x="1667" y="1309"/>
                  </a:lnTo>
                  <a:lnTo>
                    <a:pt x="1673" y="1309"/>
                  </a:lnTo>
                  <a:lnTo>
                    <a:pt x="1678" y="1314"/>
                  </a:lnTo>
                  <a:lnTo>
                    <a:pt x="1684" y="1314"/>
                  </a:lnTo>
                  <a:lnTo>
                    <a:pt x="1690" y="1314"/>
                  </a:lnTo>
                  <a:lnTo>
                    <a:pt x="1695" y="1314"/>
                  </a:lnTo>
                  <a:lnTo>
                    <a:pt x="1701" y="1314"/>
                  </a:lnTo>
                  <a:lnTo>
                    <a:pt x="1707" y="1314"/>
                  </a:lnTo>
                  <a:lnTo>
                    <a:pt x="1712" y="1314"/>
                  </a:lnTo>
                  <a:lnTo>
                    <a:pt x="1718" y="1314"/>
                  </a:lnTo>
                  <a:lnTo>
                    <a:pt x="1724" y="1314"/>
                  </a:lnTo>
                  <a:lnTo>
                    <a:pt x="1729" y="1314"/>
                  </a:lnTo>
                  <a:lnTo>
                    <a:pt x="1735" y="1314"/>
                  </a:lnTo>
                  <a:lnTo>
                    <a:pt x="1741" y="1314"/>
                  </a:lnTo>
                  <a:lnTo>
                    <a:pt x="1746" y="1309"/>
                  </a:lnTo>
                  <a:lnTo>
                    <a:pt x="1752" y="1309"/>
                  </a:lnTo>
                  <a:lnTo>
                    <a:pt x="1758" y="1309"/>
                  </a:lnTo>
                  <a:lnTo>
                    <a:pt x="1763" y="1309"/>
                  </a:lnTo>
                  <a:lnTo>
                    <a:pt x="1769" y="1303"/>
                  </a:lnTo>
                  <a:lnTo>
                    <a:pt x="1775" y="1303"/>
                  </a:lnTo>
                  <a:lnTo>
                    <a:pt x="1780" y="1303"/>
                  </a:lnTo>
                  <a:lnTo>
                    <a:pt x="1786" y="1303"/>
                  </a:lnTo>
                  <a:lnTo>
                    <a:pt x="1792" y="1303"/>
                  </a:lnTo>
                  <a:lnTo>
                    <a:pt x="1797" y="1298"/>
                  </a:lnTo>
                  <a:lnTo>
                    <a:pt x="1803" y="1298"/>
                  </a:lnTo>
                  <a:lnTo>
                    <a:pt x="1809" y="1298"/>
                  </a:lnTo>
                  <a:lnTo>
                    <a:pt x="1815" y="1298"/>
                  </a:lnTo>
                  <a:lnTo>
                    <a:pt x="1820" y="1298"/>
                  </a:lnTo>
                  <a:lnTo>
                    <a:pt x="1826" y="1298"/>
                  </a:lnTo>
                  <a:lnTo>
                    <a:pt x="1832" y="1293"/>
                  </a:lnTo>
                  <a:lnTo>
                    <a:pt x="1837" y="1293"/>
                  </a:lnTo>
                  <a:lnTo>
                    <a:pt x="1843" y="1293"/>
                  </a:lnTo>
                  <a:lnTo>
                    <a:pt x="1849" y="1293"/>
                  </a:lnTo>
                  <a:lnTo>
                    <a:pt x="1854" y="1293"/>
                  </a:lnTo>
                  <a:lnTo>
                    <a:pt x="1860" y="1293"/>
                  </a:lnTo>
                  <a:lnTo>
                    <a:pt x="1866" y="1293"/>
                  </a:lnTo>
                  <a:lnTo>
                    <a:pt x="1871" y="1293"/>
                  </a:lnTo>
                  <a:lnTo>
                    <a:pt x="1877" y="1293"/>
                  </a:lnTo>
                  <a:lnTo>
                    <a:pt x="1883" y="1293"/>
                  </a:lnTo>
                  <a:lnTo>
                    <a:pt x="1888" y="1293"/>
                  </a:lnTo>
                  <a:lnTo>
                    <a:pt x="1894" y="1293"/>
                  </a:lnTo>
                  <a:lnTo>
                    <a:pt x="1900" y="1293"/>
                  </a:lnTo>
                  <a:lnTo>
                    <a:pt x="1905" y="1293"/>
                  </a:lnTo>
                  <a:lnTo>
                    <a:pt x="1911" y="1293"/>
                  </a:lnTo>
                  <a:lnTo>
                    <a:pt x="1917" y="1293"/>
                  </a:lnTo>
                  <a:lnTo>
                    <a:pt x="1922" y="1298"/>
                  </a:lnTo>
                  <a:lnTo>
                    <a:pt x="1928" y="1298"/>
                  </a:lnTo>
                  <a:lnTo>
                    <a:pt x="1934" y="1298"/>
                  </a:lnTo>
                  <a:lnTo>
                    <a:pt x="1939" y="1298"/>
                  </a:lnTo>
                  <a:lnTo>
                    <a:pt x="1945" y="1298"/>
                  </a:lnTo>
                  <a:lnTo>
                    <a:pt x="1951" y="1298"/>
                  </a:lnTo>
                  <a:lnTo>
                    <a:pt x="1956" y="1298"/>
                  </a:lnTo>
                  <a:lnTo>
                    <a:pt x="1962" y="1298"/>
                  </a:lnTo>
                  <a:lnTo>
                    <a:pt x="1968" y="1298"/>
                  </a:lnTo>
                  <a:lnTo>
                    <a:pt x="1973" y="1298"/>
                  </a:lnTo>
                  <a:lnTo>
                    <a:pt x="1979" y="1298"/>
                  </a:lnTo>
                  <a:lnTo>
                    <a:pt x="1985" y="1298"/>
                  </a:lnTo>
                  <a:lnTo>
                    <a:pt x="1990" y="1298"/>
                  </a:lnTo>
                  <a:lnTo>
                    <a:pt x="1996" y="1298"/>
                  </a:lnTo>
                  <a:lnTo>
                    <a:pt x="2002" y="1298"/>
                  </a:lnTo>
                  <a:lnTo>
                    <a:pt x="2007" y="1298"/>
                  </a:lnTo>
                  <a:lnTo>
                    <a:pt x="2013" y="1298"/>
                  </a:lnTo>
                  <a:lnTo>
                    <a:pt x="2019" y="1298"/>
                  </a:lnTo>
                  <a:lnTo>
                    <a:pt x="2024" y="1298"/>
                  </a:lnTo>
                  <a:lnTo>
                    <a:pt x="2030" y="1298"/>
                  </a:lnTo>
                  <a:lnTo>
                    <a:pt x="2036" y="1293"/>
                  </a:lnTo>
                  <a:lnTo>
                    <a:pt x="2041" y="1293"/>
                  </a:lnTo>
                  <a:lnTo>
                    <a:pt x="2047" y="1293"/>
                  </a:lnTo>
                </a:path>
              </a:pathLst>
            </a:custGeom>
            <a:noFill/>
            <a:ln w="25400" cap="flat" cmpd="sng">
              <a:solidFill>
                <a:srgbClr val="008000">
                  <a:alpha val="100000"/>
                </a:srgbClr>
              </a:solidFill>
              <a:prstDash val="solid"/>
              <a:round/>
              <a:headEnd type="none" w="med" len="med"/>
              <a:tailEnd type="none" w="med" len="med"/>
            </a:ln>
          </p:spPr>
          <p:txBody>
            <a:bodyPr/>
            <a:p>
              <a:endParaRPr lang="en-US"/>
            </a:p>
          </p:txBody>
        </p:sp>
        <p:sp>
          <p:nvSpPr>
            <p:cNvPr id="408603" name="Freeform 9"/>
            <p:cNvSpPr/>
            <p:nvPr/>
          </p:nvSpPr>
          <p:spPr>
            <a:xfrm>
              <a:off x="1008" y="1632"/>
              <a:ext cx="3120" cy="1536"/>
            </a:xfrm>
            <a:custGeom>
              <a:avLst/>
              <a:gdLst>
                <a:gd name="txL" fmla="*/ 0 w 2047"/>
                <a:gd name="txT" fmla="*/ 0 h 1516"/>
                <a:gd name="txR" fmla="*/ 2047 w 2047"/>
                <a:gd name="txB" fmla="*/ 1516 h 1516"/>
              </a:gdLst>
              <a:ahLst/>
              <a:cxnLst>
                <a:cxn ang="0">
                  <a:pos x="378" y="1386"/>
                </a:cxn>
                <a:cxn ang="0">
                  <a:pos x="799" y="1386"/>
                </a:cxn>
                <a:cxn ang="0">
                  <a:pos x="1218" y="1381"/>
                </a:cxn>
                <a:cxn ang="0">
                  <a:pos x="1635" y="1381"/>
                </a:cxn>
                <a:cxn ang="0">
                  <a:pos x="2058" y="1386"/>
                </a:cxn>
                <a:cxn ang="0">
                  <a:pos x="2478" y="1397"/>
                </a:cxn>
                <a:cxn ang="0">
                  <a:pos x="2897" y="1403"/>
                </a:cxn>
                <a:cxn ang="0">
                  <a:pos x="3315" y="1386"/>
                </a:cxn>
                <a:cxn ang="0">
                  <a:pos x="3736" y="1347"/>
                </a:cxn>
                <a:cxn ang="0">
                  <a:pos x="4156" y="1307"/>
                </a:cxn>
                <a:cxn ang="0">
                  <a:pos x="4573" y="1300"/>
                </a:cxn>
                <a:cxn ang="0">
                  <a:pos x="4943" y="1352"/>
                </a:cxn>
                <a:cxn ang="0">
                  <a:pos x="5132" y="1403"/>
                </a:cxn>
                <a:cxn ang="0">
                  <a:pos x="5322" y="1454"/>
                </a:cxn>
                <a:cxn ang="0">
                  <a:pos x="5505" y="1506"/>
                </a:cxn>
                <a:cxn ang="0">
                  <a:pos x="5694" y="1556"/>
                </a:cxn>
                <a:cxn ang="0">
                  <a:pos x="5920" y="1607"/>
                </a:cxn>
                <a:cxn ang="0">
                  <a:pos x="6302" y="1597"/>
                </a:cxn>
                <a:cxn ang="0">
                  <a:pos x="6484" y="1545"/>
                </a:cxn>
                <a:cxn ang="0">
                  <a:pos x="6621" y="1471"/>
                </a:cxn>
                <a:cxn ang="0">
                  <a:pos x="6763" y="1369"/>
                </a:cxn>
                <a:cxn ang="0">
                  <a:pos x="6901" y="1244"/>
                </a:cxn>
                <a:cxn ang="0">
                  <a:pos x="7092" y="1097"/>
                </a:cxn>
                <a:cxn ang="0">
                  <a:pos x="7229" y="938"/>
                </a:cxn>
                <a:cxn ang="0">
                  <a:pos x="7371" y="767"/>
                </a:cxn>
                <a:cxn ang="0">
                  <a:pos x="7513" y="603"/>
                </a:cxn>
                <a:cxn ang="0">
                  <a:pos x="7702" y="438"/>
                </a:cxn>
                <a:cxn ang="0">
                  <a:pos x="7843" y="292"/>
                </a:cxn>
                <a:cxn ang="0">
                  <a:pos x="7978" y="170"/>
                </a:cxn>
                <a:cxn ang="0">
                  <a:pos x="8115" y="75"/>
                </a:cxn>
                <a:cxn ang="0">
                  <a:pos x="8301" y="16"/>
                </a:cxn>
                <a:cxn ang="0">
                  <a:pos x="8580" y="22"/>
                </a:cxn>
                <a:cxn ang="0">
                  <a:pos x="8770" y="85"/>
                </a:cxn>
                <a:cxn ang="0">
                  <a:pos x="8909" y="181"/>
                </a:cxn>
                <a:cxn ang="0">
                  <a:pos x="9051" y="308"/>
                </a:cxn>
                <a:cxn ang="0">
                  <a:pos x="9192" y="456"/>
                </a:cxn>
                <a:cxn ang="0">
                  <a:pos x="9381" y="620"/>
                </a:cxn>
                <a:cxn ang="0">
                  <a:pos x="9514" y="790"/>
                </a:cxn>
                <a:cxn ang="0">
                  <a:pos x="9654" y="954"/>
                </a:cxn>
                <a:cxn ang="0">
                  <a:pos x="9794" y="1113"/>
                </a:cxn>
                <a:cxn ang="0">
                  <a:pos x="9985" y="1261"/>
                </a:cxn>
                <a:cxn ang="0">
                  <a:pos x="10124" y="1381"/>
                </a:cxn>
                <a:cxn ang="0">
                  <a:pos x="10265" y="1482"/>
                </a:cxn>
                <a:cxn ang="0">
                  <a:pos x="10407" y="1550"/>
                </a:cxn>
                <a:cxn ang="0">
                  <a:pos x="10587" y="1602"/>
                </a:cxn>
                <a:cxn ang="0">
                  <a:pos x="11005" y="1602"/>
                </a:cxn>
                <a:cxn ang="0">
                  <a:pos x="11247" y="1550"/>
                </a:cxn>
                <a:cxn ang="0">
                  <a:pos x="11381" y="1500"/>
                </a:cxn>
                <a:cxn ang="0">
                  <a:pos x="11564" y="1449"/>
                </a:cxn>
                <a:cxn ang="0">
                  <a:pos x="11754" y="1397"/>
                </a:cxn>
                <a:cxn ang="0">
                  <a:pos x="11985" y="1347"/>
                </a:cxn>
                <a:cxn ang="0">
                  <a:pos x="12315" y="1300"/>
                </a:cxn>
                <a:cxn ang="0">
                  <a:pos x="12733" y="1312"/>
                </a:cxn>
                <a:cxn ang="0">
                  <a:pos x="13151" y="1352"/>
                </a:cxn>
                <a:cxn ang="0">
                  <a:pos x="13571" y="1391"/>
                </a:cxn>
                <a:cxn ang="0">
                  <a:pos x="13995" y="1403"/>
                </a:cxn>
                <a:cxn ang="0">
                  <a:pos x="14410" y="1397"/>
                </a:cxn>
                <a:cxn ang="0">
                  <a:pos x="14829" y="1386"/>
                </a:cxn>
                <a:cxn ang="0">
                  <a:pos x="15251" y="1381"/>
                </a:cxn>
                <a:cxn ang="0">
                  <a:pos x="15672" y="1381"/>
                </a:cxn>
                <a:cxn ang="0">
                  <a:pos x="16089" y="1386"/>
                </a:cxn>
                <a:cxn ang="0">
                  <a:pos x="16508" y="1386"/>
                </a:cxn>
              </a:cxnLst>
              <a:rect l="txL" t="txT" r="txR" b="txB"/>
              <a:pathLst>
                <a:path w="2047" h="1516">
                  <a:moveTo>
                    <a:pt x="0" y="1293"/>
                  </a:moveTo>
                  <a:lnTo>
                    <a:pt x="6" y="1293"/>
                  </a:lnTo>
                  <a:lnTo>
                    <a:pt x="12" y="1293"/>
                  </a:lnTo>
                  <a:lnTo>
                    <a:pt x="17" y="1298"/>
                  </a:lnTo>
                  <a:lnTo>
                    <a:pt x="23" y="1298"/>
                  </a:lnTo>
                  <a:lnTo>
                    <a:pt x="29" y="1298"/>
                  </a:lnTo>
                  <a:lnTo>
                    <a:pt x="34" y="1298"/>
                  </a:lnTo>
                  <a:lnTo>
                    <a:pt x="40" y="1298"/>
                  </a:lnTo>
                  <a:lnTo>
                    <a:pt x="46" y="1298"/>
                  </a:lnTo>
                  <a:lnTo>
                    <a:pt x="51" y="1298"/>
                  </a:lnTo>
                  <a:lnTo>
                    <a:pt x="57" y="1298"/>
                  </a:lnTo>
                  <a:lnTo>
                    <a:pt x="63" y="1298"/>
                  </a:lnTo>
                  <a:lnTo>
                    <a:pt x="68" y="1298"/>
                  </a:lnTo>
                  <a:lnTo>
                    <a:pt x="74" y="1298"/>
                  </a:lnTo>
                  <a:lnTo>
                    <a:pt x="80" y="1298"/>
                  </a:lnTo>
                  <a:lnTo>
                    <a:pt x="85" y="1298"/>
                  </a:lnTo>
                  <a:lnTo>
                    <a:pt x="91" y="1298"/>
                  </a:lnTo>
                  <a:lnTo>
                    <a:pt x="97" y="1298"/>
                  </a:lnTo>
                  <a:lnTo>
                    <a:pt x="102" y="1298"/>
                  </a:lnTo>
                  <a:lnTo>
                    <a:pt x="108" y="1298"/>
                  </a:lnTo>
                  <a:lnTo>
                    <a:pt x="114" y="1298"/>
                  </a:lnTo>
                  <a:lnTo>
                    <a:pt x="119" y="1298"/>
                  </a:lnTo>
                  <a:lnTo>
                    <a:pt x="125" y="1298"/>
                  </a:lnTo>
                  <a:lnTo>
                    <a:pt x="131" y="1293"/>
                  </a:lnTo>
                  <a:lnTo>
                    <a:pt x="136" y="1293"/>
                  </a:lnTo>
                  <a:lnTo>
                    <a:pt x="142" y="1293"/>
                  </a:lnTo>
                  <a:lnTo>
                    <a:pt x="148" y="1293"/>
                  </a:lnTo>
                  <a:lnTo>
                    <a:pt x="153" y="1293"/>
                  </a:lnTo>
                  <a:lnTo>
                    <a:pt x="159" y="1293"/>
                  </a:lnTo>
                  <a:lnTo>
                    <a:pt x="165" y="1293"/>
                  </a:lnTo>
                  <a:lnTo>
                    <a:pt x="170" y="1293"/>
                  </a:lnTo>
                  <a:lnTo>
                    <a:pt x="176" y="1293"/>
                  </a:lnTo>
                  <a:lnTo>
                    <a:pt x="182" y="1293"/>
                  </a:lnTo>
                  <a:lnTo>
                    <a:pt x="187" y="1293"/>
                  </a:lnTo>
                  <a:lnTo>
                    <a:pt x="193" y="1293"/>
                  </a:lnTo>
                  <a:lnTo>
                    <a:pt x="199" y="1293"/>
                  </a:lnTo>
                  <a:lnTo>
                    <a:pt x="204" y="1293"/>
                  </a:lnTo>
                  <a:lnTo>
                    <a:pt x="210" y="1293"/>
                  </a:lnTo>
                  <a:lnTo>
                    <a:pt x="216" y="1293"/>
                  </a:lnTo>
                  <a:lnTo>
                    <a:pt x="221" y="1298"/>
                  </a:lnTo>
                  <a:lnTo>
                    <a:pt x="227" y="1298"/>
                  </a:lnTo>
                  <a:lnTo>
                    <a:pt x="233" y="1298"/>
                  </a:lnTo>
                  <a:lnTo>
                    <a:pt x="238" y="1298"/>
                  </a:lnTo>
                  <a:lnTo>
                    <a:pt x="244" y="1298"/>
                  </a:lnTo>
                  <a:lnTo>
                    <a:pt x="250" y="1298"/>
                  </a:lnTo>
                  <a:lnTo>
                    <a:pt x="255" y="1303"/>
                  </a:lnTo>
                  <a:lnTo>
                    <a:pt x="261" y="1303"/>
                  </a:lnTo>
                  <a:lnTo>
                    <a:pt x="267" y="1303"/>
                  </a:lnTo>
                  <a:lnTo>
                    <a:pt x="272" y="1303"/>
                  </a:lnTo>
                  <a:lnTo>
                    <a:pt x="278" y="1309"/>
                  </a:lnTo>
                  <a:lnTo>
                    <a:pt x="284" y="1309"/>
                  </a:lnTo>
                  <a:lnTo>
                    <a:pt x="289" y="1309"/>
                  </a:lnTo>
                  <a:lnTo>
                    <a:pt x="295" y="1309"/>
                  </a:lnTo>
                  <a:lnTo>
                    <a:pt x="301" y="1309"/>
                  </a:lnTo>
                  <a:lnTo>
                    <a:pt x="306" y="1314"/>
                  </a:lnTo>
                  <a:lnTo>
                    <a:pt x="312" y="1314"/>
                  </a:lnTo>
                  <a:lnTo>
                    <a:pt x="318" y="1314"/>
                  </a:lnTo>
                  <a:lnTo>
                    <a:pt x="323" y="1314"/>
                  </a:lnTo>
                  <a:lnTo>
                    <a:pt x="329" y="1314"/>
                  </a:lnTo>
                  <a:lnTo>
                    <a:pt x="335" y="1314"/>
                  </a:lnTo>
                  <a:lnTo>
                    <a:pt x="340" y="1314"/>
                  </a:lnTo>
                  <a:lnTo>
                    <a:pt x="346" y="1314"/>
                  </a:lnTo>
                  <a:lnTo>
                    <a:pt x="352" y="1314"/>
                  </a:lnTo>
                  <a:lnTo>
                    <a:pt x="357" y="1314"/>
                  </a:lnTo>
                  <a:lnTo>
                    <a:pt x="363" y="1314"/>
                  </a:lnTo>
                  <a:lnTo>
                    <a:pt x="369" y="1314"/>
                  </a:lnTo>
                  <a:lnTo>
                    <a:pt x="374" y="1309"/>
                  </a:lnTo>
                  <a:lnTo>
                    <a:pt x="380" y="1309"/>
                  </a:lnTo>
                  <a:lnTo>
                    <a:pt x="386" y="1309"/>
                  </a:lnTo>
                  <a:lnTo>
                    <a:pt x="391" y="1303"/>
                  </a:lnTo>
                  <a:lnTo>
                    <a:pt x="397" y="1303"/>
                  </a:lnTo>
                  <a:lnTo>
                    <a:pt x="403" y="1298"/>
                  </a:lnTo>
                  <a:lnTo>
                    <a:pt x="408" y="1298"/>
                  </a:lnTo>
                  <a:lnTo>
                    <a:pt x="414" y="1293"/>
                  </a:lnTo>
                  <a:lnTo>
                    <a:pt x="420" y="1287"/>
                  </a:lnTo>
                  <a:lnTo>
                    <a:pt x="425" y="1282"/>
                  </a:lnTo>
                  <a:lnTo>
                    <a:pt x="431" y="1277"/>
                  </a:lnTo>
                  <a:lnTo>
                    <a:pt x="437" y="1277"/>
                  </a:lnTo>
                  <a:lnTo>
                    <a:pt x="442" y="1271"/>
                  </a:lnTo>
                  <a:lnTo>
                    <a:pt x="448" y="1266"/>
                  </a:lnTo>
                  <a:lnTo>
                    <a:pt x="454" y="1261"/>
                  </a:lnTo>
                  <a:lnTo>
                    <a:pt x="459" y="1255"/>
                  </a:lnTo>
                  <a:lnTo>
                    <a:pt x="465" y="1250"/>
                  </a:lnTo>
                  <a:lnTo>
                    <a:pt x="471" y="1245"/>
                  </a:lnTo>
                  <a:lnTo>
                    <a:pt x="476" y="1240"/>
                  </a:lnTo>
                  <a:lnTo>
                    <a:pt x="482" y="1240"/>
                  </a:lnTo>
                  <a:lnTo>
                    <a:pt x="488" y="1234"/>
                  </a:lnTo>
                  <a:lnTo>
                    <a:pt x="493" y="1229"/>
                  </a:lnTo>
                  <a:lnTo>
                    <a:pt x="499" y="1229"/>
                  </a:lnTo>
                  <a:lnTo>
                    <a:pt x="505" y="1224"/>
                  </a:lnTo>
                  <a:lnTo>
                    <a:pt x="510" y="1224"/>
                  </a:lnTo>
                  <a:lnTo>
                    <a:pt x="516" y="1218"/>
                  </a:lnTo>
                  <a:lnTo>
                    <a:pt x="522" y="1218"/>
                  </a:lnTo>
                  <a:lnTo>
                    <a:pt x="527" y="1218"/>
                  </a:lnTo>
                  <a:lnTo>
                    <a:pt x="533" y="1218"/>
                  </a:lnTo>
                  <a:lnTo>
                    <a:pt x="539" y="1218"/>
                  </a:lnTo>
                  <a:lnTo>
                    <a:pt x="545" y="1218"/>
                  </a:lnTo>
                  <a:lnTo>
                    <a:pt x="550" y="1218"/>
                  </a:lnTo>
                  <a:lnTo>
                    <a:pt x="556" y="1218"/>
                  </a:lnTo>
                  <a:lnTo>
                    <a:pt x="562" y="1224"/>
                  </a:lnTo>
                  <a:lnTo>
                    <a:pt x="567" y="1229"/>
                  </a:lnTo>
                  <a:lnTo>
                    <a:pt x="573" y="1234"/>
                  </a:lnTo>
                  <a:lnTo>
                    <a:pt x="579" y="1240"/>
                  </a:lnTo>
                  <a:lnTo>
                    <a:pt x="584" y="1245"/>
                  </a:lnTo>
                  <a:lnTo>
                    <a:pt x="590" y="1250"/>
                  </a:lnTo>
                  <a:lnTo>
                    <a:pt x="596" y="1255"/>
                  </a:lnTo>
                  <a:lnTo>
                    <a:pt x="596" y="1261"/>
                  </a:lnTo>
                  <a:lnTo>
                    <a:pt x="601" y="1266"/>
                  </a:lnTo>
                  <a:lnTo>
                    <a:pt x="601" y="1271"/>
                  </a:lnTo>
                  <a:lnTo>
                    <a:pt x="607" y="1277"/>
                  </a:lnTo>
                  <a:lnTo>
                    <a:pt x="613" y="1282"/>
                  </a:lnTo>
                  <a:lnTo>
                    <a:pt x="613" y="1287"/>
                  </a:lnTo>
                  <a:lnTo>
                    <a:pt x="618" y="1293"/>
                  </a:lnTo>
                  <a:lnTo>
                    <a:pt x="618" y="1298"/>
                  </a:lnTo>
                  <a:lnTo>
                    <a:pt x="618" y="1303"/>
                  </a:lnTo>
                  <a:lnTo>
                    <a:pt x="624" y="1309"/>
                  </a:lnTo>
                  <a:lnTo>
                    <a:pt x="624" y="1314"/>
                  </a:lnTo>
                  <a:lnTo>
                    <a:pt x="630" y="1319"/>
                  </a:lnTo>
                  <a:lnTo>
                    <a:pt x="630" y="1325"/>
                  </a:lnTo>
                  <a:lnTo>
                    <a:pt x="630" y="1330"/>
                  </a:lnTo>
                  <a:lnTo>
                    <a:pt x="635" y="1335"/>
                  </a:lnTo>
                  <a:lnTo>
                    <a:pt x="641" y="1341"/>
                  </a:lnTo>
                  <a:lnTo>
                    <a:pt x="641" y="1346"/>
                  </a:lnTo>
                  <a:lnTo>
                    <a:pt x="641" y="1351"/>
                  </a:lnTo>
                  <a:lnTo>
                    <a:pt x="647" y="1357"/>
                  </a:lnTo>
                  <a:lnTo>
                    <a:pt x="647" y="1362"/>
                  </a:lnTo>
                  <a:lnTo>
                    <a:pt x="647" y="1367"/>
                  </a:lnTo>
                  <a:lnTo>
                    <a:pt x="652" y="1372"/>
                  </a:lnTo>
                  <a:lnTo>
                    <a:pt x="652" y="1378"/>
                  </a:lnTo>
                  <a:lnTo>
                    <a:pt x="658" y="1383"/>
                  </a:lnTo>
                  <a:lnTo>
                    <a:pt x="658" y="1388"/>
                  </a:lnTo>
                  <a:lnTo>
                    <a:pt x="664" y="1394"/>
                  </a:lnTo>
                  <a:lnTo>
                    <a:pt x="664" y="1399"/>
                  </a:lnTo>
                  <a:lnTo>
                    <a:pt x="664" y="1404"/>
                  </a:lnTo>
                  <a:lnTo>
                    <a:pt x="669" y="1410"/>
                  </a:lnTo>
                  <a:lnTo>
                    <a:pt x="669" y="1415"/>
                  </a:lnTo>
                  <a:lnTo>
                    <a:pt x="669" y="1420"/>
                  </a:lnTo>
                  <a:lnTo>
                    <a:pt x="675" y="1426"/>
                  </a:lnTo>
                  <a:lnTo>
                    <a:pt x="675" y="1431"/>
                  </a:lnTo>
                  <a:lnTo>
                    <a:pt x="681" y="1436"/>
                  </a:lnTo>
                  <a:lnTo>
                    <a:pt x="681" y="1442"/>
                  </a:lnTo>
                  <a:lnTo>
                    <a:pt x="686" y="1447"/>
                  </a:lnTo>
                  <a:lnTo>
                    <a:pt x="686" y="1452"/>
                  </a:lnTo>
                  <a:lnTo>
                    <a:pt x="692" y="1458"/>
                  </a:lnTo>
                  <a:lnTo>
                    <a:pt x="692" y="1463"/>
                  </a:lnTo>
                  <a:lnTo>
                    <a:pt x="692" y="1468"/>
                  </a:lnTo>
                  <a:lnTo>
                    <a:pt x="698" y="1474"/>
                  </a:lnTo>
                  <a:lnTo>
                    <a:pt x="698" y="1479"/>
                  </a:lnTo>
                  <a:lnTo>
                    <a:pt x="703" y="1484"/>
                  </a:lnTo>
                  <a:lnTo>
                    <a:pt x="709" y="1489"/>
                  </a:lnTo>
                  <a:lnTo>
                    <a:pt x="715" y="1495"/>
                  </a:lnTo>
                  <a:lnTo>
                    <a:pt x="715" y="1500"/>
                  </a:lnTo>
                  <a:lnTo>
                    <a:pt x="720" y="1505"/>
                  </a:lnTo>
                  <a:lnTo>
                    <a:pt x="726" y="1511"/>
                  </a:lnTo>
                  <a:lnTo>
                    <a:pt x="732" y="1516"/>
                  </a:lnTo>
                  <a:lnTo>
                    <a:pt x="737" y="1516"/>
                  </a:lnTo>
                  <a:lnTo>
                    <a:pt x="743" y="1516"/>
                  </a:lnTo>
                  <a:lnTo>
                    <a:pt x="749" y="1511"/>
                  </a:lnTo>
                  <a:lnTo>
                    <a:pt x="754" y="1511"/>
                  </a:lnTo>
                  <a:lnTo>
                    <a:pt x="760" y="1505"/>
                  </a:lnTo>
                  <a:lnTo>
                    <a:pt x="766" y="1500"/>
                  </a:lnTo>
                  <a:lnTo>
                    <a:pt x="766" y="1495"/>
                  </a:lnTo>
                  <a:lnTo>
                    <a:pt x="771" y="1489"/>
                  </a:lnTo>
                  <a:lnTo>
                    <a:pt x="771" y="1484"/>
                  </a:lnTo>
                  <a:lnTo>
                    <a:pt x="771" y="1479"/>
                  </a:lnTo>
                  <a:lnTo>
                    <a:pt x="777" y="1474"/>
                  </a:lnTo>
                  <a:lnTo>
                    <a:pt x="777" y="1468"/>
                  </a:lnTo>
                  <a:lnTo>
                    <a:pt x="777" y="1463"/>
                  </a:lnTo>
                  <a:lnTo>
                    <a:pt x="783" y="1458"/>
                  </a:lnTo>
                  <a:lnTo>
                    <a:pt x="783" y="1452"/>
                  </a:lnTo>
                  <a:lnTo>
                    <a:pt x="788" y="1447"/>
                  </a:lnTo>
                  <a:lnTo>
                    <a:pt x="788" y="1442"/>
                  </a:lnTo>
                  <a:lnTo>
                    <a:pt x="788" y="1436"/>
                  </a:lnTo>
                  <a:lnTo>
                    <a:pt x="794" y="1426"/>
                  </a:lnTo>
                  <a:lnTo>
                    <a:pt x="794" y="1420"/>
                  </a:lnTo>
                  <a:lnTo>
                    <a:pt x="794" y="1410"/>
                  </a:lnTo>
                  <a:lnTo>
                    <a:pt x="800" y="1404"/>
                  </a:lnTo>
                  <a:lnTo>
                    <a:pt x="800" y="1394"/>
                  </a:lnTo>
                  <a:lnTo>
                    <a:pt x="800" y="1388"/>
                  </a:lnTo>
                  <a:lnTo>
                    <a:pt x="805" y="1378"/>
                  </a:lnTo>
                  <a:lnTo>
                    <a:pt x="805" y="1367"/>
                  </a:lnTo>
                  <a:lnTo>
                    <a:pt x="811" y="1357"/>
                  </a:lnTo>
                  <a:lnTo>
                    <a:pt x="811" y="1346"/>
                  </a:lnTo>
                  <a:lnTo>
                    <a:pt x="811" y="1341"/>
                  </a:lnTo>
                  <a:lnTo>
                    <a:pt x="817" y="1330"/>
                  </a:lnTo>
                  <a:lnTo>
                    <a:pt x="817" y="1319"/>
                  </a:lnTo>
                  <a:lnTo>
                    <a:pt x="817" y="1303"/>
                  </a:lnTo>
                  <a:lnTo>
                    <a:pt x="822" y="1293"/>
                  </a:lnTo>
                  <a:lnTo>
                    <a:pt x="822" y="1282"/>
                  </a:lnTo>
                  <a:lnTo>
                    <a:pt x="822" y="1271"/>
                  </a:lnTo>
                  <a:lnTo>
                    <a:pt x="828" y="1261"/>
                  </a:lnTo>
                  <a:lnTo>
                    <a:pt x="828" y="1245"/>
                  </a:lnTo>
                  <a:lnTo>
                    <a:pt x="828" y="1234"/>
                  </a:lnTo>
                  <a:lnTo>
                    <a:pt x="834" y="1218"/>
                  </a:lnTo>
                  <a:lnTo>
                    <a:pt x="834" y="1208"/>
                  </a:lnTo>
                  <a:lnTo>
                    <a:pt x="839" y="1192"/>
                  </a:lnTo>
                  <a:lnTo>
                    <a:pt x="839" y="1181"/>
                  </a:lnTo>
                  <a:lnTo>
                    <a:pt x="839" y="1165"/>
                  </a:lnTo>
                  <a:lnTo>
                    <a:pt x="845" y="1149"/>
                  </a:lnTo>
                  <a:lnTo>
                    <a:pt x="845" y="1138"/>
                  </a:lnTo>
                  <a:lnTo>
                    <a:pt x="845" y="1123"/>
                  </a:lnTo>
                  <a:lnTo>
                    <a:pt x="851" y="1107"/>
                  </a:lnTo>
                  <a:lnTo>
                    <a:pt x="851" y="1091"/>
                  </a:lnTo>
                  <a:lnTo>
                    <a:pt x="851" y="1075"/>
                  </a:lnTo>
                  <a:lnTo>
                    <a:pt x="856" y="1059"/>
                  </a:lnTo>
                  <a:lnTo>
                    <a:pt x="856" y="1043"/>
                  </a:lnTo>
                  <a:lnTo>
                    <a:pt x="862" y="1027"/>
                  </a:lnTo>
                  <a:lnTo>
                    <a:pt x="862" y="1011"/>
                  </a:lnTo>
                  <a:lnTo>
                    <a:pt x="862" y="995"/>
                  </a:lnTo>
                  <a:lnTo>
                    <a:pt x="868" y="979"/>
                  </a:lnTo>
                  <a:lnTo>
                    <a:pt x="868" y="963"/>
                  </a:lnTo>
                  <a:lnTo>
                    <a:pt x="868" y="947"/>
                  </a:lnTo>
                  <a:lnTo>
                    <a:pt x="873" y="931"/>
                  </a:lnTo>
                  <a:lnTo>
                    <a:pt x="873" y="915"/>
                  </a:lnTo>
                  <a:lnTo>
                    <a:pt x="873" y="894"/>
                  </a:lnTo>
                  <a:lnTo>
                    <a:pt x="879" y="878"/>
                  </a:lnTo>
                  <a:lnTo>
                    <a:pt x="879" y="862"/>
                  </a:lnTo>
                  <a:lnTo>
                    <a:pt x="885" y="846"/>
                  </a:lnTo>
                  <a:lnTo>
                    <a:pt x="885" y="825"/>
                  </a:lnTo>
                  <a:lnTo>
                    <a:pt x="885" y="809"/>
                  </a:lnTo>
                  <a:lnTo>
                    <a:pt x="890" y="793"/>
                  </a:lnTo>
                  <a:lnTo>
                    <a:pt x="890" y="772"/>
                  </a:lnTo>
                  <a:lnTo>
                    <a:pt x="890" y="756"/>
                  </a:lnTo>
                  <a:lnTo>
                    <a:pt x="896" y="740"/>
                  </a:lnTo>
                  <a:lnTo>
                    <a:pt x="896" y="718"/>
                  </a:lnTo>
                  <a:lnTo>
                    <a:pt x="896" y="702"/>
                  </a:lnTo>
                  <a:lnTo>
                    <a:pt x="902" y="686"/>
                  </a:lnTo>
                  <a:lnTo>
                    <a:pt x="902" y="665"/>
                  </a:lnTo>
                  <a:lnTo>
                    <a:pt x="902" y="649"/>
                  </a:lnTo>
                  <a:lnTo>
                    <a:pt x="907" y="633"/>
                  </a:lnTo>
                  <a:lnTo>
                    <a:pt x="907" y="612"/>
                  </a:lnTo>
                  <a:lnTo>
                    <a:pt x="913" y="596"/>
                  </a:lnTo>
                  <a:lnTo>
                    <a:pt x="913" y="580"/>
                  </a:lnTo>
                  <a:lnTo>
                    <a:pt x="913" y="564"/>
                  </a:lnTo>
                  <a:lnTo>
                    <a:pt x="919" y="543"/>
                  </a:lnTo>
                  <a:lnTo>
                    <a:pt x="919" y="527"/>
                  </a:lnTo>
                  <a:lnTo>
                    <a:pt x="919" y="511"/>
                  </a:lnTo>
                  <a:lnTo>
                    <a:pt x="924" y="495"/>
                  </a:lnTo>
                  <a:lnTo>
                    <a:pt x="924" y="474"/>
                  </a:lnTo>
                  <a:lnTo>
                    <a:pt x="924" y="458"/>
                  </a:lnTo>
                  <a:lnTo>
                    <a:pt x="930" y="442"/>
                  </a:lnTo>
                  <a:lnTo>
                    <a:pt x="930" y="426"/>
                  </a:lnTo>
                  <a:lnTo>
                    <a:pt x="936" y="410"/>
                  </a:lnTo>
                  <a:lnTo>
                    <a:pt x="936" y="394"/>
                  </a:lnTo>
                  <a:lnTo>
                    <a:pt x="936" y="378"/>
                  </a:lnTo>
                  <a:lnTo>
                    <a:pt x="941" y="362"/>
                  </a:lnTo>
                  <a:lnTo>
                    <a:pt x="941" y="346"/>
                  </a:lnTo>
                  <a:lnTo>
                    <a:pt x="941" y="330"/>
                  </a:lnTo>
                  <a:lnTo>
                    <a:pt x="947" y="314"/>
                  </a:lnTo>
                  <a:lnTo>
                    <a:pt x="947" y="304"/>
                  </a:lnTo>
                  <a:lnTo>
                    <a:pt x="947" y="288"/>
                  </a:lnTo>
                  <a:lnTo>
                    <a:pt x="953" y="272"/>
                  </a:lnTo>
                  <a:lnTo>
                    <a:pt x="953" y="261"/>
                  </a:lnTo>
                  <a:lnTo>
                    <a:pt x="958" y="245"/>
                  </a:lnTo>
                  <a:lnTo>
                    <a:pt x="958" y="234"/>
                  </a:lnTo>
                  <a:lnTo>
                    <a:pt x="958" y="218"/>
                  </a:lnTo>
                  <a:lnTo>
                    <a:pt x="964" y="208"/>
                  </a:lnTo>
                  <a:lnTo>
                    <a:pt x="964" y="192"/>
                  </a:lnTo>
                  <a:lnTo>
                    <a:pt x="964" y="181"/>
                  </a:lnTo>
                  <a:lnTo>
                    <a:pt x="970" y="171"/>
                  </a:lnTo>
                  <a:lnTo>
                    <a:pt x="970" y="160"/>
                  </a:lnTo>
                  <a:lnTo>
                    <a:pt x="970" y="149"/>
                  </a:lnTo>
                  <a:lnTo>
                    <a:pt x="975" y="139"/>
                  </a:lnTo>
                  <a:lnTo>
                    <a:pt x="975" y="128"/>
                  </a:lnTo>
                  <a:lnTo>
                    <a:pt x="975" y="117"/>
                  </a:lnTo>
                  <a:lnTo>
                    <a:pt x="981" y="107"/>
                  </a:lnTo>
                  <a:lnTo>
                    <a:pt x="981" y="96"/>
                  </a:lnTo>
                  <a:lnTo>
                    <a:pt x="987" y="86"/>
                  </a:lnTo>
                  <a:lnTo>
                    <a:pt x="987" y="80"/>
                  </a:lnTo>
                  <a:lnTo>
                    <a:pt x="987" y="70"/>
                  </a:lnTo>
                  <a:lnTo>
                    <a:pt x="992" y="64"/>
                  </a:lnTo>
                  <a:lnTo>
                    <a:pt x="992" y="59"/>
                  </a:lnTo>
                  <a:lnTo>
                    <a:pt x="992" y="48"/>
                  </a:lnTo>
                  <a:lnTo>
                    <a:pt x="998" y="43"/>
                  </a:lnTo>
                  <a:lnTo>
                    <a:pt x="998" y="38"/>
                  </a:lnTo>
                  <a:lnTo>
                    <a:pt x="998" y="32"/>
                  </a:lnTo>
                  <a:lnTo>
                    <a:pt x="1004" y="27"/>
                  </a:lnTo>
                  <a:lnTo>
                    <a:pt x="1004" y="22"/>
                  </a:lnTo>
                  <a:lnTo>
                    <a:pt x="1009" y="16"/>
                  </a:lnTo>
                  <a:lnTo>
                    <a:pt x="1009" y="11"/>
                  </a:lnTo>
                  <a:lnTo>
                    <a:pt x="1015" y="6"/>
                  </a:lnTo>
                  <a:lnTo>
                    <a:pt x="1021" y="0"/>
                  </a:lnTo>
                  <a:lnTo>
                    <a:pt x="1026" y="0"/>
                  </a:lnTo>
                  <a:lnTo>
                    <a:pt x="1032" y="0"/>
                  </a:lnTo>
                  <a:lnTo>
                    <a:pt x="1038" y="6"/>
                  </a:lnTo>
                  <a:lnTo>
                    <a:pt x="1043" y="11"/>
                  </a:lnTo>
                  <a:lnTo>
                    <a:pt x="1043" y="16"/>
                  </a:lnTo>
                  <a:lnTo>
                    <a:pt x="1043" y="22"/>
                  </a:lnTo>
                  <a:lnTo>
                    <a:pt x="1049" y="27"/>
                  </a:lnTo>
                  <a:lnTo>
                    <a:pt x="1049" y="32"/>
                  </a:lnTo>
                  <a:lnTo>
                    <a:pt x="1049" y="38"/>
                  </a:lnTo>
                  <a:lnTo>
                    <a:pt x="1055" y="43"/>
                  </a:lnTo>
                  <a:lnTo>
                    <a:pt x="1055" y="48"/>
                  </a:lnTo>
                  <a:lnTo>
                    <a:pt x="1060" y="59"/>
                  </a:lnTo>
                  <a:lnTo>
                    <a:pt x="1060" y="64"/>
                  </a:lnTo>
                  <a:lnTo>
                    <a:pt x="1060" y="70"/>
                  </a:lnTo>
                  <a:lnTo>
                    <a:pt x="1066" y="80"/>
                  </a:lnTo>
                  <a:lnTo>
                    <a:pt x="1066" y="86"/>
                  </a:lnTo>
                  <a:lnTo>
                    <a:pt x="1066" y="96"/>
                  </a:lnTo>
                  <a:lnTo>
                    <a:pt x="1072" y="107"/>
                  </a:lnTo>
                  <a:lnTo>
                    <a:pt x="1072" y="117"/>
                  </a:lnTo>
                  <a:lnTo>
                    <a:pt x="1072" y="128"/>
                  </a:lnTo>
                  <a:lnTo>
                    <a:pt x="1077" y="139"/>
                  </a:lnTo>
                  <a:lnTo>
                    <a:pt x="1077" y="149"/>
                  </a:lnTo>
                  <a:lnTo>
                    <a:pt x="1083" y="160"/>
                  </a:lnTo>
                  <a:lnTo>
                    <a:pt x="1083" y="171"/>
                  </a:lnTo>
                  <a:lnTo>
                    <a:pt x="1083" y="181"/>
                  </a:lnTo>
                  <a:lnTo>
                    <a:pt x="1089" y="192"/>
                  </a:lnTo>
                  <a:lnTo>
                    <a:pt x="1089" y="208"/>
                  </a:lnTo>
                  <a:lnTo>
                    <a:pt x="1089" y="218"/>
                  </a:lnTo>
                  <a:lnTo>
                    <a:pt x="1094" y="234"/>
                  </a:lnTo>
                  <a:lnTo>
                    <a:pt x="1094" y="245"/>
                  </a:lnTo>
                  <a:lnTo>
                    <a:pt x="1094" y="261"/>
                  </a:lnTo>
                  <a:lnTo>
                    <a:pt x="1100" y="272"/>
                  </a:lnTo>
                  <a:lnTo>
                    <a:pt x="1100" y="288"/>
                  </a:lnTo>
                  <a:lnTo>
                    <a:pt x="1100" y="304"/>
                  </a:lnTo>
                  <a:lnTo>
                    <a:pt x="1106" y="314"/>
                  </a:lnTo>
                  <a:lnTo>
                    <a:pt x="1106" y="330"/>
                  </a:lnTo>
                  <a:lnTo>
                    <a:pt x="1111" y="346"/>
                  </a:lnTo>
                  <a:lnTo>
                    <a:pt x="1111" y="362"/>
                  </a:lnTo>
                  <a:lnTo>
                    <a:pt x="1111" y="378"/>
                  </a:lnTo>
                  <a:lnTo>
                    <a:pt x="1117" y="394"/>
                  </a:lnTo>
                  <a:lnTo>
                    <a:pt x="1117" y="410"/>
                  </a:lnTo>
                  <a:lnTo>
                    <a:pt x="1117" y="426"/>
                  </a:lnTo>
                  <a:lnTo>
                    <a:pt x="1123" y="442"/>
                  </a:lnTo>
                  <a:lnTo>
                    <a:pt x="1123" y="458"/>
                  </a:lnTo>
                  <a:lnTo>
                    <a:pt x="1123" y="474"/>
                  </a:lnTo>
                  <a:lnTo>
                    <a:pt x="1128" y="495"/>
                  </a:lnTo>
                  <a:lnTo>
                    <a:pt x="1128" y="511"/>
                  </a:lnTo>
                  <a:lnTo>
                    <a:pt x="1134" y="527"/>
                  </a:lnTo>
                  <a:lnTo>
                    <a:pt x="1134" y="543"/>
                  </a:lnTo>
                  <a:lnTo>
                    <a:pt x="1134" y="564"/>
                  </a:lnTo>
                  <a:lnTo>
                    <a:pt x="1140" y="580"/>
                  </a:lnTo>
                  <a:lnTo>
                    <a:pt x="1140" y="596"/>
                  </a:lnTo>
                  <a:lnTo>
                    <a:pt x="1140" y="612"/>
                  </a:lnTo>
                  <a:lnTo>
                    <a:pt x="1145" y="633"/>
                  </a:lnTo>
                  <a:lnTo>
                    <a:pt x="1145" y="649"/>
                  </a:lnTo>
                  <a:lnTo>
                    <a:pt x="1145" y="665"/>
                  </a:lnTo>
                  <a:lnTo>
                    <a:pt x="1151" y="686"/>
                  </a:lnTo>
                  <a:lnTo>
                    <a:pt x="1151" y="702"/>
                  </a:lnTo>
                  <a:lnTo>
                    <a:pt x="1157" y="718"/>
                  </a:lnTo>
                  <a:lnTo>
                    <a:pt x="1157" y="740"/>
                  </a:lnTo>
                  <a:lnTo>
                    <a:pt x="1157" y="756"/>
                  </a:lnTo>
                  <a:lnTo>
                    <a:pt x="1162" y="772"/>
                  </a:lnTo>
                  <a:lnTo>
                    <a:pt x="1162" y="793"/>
                  </a:lnTo>
                  <a:lnTo>
                    <a:pt x="1162" y="809"/>
                  </a:lnTo>
                  <a:lnTo>
                    <a:pt x="1168" y="825"/>
                  </a:lnTo>
                  <a:lnTo>
                    <a:pt x="1168" y="846"/>
                  </a:lnTo>
                  <a:lnTo>
                    <a:pt x="1168" y="862"/>
                  </a:lnTo>
                  <a:lnTo>
                    <a:pt x="1174" y="878"/>
                  </a:lnTo>
                  <a:lnTo>
                    <a:pt x="1174" y="894"/>
                  </a:lnTo>
                  <a:lnTo>
                    <a:pt x="1174" y="915"/>
                  </a:lnTo>
                  <a:lnTo>
                    <a:pt x="1180" y="931"/>
                  </a:lnTo>
                  <a:lnTo>
                    <a:pt x="1180" y="947"/>
                  </a:lnTo>
                  <a:lnTo>
                    <a:pt x="1185" y="963"/>
                  </a:lnTo>
                  <a:lnTo>
                    <a:pt x="1185" y="979"/>
                  </a:lnTo>
                  <a:lnTo>
                    <a:pt x="1185" y="995"/>
                  </a:lnTo>
                  <a:lnTo>
                    <a:pt x="1191" y="1011"/>
                  </a:lnTo>
                  <a:lnTo>
                    <a:pt x="1191" y="1027"/>
                  </a:lnTo>
                  <a:lnTo>
                    <a:pt x="1191" y="1043"/>
                  </a:lnTo>
                  <a:lnTo>
                    <a:pt x="1197" y="1059"/>
                  </a:lnTo>
                  <a:lnTo>
                    <a:pt x="1197" y="1075"/>
                  </a:lnTo>
                  <a:lnTo>
                    <a:pt x="1197" y="1091"/>
                  </a:lnTo>
                  <a:lnTo>
                    <a:pt x="1202" y="1107"/>
                  </a:lnTo>
                  <a:lnTo>
                    <a:pt x="1202" y="1123"/>
                  </a:lnTo>
                  <a:lnTo>
                    <a:pt x="1208" y="1138"/>
                  </a:lnTo>
                  <a:lnTo>
                    <a:pt x="1208" y="1149"/>
                  </a:lnTo>
                  <a:lnTo>
                    <a:pt x="1208" y="1165"/>
                  </a:lnTo>
                  <a:lnTo>
                    <a:pt x="1214" y="1181"/>
                  </a:lnTo>
                  <a:lnTo>
                    <a:pt x="1214" y="1192"/>
                  </a:lnTo>
                  <a:lnTo>
                    <a:pt x="1214" y="1208"/>
                  </a:lnTo>
                  <a:lnTo>
                    <a:pt x="1219" y="1218"/>
                  </a:lnTo>
                  <a:lnTo>
                    <a:pt x="1219" y="1234"/>
                  </a:lnTo>
                  <a:lnTo>
                    <a:pt x="1219" y="1245"/>
                  </a:lnTo>
                  <a:lnTo>
                    <a:pt x="1225" y="1261"/>
                  </a:lnTo>
                  <a:lnTo>
                    <a:pt x="1225" y="1271"/>
                  </a:lnTo>
                  <a:lnTo>
                    <a:pt x="1231" y="1282"/>
                  </a:lnTo>
                  <a:lnTo>
                    <a:pt x="1231" y="1293"/>
                  </a:lnTo>
                  <a:lnTo>
                    <a:pt x="1231" y="1303"/>
                  </a:lnTo>
                  <a:lnTo>
                    <a:pt x="1236" y="1319"/>
                  </a:lnTo>
                  <a:lnTo>
                    <a:pt x="1236" y="1330"/>
                  </a:lnTo>
                  <a:lnTo>
                    <a:pt x="1236" y="1341"/>
                  </a:lnTo>
                  <a:lnTo>
                    <a:pt x="1242" y="1346"/>
                  </a:lnTo>
                  <a:lnTo>
                    <a:pt x="1242" y="1357"/>
                  </a:lnTo>
                  <a:lnTo>
                    <a:pt x="1242" y="1367"/>
                  </a:lnTo>
                  <a:lnTo>
                    <a:pt x="1248" y="1378"/>
                  </a:lnTo>
                  <a:lnTo>
                    <a:pt x="1248" y="1388"/>
                  </a:lnTo>
                  <a:lnTo>
                    <a:pt x="1248" y="1394"/>
                  </a:lnTo>
                  <a:lnTo>
                    <a:pt x="1253" y="1404"/>
                  </a:lnTo>
                  <a:lnTo>
                    <a:pt x="1253" y="1410"/>
                  </a:lnTo>
                  <a:lnTo>
                    <a:pt x="1259" y="1420"/>
                  </a:lnTo>
                  <a:lnTo>
                    <a:pt x="1259" y="1426"/>
                  </a:lnTo>
                  <a:lnTo>
                    <a:pt x="1259" y="1436"/>
                  </a:lnTo>
                  <a:lnTo>
                    <a:pt x="1265" y="1442"/>
                  </a:lnTo>
                  <a:lnTo>
                    <a:pt x="1265" y="1447"/>
                  </a:lnTo>
                  <a:lnTo>
                    <a:pt x="1265" y="1452"/>
                  </a:lnTo>
                  <a:lnTo>
                    <a:pt x="1270" y="1458"/>
                  </a:lnTo>
                  <a:lnTo>
                    <a:pt x="1270" y="1463"/>
                  </a:lnTo>
                  <a:lnTo>
                    <a:pt x="1270" y="1468"/>
                  </a:lnTo>
                  <a:lnTo>
                    <a:pt x="1276" y="1474"/>
                  </a:lnTo>
                  <a:lnTo>
                    <a:pt x="1276" y="1479"/>
                  </a:lnTo>
                  <a:lnTo>
                    <a:pt x="1282" y="1484"/>
                  </a:lnTo>
                  <a:lnTo>
                    <a:pt x="1282" y="1489"/>
                  </a:lnTo>
                  <a:lnTo>
                    <a:pt x="1287" y="1495"/>
                  </a:lnTo>
                  <a:lnTo>
                    <a:pt x="1287" y="1500"/>
                  </a:lnTo>
                  <a:lnTo>
                    <a:pt x="1293" y="1505"/>
                  </a:lnTo>
                  <a:lnTo>
                    <a:pt x="1299" y="1511"/>
                  </a:lnTo>
                  <a:lnTo>
                    <a:pt x="1304" y="1516"/>
                  </a:lnTo>
                  <a:lnTo>
                    <a:pt x="1310" y="1516"/>
                  </a:lnTo>
                  <a:lnTo>
                    <a:pt x="1316" y="1516"/>
                  </a:lnTo>
                  <a:lnTo>
                    <a:pt x="1321" y="1511"/>
                  </a:lnTo>
                  <a:lnTo>
                    <a:pt x="1327" y="1511"/>
                  </a:lnTo>
                  <a:lnTo>
                    <a:pt x="1333" y="1505"/>
                  </a:lnTo>
                  <a:lnTo>
                    <a:pt x="1338" y="1500"/>
                  </a:lnTo>
                  <a:lnTo>
                    <a:pt x="1338" y="1495"/>
                  </a:lnTo>
                  <a:lnTo>
                    <a:pt x="1344" y="1489"/>
                  </a:lnTo>
                  <a:lnTo>
                    <a:pt x="1350" y="1484"/>
                  </a:lnTo>
                  <a:lnTo>
                    <a:pt x="1350" y="1479"/>
                  </a:lnTo>
                  <a:lnTo>
                    <a:pt x="1355" y="1474"/>
                  </a:lnTo>
                  <a:lnTo>
                    <a:pt x="1355" y="1468"/>
                  </a:lnTo>
                  <a:lnTo>
                    <a:pt x="1361" y="1463"/>
                  </a:lnTo>
                  <a:lnTo>
                    <a:pt x="1361" y="1458"/>
                  </a:lnTo>
                  <a:lnTo>
                    <a:pt x="1367" y="1452"/>
                  </a:lnTo>
                  <a:lnTo>
                    <a:pt x="1367" y="1447"/>
                  </a:lnTo>
                  <a:lnTo>
                    <a:pt x="1367" y="1442"/>
                  </a:lnTo>
                  <a:lnTo>
                    <a:pt x="1372" y="1436"/>
                  </a:lnTo>
                  <a:lnTo>
                    <a:pt x="1372" y="1431"/>
                  </a:lnTo>
                  <a:lnTo>
                    <a:pt x="1378" y="1426"/>
                  </a:lnTo>
                  <a:lnTo>
                    <a:pt x="1378" y="1420"/>
                  </a:lnTo>
                  <a:lnTo>
                    <a:pt x="1384" y="1415"/>
                  </a:lnTo>
                  <a:lnTo>
                    <a:pt x="1384" y="1410"/>
                  </a:lnTo>
                  <a:lnTo>
                    <a:pt x="1384" y="1404"/>
                  </a:lnTo>
                  <a:lnTo>
                    <a:pt x="1389" y="1399"/>
                  </a:lnTo>
                  <a:lnTo>
                    <a:pt x="1389" y="1394"/>
                  </a:lnTo>
                  <a:lnTo>
                    <a:pt x="1389" y="1388"/>
                  </a:lnTo>
                  <a:lnTo>
                    <a:pt x="1395" y="1383"/>
                  </a:lnTo>
                  <a:lnTo>
                    <a:pt x="1395" y="1378"/>
                  </a:lnTo>
                  <a:lnTo>
                    <a:pt x="1401" y="1372"/>
                  </a:lnTo>
                  <a:lnTo>
                    <a:pt x="1401" y="1367"/>
                  </a:lnTo>
                  <a:lnTo>
                    <a:pt x="1406" y="1362"/>
                  </a:lnTo>
                  <a:lnTo>
                    <a:pt x="1406" y="1357"/>
                  </a:lnTo>
                  <a:lnTo>
                    <a:pt x="1406" y="1351"/>
                  </a:lnTo>
                  <a:lnTo>
                    <a:pt x="1412" y="1346"/>
                  </a:lnTo>
                  <a:lnTo>
                    <a:pt x="1412" y="1341"/>
                  </a:lnTo>
                  <a:lnTo>
                    <a:pt x="1418" y="1335"/>
                  </a:lnTo>
                  <a:lnTo>
                    <a:pt x="1418" y="1330"/>
                  </a:lnTo>
                  <a:lnTo>
                    <a:pt x="1418" y="1325"/>
                  </a:lnTo>
                  <a:lnTo>
                    <a:pt x="1423" y="1319"/>
                  </a:lnTo>
                  <a:lnTo>
                    <a:pt x="1423" y="1314"/>
                  </a:lnTo>
                  <a:lnTo>
                    <a:pt x="1429" y="1309"/>
                  </a:lnTo>
                  <a:lnTo>
                    <a:pt x="1429" y="1303"/>
                  </a:lnTo>
                  <a:lnTo>
                    <a:pt x="1435" y="1298"/>
                  </a:lnTo>
                  <a:lnTo>
                    <a:pt x="1435" y="1293"/>
                  </a:lnTo>
                  <a:lnTo>
                    <a:pt x="1440" y="1287"/>
                  </a:lnTo>
                  <a:lnTo>
                    <a:pt x="1440" y="1282"/>
                  </a:lnTo>
                  <a:lnTo>
                    <a:pt x="1446" y="1277"/>
                  </a:lnTo>
                  <a:lnTo>
                    <a:pt x="1446" y="1271"/>
                  </a:lnTo>
                  <a:lnTo>
                    <a:pt x="1452" y="1266"/>
                  </a:lnTo>
                  <a:lnTo>
                    <a:pt x="1457" y="1261"/>
                  </a:lnTo>
                  <a:lnTo>
                    <a:pt x="1457" y="1255"/>
                  </a:lnTo>
                  <a:lnTo>
                    <a:pt x="1463" y="1250"/>
                  </a:lnTo>
                  <a:lnTo>
                    <a:pt x="1469" y="1245"/>
                  </a:lnTo>
                  <a:lnTo>
                    <a:pt x="1469" y="1240"/>
                  </a:lnTo>
                  <a:lnTo>
                    <a:pt x="1474" y="1234"/>
                  </a:lnTo>
                  <a:lnTo>
                    <a:pt x="1480" y="1229"/>
                  </a:lnTo>
                  <a:lnTo>
                    <a:pt x="1486" y="1224"/>
                  </a:lnTo>
                  <a:lnTo>
                    <a:pt x="1491" y="1218"/>
                  </a:lnTo>
                  <a:lnTo>
                    <a:pt x="1497" y="1218"/>
                  </a:lnTo>
                  <a:lnTo>
                    <a:pt x="1503" y="1218"/>
                  </a:lnTo>
                  <a:lnTo>
                    <a:pt x="1508" y="1218"/>
                  </a:lnTo>
                  <a:lnTo>
                    <a:pt x="1514" y="1218"/>
                  </a:lnTo>
                  <a:lnTo>
                    <a:pt x="1520" y="1218"/>
                  </a:lnTo>
                  <a:lnTo>
                    <a:pt x="1525" y="1218"/>
                  </a:lnTo>
                  <a:lnTo>
                    <a:pt x="1531" y="1218"/>
                  </a:lnTo>
                  <a:lnTo>
                    <a:pt x="1537" y="1224"/>
                  </a:lnTo>
                  <a:lnTo>
                    <a:pt x="1542" y="1224"/>
                  </a:lnTo>
                  <a:lnTo>
                    <a:pt x="1548" y="1229"/>
                  </a:lnTo>
                  <a:lnTo>
                    <a:pt x="1554" y="1229"/>
                  </a:lnTo>
                  <a:lnTo>
                    <a:pt x="1559" y="1234"/>
                  </a:lnTo>
                  <a:lnTo>
                    <a:pt x="1565" y="1240"/>
                  </a:lnTo>
                  <a:lnTo>
                    <a:pt x="1571" y="1245"/>
                  </a:lnTo>
                  <a:lnTo>
                    <a:pt x="1576" y="1245"/>
                  </a:lnTo>
                  <a:lnTo>
                    <a:pt x="1582" y="1250"/>
                  </a:lnTo>
                  <a:lnTo>
                    <a:pt x="1588" y="1255"/>
                  </a:lnTo>
                  <a:lnTo>
                    <a:pt x="1593" y="1261"/>
                  </a:lnTo>
                  <a:lnTo>
                    <a:pt x="1599" y="1266"/>
                  </a:lnTo>
                  <a:lnTo>
                    <a:pt x="1605" y="1271"/>
                  </a:lnTo>
                  <a:lnTo>
                    <a:pt x="1610" y="1277"/>
                  </a:lnTo>
                  <a:lnTo>
                    <a:pt x="1616" y="1282"/>
                  </a:lnTo>
                  <a:lnTo>
                    <a:pt x="1622" y="1282"/>
                  </a:lnTo>
                  <a:lnTo>
                    <a:pt x="1627" y="1287"/>
                  </a:lnTo>
                  <a:lnTo>
                    <a:pt x="1633" y="1293"/>
                  </a:lnTo>
                  <a:lnTo>
                    <a:pt x="1639" y="1298"/>
                  </a:lnTo>
                  <a:lnTo>
                    <a:pt x="1644" y="1298"/>
                  </a:lnTo>
                  <a:lnTo>
                    <a:pt x="1650" y="1303"/>
                  </a:lnTo>
                  <a:lnTo>
                    <a:pt x="1656" y="1303"/>
                  </a:lnTo>
                  <a:lnTo>
                    <a:pt x="1661" y="1309"/>
                  </a:lnTo>
                  <a:lnTo>
                    <a:pt x="1667" y="1309"/>
                  </a:lnTo>
                  <a:lnTo>
                    <a:pt x="1673" y="1309"/>
                  </a:lnTo>
                  <a:lnTo>
                    <a:pt x="1678" y="1314"/>
                  </a:lnTo>
                  <a:lnTo>
                    <a:pt x="1684" y="1314"/>
                  </a:lnTo>
                  <a:lnTo>
                    <a:pt x="1690" y="1314"/>
                  </a:lnTo>
                  <a:lnTo>
                    <a:pt x="1695" y="1314"/>
                  </a:lnTo>
                  <a:lnTo>
                    <a:pt x="1701" y="1314"/>
                  </a:lnTo>
                  <a:lnTo>
                    <a:pt x="1707" y="1314"/>
                  </a:lnTo>
                  <a:lnTo>
                    <a:pt x="1712" y="1314"/>
                  </a:lnTo>
                  <a:lnTo>
                    <a:pt x="1718" y="1314"/>
                  </a:lnTo>
                  <a:lnTo>
                    <a:pt x="1724" y="1314"/>
                  </a:lnTo>
                  <a:lnTo>
                    <a:pt x="1729" y="1314"/>
                  </a:lnTo>
                  <a:lnTo>
                    <a:pt x="1735" y="1314"/>
                  </a:lnTo>
                  <a:lnTo>
                    <a:pt x="1741" y="1314"/>
                  </a:lnTo>
                  <a:lnTo>
                    <a:pt x="1746" y="1309"/>
                  </a:lnTo>
                  <a:lnTo>
                    <a:pt x="1752" y="1309"/>
                  </a:lnTo>
                  <a:lnTo>
                    <a:pt x="1758" y="1309"/>
                  </a:lnTo>
                  <a:lnTo>
                    <a:pt x="1763" y="1309"/>
                  </a:lnTo>
                  <a:lnTo>
                    <a:pt x="1769" y="1303"/>
                  </a:lnTo>
                  <a:lnTo>
                    <a:pt x="1775" y="1303"/>
                  </a:lnTo>
                  <a:lnTo>
                    <a:pt x="1780" y="1303"/>
                  </a:lnTo>
                  <a:lnTo>
                    <a:pt x="1786" y="1303"/>
                  </a:lnTo>
                  <a:lnTo>
                    <a:pt x="1792" y="1303"/>
                  </a:lnTo>
                  <a:lnTo>
                    <a:pt x="1797" y="1298"/>
                  </a:lnTo>
                  <a:lnTo>
                    <a:pt x="1803" y="1298"/>
                  </a:lnTo>
                  <a:lnTo>
                    <a:pt x="1809" y="1298"/>
                  </a:lnTo>
                  <a:lnTo>
                    <a:pt x="1815" y="1298"/>
                  </a:lnTo>
                  <a:lnTo>
                    <a:pt x="1820" y="1298"/>
                  </a:lnTo>
                  <a:lnTo>
                    <a:pt x="1826" y="1298"/>
                  </a:lnTo>
                  <a:lnTo>
                    <a:pt x="1832" y="1293"/>
                  </a:lnTo>
                  <a:lnTo>
                    <a:pt x="1837" y="1293"/>
                  </a:lnTo>
                  <a:lnTo>
                    <a:pt x="1843" y="1293"/>
                  </a:lnTo>
                  <a:lnTo>
                    <a:pt x="1849" y="1293"/>
                  </a:lnTo>
                  <a:lnTo>
                    <a:pt x="1854" y="1293"/>
                  </a:lnTo>
                  <a:lnTo>
                    <a:pt x="1860" y="1293"/>
                  </a:lnTo>
                  <a:lnTo>
                    <a:pt x="1866" y="1293"/>
                  </a:lnTo>
                  <a:lnTo>
                    <a:pt x="1871" y="1293"/>
                  </a:lnTo>
                  <a:lnTo>
                    <a:pt x="1877" y="1293"/>
                  </a:lnTo>
                  <a:lnTo>
                    <a:pt x="1883" y="1293"/>
                  </a:lnTo>
                  <a:lnTo>
                    <a:pt x="1888" y="1293"/>
                  </a:lnTo>
                  <a:lnTo>
                    <a:pt x="1894" y="1293"/>
                  </a:lnTo>
                  <a:lnTo>
                    <a:pt x="1900" y="1293"/>
                  </a:lnTo>
                  <a:lnTo>
                    <a:pt x="1905" y="1293"/>
                  </a:lnTo>
                  <a:lnTo>
                    <a:pt x="1911" y="1293"/>
                  </a:lnTo>
                  <a:lnTo>
                    <a:pt x="1917" y="1293"/>
                  </a:lnTo>
                  <a:lnTo>
                    <a:pt x="1922" y="1298"/>
                  </a:lnTo>
                  <a:lnTo>
                    <a:pt x="1928" y="1298"/>
                  </a:lnTo>
                  <a:lnTo>
                    <a:pt x="1934" y="1298"/>
                  </a:lnTo>
                  <a:lnTo>
                    <a:pt x="1939" y="1298"/>
                  </a:lnTo>
                  <a:lnTo>
                    <a:pt x="1945" y="1298"/>
                  </a:lnTo>
                  <a:lnTo>
                    <a:pt x="1951" y="1298"/>
                  </a:lnTo>
                  <a:lnTo>
                    <a:pt x="1956" y="1298"/>
                  </a:lnTo>
                  <a:lnTo>
                    <a:pt x="1962" y="1298"/>
                  </a:lnTo>
                  <a:lnTo>
                    <a:pt x="1968" y="1298"/>
                  </a:lnTo>
                  <a:lnTo>
                    <a:pt x="1973" y="1298"/>
                  </a:lnTo>
                  <a:lnTo>
                    <a:pt x="1979" y="1298"/>
                  </a:lnTo>
                  <a:lnTo>
                    <a:pt x="1985" y="1298"/>
                  </a:lnTo>
                  <a:lnTo>
                    <a:pt x="1990" y="1298"/>
                  </a:lnTo>
                  <a:lnTo>
                    <a:pt x="1996" y="1298"/>
                  </a:lnTo>
                  <a:lnTo>
                    <a:pt x="2002" y="1298"/>
                  </a:lnTo>
                  <a:lnTo>
                    <a:pt x="2007" y="1298"/>
                  </a:lnTo>
                  <a:lnTo>
                    <a:pt x="2013" y="1298"/>
                  </a:lnTo>
                  <a:lnTo>
                    <a:pt x="2019" y="1298"/>
                  </a:lnTo>
                  <a:lnTo>
                    <a:pt x="2024" y="1298"/>
                  </a:lnTo>
                  <a:lnTo>
                    <a:pt x="2030" y="1298"/>
                  </a:lnTo>
                  <a:lnTo>
                    <a:pt x="2036" y="1293"/>
                  </a:lnTo>
                  <a:lnTo>
                    <a:pt x="2041" y="1293"/>
                  </a:lnTo>
                  <a:lnTo>
                    <a:pt x="2047" y="1293"/>
                  </a:lnTo>
                </a:path>
              </a:pathLst>
            </a:custGeom>
            <a:noFill/>
            <a:ln w="25400" cap="flat" cmpd="sng">
              <a:solidFill>
                <a:srgbClr val="800000">
                  <a:alpha val="100000"/>
                </a:srgbClr>
              </a:solidFill>
              <a:prstDash val="solid"/>
              <a:round/>
              <a:headEnd type="none" w="med" len="med"/>
              <a:tailEnd type="none" w="med" len="med"/>
            </a:ln>
          </p:spPr>
          <p:txBody>
            <a:bodyPr/>
            <a:p>
              <a:endParaRPr lang="en-US"/>
            </a:p>
          </p:txBody>
        </p:sp>
        <p:sp>
          <p:nvSpPr>
            <p:cNvPr id="408604" name="Freeform 10"/>
            <p:cNvSpPr/>
            <p:nvPr/>
          </p:nvSpPr>
          <p:spPr>
            <a:xfrm>
              <a:off x="1344" y="1632"/>
              <a:ext cx="3120" cy="1536"/>
            </a:xfrm>
            <a:custGeom>
              <a:avLst/>
              <a:gdLst>
                <a:gd name="txL" fmla="*/ 0 w 2047"/>
                <a:gd name="txT" fmla="*/ 0 h 1516"/>
                <a:gd name="txR" fmla="*/ 2047 w 2047"/>
                <a:gd name="txB" fmla="*/ 1516 h 1516"/>
              </a:gdLst>
              <a:ahLst/>
              <a:cxnLst>
                <a:cxn ang="0">
                  <a:pos x="378" y="1386"/>
                </a:cxn>
                <a:cxn ang="0">
                  <a:pos x="799" y="1386"/>
                </a:cxn>
                <a:cxn ang="0">
                  <a:pos x="1218" y="1381"/>
                </a:cxn>
                <a:cxn ang="0">
                  <a:pos x="1635" y="1381"/>
                </a:cxn>
                <a:cxn ang="0">
                  <a:pos x="2058" y="1386"/>
                </a:cxn>
                <a:cxn ang="0">
                  <a:pos x="2478" y="1397"/>
                </a:cxn>
                <a:cxn ang="0">
                  <a:pos x="2897" y="1403"/>
                </a:cxn>
                <a:cxn ang="0">
                  <a:pos x="3315" y="1386"/>
                </a:cxn>
                <a:cxn ang="0">
                  <a:pos x="3736" y="1347"/>
                </a:cxn>
                <a:cxn ang="0">
                  <a:pos x="4156" y="1307"/>
                </a:cxn>
                <a:cxn ang="0">
                  <a:pos x="4573" y="1300"/>
                </a:cxn>
                <a:cxn ang="0">
                  <a:pos x="4943" y="1352"/>
                </a:cxn>
                <a:cxn ang="0">
                  <a:pos x="5132" y="1403"/>
                </a:cxn>
                <a:cxn ang="0">
                  <a:pos x="5322" y="1454"/>
                </a:cxn>
                <a:cxn ang="0">
                  <a:pos x="5505" y="1506"/>
                </a:cxn>
                <a:cxn ang="0">
                  <a:pos x="5694" y="1556"/>
                </a:cxn>
                <a:cxn ang="0">
                  <a:pos x="5920" y="1607"/>
                </a:cxn>
                <a:cxn ang="0">
                  <a:pos x="6302" y="1597"/>
                </a:cxn>
                <a:cxn ang="0">
                  <a:pos x="6484" y="1545"/>
                </a:cxn>
                <a:cxn ang="0">
                  <a:pos x="6621" y="1471"/>
                </a:cxn>
                <a:cxn ang="0">
                  <a:pos x="6763" y="1369"/>
                </a:cxn>
                <a:cxn ang="0">
                  <a:pos x="6901" y="1244"/>
                </a:cxn>
                <a:cxn ang="0">
                  <a:pos x="7092" y="1097"/>
                </a:cxn>
                <a:cxn ang="0">
                  <a:pos x="7229" y="938"/>
                </a:cxn>
                <a:cxn ang="0">
                  <a:pos x="7371" y="767"/>
                </a:cxn>
                <a:cxn ang="0">
                  <a:pos x="7513" y="603"/>
                </a:cxn>
                <a:cxn ang="0">
                  <a:pos x="7702" y="438"/>
                </a:cxn>
                <a:cxn ang="0">
                  <a:pos x="7843" y="292"/>
                </a:cxn>
                <a:cxn ang="0">
                  <a:pos x="7978" y="170"/>
                </a:cxn>
                <a:cxn ang="0">
                  <a:pos x="8115" y="75"/>
                </a:cxn>
                <a:cxn ang="0">
                  <a:pos x="8301" y="16"/>
                </a:cxn>
                <a:cxn ang="0">
                  <a:pos x="8580" y="22"/>
                </a:cxn>
                <a:cxn ang="0">
                  <a:pos x="8770" y="85"/>
                </a:cxn>
                <a:cxn ang="0">
                  <a:pos x="8909" y="181"/>
                </a:cxn>
                <a:cxn ang="0">
                  <a:pos x="9051" y="308"/>
                </a:cxn>
                <a:cxn ang="0">
                  <a:pos x="9192" y="456"/>
                </a:cxn>
                <a:cxn ang="0">
                  <a:pos x="9381" y="620"/>
                </a:cxn>
                <a:cxn ang="0">
                  <a:pos x="9514" y="790"/>
                </a:cxn>
                <a:cxn ang="0">
                  <a:pos x="9654" y="954"/>
                </a:cxn>
                <a:cxn ang="0">
                  <a:pos x="9794" y="1113"/>
                </a:cxn>
                <a:cxn ang="0">
                  <a:pos x="9985" y="1261"/>
                </a:cxn>
                <a:cxn ang="0">
                  <a:pos x="10124" y="1381"/>
                </a:cxn>
                <a:cxn ang="0">
                  <a:pos x="10265" y="1482"/>
                </a:cxn>
                <a:cxn ang="0">
                  <a:pos x="10407" y="1550"/>
                </a:cxn>
                <a:cxn ang="0">
                  <a:pos x="10587" y="1602"/>
                </a:cxn>
                <a:cxn ang="0">
                  <a:pos x="11005" y="1602"/>
                </a:cxn>
                <a:cxn ang="0">
                  <a:pos x="11247" y="1550"/>
                </a:cxn>
                <a:cxn ang="0">
                  <a:pos x="11381" y="1500"/>
                </a:cxn>
                <a:cxn ang="0">
                  <a:pos x="11564" y="1449"/>
                </a:cxn>
                <a:cxn ang="0">
                  <a:pos x="11754" y="1397"/>
                </a:cxn>
                <a:cxn ang="0">
                  <a:pos x="11985" y="1347"/>
                </a:cxn>
                <a:cxn ang="0">
                  <a:pos x="12315" y="1300"/>
                </a:cxn>
                <a:cxn ang="0">
                  <a:pos x="12733" y="1312"/>
                </a:cxn>
                <a:cxn ang="0">
                  <a:pos x="13151" y="1352"/>
                </a:cxn>
                <a:cxn ang="0">
                  <a:pos x="13571" y="1391"/>
                </a:cxn>
                <a:cxn ang="0">
                  <a:pos x="13995" y="1403"/>
                </a:cxn>
                <a:cxn ang="0">
                  <a:pos x="14410" y="1397"/>
                </a:cxn>
                <a:cxn ang="0">
                  <a:pos x="14829" y="1386"/>
                </a:cxn>
                <a:cxn ang="0">
                  <a:pos x="15251" y="1381"/>
                </a:cxn>
                <a:cxn ang="0">
                  <a:pos x="15672" y="1381"/>
                </a:cxn>
                <a:cxn ang="0">
                  <a:pos x="16089" y="1386"/>
                </a:cxn>
                <a:cxn ang="0">
                  <a:pos x="16508" y="1386"/>
                </a:cxn>
              </a:cxnLst>
              <a:rect l="txL" t="txT" r="txR" b="txB"/>
              <a:pathLst>
                <a:path w="2047" h="1516">
                  <a:moveTo>
                    <a:pt x="0" y="1293"/>
                  </a:moveTo>
                  <a:lnTo>
                    <a:pt x="6" y="1293"/>
                  </a:lnTo>
                  <a:lnTo>
                    <a:pt x="12" y="1293"/>
                  </a:lnTo>
                  <a:lnTo>
                    <a:pt x="17" y="1298"/>
                  </a:lnTo>
                  <a:lnTo>
                    <a:pt x="23" y="1298"/>
                  </a:lnTo>
                  <a:lnTo>
                    <a:pt x="29" y="1298"/>
                  </a:lnTo>
                  <a:lnTo>
                    <a:pt x="34" y="1298"/>
                  </a:lnTo>
                  <a:lnTo>
                    <a:pt x="40" y="1298"/>
                  </a:lnTo>
                  <a:lnTo>
                    <a:pt x="46" y="1298"/>
                  </a:lnTo>
                  <a:lnTo>
                    <a:pt x="51" y="1298"/>
                  </a:lnTo>
                  <a:lnTo>
                    <a:pt x="57" y="1298"/>
                  </a:lnTo>
                  <a:lnTo>
                    <a:pt x="63" y="1298"/>
                  </a:lnTo>
                  <a:lnTo>
                    <a:pt x="68" y="1298"/>
                  </a:lnTo>
                  <a:lnTo>
                    <a:pt x="74" y="1298"/>
                  </a:lnTo>
                  <a:lnTo>
                    <a:pt x="80" y="1298"/>
                  </a:lnTo>
                  <a:lnTo>
                    <a:pt x="85" y="1298"/>
                  </a:lnTo>
                  <a:lnTo>
                    <a:pt x="91" y="1298"/>
                  </a:lnTo>
                  <a:lnTo>
                    <a:pt x="97" y="1298"/>
                  </a:lnTo>
                  <a:lnTo>
                    <a:pt x="102" y="1298"/>
                  </a:lnTo>
                  <a:lnTo>
                    <a:pt x="108" y="1298"/>
                  </a:lnTo>
                  <a:lnTo>
                    <a:pt x="114" y="1298"/>
                  </a:lnTo>
                  <a:lnTo>
                    <a:pt x="119" y="1298"/>
                  </a:lnTo>
                  <a:lnTo>
                    <a:pt x="125" y="1298"/>
                  </a:lnTo>
                  <a:lnTo>
                    <a:pt x="131" y="1293"/>
                  </a:lnTo>
                  <a:lnTo>
                    <a:pt x="136" y="1293"/>
                  </a:lnTo>
                  <a:lnTo>
                    <a:pt x="142" y="1293"/>
                  </a:lnTo>
                  <a:lnTo>
                    <a:pt x="148" y="1293"/>
                  </a:lnTo>
                  <a:lnTo>
                    <a:pt x="153" y="1293"/>
                  </a:lnTo>
                  <a:lnTo>
                    <a:pt x="159" y="1293"/>
                  </a:lnTo>
                  <a:lnTo>
                    <a:pt x="165" y="1293"/>
                  </a:lnTo>
                  <a:lnTo>
                    <a:pt x="170" y="1293"/>
                  </a:lnTo>
                  <a:lnTo>
                    <a:pt x="176" y="1293"/>
                  </a:lnTo>
                  <a:lnTo>
                    <a:pt x="182" y="1293"/>
                  </a:lnTo>
                  <a:lnTo>
                    <a:pt x="187" y="1293"/>
                  </a:lnTo>
                  <a:lnTo>
                    <a:pt x="193" y="1293"/>
                  </a:lnTo>
                  <a:lnTo>
                    <a:pt x="199" y="1293"/>
                  </a:lnTo>
                  <a:lnTo>
                    <a:pt x="204" y="1293"/>
                  </a:lnTo>
                  <a:lnTo>
                    <a:pt x="210" y="1293"/>
                  </a:lnTo>
                  <a:lnTo>
                    <a:pt x="216" y="1293"/>
                  </a:lnTo>
                  <a:lnTo>
                    <a:pt x="221" y="1298"/>
                  </a:lnTo>
                  <a:lnTo>
                    <a:pt x="227" y="1298"/>
                  </a:lnTo>
                  <a:lnTo>
                    <a:pt x="233" y="1298"/>
                  </a:lnTo>
                  <a:lnTo>
                    <a:pt x="238" y="1298"/>
                  </a:lnTo>
                  <a:lnTo>
                    <a:pt x="244" y="1298"/>
                  </a:lnTo>
                  <a:lnTo>
                    <a:pt x="250" y="1298"/>
                  </a:lnTo>
                  <a:lnTo>
                    <a:pt x="255" y="1303"/>
                  </a:lnTo>
                  <a:lnTo>
                    <a:pt x="261" y="1303"/>
                  </a:lnTo>
                  <a:lnTo>
                    <a:pt x="267" y="1303"/>
                  </a:lnTo>
                  <a:lnTo>
                    <a:pt x="272" y="1303"/>
                  </a:lnTo>
                  <a:lnTo>
                    <a:pt x="278" y="1309"/>
                  </a:lnTo>
                  <a:lnTo>
                    <a:pt x="284" y="1309"/>
                  </a:lnTo>
                  <a:lnTo>
                    <a:pt x="289" y="1309"/>
                  </a:lnTo>
                  <a:lnTo>
                    <a:pt x="295" y="1309"/>
                  </a:lnTo>
                  <a:lnTo>
                    <a:pt x="301" y="1309"/>
                  </a:lnTo>
                  <a:lnTo>
                    <a:pt x="306" y="1314"/>
                  </a:lnTo>
                  <a:lnTo>
                    <a:pt x="312" y="1314"/>
                  </a:lnTo>
                  <a:lnTo>
                    <a:pt x="318" y="1314"/>
                  </a:lnTo>
                  <a:lnTo>
                    <a:pt x="323" y="1314"/>
                  </a:lnTo>
                  <a:lnTo>
                    <a:pt x="329" y="1314"/>
                  </a:lnTo>
                  <a:lnTo>
                    <a:pt x="335" y="1314"/>
                  </a:lnTo>
                  <a:lnTo>
                    <a:pt x="340" y="1314"/>
                  </a:lnTo>
                  <a:lnTo>
                    <a:pt x="346" y="1314"/>
                  </a:lnTo>
                  <a:lnTo>
                    <a:pt x="352" y="1314"/>
                  </a:lnTo>
                  <a:lnTo>
                    <a:pt x="357" y="1314"/>
                  </a:lnTo>
                  <a:lnTo>
                    <a:pt x="363" y="1314"/>
                  </a:lnTo>
                  <a:lnTo>
                    <a:pt x="369" y="1314"/>
                  </a:lnTo>
                  <a:lnTo>
                    <a:pt x="374" y="1309"/>
                  </a:lnTo>
                  <a:lnTo>
                    <a:pt x="380" y="1309"/>
                  </a:lnTo>
                  <a:lnTo>
                    <a:pt x="386" y="1309"/>
                  </a:lnTo>
                  <a:lnTo>
                    <a:pt x="391" y="1303"/>
                  </a:lnTo>
                  <a:lnTo>
                    <a:pt x="397" y="1303"/>
                  </a:lnTo>
                  <a:lnTo>
                    <a:pt x="403" y="1298"/>
                  </a:lnTo>
                  <a:lnTo>
                    <a:pt x="408" y="1298"/>
                  </a:lnTo>
                  <a:lnTo>
                    <a:pt x="414" y="1293"/>
                  </a:lnTo>
                  <a:lnTo>
                    <a:pt x="420" y="1287"/>
                  </a:lnTo>
                  <a:lnTo>
                    <a:pt x="425" y="1282"/>
                  </a:lnTo>
                  <a:lnTo>
                    <a:pt x="431" y="1277"/>
                  </a:lnTo>
                  <a:lnTo>
                    <a:pt x="437" y="1277"/>
                  </a:lnTo>
                  <a:lnTo>
                    <a:pt x="442" y="1271"/>
                  </a:lnTo>
                  <a:lnTo>
                    <a:pt x="448" y="1266"/>
                  </a:lnTo>
                  <a:lnTo>
                    <a:pt x="454" y="1261"/>
                  </a:lnTo>
                  <a:lnTo>
                    <a:pt x="459" y="1255"/>
                  </a:lnTo>
                  <a:lnTo>
                    <a:pt x="465" y="1250"/>
                  </a:lnTo>
                  <a:lnTo>
                    <a:pt x="471" y="1245"/>
                  </a:lnTo>
                  <a:lnTo>
                    <a:pt x="476" y="1240"/>
                  </a:lnTo>
                  <a:lnTo>
                    <a:pt x="482" y="1240"/>
                  </a:lnTo>
                  <a:lnTo>
                    <a:pt x="488" y="1234"/>
                  </a:lnTo>
                  <a:lnTo>
                    <a:pt x="493" y="1229"/>
                  </a:lnTo>
                  <a:lnTo>
                    <a:pt x="499" y="1229"/>
                  </a:lnTo>
                  <a:lnTo>
                    <a:pt x="505" y="1224"/>
                  </a:lnTo>
                  <a:lnTo>
                    <a:pt x="510" y="1224"/>
                  </a:lnTo>
                  <a:lnTo>
                    <a:pt x="516" y="1218"/>
                  </a:lnTo>
                  <a:lnTo>
                    <a:pt x="522" y="1218"/>
                  </a:lnTo>
                  <a:lnTo>
                    <a:pt x="527" y="1218"/>
                  </a:lnTo>
                  <a:lnTo>
                    <a:pt x="533" y="1218"/>
                  </a:lnTo>
                  <a:lnTo>
                    <a:pt x="539" y="1218"/>
                  </a:lnTo>
                  <a:lnTo>
                    <a:pt x="545" y="1218"/>
                  </a:lnTo>
                  <a:lnTo>
                    <a:pt x="550" y="1218"/>
                  </a:lnTo>
                  <a:lnTo>
                    <a:pt x="556" y="1218"/>
                  </a:lnTo>
                  <a:lnTo>
                    <a:pt x="562" y="1224"/>
                  </a:lnTo>
                  <a:lnTo>
                    <a:pt x="567" y="1229"/>
                  </a:lnTo>
                  <a:lnTo>
                    <a:pt x="573" y="1234"/>
                  </a:lnTo>
                  <a:lnTo>
                    <a:pt x="579" y="1240"/>
                  </a:lnTo>
                  <a:lnTo>
                    <a:pt x="584" y="1245"/>
                  </a:lnTo>
                  <a:lnTo>
                    <a:pt x="590" y="1250"/>
                  </a:lnTo>
                  <a:lnTo>
                    <a:pt x="596" y="1255"/>
                  </a:lnTo>
                  <a:lnTo>
                    <a:pt x="596" y="1261"/>
                  </a:lnTo>
                  <a:lnTo>
                    <a:pt x="601" y="1266"/>
                  </a:lnTo>
                  <a:lnTo>
                    <a:pt x="601" y="1271"/>
                  </a:lnTo>
                  <a:lnTo>
                    <a:pt x="607" y="1277"/>
                  </a:lnTo>
                  <a:lnTo>
                    <a:pt x="613" y="1282"/>
                  </a:lnTo>
                  <a:lnTo>
                    <a:pt x="613" y="1287"/>
                  </a:lnTo>
                  <a:lnTo>
                    <a:pt x="618" y="1293"/>
                  </a:lnTo>
                  <a:lnTo>
                    <a:pt x="618" y="1298"/>
                  </a:lnTo>
                  <a:lnTo>
                    <a:pt x="618" y="1303"/>
                  </a:lnTo>
                  <a:lnTo>
                    <a:pt x="624" y="1309"/>
                  </a:lnTo>
                  <a:lnTo>
                    <a:pt x="624" y="1314"/>
                  </a:lnTo>
                  <a:lnTo>
                    <a:pt x="630" y="1319"/>
                  </a:lnTo>
                  <a:lnTo>
                    <a:pt x="630" y="1325"/>
                  </a:lnTo>
                  <a:lnTo>
                    <a:pt x="630" y="1330"/>
                  </a:lnTo>
                  <a:lnTo>
                    <a:pt x="635" y="1335"/>
                  </a:lnTo>
                  <a:lnTo>
                    <a:pt x="641" y="1341"/>
                  </a:lnTo>
                  <a:lnTo>
                    <a:pt x="641" y="1346"/>
                  </a:lnTo>
                  <a:lnTo>
                    <a:pt x="641" y="1351"/>
                  </a:lnTo>
                  <a:lnTo>
                    <a:pt x="647" y="1357"/>
                  </a:lnTo>
                  <a:lnTo>
                    <a:pt x="647" y="1362"/>
                  </a:lnTo>
                  <a:lnTo>
                    <a:pt x="647" y="1367"/>
                  </a:lnTo>
                  <a:lnTo>
                    <a:pt x="652" y="1372"/>
                  </a:lnTo>
                  <a:lnTo>
                    <a:pt x="652" y="1378"/>
                  </a:lnTo>
                  <a:lnTo>
                    <a:pt x="658" y="1383"/>
                  </a:lnTo>
                  <a:lnTo>
                    <a:pt x="658" y="1388"/>
                  </a:lnTo>
                  <a:lnTo>
                    <a:pt x="664" y="1394"/>
                  </a:lnTo>
                  <a:lnTo>
                    <a:pt x="664" y="1399"/>
                  </a:lnTo>
                  <a:lnTo>
                    <a:pt x="664" y="1404"/>
                  </a:lnTo>
                  <a:lnTo>
                    <a:pt x="669" y="1410"/>
                  </a:lnTo>
                  <a:lnTo>
                    <a:pt x="669" y="1415"/>
                  </a:lnTo>
                  <a:lnTo>
                    <a:pt x="669" y="1420"/>
                  </a:lnTo>
                  <a:lnTo>
                    <a:pt x="675" y="1426"/>
                  </a:lnTo>
                  <a:lnTo>
                    <a:pt x="675" y="1431"/>
                  </a:lnTo>
                  <a:lnTo>
                    <a:pt x="681" y="1436"/>
                  </a:lnTo>
                  <a:lnTo>
                    <a:pt x="681" y="1442"/>
                  </a:lnTo>
                  <a:lnTo>
                    <a:pt x="686" y="1447"/>
                  </a:lnTo>
                  <a:lnTo>
                    <a:pt x="686" y="1452"/>
                  </a:lnTo>
                  <a:lnTo>
                    <a:pt x="692" y="1458"/>
                  </a:lnTo>
                  <a:lnTo>
                    <a:pt x="692" y="1463"/>
                  </a:lnTo>
                  <a:lnTo>
                    <a:pt x="692" y="1468"/>
                  </a:lnTo>
                  <a:lnTo>
                    <a:pt x="698" y="1474"/>
                  </a:lnTo>
                  <a:lnTo>
                    <a:pt x="698" y="1479"/>
                  </a:lnTo>
                  <a:lnTo>
                    <a:pt x="703" y="1484"/>
                  </a:lnTo>
                  <a:lnTo>
                    <a:pt x="709" y="1489"/>
                  </a:lnTo>
                  <a:lnTo>
                    <a:pt x="715" y="1495"/>
                  </a:lnTo>
                  <a:lnTo>
                    <a:pt x="715" y="1500"/>
                  </a:lnTo>
                  <a:lnTo>
                    <a:pt x="720" y="1505"/>
                  </a:lnTo>
                  <a:lnTo>
                    <a:pt x="726" y="1511"/>
                  </a:lnTo>
                  <a:lnTo>
                    <a:pt x="732" y="1516"/>
                  </a:lnTo>
                  <a:lnTo>
                    <a:pt x="737" y="1516"/>
                  </a:lnTo>
                  <a:lnTo>
                    <a:pt x="743" y="1516"/>
                  </a:lnTo>
                  <a:lnTo>
                    <a:pt x="749" y="1511"/>
                  </a:lnTo>
                  <a:lnTo>
                    <a:pt x="754" y="1511"/>
                  </a:lnTo>
                  <a:lnTo>
                    <a:pt x="760" y="1505"/>
                  </a:lnTo>
                  <a:lnTo>
                    <a:pt x="766" y="1500"/>
                  </a:lnTo>
                  <a:lnTo>
                    <a:pt x="766" y="1495"/>
                  </a:lnTo>
                  <a:lnTo>
                    <a:pt x="771" y="1489"/>
                  </a:lnTo>
                  <a:lnTo>
                    <a:pt x="771" y="1484"/>
                  </a:lnTo>
                  <a:lnTo>
                    <a:pt x="771" y="1479"/>
                  </a:lnTo>
                  <a:lnTo>
                    <a:pt x="777" y="1474"/>
                  </a:lnTo>
                  <a:lnTo>
                    <a:pt x="777" y="1468"/>
                  </a:lnTo>
                  <a:lnTo>
                    <a:pt x="777" y="1463"/>
                  </a:lnTo>
                  <a:lnTo>
                    <a:pt x="783" y="1458"/>
                  </a:lnTo>
                  <a:lnTo>
                    <a:pt x="783" y="1452"/>
                  </a:lnTo>
                  <a:lnTo>
                    <a:pt x="788" y="1447"/>
                  </a:lnTo>
                  <a:lnTo>
                    <a:pt x="788" y="1442"/>
                  </a:lnTo>
                  <a:lnTo>
                    <a:pt x="788" y="1436"/>
                  </a:lnTo>
                  <a:lnTo>
                    <a:pt x="794" y="1426"/>
                  </a:lnTo>
                  <a:lnTo>
                    <a:pt x="794" y="1420"/>
                  </a:lnTo>
                  <a:lnTo>
                    <a:pt x="794" y="1410"/>
                  </a:lnTo>
                  <a:lnTo>
                    <a:pt x="800" y="1404"/>
                  </a:lnTo>
                  <a:lnTo>
                    <a:pt x="800" y="1394"/>
                  </a:lnTo>
                  <a:lnTo>
                    <a:pt x="800" y="1388"/>
                  </a:lnTo>
                  <a:lnTo>
                    <a:pt x="805" y="1378"/>
                  </a:lnTo>
                  <a:lnTo>
                    <a:pt x="805" y="1367"/>
                  </a:lnTo>
                  <a:lnTo>
                    <a:pt x="811" y="1357"/>
                  </a:lnTo>
                  <a:lnTo>
                    <a:pt x="811" y="1346"/>
                  </a:lnTo>
                  <a:lnTo>
                    <a:pt x="811" y="1341"/>
                  </a:lnTo>
                  <a:lnTo>
                    <a:pt x="817" y="1330"/>
                  </a:lnTo>
                  <a:lnTo>
                    <a:pt x="817" y="1319"/>
                  </a:lnTo>
                  <a:lnTo>
                    <a:pt x="817" y="1303"/>
                  </a:lnTo>
                  <a:lnTo>
                    <a:pt x="822" y="1293"/>
                  </a:lnTo>
                  <a:lnTo>
                    <a:pt x="822" y="1282"/>
                  </a:lnTo>
                  <a:lnTo>
                    <a:pt x="822" y="1271"/>
                  </a:lnTo>
                  <a:lnTo>
                    <a:pt x="828" y="1261"/>
                  </a:lnTo>
                  <a:lnTo>
                    <a:pt x="828" y="1245"/>
                  </a:lnTo>
                  <a:lnTo>
                    <a:pt x="828" y="1234"/>
                  </a:lnTo>
                  <a:lnTo>
                    <a:pt x="834" y="1218"/>
                  </a:lnTo>
                  <a:lnTo>
                    <a:pt x="834" y="1208"/>
                  </a:lnTo>
                  <a:lnTo>
                    <a:pt x="839" y="1192"/>
                  </a:lnTo>
                  <a:lnTo>
                    <a:pt x="839" y="1181"/>
                  </a:lnTo>
                  <a:lnTo>
                    <a:pt x="839" y="1165"/>
                  </a:lnTo>
                  <a:lnTo>
                    <a:pt x="845" y="1149"/>
                  </a:lnTo>
                  <a:lnTo>
                    <a:pt x="845" y="1138"/>
                  </a:lnTo>
                  <a:lnTo>
                    <a:pt x="845" y="1123"/>
                  </a:lnTo>
                  <a:lnTo>
                    <a:pt x="851" y="1107"/>
                  </a:lnTo>
                  <a:lnTo>
                    <a:pt x="851" y="1091"/>
                  </a:lnTo>
                  <a:lnTo>
                    <a:pt x="851" y="1075"/>
                  </a:lnTo>
                  <a:lnTo>
                    <a:pt x="856" y="1059"/>
                  </a:lnTo>
                  <a:lnTo>
                    <a:pt x="856" y="1043"/>
                  </a:lnTo>
                  <a:lnTo>
                    <a:pt x="862" y="1027"/>
                  </a:lnTo>
                  <a:lnTo>
                    <a:pt x="862" y="1011"/>
                  </a:lnTo>
                  <a:lnTo>
                    <a:pt x="862" y="995"/>
                  </a:lnTo>
                  <a:lnTo>
                    <a:pt x="868" y="979"/>
                  </a:lnTo>
                  <a:lnTo>
                    <a:pt x="868" y="963"/>
                  </a:lnTo>
                  <a:lnTo>
                    <a:pt x="868" y="947"/>
                  </a:lnTo>
                  <a:lnTo>
                    <a:pt x="873" y="931"/>
                  </a:lnTo>
                  <a:lnTo>
                    <a:pt x="873" y="915"/>
                  </a:lnTo>
                  <a:lnTo>
                    <a:pt x="873" y="894"/>
                  </a:lnTo>
                  <a:lnTo>
                    <a:pt x="879" y="878"/>
                  </a:lnTo>
                  <a:lnTo>
                    <a:pt x="879" y="862"/>
                  </a:lnTo>
                  <a:lnTo>
                    <a:pt x="885" y="846"/>
                  </a:lnTo>
                  <a:lnTo>
                    <a:pt x="885" y="825"/>
                  </a:lnTo>
                  <a:lnTo>
                    <a:pt x="885" y="809"/>
                  </a:lnTo>
                  <a:lnTo>
                    <a:pt x="890" y="793"/>
                  </a:lnTo>
                  <a:lnTo>
                    <a:pt x="890" y="772"/>
                  </a:lnTo>
                  <a:lnTo>
                    <a:pt x="890" y="756"/>
                  </a:lnTo>
                  <a:lnTo>
                    <a:pt x="896" y="740"/>
                  </a:lnTo>
                  <a:lnTo>
                    <a:pt x="896" y="718"/>
                  </a:lnTo>
                  <a:lnTo>
                    <a:pt x="896" y="702"/>
                  </a:lnTo>
                  <a:lnTo>
                    <a:pt x="902" y="686"/>
                  </a:lnTo>
                  <a:lnTo>
                    <a:pt x="902" y="665"/>
                  </a:lnTo>
                  <a:lnTo>
                    <a:pt x="902" y="649"/>
                  </a:lnTo>
                  <a:lnTo>
                    <a:pt x="907" y="633"/>
                  </a:lnTo>
                  <a:lnTo>
                    <a:pt x="907" y="612"/>
                  </a:lnTo>
                  <a:lnTo>
                    <a:pt x="913" y="596"/>
                  </a:lnTo>
                  <a:lnTo>
                    <a:pt x="913" y="580"/>
                  </a:lnTo>
                  <a:lnTo>
                    <a:pt x="913" y="564"/>
                  </a:lnTo>
                  <a:lnTo>
                    <a:pt x="919" y="543"/>
                  </a:lnTo>
                  <a:lnTo>
                    <a:pt x="919" y="527"/>
                  </a:lnTo>
                  <a:lnTo>
                    <a:pt x="919" y="511"/>
                  </a:lnTo>
                  <a:lnTo>
                    <a:pt x="924" y="495"/>
                  </a:lnTo>
                  <a:lnTo>
                    <a:pt x="924" y="474"/>
                  </a:lnTo>
                  <a:lnTo>
                    <a:pt x="924" y="458"/>
                  </a:lnTo>
                  <a:lnTo>
                    <a:pt x="930" y="442"/>
                  </a:lnTo>
                  <a:lnTo>
                    <a:pt x="930" y="426"/>
                  </a:lnTo>
                  <a:lnTo>
                    <a:pt x="936" y="410"/>
                  </a:lnTo>
                  <a:lnTo>
                    <a:pt x="936" y="394"/>
                  </a:lnTo>
                  <a:lnTo>
                    <a:pt x="936" y="378"/>
                  </a:lnTo>
                  <a:lnTo>
                    <a:pt x="941" y="362"/>
                  </a:lnTo>
                  <a:lnTo>
                    <a:pt x="941" y="346"/>
                  </a:lnTo>
                  <a:lnTo>
                    <a:pt x="941" y="330"/>
                  </a:lnTo>
                  <a:lnTo>
                    <a:pt x="947" y="314"/>
                  </a:lnTo>
                  <a:lnTo>
                    <a:pt x="947" y="304"/>
                  </a:lnTo>
                  <a:lnTo>
                    <a:pt x="947" y="288"/>
                  </a:lnTo>
                  <a:lnTo>
                    <a:pt x="953" y="272"/>
                  </a:lnTo>
                  <a:lnTo>
                    <a:pt x="953" y="261"/>
                  </a:lnTo>
                  <a:lnTo>
                    <a:pt x="958" y="245"/>
                  </a:lnTo>
                  <a:lnTo>
                    <a:pt x="958" y="234"/>
                  </a:lnTo>
                  <a:lnTo>
                    <a:pt x="958" y="218"/>
                  </a:lnTo>
                  <a:lnTo>
                    <a:pt x="964" y="208"/>
                  </a:lnTo>
                  <a:lnTo>
                    <a:pt x="964" y="192"/>
                  </a:lnTo>
                  <a:lnTo>
                    <a:pt x="964" y="181"/>
                  </a:lnTo>
                  <a:lnTo>
                    <a:pt x="970" y="171"/>
                  </a:lnTo>
                  <a:lnTo>
                    <a:pt x="970" y="160"/>
                  </a:lnTo>
                  <a:lnTo>
                    <a:pt x="970" y="149"/>
                  </a:lnTo>
                  <a:lnTo>
                    <a:pt x="975" y="139"/>
                  </a:lnTo>
                  <a:lnTo>
                    <a:pt x="975" y="128"/>
                  </a:lnTo>
                  <a:lnTo>
                    <a:pt x="975" y="117"/>
                  </a:lnTo>
                  <a:lnTo>
                    <a:pt x="981" y="107"/>
                  </a:lnTo>
                  <a:lnTo>
                    <a:pt x="981" y="96"/>
                  </a:lnTo>
                  <a:lnTo>
                    <a:pt x="987" y="86"/>
                  </a:lnTo>
                  <a:lnTo>
                    <a:pt x="987" y="80"/>
                  </a:lnTo>
                  <a:lnTo>
                    <a:pt x="987" y="70"/>
                  </a:lnTo>
                  <a:lnTo>
                    <a:pt x="992" y="64"/>
                  </a:lnTo>
                  <a:lnTo>
                    <a:pt x="992" y="59"/>
                  </a:lnTo>
                  <a:lnTo>
                    <a:pt x="992" y="48"/>
                  </a:lnTo>
                  <a:lnTo>
                    <a:pt x="998" y="43"/>
                  </a:lnTo>
                  <a:lnTo>
                    <a:pt x="998" y="38"/>
                  </a:lnTo>
                  <a:lnTo>
                    <a:pt x="998" y="32"/>
                  </a:lnTo>
                  <a:lnTo>
                    <a:pt x="1004" y="27"/>
                  </a:lnTo>
                  <a:lnTo>
                    <a:pt x="1004" y="22"/>
                  </a:lnTo>
                  <a:lnTo>
                    <a:pt x="1009" y="16"/>
                  </a:lnTo>
                  <a:lnTo>
                    <a:pt x="1009" y="11"/>
                  </a:lnTo>
                  <a:lnTo>
                    <a:pt x="1015" y="6"/>
                  </a:lnTo>
                  <a:lnTo>
                    <a:pt x="1021" y="0"/>
                  </a:lnTo>
                  <a:lnTo>
                    <a:pt x="1026" y="0"/>
                  </a:lnTo>
                  <a:lnTo>
                    <a:pt x="1032" y="0"/>
                  </a:lnTo>
                  <a:lnTo>
                    <a:pt x="1038" y="6"/>
                  </a:lnTo>
                  <a:lnTo>
                    <a:pt x="1043" y="11"/>
                  </a:lnTo>
                  <a:lnTo>
                    <a:pt x="1043" y="16"/>
                  </a:lnTo>
                  <a:lnTo>
                    <a:pt x="1043" y="22"/>
                  </a:lnTo>
                  <a:lnTo>
                    <a:pt x="1049" y="27"/>
                  </a:lnTo>
                  <a:lnTo>
                    <a:pt x="1049" y="32"/>
                  </a:lnTo>
                  <a:lnTo>
                    <a:pt x="1049" y="38"/>
                  </a:lnTo>
                  <a:lnTo>
                    <a:pt x="1055" y="43"/>
                  </a:lnTo>
                  <a:lnTo>
                    <a:pt x="1055" y="48"/>
                  </a:lnTo>
                  <a:lnTo>
                    <a:pt x="1060" y="59"/>
                  </a:lnTo>
                  <a:lnTo>
                    <a:pt x="1060" y="64"/>
                  </a:lnTo>
                  <a:lnTo>
                    <a:pt x="1060" y="70"/>
                  </a:lnTo>
                  <a:lnTo>
                    <a:pt x="1066" y="80"/>
                  </a:lnTo>
                  <a:lnTo>
                    <a:pt x="1066" y="86"/>
                  </a:lnTo>
                  <a:lnTo>
                    <a:pt x="1066" y="96"/>
                  </a:lnTo>
                  <a:lnTo>
                    <a:pt x="1072" y="107"/>
                  </a:lnTo>
                  <a:lnTo>
                    <a:pt x="1072" y="117"/>
                  </a:lnTo>
                  <a:lnTo>
                    <a:pt x="1072" y="128"/>
                  </a:lnTo>
                  <a:lnTo>
                    <a:pt x="1077" y="139"/>
                  </a:lnTo>
                  <a:lnTo>
                    <a:pt x="1077" y="149"/>
                  </a:lnTo>
                  <a:lnTo>
                    <a:pt x="1083" y="160"/>
                  </a:lnTo>
                  <a:lnTo>
                    <a:pt x="1083" y="171"/>
                  </a:lnTo>
                  <a:lnTo>
                    <a:pt x="1083" y="181"/>
                  </a:lnTo>
                  <a:lnTo>
                    <a:pt x="1089" y="192"/>
                  </a:lnTo>
                  <a:lnTo>
                    <a:pt x="1089" y="208"/>
                  </a:lnTo>
                  <a:lnTo>
                    <a:pt x="1089" y="218"/>
                  </a:lnTo>
                  <a:lnTo>
                    <a:pt x="1094" y="234"/>
                  </a:lnTo>
                  <a:lnTo>
                    <a:pt x="1094" y="245"/>
                  </a:lnTo>
                  <a:lnTo>
                    <a:pt x="1094" y="261"/>
                  </a:lnTo>
                  <a:lnTo>
                    <a:pt x="1100" y="272"/>
                  </a:lnTo>
                  <a:lnTo>
                    <a:pt x="1100" y="288"/>
                  </a:lnTo>
                  <a:lnTo>
                    <a:pt x="1100" y="304"/>
                  </a:lnTo>
                  <a:lnTo>
                    <a:pt x="1106" y="314"/>
                  </a:lnTo>
                  <a:lnTo>
                    <a:pt x="1106" y="330"/>
                  </a:lnTo>
                  <a:lnTo>
                    <a:pt x="1111" y="346"/>
                  </a:lnTo>
                  <a:lnTo>
                    <a:pt x="1111" y="362"/>
                  </a:lnTo>
                  <a:lnTo>
                    <a:pt x="1111" y="378"/>
                  </a:lnTo>
                  <a:lnTo>
                    <a:pt x="1117" y="394"/>
                  </a:lnTo>
                  <a:lnTo>
                    <a:pt x="1117" y="410"/>
                  </a:lnTo>
                  <a:lnTo>
                    <a:pt x="1117" y="426"/>
                  </a:lnTo>
                  <a:lnTo>
                    <a:pt x="1123" y="442"/>
                  </a:lnTo>
                  <a:lnTo>
                    <a:pt x="1123" y="458"/>
                  </a:lnTo>
                  <a:lnTo>
                    <a:pt x="1123" y="474"/>
                  </a:lnTo>
                  <a:lnTo>
                    <a:pt x="1128" y="495"/>
                  </a:lnTo>
                  <a:lnTo>
                    <a:pt x="1128" y="511"/>
                  </a:lnTo>
                  <a:lnTo>
                    <a:pt x="1134" y="527"/>
                  </a:lnTo>
                  <a:lnTo>
                    <a:pt x="1134" y="543"/>
                  </a:lnTo>
                  <a:lnTo>
                    <a:pt x="1134" y="564"/>
                  </a:lnTo>
                  <a:lnTo>
                    <a:pt x="1140" y="580"/>
                  </a:lnTo>
                  <a:lnTo>
                    <a:pt x="1140" y="596"/>
                  </a:lnTo>
                  <a:lnTo>
                    <a:pt x="1140" y="612"/>
                  </a:lnTo>
                  <a:lnTo>
                    <a:pt x="1145" y="633"/>
                  </a:lnTo>
                  <a:lnTo>
                    <a:pt x="1145" y="649"/>
                  </a:lnTo>
                  <a:lnTo>
                    <a:pt x="1145" y="665"/>
                  </a:lnTo>
                  <a:lnTo>
                    <a:pt x="1151" y="686"/>
                  </a:lnTo>
                  <a:lnTo>
                    <a:pt x="1151" y="702"/>
                  </a:lnTo>
                  <a:lnTo>
                    <a:pt x="1157" y="718"/>
                  </a:lnTo>
                  <a:lnTo>
                    <a:pt x="1157" y="740"/>
                  </a:lnTo>
                  <a:lnTo>
                    <a:pt x="1157" y="756"/>
                  </a:lnTo>
                  <a:lnTo>
                    <a:pt x="1162" y="772"/>
                  </a:lnTo>
                  <a:lnTo>
                    <a:pt x="1162" y="793"/>
                  </a:lnTo>
                  <a:lnTo>
                    <a:pt x="1162" y="809"/>
                  </a:lnTo>
                  <a:lnTo>
                    <a:pt x="1168" y="825"/>
                  </a:lnTo>
                  <a:lnTo>
                    <a:pt x="1168" y="846"/>
                  </a:lnTo>
                  <a:lnTo>
                    <a:pt x="1168" y="862"/>
                  </a:lnTo>
                  <a:lnTo>
                    <a:pt x="1174" y="878"/>
                  </a:lnTo>
                  <a:lnTo>
                    <a:pt x="1174" y="894"/>
                  </a:lnTo>
                  <a:lnTo>
                    <a:pt x="1174" y="915"/>
                  </a:lnTo>
                  <a:lnTo>
                    <a:pt x="1180" y="931"/>
                  </a:lnTo>
                  <a:lnTo>
                    <a:pt x="1180" y="947"/>
                  </a:lnTo>
                  <a:lnTo>
                    <a:pt x="1185" y="963"/>
                  </a:lnTo>
                  <a:lnTo>
                    <a:pt x="1185" y="979"/>
                  </a:lnTo>
                  <a:lnTo>
                    <a:pt x="1185" y="995"/>
                  </a:lnTo>
                  <a:lnTo>
                    <a:pt x="1191" y="1011"/>
                  </a:lnTo>
                  <a:lnTo>
                    <a:pt x="1191" y="1027"/>
                  </a:lnTo>
                  <a:lnTo>
                    <a:pt x="1191" y="1043"/>
                  </a:lnTo>
                  <a:lnTo>
                    <a:pt x="1197" y="1059"/>
                  </a:lnTo>
                  <a:lnTo>
                    <a:pt x="1197" y="1075"/>
                  </a:lnTo>
                  <a:lnTo>
                    <a:pt x="1197" y="1091"/>
                  </a:lnTo>
                  <a:lnTo>
                    <a:pt x="1202" y="1107"/>
                  </a:lnTo>
                  <a:lnTo>
                    <a:pt x="1202" y="1123"/>
                  </a:lnTo>
                  <a:lnTo>
                    <a:pt x="1208" y="1138"/>
                  </a:lnTo>
                  <a:lnTo>
                    <a:pt x="1208" y="1149"/>
                  </a:lnTo>
                  <a:lnTo>
                    <a:pt x="1208" y="1165"/>
                  </a:lnTo>
                  <a:lnTo>
                    <a:pt x="1214" y="1181"/>
                  </a:lnTo>
                  <a:lnTo>
                    <a:pt x="1214" y="1192"/>
                  </a:lnTo>
                  <a:lnTo>
                    <a:pt x="1214" y="1208"/>
                  </a:lnTo>
                  <a:lnTo>
                    <a:pt x="1219" y="1218"/>
                  </a:lnTo>
                  <a:lnTo>
                    <a:pt x="1219" y="1234"/>
                  </a:lnTo>
                  <a:lnTo>
                    <a:pt x="1219" y="1245"/>
                  </a:lnTo>
                  <a:lnTo>
                    <a:pt x="1225" y="1261"/>
                  </a:lnTo>
                  <a:lnTo>
                    <a:pt x="1225" y="1271"/>
                  </a:lnTo>
                  <a:lnTo>
                    <a:pt x="1231" y="1282"/>
                  </a:lnTo>
                  <a:lnTo>
                    <a:pt x="1231" y="1293"/>
                  </a:lnTo>
                  <a:lnTo>
                    <a:pt x="1231" y="1303"/>
                  </a:lnTo>
                  <a:lnTo>
                    <a:pt x="1236" y="1319"/>
                  </a:lnTo>
                  <a:lnTo>
                    <a:pt x="1236" y="1330"/>
                  </a:lnTo>
                  <a:lnTo>
                    <a:pt x="1236" y="1341"/>
                  </a:lnTo>
                  <a:lnTo>
                    <a:pt x="1242" y="1346"/>
                  </a:lnTo>
                  <a:lnTo>
                    <a:pt x="1242" y="1357"/>
                  </a:lnTo>
                  <a:lnTo>
                    <a:pt x="1242" y="1367"/>
                  </a:lnTo>
                  <a:lnTo>
                    <a:pt x="1248" y="1378"/>
                  </a:lnTo>
                  <a:lnTo>
                    <a:pt x="1248" y="1388"/>
                  </a:lnTo>
                  <a:lnTo>
                    <a:pt x="1248" y="1394"/>
                  </a:lnTo>
                  <a:lnTo>
                    <a:pt x="1253" y="1404"/>
                  </a:lnTo>
                  <a:lnTo>
                    <a:pt x="1253" y="1410"/>
                  </a:lnTo>
                  <a:lnTo>
                    <a:pt x="1259" y="1420"/>
                  </a:lnTo>
                  <a:lnTo>
                    <a:pt x="1259" y="1426"/>
                  </a:lnTo>
                  <a:lnTo>
                    <a:pt x="1259" y="1436"/>
                  </a:lnTo>
                  <a:lnTo>
                    <a:pt x="1265" y="1442"/>
                  </a:lnTo>
                  <a:lnTo>
                    <a:pt x="1265" y="1447"/>
                  </a:lnTo>
                  <a:lnTo>
                    <a:pt x="1265" y="1452"/>
                  </a:lnTo>
                  <a:lnTo>
                    <a:pt x="1270" y="1458"/>
                  </a:lnTo>
                  <a:lnTo>
                    <a:pt x="1270" y="1463"/>
                  </a:lnTo>
                  <a:lnTo>
                    <a:pt x="1270" y="1468"/>
                  </a:lnTo>
                  <a:lnTo>
                    <a:pt x="1276" y="1474"/>
                  </a:lnTo>
                  <a:lnTo>
                    <a:pt x="1276" y="1479"/>
                  </a:lnTo>
                  <a:lnTo>
                    <a:pt x="1282" y="1484"/>
                  </a:lnTo>
                  <a:lnTo>
                    <a:pt x="1282" y="1489"/>
                  </a:lnTo>
                  <a:lnTo>
                    <a:pt x="1287" y="1495"/>
                  </a:lnTo>
                  <a:lnTo>
                    <a:pt x="1287" y="1500"/>
                  </a:lnTo>
                  <a:lnTo>
                    <a:pt x="1293" y="1505"/>
                  </a:lnTo>
                  <a:lnTo>
                    <a:pt x="1299" y="1511"/>
                  </a:lnTo>
                  <a:lnTo>
                    <a:pt x="1304" y="1516"/>
                  </a:lnTo>
                  <a:lnTo>
                    <a:pt x="1310" y="1516"/>
                  </a:lnTo>
                  <a:lnTo>
                    <a:pt x="1316" y="1516"/>
                  </a:lnTo>
                  <a:lnTo>
                    <a:pt x="1321" y="1511"/>
                  </a:lnTo>
                  <a:lnTo>
                    <a:pt x="1327" y="1511"/>
                  </a:lnTo>
                  <a:lnTo>
                    <a:pt x="1333" y="1505"/>
                  </a:lnTo>
                  <a:lnTo>
                    <a:pt x="1338" y="1500"/>
                  </a:lnTo>
                  <a:lnTo>
                    <a:pt x="1338" y="1495"/>
                  </a:lnTo>
                  <a:lnTo>
                    <a:pt x="1344" y="1489"/>
                  </a:lnTo>
                  <a:lnTo>
                    <a:pt x="1350" y="1484"/>
                  </a:lnTo>
                  <a:lnTo>
                    <a:pt x="1350" y="1479"/>
                  </a:lnTo>
                  <a:lnTo>
                    <a:pt x="1355" y="1474"/>
                  </a:lnTo>
                  <a:lnTo>
                    <a:pt x="1355" y="1468"/>
                  </a:lnTo>
                  <a:lnTo>
                    <a:pt x="1361" y="1463"/>
                  </a:lnTo>
                  <a:lnTo>
                    <a:pt x="1361" y="1458"/>
                  </a:lnTo>
                  <a:lnTo>
                    <a:pt x="1367" y="1452"/>
                  </a:lnTo>
                  <a:lnTo>
                    <a:pt x="1367" y="1447"/>
                  </a:lnTo>
                  <a:lnTo>
                    <a:pt x="1367" y="1442"/>
                  </a:lnTo>
                  <a:lnTo>
                    <a:pt x="1372" y="1436"/>
                  </a:lnTo>
                  <a:lnTo>
                    <a:pt x="1372" y="1431"/>
                  </a:lnTo>
                  <a:lnTo>
                    <a:pt x="1378" y="1426"/>
                  </a:lnTo>
                  <a:lnTo>
                    <a:pt x="1378" y="1420"/>
                  </a:lnTo>
                  <a:lnTo>
                    <a:pt x="1384" y="1415"/>
                  </a:lnTo>
                  <a:lnTo>
                    <a:pt x="1384" y="1410"/>
                  </a:lnTo>
                  <a:lnTo>
                    <a:pt x="1384" y="1404"/>
                  </a:lnTo>
                  <a:lnTo>
                    <a:pt x="1389" y="1399"/>
                  </a:lnTo>
                  <a:lnTo>
                    <a:pt x="1389" y="1394"/>
                  </a:lnTo>
                  <a:lnTo>
                    <a:pt x="1389" y="1388"/>
                  </a:lnTo>
                  <a:lnTo>
                    <a:pt x="1395" y="1383"/>
                  </a:lnTo>
                  <a:lnTo>
                    <a:pt x="1395" y="1378"/>
                  </a:lnTo>
                  <a:lnTo>
                    <a:pt x="1401" y="1372"/>
                  </a:lnTo>
                  <a:lnTo>
                    <a:pt x="1401" y="1367"/>
                  </a:lnTo>
                  <a:lnTo>
                    <a:pt x="1406" y="1362"/>
                  </a:lnTo>
                  <a:lnTo>
                    <a:pt x="1406" y="1357"/>
                  </a:lnTo>
                  <a:lnTo>
                    <a:pt x="1406" y="1351"/>
                  </a:lnTo>
                  <a:lnTo>
                    <a:pt x="1412" y="1346"/>
                  </a:lnTo>
                  <a:lnTo>
                    <a:pt x="1412" y="1341"/>
                  </a:lnTo>
                  <a:lnTo>
                    <a:pt x="1418" y="1335"/>
                  </a:lnTo>
                  <a:lnTo>
                    <a:pt x="1418" y="1330"/>
                  </a:lnTo>
                  <a:lnTo>
                    <a:pt x="1418" y="1325"/>
                  </a:lnTo>
                  <a:lnTo>
                    <a:pt x="1423" y="1319"/>
                  </a:lnTo>
                  <a:lnTo>
                    <a:pt x="1423" y="1314"/>
                  </a:lnTo>
                  <a:lnTo>
                    <a:pt x="1429" y="1309"/>
                  </a:lnTo>
                  <a:lnTo>
                    <a:pt x="1429" y="1303"/>
                  </a:lnTo>
                  <a:lnTo>
                    <a:pt x="1435" y="1298"/>
                  </a:lnTo>
                  <a:lnTo>
                    <a:pt x="1435" y="1293"/>
                  </a:lnTo>
                  <a:lnTo>
                    <a:pt x="1440" y="1287"/>
                  </a:lnTo>
                  <a:lnTo>
                    <a:pt x="1440" y="1282"/>
                  </a:lnTo>
                  <a:lnTo>
                    <a:pt x="1446" y="1277"/>
                  </a:lnTo>
                  <a:lnTo>
                    <a:pt x="1446" y="1271"/>
                  </a:lnTo>
                  <a:lnTo>
                    <a:pt x="1452" y="1266"/>
                  </a:lnTo>
                  <a:lnTo>
                    <a:pt x="1457" y="1261"/>
                  </a:lnTo>
                  <a:lnTo>
                    <a:pt x="1457" y="1255"/>
                  </a:lnTo>
                  <a:lnTo>
                    <a:pt x="1463" y="1250"/>
                  </a:lnTo>
                  <a:lnTo>
                    <a:pt x="1469" y="1245"/>
                  </a:lnTo>
                  <a:lnTo>
                    <a:pt x="1469" y="1240"/>
                  </a:lnTo>
                  <a:lnTo>
                    <a:pt x="1474" y="1234"/>
                  </a:lnTo>
                  <a:lnTo>
                    <a:pt x="1480" y="1229"/>
                  </a:lnTo>
                  <a:lnTo>
                    <a:pt x="1486" y="1224"/>
                  </a:lnTo>
                  <a:lnTo>
                    <a:pt x="1491" y="1218"/>
                  </a:lnTo>
                  <a:lnTo>
                    <a:pt x="1497" y="1218"/>
                  </a:lnTo>
                  <a:lnTo>
                    <a:pt x="1503" y="1218"/>
                  </a:lnTo>
                  <a:lnTo>
                    <a:pt x="1508" y="1218"/>
                  </a:lnTo>
                  <a:lnTo>
                    <a:pt x="1514" y="1218"/>
                  </a:lnTo>
                  <a:lnTo>
                    <a:pt x="1520" y="1218"/>
                  </a:lnTo>
                  <a:lnTo>
                    <a:pt x="1525" y="1218"/>
                  </a:lnTo>
                  <a:lnTo>
                    <a:pt x="1531" y="1218"/>
                  </a:lnTo>
                  <a:lnTo>
                    <a:pt x="1537" y="1224"/>
                  </a:lnTo>
                  <a:lnTo>
                    <a:pt x="1542" y="1224"/>
                  </a:lnTo>
                  <a:lnTo>
                    <a:pt x="1548" y="1229"/>
                  </a:lnTo>
                  <a:lnTo>
                    <a:pt x="1554" y="1229"/>
                  </a:lnTo>
                  <a:lnTo>
                    <a:pt x="1559" y="1234"/>
                  </a:lnTo>
                  <a:lnTo>
                    <a:pt x="1565" y="1240"/>
                  </a:lnTo>
                  <a:lnTo>
                    <a:pt x="1571" y="1245"/>
                  </a:lnTo>
                  <a:lnTo>
                    <a:pt x="1576" y="1245"/>
                  </a:lnTo>
                  <a:lnTo>
                    <a:pt x="1582" y="1250"/>
                  </a:lnTo>
                  <a:lnTo>
                    <a:pt x="1588" y="1255"/>
                  </a:lnTo>
                  <a:lnTo>
                    <a:pt x="1593" y="1261"/>
                  </a:lnTo>
                  <a:lnTo>
                    <a:pt x="1599" y="1266"/>
                  </a:lnTo>
                  <a:lnTo>
                    <a:pt x="1605" y="1271"/>
                  </a:lnTo>
                  <a:lnTo>
                    <a:pt x="1610" y="1277"/>
                  </a:lnTo>
                  <a:lnTo>
                    <a:pt x="1616" y="1282"/>
                  </a:lnTo>
                  <a:lnTo>
                    <a:pt x="1622" y="1282"/>
                  </a:lnTo>
                  <a:lnTo>
                    <a:pt x="1627" y="1287"/>
                  </a:lnTo>
                  <a:lnTo>
                    <a:pt x="1633" y="1293"/>
                  </a:lnTo>
                  <a:lnTo>
                    <a:pt x="1639" y="1298"/>
                  </a:lnTo>
                  <a:lnTo>
                    <a:pt x="1644" y="1298"/>
                  </a:lnTo>
                  <a:lnTo>
                    <a:pt x="1650" y="1303"/>
                  </a:lnTo>
                  <a:lnTo>
                    <a:pt x="1656" y="1303"/>
                  </a:lnTo>
                  <a:lnTo>
                    <a:pt x="1661" y="1309"/>
                  </a:lnTo>
                  <a:lnTo>
                    <a:pt x="1667" y="1309"/>
                  </a:lnTo>
                  <a:lnTo>
                    <a:pt x="1673" y="1309"/>
                  </a:lnTo>
                  <a:lnTo>
                    <a:pt x="1678" y="1314"/>
                  </a:lnTo>
                  <a:lnTo>
                    <a:pt x="1684" y="1314"/>
                  </a:lnTo>
                  <a:lnTo>
                    <a:pt x="1690" y="1314"/>
                  </a:lnTo>
                  <a:lnTo>
                    <a:pt x="1695" y="1314"/>
                  </a:lnTo>
                  <a:lnTo>
                    <a:pt x="1701" y="1314"/>
                  </a:lnTo>
                  <a:lnTo>
                    <a:pt x="1707" y="1314"/>
                  </a:lnTo>
                  <a:lnTo>
                    <a:pt x="1712" y="1314"/>
                  </a:lnTo>
                  <a:lnTo>
                    <a:pt x="1718" y="1314"/>
                  </a:lnTo>
                  <a:lnTo>
                    <a:pt x="1724" y="1314"/>
                  </a:lnTo>
                  <a:lnTo>
                    <a:pt x="1729" y="1314"/>
                  </a:lnTo>
                  <a:lnTo>
                    <a:pt x="1735" y="1314"/>
                  </a:lnTo>
                  <a:lnTo>
                    <a:pt x="1741" y="1314"/>
                  </a:lnTo>
                  <a:lnTo>
                    <a:pt x="1746" y="1309"/>
                  </a:lnTo>
                  <a:lnTo>
                    <a:pt x="1752" y="1309"/>
                  </a:lnTo>
                  <a:lnTo>
                    <a:pt x="1758" y="1309"/>
                  </a:lnTo>
                  <a:lnTo>
                    <a:pt x="1763" y="1309"/>
                  </a:lnTo>
                  <a:lnTo>
                    <a:pt x="1769" y="1303"/>
                  </a:lnTo>
                  <a:lnTo>
                    <a:pt x="1775" y="1303"/>
                  </a:lnTo>
                  <a:lnTo>
                    <a:pt x="1780" y="1303"/>
                  </a:lnTo>
                  <a:lnTo>
                    <a:pt x="1786" y="1303"/>
                  </a:lnTo>
                  <a:lnTo>
                    <a:pt x="1792" y="1303"/>
                  </a:lnTo>
                  <a:lnTo>
                    <a:pt x="1797" y="1298"/>
                  </a:lnTo>
                  <a:lnTo>
                    <a:pt x="1803" y="1298"/>
                  </a:lnTo>
                  <a:lnTo>
                    <a:pt x="1809" y="1298"/>
                  </a:lnTo>
                  <a:lnTo>
                    <a:pt x="1815" y="1298"/>
                  </a:lnTo>
                  <a:lnTo>
                    <a:pt x="1820" y="1298"/>
                  </a:lnTo>
                  <a:lnTo>
                    <a:pt x="1826" y="1298"/>
                  </a:lnTo>
                  <a:lnTo>
                    <a:pt x="1832" y="1293"/>
                  </a:lnTo>
                  <a:lnTo>
                    <a:pt x="1837" y="1293"/>
                  </a:lnTo>
                  <a:lnTo>
                    <a:pt x="1843" y="1293"/>
                  </a:lnTo>
                  <a:lnTo>
                    <a:pt x="1849" y="1293"/>
                  </a:lnTo>
                  <a:lnTo>
                    <a:pt x="1854" y="1293"/>
                  </a:lnTo>
                  <a:lnTo>
                    <a:pt x="1860" y="1293"/>
                  </a:lnTo>
                  <a:lnTo>
                    <a:pt x="1866" y="1293"/>
                  </a:lnTo>
                  <a:lnTo>
                    <a:pt x="1871" y="1293"/>
                  </a:lnTo>
                  <a:lnTo>
                    <a:pt x="1877" y="1293"/>
                  </a:lnTo>
                  <a:lnTo>
                    <a:pt x="1883" y="1293"/>
                  </a:lnTo>
                  <a:lnTo>
                    <a:pt x="1888" y="1293"/>
                  </a:lnTo>
                  <a:lnTo>
                    <a:pt x="1894" y="1293"/>
                  </a:lnTo>
                  <a:lnTo>
                    <a:pt x="1900" y="1293"/>
                  </a:lnTo>
                  <a:lnTo>
                    <a:pt x="1905" y="1293"/>
                  </a:lnTo>
                  <a:lnTo>
                    <a:pt x="1911" y="1293"/>
                  </a:lnTo>
                  <a:lnTo>
                    <a:pt x="1917" y="1293"/>
                  </a:lnTo>
                  <a:lnTo>
                    <a:pt x="1922" y="1298"/>
                  </a:lnTo>
                  <a:lnTo>
                    <a:pt x="1928" y="1298"/>
                  </a:lnTo>
                  <a:lnTo>
                    <a:pt x="1934" y="1298"/>
                  </a:lnTo>
                  <a:lnTo>
                    <a:pt x="1939" y="1298"/>
                  </a:lnTo>
                  <a:lnTo>
                    <a:pt x="1945" y="1298"/>
                  </a:lnTo>
                  <a:lnTo>
                    <a:pt x="1951" y="1298"/>
                  </a:lnTo>
                  <a:lnTo>
                    <a:pt x="1956" y="1298"/>
                  </a:lnTo>
                  <a:lnTo>
                    <a:pt x="1962" y="1298"/>
                  </a:lnTo>
                  <a:lnTo>
                    <a:pt x="1968" y="1298"/>
                  </a:lnTo>
                  <a:lnTo>
                    <a:pt x="1973" y="1298"/>
                  </a:lnTo>
                  <a:lnTo>
                    <a:pt x="1979" y="1298"/>
                  </a:lnTo>
                  <a:lnTo>
                    <a:pt x="1985" y="1298"/>
                  </a:lnTo>
                  <a:lnTo>
                    <a:pt x="1990" y="1298"/>
                  </a:lnTo>
                  <a:lnTo>
                    <a:pt x="1996" y="1298"/>
                  </a:lnTo>
                  <a:lnTo>
                    <a:pt x="2002" y="1298"/>
                  </a:lnTo>
                  <a:lnTo>
                    <a:pt x="2007" y="1298"/>
                  </a:lnTo>
                  <a:lnTo>
                    <a:pt x="2013" y="1298"/>
                  </a:lnTo>
                  <a:lnTo>
                    <a:pt x="2019" y="1298"/>
                  </a:lnTo>
                  <a:lnTo>
                    <a:pt x="2024" y="1298"/>
                  </a:lnTo>
                  <a:lnTo>
                    <a:pt x="2030" y="1298"/>
                  </a:lnTo>
                  <a:lnTo>
                    <a:pt x="2036" y="1293"/>
                  </a:lnTo>
                  <a:lnTo>
                    <a:pt x="2041" y="1293"/>
                  </a:lnTo>
                  <a:lnTo>
                    <a:pt x="2047" y="1293"/>
                  </a:lnTo>
                </a:path>
              </a:pathLst>
            </a:custGeom>
            <a:noFill/>
            <a:ln w="25400" cap="flat" cmpd="sng">
              <a:solidFill>
                <a:srgbClr val="00FF00">
                  <a:alpha val="100000"/>
                </a:srgbClr>
              </a:solidFill>
              <a:prstDash val="solid"/>
              <a:round/>
              <a:headEnd type="none" w="med" len="med"/>
              <a:tailEnd type="none" w="med" len="med"/>
            </a:ln>
          </p:spPr>
          <p:txBody>
            <a:bodyPr/>
            <a:p>
              <a:endParaRPr lang="en-US"/>
            </a:p>
          </p:txBody>
        </p:sp>
        <p:sp>
          <p:nvSpPr>
            <p:cNvPr id="408605" name="Line 11"/>
            <p:cNvSpPr/>
            <p:nvPr/>
          </p:nvSpPr>
          <p:spPr>
            <a:xfrm>
              <a:off x="1968" y="1488"/>
              <a:ext cx="0" cy="1776"/>
            </a:xfrm>
            <a:prstGeom prst="line">
              <a:avLst/>
            </a:prstGeom>
            <a:ln w="25400" cap="flat" cmpd="sng">
              <a:solidFill>
                <a:schemeClr val="tx1"/>
              </a:solidFill>
              <a:prstDash val="dash"/>
              <a:headEnd type="triangle" w="med" len="med"/>
              <a:tailEnd type="none" w="med" len="med"/>
            </a:ln>
          </p:spPr>
        </p:sp>
        <p:sp>
          <p:nvSpPr>
            <p:cNvPr id="408606" name="Line 12"/>
            <p:cNvSpPr/>
            <p:nvPr/>
          </p:nvSpPr>
          <p:spPr>
            <a:xfrm>
              <a:off x="2256" y="1488"/>
              <a:ext cx="0" cy="1776"/>
            </a:xfrm>
            <a:prstGeom prst="line">
              <a:avLst/>
            </a:prstGeom>
            <a:ln w="25400" cap="flat" cmpd="sng">
              <a:solidFill>
                <a:schemeClr val="tx1"/>
              </a:solidFill>
              <a:prstDash val="dash"/>
              <a:headEnd type="triangle" w="med" len="med"/>
              <a:tailEnd type="none" w="med" len="med"/>
            </a:ln>
          </p:spPr>
        </p:sp>
        <p:sp>
          <p:nvSpPr>
            <p:cNvPr id="408607" name="Line 13"/>
            <p:cNvSpPr/>
            <p:nvPr/>
          </p:nvSpPr>
          <p:spPr>
            <a:xfrm>
              <a:off x="2592" y="1488"/>
              <a:ext cx="0" cy="1776"/>
            </a:xfrm>
            <a:prstGeom prst="line">
              <a:avLst/>
            </a:prstGeom>
            <a:ln w="25400" cap="flat" cmpd="sng">
              <a:solidFill>
                <a:schemeClr val="tx1"/>
              </a:solidFill>
              <a:prstDash val="dash"/>
              <a:headEnd type="triangle" w="med" len="med"/>
              <a:tailEnd type="none" w="med" len="med"/>
            </a:ln>
          </p:spPr>
        </p:sp>
        <p:sp>
          <p:nvSpPr>
            <p:cNvPr id="408608" name="Line 14"/>
            <p:cNvSpPr/>
            <p:nvPr/>
          </p:nvSpPr>
          <p:spPr>
            <a:xfrm>
              <a:off x="2880" y="1488"/>
              <a:ext cx="0" cy="1776"/>
            </a:xfrm>
            <a:prstGeom prst="line">
              <a:avLst/>
            </a:prstGeom>
            <a:ln w="25400" cap="flat" cmpd="sng">
              <a:solidFill>
                <a:schemeClr val="tx1"/>
              </a:solidFill>
              <a:prstDash val="dash"/>
              <a:headEnd type="triangle" w="med" len="med"/>
              <a:tailEnd type="none" w="med" len="med"/>
            </a:ln>
          </p:spPr>
        </p:sp>
      </p:grpSp>
      <p:graphicFrame>
        <p:nvGraphicFramePr>
          <p:cNvPr id="408581" name="Object 20"/>
          <p:cNvGraphicFramePr>
            <a:graphicFrameLocks noChangeAspect="1"/>
          </p:cNvGraphicFramePr>
          <p:nvPr/>
        </p:nvGraphicFramePr>
        <p:xfrm>
          <a:off x="2436813" y="1619250"/>
          <a:ext cx="6719887" cy="898525"/>
        </p:xfrm>
        <a:graphic>
          <a:graphicData uri="http://schemas.openxmlformats.org/presentationml/2006/ole">
            <mc:AlternateContent xmlns:mc="http://schemas.openxmlformats.org/markup-compatibility/2006">
              <mc:Choice xmlns:v="urn:schemas-microsoft-com:vml" Requires="v">
                <p:oleObj spid="_x0000_s3255" name="" r:id="rId1" imgW="3606800" imgH="482600" progId="Equation.DSMT4">
                  <p:embed/>
                </p:oleObj>
              </mc:Choice>
              <mc:Fallback>
                <p:oleObj name="" r:id="rId1" imgW="3606800" imgH="482600" progId="Equation.DSMT4">
                  <p:embed/>
                  <p:pic>
                    <p:nvPicPr>
                      <p:cNvPr id="0" name="Picture 3254"/>
                      <p:cNvPicPr/>
                      <p:nvPr/>
                    </p:nvPicPr>
                    <p:blipFill>
                      <a:blip r:embed="rId2"/>
                      <a:stretch>
                        <a:fillRect/>
                      </a:stretch>
                    </p:blipFill>
                    <p:spPr>
                      <a:xfrm>
                        <a:off x="2436813" y="1619250"/>
                        <a:ext cx="6719887" cy="898525"/>
                      </a:xfrm>
                      <a:prstGeom prst="rect">
                        <a:avLst/>
                      </a:prstGeom>
                      <a:solidFill>
                        <a:srgbClr val="CCFFFF"/>
                      </a:solidFill>
                      <a:ln w="9525" cap="flat" cmpd="sng">
                        <a:solidFill>
                          <a:srgbClr val="FF0000"/>
                        </a:solidFill>
                        <a:prstDash val="solid"/>
                        <a:miter/>
                        <a:headEnd type="none" w="med" len="med"/>
                        <a:tailEnd type="none" w="med" len="med"/>
                      </a:ln>
                    </p:spPr>
                  </p:pic>
                </p:oleObj>
              </mc:Fallback>
            </mc:AlternateContent>
          </a:graphicData>
        </a:graphic>
      </p:graphicFrame>
      <p:graphicFrame>
        <p:nvGraphicFramePr>
          <p:cNvPr id="408582" name="Object 24"/>
          <p:cNvGraphicFramePr>
            <a:graphicFrameLocks noChangeAspect="1"/>
          </p:cNvGraphicFramePr>
          <p:nvPr/>
        </p:nvGraphicFramePr>
        <p:xfrm>
          <a:off x="1582738" y="6059488"/>
          <a:ext cx="6740525" cy="1112837"/>
        </p:xfrm>
        <a:graphic>
          <a:graphicData uri="http://schemas.openxmlformats.org/presentationml/2006/ole">
            <mc:AlternateContent xmlns:mc="http://schemas.openxmlformats.org/markup-compatibility/2006">
              <mc:Choice xmlns:v="urn:schemas-microsoft-com:vml" Requires="v">
                <p:oleObj spid="_x0000_s3254" name="" r:id="rId3" imgW="3848100" imgH="635000" progId="Equation.DSMT4">
                  <p:embed/>
                </p:oleObj>
              </mc:Choice>
              <mc:Fallback>
                <p:oleObj name="" r:id="rId3" imgW="3848100" imgH="635000" progId="Equation.DSMT4">
                  <p:embed/>
                  <p:pic>
                    <p:nvPicPr>
                      <p:cNvPr id="0" name="Picture 3253"/>
                      <p:cNvPicPr/>
                      <p:nvPr/>
                    </p:nvPicPr>
                    <p:blipFill>
                      <a:blip r:embed="rId4"/>
                      <a:stretch>
                        <a:fillRect/>
                      </a:stretch>
                    </p:blipFill>
                    <p:spPr>
                      <a:xfrm>
                        <a:off x="1582738" y="6059488"/>
                        <a:ext cx="6740525" cy="1112837"/>
                      </a:xfrm>
                      <a:prstGeom prst="rect">
                        <a:avLst/>
                      </a:prstGeom>
                      <a:solidFill>
                        <a:srgbClr val="CCFFFF"/>
                      </a:solidFill>
                      <a:ln w="9525" cap="flat" cmpd="sng">
                        <a:solidFill>
                          <a:srgbClr val="FF0000"/>
                        </a:solidFill>
                        <a:prstDash val="solid"/>
                        <a:miter/>
                        <a:headEnd type="none" w="med" len="med"/>
                        <a:tailEnd type="none" w="med" len="med"/>
                      </a:ln>
                    </p:spPr>
                  </p:pic>
                </p:oleObj>
              </mc:Fallback>
            </mc:AlternateContent>
          </a:graphicData>
        </a:graphic>
      </p:graphicFrame>
      <p:grpSp>
        <p:nvGrpSpPr>
          <p:cNvPr id="408583" name="Group 38"/>
          <p:cNvGrpSpPr/>
          <p:nvPr/>
        </p:nvGrpSpPr>
        <p:grpSpPr>
          <a:xfrm>
            <a:off x="6300788" y="3527425"/>
            <a:ext cx="3108325" cy="1865313"/>
            <a:chOff x="3552" y="960"/>
            <a:chExt cx="1776" cy="1066"/>
          </a:xfrm>
        </p:grpSpPr>
        <p:sp>
          <p:nvSpPr>
            <p:cNvPr id="408586" name="Rectangle 27"/>
            <p:cNvSpPr/>
            <p:nvPr/>
          </p:nvSpPr>
          <p:spPr>
            <a:xfrm>
              <a:off x="3936" y="1228"/>
              <a:ext cx="864" cy="480"/>
            </a:xfrm>
            <a:prstGeom prst="rect">
              <a:avLst/>
            </a:prstGeom>
            <a:noFill/>
            <a:ln w="25400" cap="flat" cmpd="sng">
              <a:solidFill>
                <a:srgbClr val="0000FF"/>
              </a:solidFill>
              <a:prstDash val="solid"/>
              <a:miter/>
              <a:headEnd type="none" w="med" len="med"/>
              <a:tailEnd type="none" w="med" len="med"/>
            </a:ln>
          </p:spPr>
          <p:txBody>
            <a:bodyPr wrap="none" anchor="ctr"/>
            <a:p>
              <a:pPr eaLnBrk="1" hangingPunct="1"/>
              <a:endParaRPr lang="en-US" altLang="en-US" dirty="0">
                <a:latin typeface="Times New Roman" panose="02020603050405020304" pitchFamily="18" charset="0"/>
              </a:endParaRPr>
            </a:p>
          </p:txBody>
        </p:sp>
        <p:sp>
          <p:nvSpPr>
            <p:cNvPr id="408587" name="Line 28"/>
            <p:cNvSpPr/>
            <p:nvPr/>
          </p:nvSpPr>
          <p:spPr>
            <a:xfrm>
              <a:off x="4368" y="1660"/>
              <a:ext cx="0" cy="96"/>
            </a:xfrm>
            <a:prstGeom prst="line">
              <a:avLst/>
            </a:prstGeom>
            <a:ln w="9525" cap="flat" cmpd="sng">
              <a:solidFill>
                <a:schemeClr val="tx1"/>
              </a:solidFill>
              <a:prstDash val="solid"/>
              <a:headEnd type="none" w="med" len="med"/>
              <a:tailEnd type="none" w="med" len="med"/>
            </a:ln>
          </p:spPr>
        </p:sp>
        <p:sp>
          <p:nvSpPr>
            <p:cNvPr id="408588" name="Line 29"/>
            <p:cNvSpPr/>
            <p:nvPr/>
          </p:nvSpPr>
          <p:spPr>
            <a:xfrm>
              <a:off x="3936" y="1660"/>
              <a:ext cx="0" cy="96"/>
            </a:xfrm>
            <a:prstGeom prst="line">
              <a:avLst/>
            </a:prstGeom>
            <a:ln w="9525" cap="flat" cmpd="sng">
              <a:solidFill>
                <a:schemeClr val="tx1"/>
              </a:solidFill>
              <a:prstDash val="solid"/>
              <a:headEnd type="none" w="med" len="med"/>
              <a:tailEnd type="none" w="med" len="med"/>
            </a:ln>
          </p:spPr>
        </p:sp>
        <p:sp>
          <p:nvSpPr>
            <p:cNvPr id="408589" name="Line 30"/>
            <p:cNvSpPr/>
            <p:nvPr/>
          </p:nvSpPr>
          <p:spPr>
            <a:xfrm>
              <a:off x="4800" y="1660"/>
              <a:ext cx="0" cy="96"/>
            </a:xfrm>
            <a:prstGeom prst="line">
              <a:avLst/>
            </a:prstGeom>
            <a:ln w="9525" cap="flat" cmpd="sng">
              <a:solidFill>
                <a:schemeClr val="tx1"/>
              </a:solidFill>
              <a:prstDash val="solid"/>
              <a:headEnd type="none" w="med" len="med"/>
              <a:tailEnd type="none" w="med" len="med"/>
            </a:ln>
          </p:spPr>
        </p:sp>
        <p:graphicFrame>
          <p:nvGraphicFramePr>
            <p:cNvPr id="408590" name="Object 31"/>
            <p:cNvGraphicFramePr>
              <a:graphicFrameLocks noChangeAspect="1"/>
            </p:cNvGraphicFramePr>
            <p:nvPr/>
          </p:nvGraphicFramePr>
          <p:xfrm>
            <a:off x="4368" y="1776"/>
            <a:ext cx="179" cy="212"/>
          </p:xfrm>
          <a:graphic>
            <a:graphicData uri="http://schemas.openxmlformats.org/presentationml/2006/ole">
              <mc:AlternateContent xmlns:mc="http://schemas.openxmlformats.org/markup-compatibility/2006">
                <mc:Choice xmlns:v="urn:schemas-microsoft-com:vml" Requires="v">
                  <p:oleObj spid="_x0000_s3253" name="" r:id="rId5" imgW="127000" imgH="177165" progId="Equation.3">
                    <p:embed/>
                  </p:oleObj>
                </mc:Choice>
                <mc:Fallback>
                  <p:oleObj name="" r:id="rId5" imgW="127000" imgH="177165" progId="Equation.3">
                    <p:embed/>
                    <p:pic>
                      <p:nvPicPr>
                        <p:cNvPr id="0" name="Picture 3252"/>
                        <p:cNvPicPr/>
                        <p:nvPr/>
                      </p:nvPicPr>
                      <p:blipFill>
                        <a:blip r:embed="rId6"/>
                        <a:stretch>
                          <a:fillRect/>
                        </a:stretch>
                      </p:blipFill>
                      <p:spPr>
                        <a:xfrm>
                          <a:off x="4368" y="1776"/>
                          <a:ext cx="179" cy="212"/>
                        </a:xfrm>
                        <a:prstGeom prst="rect">
                          <a:avLst/>
                        </a:prstGeom>
                        <a:noFill/>
                        <a:ln w="38100">
                          <a:noFill/>
                          <a:miter/>
                        </a:ln>
                      </p:spPr>
                    </p:pic>
                  </p:oleObj>
                </mc:Fallback>
              </mc:AlternateContent>
            </a:graphicData>
          </a:graphic>
        </p:graphicFrame>
        <p:graphicFrame>
          <p:nvGraphicFramePr>
            <p:cNvPr id="408591" name="Object 32"/>
            <p:cNvGraphicFramePr>
              <a:graphicFrameLocks noChangeAspect="1"/>
            </p:cNvGraphicFramePr>
            <p:nvPr/>
          </p:nvGraphicFramePr>
          <p:xfrm>
            <a:off x="5136" y="1708"/>
            <a:ext cx="95" cy="127"/>
          </p:xfrm>
          <a:graphic>
            <a:graphicData uri="http://schemas.openxmlformats.org/presentationml/2006/ole">
              <mc:AlternateContent xmlns:mc="http://schemas.openxmlformats.org/markup-compatibility/2006">
                <mc:Choice xmlns:v="urn:schemas-microsoft-com:vml" Requires="v">
                  <p:oleObj spid="_x0000_s3256" name="" r:id="rId7" imgW="152400" imgH="203200" progId="Equation.3">
                    <p:embed/>
                  </p:oleObj>
                </mc:Choice>
                <mc:Fallback>
                  <p:oleObj name="" r:id="rId7" imgW="152400" imgH="203200" progId="Equation.3">
                    <p:embed/>
                    <p:pic>
                      <p:nvPicPr>
                        <p:cNvPr id="0" name="Picture 3255"/>
                        <p:cNvPicPr/>
                        <p:nvPr/>
                      </p:nvPicPr>
                      <p:blipFill>
                        <a:blip r:embed="rId8"/>
                        <a:stretch>
                          <a:fillRect/>
                        </a:stretch>
                      </p:blipFill>
                      <p:spPr>
                        <a:xfrm>
                          <a:off x="5136" y="1708"/>
                          <a:ext cx="95" cy="127"/>
                        </a:xfrm>
                        <a:prstGeom prst="rect">
                          <a:avLst/>
                        </a:prstGeom>
                        <a:noFill/>
                        <a:ln w="38100">
                          <a:noFill/>
                          <a:miter/>
                        </a:ln>
                      </p:spPr>
                    </p:pic>
                  </p:oleObj>
                </mc:Fallback>
              </mc:AlternateContent>
            </a:graphicData>
          </a:graphic>
        </p:graphicFrame>
        <p:sp>
          <p:nvSpPr>
            <p:cNvPr id="408592" name="Text Box 33"/>
            <p:cNvSpPr txBox="1"/>
            <p:nvPr/>
          </p:nvSpPr>
          <p:spPr>
            <a:xfrm>
              <a:off x="4368" y="960"/>
              <a:ext cx="480" cy="250"/>
            </a:xfrm>
            <a:prstGeom prst="rect">
              <a:avLst/>
            </a:prstGeom>
            <a:noFill/>
            <a:ln w="9525">
              <a:noFill/>
            </a:ln>
          </p:spPr>
          <p:txBody>
            <a:bodyPr>
              <a:spAutoFit/>
            </a:bodyPr>
            <a:p>
              <a:pPr eaLnBrk="1" hangingPunct="1">
                <a:spcBef>
                  <a:spcPct val="50000"/>
                </a:spcBef>
              </a:pPr>
              <a:r>
                <a:rPr lang="en-US" altLang="en-US" sz="2200" i="1" dirty="0">
                  <a:solidFill>
                    <a:schemeClr val="tx1"/>
                  </a:solidFill>
                  <a:latin typeface="Times New Roman" panose="02020603050405020304" pitchFamily="18" charset="0"/>
                </a:rPr>
                <a:t>H</a:t>
              </a:r>
              <a:r>
                <a:rPr lang="en-US" altLang="en-US" sz="2200" baseline="-25000" dirty="0">
                  <a:solidFill>
                    <a:schemeClr val="tx1"/>
                  </a:solidFill>
                  <a:latin typeface="Times New Roman" panose="02020603050405020304" pitchFamily="18" charset="0"/>
                </a:rPr>
                <a:t>e</a:t>
              </a:r>
              <a:r>
                <a:rPr lang="en-US" altLang="en-US" sz="2200" dirty="0">
                  <a:solidFill>
                    <a:schemeClr val="tx1"/>
                  </a:solidFill>
                  <a:latin typeface="Times New Roman" panose="02020603050405020304" pitchFamily="18" charset="0"/>
                </a:rPr>
                <a:t>(</a:t>
              </a:r>
              <a:r>
                <a:rPr lang="en-US" altLang="en-US" sz="2200" i="1" dirty="0">
                  <a:solidFill>
                    <a:schemeClr val="tx1"/>
                  </a:solidFill>
                  <a:latin typeface="Times New Roman" panose="02020603050405020304" pitchFamily="18" charset="0"/>
                </a:rPr>
                <a:t>f</a:t>
              </a:r>
              <a:r>
                <a:rPr lang="en-US" altLang="en-US" sz="2200" dirty="0">
                  <a:solidFill>
                    <a:schemeClr val="tx1"/>
                  </a:solidFill>
                  <a:latin typeface="Times New Roman" panose="02020603050405020304" pitchFamily="18" charset="0"/>
                </a:rPr>
                <a:t>)</a:t>
              </a:r>
              <a:endParaRPr lang="en-US" altLang="en-US" sz="2200" dirty="0">
                <a:solidFill>
                  <a:schemeClr val="tx1"/>
                </a:solidFill>
                <a:latin typeface="Times New Roman" panose="02020603050405020304" pitchFamily="18" charset="0"/>
              </a:endParaRPr>
            </a:p>
          </p:txBody>
        </p:sp>
        <p:sp>
          <p:nvSpPr>
            <p:cNvPr id="408593" name="Text Box 34"/>
            <p:cNvSpPr txBox="1"/>
            <p:nvPr/>
          </p:nvSpPr>
          <p:spPr>
            <a:xfrm>
              <a:off x="4848" y="1104"/>
              <a:ext cx="480" cy="250"/>
            </a:xfrm>
            <a:prstGeom prst="rect">
              <a:avLst/>
            </a:prstGeom>
            <a:noFill/>
            <a:ln w="9525">
              <a:noFill/>
            </a:ln>
          </p:spPr>
          <p:txBody>
            <a:bodyPr>
              <a:spAutoFit/>
            </a:bodyPr>
            <a:p>
              <a:pPr eaLnBrk="1" hangingPunct="1">
                <a:spcBef>
                  <a:spcPct val="50000"/>
                </a:spcBef>
              </a:pPr>
              <a:r>
                <a:rPr lang="en-US" altLang="en-US" sz="2200" dirty="0">
                  <a:solidFill>
                    <a:schemeClr val="tx1"/>
                  </a:solidFill>
                  <a:latin typeface="Times New Roman" panose="02020603050405020304" pitchFamily="18" charset="0"/>
                </a:rPr>
                <a:t>1/</a:t>
              </a:r>
              <a:r>
                <a:rPr lang="en-US" altLang="en-US" sz="2200" i="1" dirty="0">
                  <a:solidFill>
                    <a:schemeClr val="tx1"/>
                  </a:solidFill>
                  <a:latin typeface="Times New Roman" panose="02020603050405020304" pitchFamily="18" charset="0"/>
                </a:rPr>
                <a:t>f</a:t>
              </a:r>
              <a:r>
                <a:rPr lang="en-US" altLang="en-US" sz="2200" baseline="-25000" dirty="0">
                  <a:solidFill>
                    <a:schemeClr val="tx1"/>
                  </a:solidFill>
                  <a:latin typeface="Times New Roman" panose="02020603050405020304" pitchFamily="18" charset="0"/>
                </a:rPr>
                <a:t>s</a:t>
              </a:r>
              <a:endParaRPr lang="en-US" altLang="en-US" sz="2200" dirty="0">
                <a:solidFill>
                  <a:schemeClr val="tx1"/>
                </a:solidFill>
                <a:latin typeface="Times New Roman" panose="02020603050405020304" pitchFamily="18" charset="0"/>
              </a:endParaRPr>
            </a:p>
          </p:txBody>
        </p:sp>
        <p:sp>
          <p:nvSpPr>
            <p:cNvPr id="408594" name="Text Box 35"/>
            <p:cNvSpPr txBox="1"/>
            <p:nvPr/>
          </p:nvSpPr>
          <p:spPr>
            <a:xfrm>
              <a:off x="4512" y="1728"/>
              <a:ext cx="480" cy="250"/>
            </a:xfrm>
            <a:prstGeom prst="rect">
              <a:avLst/>
            </a:prstGeom>
            <a:noFill/>
            <a:ln w="9525">
              <a:noFill/>
            </a:ln>
          </p:spPr>
          <p:txBody>
            <a:bodyPr>
              <a:spAutoFit/>
            </a:bodyPr>
            <a:p>
              <a:pPr eaLnBrk="1" hangingPunct="1">
                <a:spcBef>
                  <a:spcPct val="50000"/>
                </a:spcBef>
              </a:pPr>
              <a:r>
                <a:rPr lang="en-US" altLang="en-US" sz="2200" i="1" dirty="0">
                  <a:solidFill>
                    <a:schemeClr val="tx1"/>
                  </a:solidFill>
                  <a:latin typeface="Times New Roman" panose="02020603050405020304" pitchFamily="18" charset="0"/>
                </a:rPr>
                <a:t>f</a:t>
              </a:r>
              <a:r>
                <a:rPr lang="en-US" altLang="en-US" sz="2200" baseline="-25000" dirty="0">
                  <a:solidFill>
                    <a:schemeClr val="tx1"/>
                  </a:solidFill>
                  <a:latin typeface="Times New Roman" panose="02020603050405020304" pitchFamily="18" charset="0"/>
                </a:rPr>
                <a:t>s</a:t>
              </a:r>
              <a:r>
                <a:rPr lang="en-US" altLang="en-US" sz="2200" dirty="0">
                  <a:solidFill>
                    <a:schemeClr val="tx1"/>
                  </a:solidFill>
                  <a:latin typeface="Times New Roman" panose="02020603050405020304" pitchFamily="18" charset="0"/>
                </a:rPr>
                <a:t>/2</a:t>
              </a:r>
              <a:endParaRPr lang="en-US" altLang="en-US" sz="2200" dirty="0">
                <a:solidFill>
                  <a:schemeClr val="tx1"/>
                </a:solidFill>
                <a:latin typeface="Times New Roman" panose="02020603050405020304" pitchFamily="18" charset="0"/>
              </a:endParaRPr>
            </a:p>
          </p:txBody>
        </p:sp>
        <p:sp>
          <p:nvSpPr>
            <p:cNvPr id="408595" name="Text Box 36"/>
            <p:cNvSpPr txBox="1"/>
            <p:nvPr/>
          </p:nvSpPr>
          <p:spPr>
            <a:xfrm>
              <a:off x="3696" y="1776"/>
              <a:ext cx="480" cy="250"/>
            </a:xfrm>
            <a:prstGeom prst="rect">
              <a:avLst/>
            </a:prstGeom>
            <a:noFill/>
            <a:ln w="9525">
              <a:noFill/>
            </a:ln>
          </p:spPr>
          <p:txBody>
            <a:bodyPr>
              <a:spAutoFit/>
            </a:bodyPr>
            <a:p>
              <a:pPr eaLnBrk="1" hangingPunct="1">
                <a:spcBef>
                  <a:spcPct val="50000"/>
                </a:spcBef>
              </a:pPr>
              <a:r>
                <a:rPr lang="en-US" altLang="en-US" sz="2200" i="1" dirty="0">
                  <a:solidFill>
                    <a:schemeClr val="tx1"/>
                  </a:solidFill>
                  <a:latin typeface="Times New Roman" panose="02020603050405020304" pitchFamily="18" charset="0"/>
                </a:rPr>
                <a:t>-f</a:t>
              </a:r>
              <a:r>
                <a:rPr lang="en-US" altLang="en-US" sz="2200" baseline="-25000" dirty="0">
                  <a:solidFill>
                    <a:schemeClr val="tx1"/>
                  </a:solidFill>
                  <a:latin typeface="Times New Roman" panose="02020603050405020304" pitchFamily="18" charset="0"/>
                </a:rPr>
                <a:t>s</a:t>
              </a:r>
              <a:r>
                <a:rPr lang="en-US" altLang="en-US" sz="2200" dirty="0">
                  <a:solidFill>
                    <a:schemeClr val="tx1"/>
                  </a:solidFill>
                  <a:latin typeface="Times New Roman" panose="02020603050405020304" pitchFamily="18" charset="0"/>
                </a:rPr>
                <a:t>/2</a:t>
              </a:r>
              <a:endParaRPr lang="en-US" altLang="en-US" sz="2200" dirty="0">
                <a:solidFill>
                  <a:schemeClr val="tx1"/>
                </a:solidFill>
                <a:latin typeface="Times New Roman" panose="02020603050405020304" pitchFamily="18" charset="0"/>
              </a:endParaRPr>
            </a:p>
          </p:txBody>
        </p:sp>
        <p:sp>
          <p:nvSpPr>
            <p:cNvPr id="408596" name="Line 26"/>
            <p:cNvSpPr/>
            <p:nvPr/>
          </p:nvSpPr>
          <p:spPr>
            <a:xfrm>
              <a:off x="3552" y="1708"/>
              <a:ext cx="1632" cy="0"/>
            </a:xfrm>
            <a:prstGeom prst="line">
              <a:avLst/>
            </a:prstGeom>
            <a:ln w="25400" cap="flat" cmpd="sng">
              <a:solidFill>
                <a:schemeClr val="tx1"/>
              </a:solidFill>
              <a:prstDash val="solid"/>
              <a:headEnd type="none" w="med" len="med"/>
              <a:tailEnd type="triangle" w="med" len="med"/>
            </a:ln>
          </p:spPr>
        </p:sp>
        <p:sp>
          <p:nvSpPr>
            <p:cNvPr id="408597" name="Line 37"/>
            <p:cNvSpPr/>
            <p:nvPr/>
          </p:nvSpPr>
          <p:spPr>
            <a:xfrm flipV="1">
              <a:off x="4368" y="1056"/>
              <a:ext cx="0" cy="912"/>
            </a:xfrm>
            <a:prstGeom prst="line">
              <a:avLst/>
            </a:prstGeom>
            <a:ln w="25400" cap="flat" cmpd="sng">
              <a:solidFill>
                <a:schemeClr val="tx1"/>
              </a:solidFill>
              <a:prstDash val="solid"/>
              <a:headEnd type="none" w="med" len="med"/>
              <a:tailEnd type="triangle" w="med" len="med"/>
            </a:ln>
          </p:spPr>
        </p:sp>
      </p:grpSp>
      <p:sp>
        <p:nvSpPr>
          <p:cNvPr id="408584" name="Slide Number Placeholder 1"/>
          <p:cNvSpPr txBox="1">
            <a:spLocks noGrp="1"/>
          </p:cNvSpPr>
          <p:nvPr>
            <p:ph type="sldNum" sz="quarter" idx="4"/>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FFFFFF"/>
                </a:solidFill>
                <a:latin typeface="Century Gothic" panose="020B0502020202020204" pitchFamily="34" charset="0"/>
                <a:cs typeface="DejaVu Sans" charset="0"/>
              </a:rPr>
              <a:t>Eeng 360   </a:t>
            </a:r>
            <a:fld id="{9A0DB2DC-4C9A-4742-B13C-FB6460FD3503}" type="slidenum">
              <a:rPr lang="en-US" altLang="en-US" sz="1400" dirty="0">
                <a:solidFill>
                  <a:srgbClr val="FFFFFF"/>
                </a:solidFill>
                <a:latin typeface="Century Gothic" panose="020B0502020202020204" pitchFamily="34" charset="0"/>
                <a:cs typeface="DejaVu Sans" charset="0"/>
              </a:rPr>
            </a:fld>
            <a:endParaRPr lang="en-US" altLang="en-US" sz="1400" dirty="0">
              <a:solidFill>
                <a:srgbClr val="FFFFFF"/>
              </a:solidFill>
              <a:latin typeface="Century Gothic" panose="020B0502020202020204" pitchFamily="34" charset="0"/>
              <a:ea typeface="DejaVu Sans" charset="0"/>
              <a:cs typeface="DejaVu Sans" charset="0"/>
            </a:endParaRPr>
          </a:p>
        </p:txBody>
      </p:sp>
      <p:sp>
        <p:nvSpPr>
          <p:cNvPr id="408585" name="Footer Placeholder 1"/>
          <p:cNvSpPr txBox="1">
            <a:spLocks noGrp="1"/>
          </p:cNvSpPr>
          <p:nvPr>
            <p:ph type="ftr" sz="quarter" idx="3"/>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09602" name="Picture 5"/>
          <p:cNvPicPr>
            <a:picLocks noChangeAspect="1"/>
          </p:cNvPicPr>
          <p:nvPr/>
        </p:nvPicPr>
        <p:blipFill>
          <a:blip r:embed="rId1"/>
          <a:stretch>
            <a:fillRect/>
          </a:stretch>
        </p:blipFill>
        <p:spPr>
          <a:xfrm>
            <a:off x="668338" y="2266950"/>
            <a:ext cx="9072562" cy="4891088"/>
          </a:xfrm>
          <a:prstGeom prst="rect">
            <a:avLst/>
          </a:prstGeom>
          <a:noFill/>
          <a:ln w="9525">
            <a:noFill/>
          </a:ln>
        </p:spPr>
      </p:pic>
      <p:sp>
        <p:nvSpPr>
          <p:cNvPr id="409603" name="Line 6"/>
          <p:cNvSpPr/>
          <p:nvPr/>
        </p:nvSpPr>
        <p:spPr>
          <a:xfrm>
            <a:off x="6635750" y="1595438"/>
            <a:ext cx="336550" cy="420687"/>
          </a:xfrm>
          <a:prstGeom prst="line">
            <a:avLst/>
          </a:prstGeom>
          <a:ln w="9525" cap="flat" cmpd="sng">
            <a:solidFill>
              <a:srgbClr val="009999"/>
            </a:solidFill>
            <a:prstDash val="solid"/>
            <a:headEnd type="none" w="med" len="med"/>
            <a:tailEnd type="triangle" w="med" len="med"/>
          </a:ln>
        </p:spPr>
      </p:sp>
      <p:sp>
        <p:nvSpPr>
          <p:cNvPr id="409604" name="Line 7"/>
          <p:cNvSpPr/>
          <p:nvPr/>
        </p:nvSpPr>
        <p:spPr>
          <a:xfrm flipH="1">
            <a:off x="4787900" y="1595438"/>
            <a:ext cx="168275" cy="2268537"/>
          </a:xfrm>
          <a:prstGeom prst="line">
            <a:avLst/>
          </a:prstGeom>
          <a:ln w="9525" cap="flat" cmpd="sng">
            <a:solidFill>
              <a:srgbClr val="008000"/>
            </a:solidFill>
            <a:prstDash val="solid"/>
            <a:headEnd type="none" w="med" len="med"/>
            <a:tailEnd type="triangle" w="med" len="med"/>
          </a:ln>
        </p:spPr>
      </p:sp>
      <p:sp>
        <p:nvSpPr>
          <p:cNvPr id="409605" name="Line 8"/>
          <p:cNvSpPr/>
          <p:nvPr/>
        </p:nvSpPr>
        <p:spPr>
          <a:xfrm>
            <a:off x="3360738" y="1763713"/>
            <a:ext cx="168275" cy="2100262"/>
          </a:xfrm>
          <a:prstGeom prst="line">
            <a:avLst/>
          </a:prstGeom>
          <a:ln w="9525" cap="flat" cmpd="sng">
            <a:solidFill>
              <a:srgbClr val="FF0000"/>
            </a:solidFill>
            <a:prstDash val="solid"/>
            <a:headEnd type="none" w="med" len="med"/>
            <a:tailEnd type="triangle" w="med" len="med"/>
          </a:ln>
        </p:spPr>
      </p:sp>
      <p:sp>
        <p:nvSpPr>
          <p:cNvPr id="409606" name="Line 9"/>
          <p:cNvSpPr/>
          <p:nvPr/>
        </p:nvSpPr>
        <p:spPr>
          <a:xfrm flipH="1">
            <a:off x="1260475" y="1679575"/>
            <a:ext cx="419100" cy="336550"/>
          </a:xfrm>
          <a:prstGeom prst="line">
            <a:avLst/>
          </a:prstGeom>
          <a:ln w="9525" cap="flat" cmpd="sng">
            <a:solidFill>
              <a:srgbClr val="0000FF"/>
            </a:solidFill>
            <a:prstDash val="solid"/>
            <a:headEnd type="none" w="med" len="med"/>
            <a:tailEnd type="triangle" w="med" len="med"/>
          </a:ln>
        </p:spPr>
      </p:sp>
      <p:sp>
        <p:nvSpPr>
          <p:cNvPr id="409607" name="Line 10"/>
          <p:cNvSpPr/>
          <p:nvPr/>
        </p:nvSpPr>
        <p:spPr>
          <a:xfrm>
            <a:off x="8064500" y="1763713"/>
            <a:ext cx="336550" cy="2016125"/>
          </a:xfrm>
          <a:prstGeom prst="line">
            <a:avLst/>
          </a:prstGeom>
          <a:ln w="9525" cap="flat" cmpd="sng">
            <a:solidFill>
              <a:srgbClr val="993300"/>
            </a:solidFill>
            <a:prstDash val="solid"/>
            <a:headEnd type="none" w="med" len="med"/>
            <a:tailEnd type="triangle" w="med" len="med"/>
          </a:ln>
        </p:spPr>
      </p:sp>
      <p:sp>
        <p:nvSpPr>
          <p:cNvPr id="409608" name="Text Box 11"/>
          <p:cNvSpPr txBox="1"/>
          <p:nvPr/>
        </p:nvSpPr>
        <p:spPr>
          <a:xfrm>
            <a:off x="2057400" y="31750"/>
            <a:ext cx="9156700" cy="717550"/>
          </a:xfrm>
          <a:prstGeom prst="rect">
            <a:avLst/>
          </a:prstGeom>
          <a:noFill/>
          <a:ln w="9525">
            <a:noFill/>
          </a:ln>
        </p:spPr>
        <p:txBody>
          <a:bodyPr lIns="100794" tIns="50397" rIns="100794" bIns="50397">
            <a:spAutoFit/>
          </a:bodyPr>
          <a:p>
            <a:pPr eaLnBrk="1" hangingPunct="1">
              <a:spcBef>
                <a:spcPct val="50000"/>
              </a:spcBef>
            </a:pPr>
            <a:r>
              <a:rPr lang="en-US" altLang="en-US" sz="4000" b="1" dirty="0">
                <a:solidFill>
                  <a:schemeClr val="tx1"/>
                </a:solidFill>
                <a:latin typeface="Times New Roman" panose="02020603050405020304" pitchFamily="18" charset="0"/>
                <a:cs typeface="Times New Roman" panose="02020603050405020304" pitchFamily="18" charset="0"/>
              </a:rPr>
              <a:t>Nyquist’s First Method for Zero ISI</a:t>
            </a:r>
            <a:endParaRPr lang="en-US" altLang="en-US" sz="4000" b="1" dirty="0">
              <a:solidFill>
                <a:schemeClr val="tx1"/>
              </a:solidFill>
              <a:latin typeface="Times New Roman" panose="02020603050405020304" pitchFamily="18" charset="0"/>
              <a:ea typeface="Times New Roman" panose="02020603050405020304" pitchFamily="18" charset="0"/>
            </a:endParaRPr>
          </a:p>
        </p:txBody>
      </p:sp>
      <p:sp>
        <p:nvSpPr>
          <p:cNvPr id="409609"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409610"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10626" name="Rectangle 26"/>
          <p:cNvSpPr>
            <a:spLocks noGrp="1"/>
          </p:cNvSpPr>
          <p:nvPr>
            <p:ph idx="1"/>
          </p:nvPr>
        </p:nvSpPr>
        <p:spPr>
          <a:xfrm>
            <a:off x="1770063" y="2987675"/>
            <a:ext cx="7194550" cy="4284663"/>
          </a:xfrm>
          <a:ln/>
        </p:spPr>
        <p:txBody>
          <a:bodyPr vert="horz" wrap="square" lIns="0" tIns="28440" rIns="0" bIns="0" anchor="t"/>
          <a:p>
            <a:pPr marL="377825" indent="-377825" defTabSz="503555" eaLnBrk="1" hangingPunct="1">
              <a:lnSpc>
                <a:spcPct val="80000"/>
              </a:lnSpc>
              <a:buClr>
                <a:srgbClr val="0000FF"/>
              </a:buClr>
              <a:buSzPct val="150000"/>
              <a:buFont typeface="Wingdings 3" panose="05040102010807070707" pitchFamily="18" charset="2"/>
              <a:buChar char=""/>
            </a:pPr>
            <a:r>
              <a:rPr lang="en-US" altLang="en-US" sz="2000" dirty="0">
                <a:latin typeface="Times New Roman" panose="02020603050405020304" pitchFamily="18" charset="0"/>
                <a:cs typeface="Times New Roman" panose="02020603050405020304" pitchFamily="18" charset="0"/>
              </a:rPr>
              <a:t>Since pulses are not possible to create due to:</a:t>
            </a:r>
            <a:endParaRPr lang="en-US" altLang="en-US" sz="2000" dirty="0">
              <a:latin typeface="Times New Roman" panose="02020603050405020304" pitchFamily="18" charset="0"/>
              <a:cs typeface="Times New Roman" panose="02020603050405020304" pitchFamily="18" charset="0"/>
            </a:endParaRPr>
          </a:p>
          <a:p>
            <a:pPr marL="817880" lvl="1" indent="-314325" defTabSz="503555" eaLnBrk="1" hangingPunct="1">
              <a:lnSpc>
                <a:spcPct val="80000"/>
              </a:lnSpc>
              <a:buClr>
                <a:srgbClr val="0000FF"/>
              </a:buClr>
              <a:buSzPct val="100000"/>
              <a:buFont typeface="Wingdings 3" panose="05040102010807070707" pitchFamily="18" charset="2"/>
              <a:buChar char=""/>
            </a:pPr>
            <a:r>
              <a:rPr lang="en-US" altLang="en-US" sz="2000" dirty="0">
                <a:latin typeface="Times New Roman" panose="02020603050405020304" pitchFamily="18" charset="0"/>
                <a:cs typeface="Times New Roman" panose="02020603050405020304" pitchFamily="18" charset="0"/>
              </a:rPr>
              <a:t>Infinite time duration.</a:t>
            </a:r>
            <a:endParaRPr lang="en-US" altLang="en-US" sz="2000" dirty="0">
              <a:latin typeface="Times New Roman" panose="02020603050405020304" pitchFamily="18" charset="0"/>
              <a:cs typeface="Times New Roman" panose="02020603050405020304" pitchFamily="18" charset="0"/>
            </a:endParaRPr>
          </a:p>
          <a:p>
            <a:pPr marL="817880" lvl="1" indent="-314325" defTabSz="503555" eaLnBrk="1" hangingPunct="1">
              <a:lnSpc>
                <a:spcPct val="80000"/>
              </a:lnSpc>
              <a:buClr>
                <a:srgbClr val="0000FF"/>
              </a:buClr>
              <a:buSzPct val="100000"/>
              <a:buFont typeface="Wingdings 3" panose="05040102010807070707" pitchFamily="18" charset="2"/>
              <a:buChar char=""/>
            </a:pPr>
            <a:r>
              <a:rPr lang="en-US" altLang="en-US" sz="2000" dirty="0">
                <a:latin typeface="Times New Roman" panose="02020603050405020304" pitchFamily="18" charset="0"/>
                <a:cs typeface="Times New Roman" panose="02020603050405020304" pitchFamily="18" charset="0"/>
              </a:rPr>
              <a:t>Sharp transition band in the frequency domain.</a:t>
            </a:r>
            <a:endParaRPr lang="en-US" altLang="en-US" sz="2000" dirty="0">
              <a:latin typeface="Times New Roman" panose="02020603050405020304" pitchFamily="18" charset="0"/>
              <a:cs typeface="Times New Roman" panose="02020603050405020304" pitchFamily="18" charset="0"/>
            </a:endParaRPr>
          </a:p>
          <a:p>
            <a:pPr marL="377825" indent="-377825" defTabSz="503555" eaLnBrk="1" hangingPunct="1">
              <a:lnSpc>
                <a:spcPct val="80000"/>
              </a:lnSpc>
              <a:buClr>
                <a:srgbClr val="0000FF"/>
              </a:buClr>
              <a:buSzPct val="150000"/>
              <a:buFont typeface="Wingdings 3" panose="05040102010807070707" pitchFamily="18" charset="2"/>
              <a:buChar char=""/>
            </a:pPr>
            <a:r>
              <a:rPr lang="en-US" altLang="en-US" sz="2000" dirty="0">
                <a:latin typeface="Times New Roman" panose="02020603050405020304" pitchFamily="18" charset="0"/>
                <a:cs typeface="Times New Roman" panose="02020603050405020304" pitchFamily="18" charset="0"/>
              </a:rPr>
              <a:t>The Sinc pulse shape can cause significant ISI in the presence of timing errors.</a:t>
            </a:r>
            <a:endParaRPr lang="en-US" altLang="en-US" sz="2000" dirty="0">
              <a:latin typeface="Times New Roman" panose="02020603050405020304" pitchFamily="18" charset="0"/>
              <a:cs typeface="Times New Roman" panose="02020603050405020304" pitchFamily="18" charset="0"/>
            </a:endParaRPr>
          </a:p>
          <a:p>
            <a:pPr marL="817880" lvl="1" indent="-314325" defTabSz="503555" eaLnBrk="1" hangingPunct="1">
              <a:lnSpc>
                <a:spcPct val="80000"/>
              </a:lnSpc>
              <a:buClr>
                <a:srgbClr val="0000FF"/>
              </a:buClr>
              <a:buSzPct val="100000"/>
              <a:buFont typeface="Wingdings 3" panose="05040102010807070707" pitchFamily="18" charset="2"/>
              <a:buChar char=""/>
            </a:pPr>
            <a:r>
              <a:rPr lang="en-US" altLang="en-US" sz="2000" dirty="0">
                <a:latin typeface="Times New Roman" panose="02020603050405020304" pitchFamily="18" charset="0"/>
                <a:cs typeface="Times New Roman" panose="02020603050405020304" pitchFamily="18" charset="0"/>
              </a:rPr>
              <a:t>If the received signal is not sampled at </a:t>
            </a:r>
            <a:r>
              <a:rPr lang="en-US" altLang="en-US" sz="2000" i="1" dirty="0">
                <a:latin typeface="Times New Roman" panose="02020603050405020304" pitchFamily="18" charset="0"/>
                <a:cs typeface="Times New Roman" panose="02020603050405020304" pitchFamily="18" charset="0"/>
              </a:rPr>
              <a:t>exactly</a:t>
            </a:r>
            <a:r>
              <a:rPr lang="en-US" altLang="en-US" sz="2000" dirty="0">
                <a:latin typeface="Times New Roman" panose="02020603050405020304" pitchFamily="18" charset="0"/>
                <a:cs typeface="Times New Roman" panose="02020603050405020304" pitchFamily="18" charset="0"/>
              </a:rPr>
              <a:t> the bit instant (Synchronization Errors), then ISI will occur.</a:t>
            </a:r>
            <a:endParaRPr lang="en-US" altLang="en-US" sz="2000" dirty="0">
              <a:latin typeface="Times New Roman" panose="02020603050405020304" pitchFamily="18" charset="0"/>
              <a:cs typeface="Times New Roman" panose="02020603050405020304" pitchFamily="18" charset="0"/>
            </a:endParaRPr>
          </a:p>
          <a:p>
            <a:pPr marL="377825" indent="-377825" defTabSz="503555" eaLnBrk="1" hangingPunct="1">
              <a:lnSpc>
                <a:spcPct val="80000"/>
              </a:lnSpc>
              <a:buClr>
                <a:srgbClr val="0000FF"/>
              </a:buClr>
              <a:buSzPct val="150000"/>
              <a:buFont typeface="Wingdings 3" panose="05040102010807070707" pitchFamily="18" charset="2"/>
              <a:buChar char=""/>
            </a:pPr>
            <a:r>
              <a:rPr lang="en-US" altLang="en-US" sz="2000" dirty="0">
                <a:latin typeface="Times New Roman" panose="02020603050405020304" pitchFamily="18" charset="0"/>
                <a:cs typeface="Times New Roman" panose="02020603050405020304" pitchFamily="18" charset="0"/>
              </a:rPr>
              <a:t>We seek a pulse shape that:</a:t>
            </a:r>
            <a:endParaRPr lang="en-US" altLang="en-US" sz="2000" dirty="0">
              <a:latin typeface="Times New Roman" panose="02020603050405020304" pitchFamily="18" charset="0"/>
              <a:cs typeface="Times New Roman" panose="02020603050405020304" pitchFamily="18" charset="0"/>
            </a:endParaRPr>
          </a:p>
          <a:p>
            <a:pPr marL="817880" lvl="1" indent="-314325" defTabSz="503555" eaLnBrk="1" hangingPunct="1">
              <a:lnSpc>
                <a:spcPct val="80000"/>
              </a:lnSpc>
              <a:buClr>
                <a:srgbClr val="0000FF"/>
              </a:buClr>
              <a:buSzPct val="100000"/>
              <a:buFont typeface="Wingdings 3" panose="05040102010807070707" pitchFamily="18" charset="2"/>
              <a:buChar char=""/>
            </a:pPr>
            <a:r>
              <a:rPr lang="en-US" altLang="en-US" sz="2000" dirty="0">
                <a:latin typeface="Times New Roman" panose="02020603050405020304" pitchFamily="18" charset="0"/>
                <a:cs typeface="Times New Roman" panose="02020603050405020304" pitchFamily="18" charset="0"/>
              </a:rPr>
              <a:t>Has a more gradual transition in the frequency domain.</a:t>
            </a:r>
            <a:endParaRPr lang="en-US" altLang="en-US" sz="2000" dirty="0">
              <a:latin typeface="Times New Roman" panose="02020603050405020304" pitchFamily="18" charset="0"/>
              <a:cs typeface="Times New Roman" panose="02020603050405020304" pitchFamily="18" charset="0"/>
            </a:endParaRPr>
          </a:p>
          <a:p>
            <a:pPr marL="817880" lvl="1" indent="-314325" defTabSz="503555" eaLnBrk="1" hangingPunct="1">
              <a:lnSpc>
                <a:spcPct val="80000"/>
              </a:lnSpc>
              <a:buClr>
                <a:srgbClr val="0000FF"/>
              </a:buClr>
              <a:buSzPct val="100000"/>
              <a:buFont typeface="Wingdings 3" panose="05040102010807070707" pitchFamily="18" charset="2"/>
              <a:buChar char=""/>
            </a:pPr>
            <a:r>
              <a:rPr lang="en-US" altLang="en-US" sz="2000" dirty="0">
                <a:latin typeface="Times New Roman" panose="02020603050405020304" pitchFamily="18" charset="0"/>
                <a:cs typeface="Times New Roman" panose="02020603050405020304" pitchFamily="18" charset="0"/>
              </a:rPr>
              <a:t>Is more robust to timing errors.</a:t>
            </a:r>
            <a:endParaRPr lang="en-US" altLang="en-US" sz="2000" dirty="0">
              <a:latin typeface="Times New Roman" panose="02020603050405020304" pitchFamily="18" charset="0"/>
              <a:cs typeface="Times New Roman" panose="02020603050405020304" pitchFamily="18" charset="0"/>
            </a:endParaRPr>
          </a:p>
          <a:p>
            <a:pPr marL="817880" lvl="1" indent="-314325" defTabSz="503555" eaLnBrk="1" hangingPunct="1">
              <a:lnSpc>
                <a:spcPct val="80000"/>
              </a:lnSpc>
              <a:buClr>
                <a:srgbClr val="0000FF"/>
              </a:buClr>
              <a:buSzPct val="100000"/>
              <a:buFont typeface="Wingdings 3" panose="05040102010807070707" pitchFamily="18" charset="2"/>
              <a:buChar char=""/>
            </a:pPr>
            <a:r>
              <a:rPr lang="en-US" altLang="en-US" sz="2000" dirty="0">
                <a:latin typeface="Times New Roman" panose="02020603050405020304" pitchFamily="18" charset="0"/>
                <a:cs typeface="Times New Roman" panose="02020603050405020304" pitchFamily="18" charset="0"/>
              </a:rPr>
              <a:t>Yet still satisfies Nyquist’s first method for zero ISI. </a:t>
            </a:r>
            <a:endParaRPr lang="en-US" altLang="en-US" sz="2000" dirty="0">
              <a:latin typeface="Times New Roman" panose="02020603050405020304" pitchFamily="18" charset="0"/>
              <a:ea typeface="Times New Roman" panose="02020603050405020304" pitchFamily="18" charset="0"/>
            </a:endParaRPr>
          </a:p>
        </p:txBody>
      </p:sp>
      <p:sp>
        <p:nvSpPr>
          <p:cNvPr id="410627" name="Text Box 4"/>
          <p:cNvSpPr txBox="1"/>
          <p:nvPr/>
        </p:nvSpPr>
        <p:spPr>
          <a:xfrm>
            <a:off x="2087563" y="0"/>
            <a:ext cx="7656512" cy="593725"/>
          </a:xfrm>
          <a:prstGeom prst="rect">
            <a:avLst/>
          </a:prstGeom>
          <a:noFill/>
          <a:ln w="9525">
            <a:noFill/>
          </a:ln>
        </p:spPr>
        <p:txBody>
          <a:bodyPr lIns="100794" tIns="50397" rIns="100794" bIns="50397">
            <a:spAutoFit/>
          </a:bodyPr>
          <a:p>
            <a:pPr eaLnBrk="1" hangingPunct="1">
              <a:spcBef>
                <a:spcPct val="50000"/>
              </a:spcBef>
            </a:pPr>
            <a:r>
              <a:rPr lang="en-US" altLang="en-US" sz="3200" b="1" dirty="0">
                <a:solidFill>
                  <a:schemeClr val="tx1"/>
                </a:solidFill>
                <a:latin typeface="Comic Sans MS" panose="030F0702030302020204" pitchFamily="66" charset="0"/>
              </a:rPr>
              <a:t>Nyquist’s First Method for Zero ISI</a:t>
            </a:r>
            <a:endParaRPr lang="en-US" altLang="en-US" sz="3200" b="1" dirty="0">
              <a:solidFill>
                <a:schemeClr val="tx1"/>
              </a:solidFill>
              <a:latin typeface="Comic Sans MS" panose="030F0702030302020204" pitchFamily="66" charset="0"/>
            </a:endParaRPr>
          </a:p>
        </p:txBody>
      </p:sp>
      <p:sp>
        <p:nvSpPr>
          <p:cNvPr id="410628" name="Text Box 20"/>
          <p:cNvSpPr txBox="1"/>
          <p:nvPr/>
        </p:nvSpPr>
        <p:spPr>
          <a:xfrm>
            <a:off x="3468688" y="895350"/>
            <a:ext cx="839787" cy="438150"/>
          </a:xfrm>
          <a:prstGeom prst="rect">
            <a:avLst/>
          </a:prstGeom>
          <a:noFill/>
          <a:ln w="9525">
            <a:noFill/>
          </a:ln>
        </p:spPr>
        <p:txBody>
          <a:bodyPr lIns="100794" tIns="50397" rIns="100794" bIns="50397">
            <a:spAutoFit/>
          </a:bodyPr>
          <a:p>
            <a:pPr eaLnBrk="1" hangingPunct="1">
              <a:spcBef>
                <a:spcPct val="50000"/>
              </a:spcBef>
            </a:pPr>
            <a:r>
              <a:rPr lang="en-US" altLang="en-US" sz="2200" i="1" dirty="0">
                <a:solidFill>
                  <a:schemeClr val="tx1"/>
                </a:solidFill>
                <a:latin typeface="Times New Roman" panose="02020603050405020304" pitchFamily="18" charset="0"/>
              </a:rPr>
              <a:t>h</a:t>
            </a:r>
            <a:r>
              <a:rPr lang="en-US" altLang="en-US" sz="2200" baseline="-25000" dirty="0">
                <a:solidFill>
                  <a:schemeClr val="tx1"/>
                </a:solidFill>
                <a:latin typeface="Times New Roman" panose="02020603050405020304" pitchFamily="18" charset="0"/>
              </a:rPr>
              <a:t>e</a:t>
            </a:r>
            <a:r>
              <a:rPr lang="en-US" altLang="en-US" sz="2200" dirty="0">
                <a:solidFill>
                  <a:schemeClr val="tx1"/>
                </a:solidFill>
                <a:latin typeface="Times New Roman" panose="02020603050405020304" pitchFamily="18" charset="0"/>
              </a:rPr>
              <a:t>(</a:t>
            </a:r>
            <a:r>
              <a:rPr lang="en-US" altLang="en-US" sz="2200" i="1" dirty="0">
                <a:solidFill>
                  <a:schemeClr val="tx1"/>
                </a:solidFill>
                <a:latin typeface="Times New Roman" panose="02020603050405020304" pitchFamily="18" charset="0"/>
              </a:rPr>
              <a:t>t</a:t>
            </a:r>
            <a:r>
              <a:rPr lang="en-US" altLang="en-US" sz="2200" dirty="0">
                <a:solidFill>
                  <a:schemeClr val="tx1"/>
                </a:solidFill>
                <a:latin typeface="Times New Roman" panose="02020603050405020304" pitchFamily="18" charset="0"/>
              </a:rPr>
              <a:t>)</a:t>
            </a:r>
            <a:endParaRPr lang="en-US" altLang="en-US" sz="2200" dirty="0">
              <a:solidFill>
                <a:schemeClr val="tx1"/>
              </a:solidFill>
              <a:latin typeface="Times New Roman" panose="02020603050405020304" pitchFamily="18" charset="0"/>
            </a:endParaRPr>
          </a:p>
        </p:txBody>
      </p:sp>
      <p:grpSp>
        <p:nvGrpSpPr>
          <p:cNvPr id="410629" name="Group 25"/>
          <p:cNvGrpSpPr/>
          <p:nvPr/>
        </p:nvGrpSpPr>
        <p:grpSpPr>
          <a:xfrm>
            <a:off x="7034213" y="776288"/>
            <a:ext cx="2100262" cy="1949450"/>
            <a:chOff x="3264" y="960"/>
            <a:chExt cx="1776" cy="1114"/>
          </a:xfrm>
        </p:grpSpPr>
        <p:sp>
          <p:nvSpPr>
            <p:cNvPr id="410639" name="Line 9"/>
            <p:cNvSpPr/>
            <p:nvPr/>
          </p:nvSpPr>
          <p:spPr>
            <a:xfrm>
              <a:off x="3264" y="1756"/>
              <a:ext cx="1632" cy="0"/>
            </a:xfrm>
            <a:prstGeom prst="line">
              <a:avLst/>
            </a:prstGeom>
            <a:ln w="9525" cap="flat" cmpd="sng">
              <a:solidFill>
                <a:schemeClr val="tx1"/>
              </a:solidFill>
              <a:prstDash val="solid"/>
              <a:headEnd type="none" w="med" len="med"/>
              <a:tailEnd type="triangle" w="med" len="med"/>
            </a:ln>
          </p:spPr>
        </p:sp>
        <p:sp>
          <p:nvSpPr>
            <p:cNvPr id="410640" name="Rectangle 10"/>
            <p:cNvSpPr/>
            <p:nvPr/>
          </p:nvSpPr>
          <p:spPr>
            <a:xfrm>
              <a:off x="3648" y="1276"/>
              <a:ext cx="864" cy="480"/>
            </a:xfrm>
            <a:prstGeom prst="rect">
              <a:avLst/>
            </a:prstGeom>
            <a:noFill/>
            <a:ln w="9525" cap="flat" cmpd="sng">
              <a:solidFill>
                <a:schemeClr val="tx1"/>
              </a:solidFill>
              <a:prstDash val="solid"/>
              <a:miter/>
              <a:headEnd type="none" w="med" len="med"/>
              <a:tailEnd type="none" w="med" len="med"/>
            </a:ln>
          </p:spPr>
          <p:txBody>
            <a:bodyPr wrap="none" anchor="ctr"/>
            <a:p>
              <a:pPr eaLnBrk="1" hangingPunct="1"/>
              <a:endParaRPr lang="en-US" altLang="en-US" dirty="0">
                <a:latin typeface="Times New Roman" panose="02020603050405020304" pitchFamily="18" charset="0"/>
              </a:endParaRPr>
            </a:p>
          </p:txBody>
        </p:sp>
        <p:sp>
          <p:nvSpPr>
            <p:cNvPr id="410641" name="Line 11"/>
            <p:cNvSpPr/>
            <p:nvPr/>
          </p:nvSpPr>
          <p:spPr>
            <a:xfrm>
              <a:off x="4080" y="1708"/>
              <a:ext cx="0" cy="96"/>
            </a:xfrm>
            <a:prstGeom prst="line">
              <a:avLst/>
            </a:prstGeom>
            <a:ln w="9525" cap="flat" cmpd="sng">
              <a:solidFill>
                <a:schemeClr val="tx1"/>
              </a:solidFill>
              <a:prstDash val="solid"/>
              <a:headEnd type="none" w="med" len="med"/>
              <a:tailEnd type="none" w="med" len="med"/>
            </a:ln>
          </p:spPr>
        </p:sp>
        <p:sp>
          <p:nvSpPr>
            <p:cNvPr id="410642" name="Line 12"/>
            <p:cNvSpPr/>
            <p:nvPr/>
          </p:nvSpPr>
          <p:spPr>
            <a:xfrm>
              <a:off x="3648" y="1708"/>
              <a:ext cx="0" cy="96"/>
            </a:xfrm>
            <a:prstGeom prst="line">
              <a:avLst/>
            </a:prstGeom>
            <a:ln w="9525" cap="flat" cmpd="sng">
              <a:solidFill>
                <a:schemeClr val="tx1"/>
              </a:solidFill>
              <a:prstDash val="solid"/>
              <a:headEnd type="none" w="med" len="med"/>
              <a:tailEnd type="none" w="med" len="med"/>
            </a:ln>
          </p:spPr>
        </p:sp>
        <p:sp>
          <p:nvSpPr>
            <p:cNvPr id="410643" name="Line 13"/>
            <p:cNvSpPr/>
            <p:nvPr/>
          </p:nvSpPr>
          <p:spPr>
            <a:xfrm>
              <a:off x="4512" y="1708"/>
              <a:ext cx="0" cy="96"/>
            </a:xfrm>
            <a:prstGeom prst="line">
              <a:avLst/>
            </a:prstGeom>
            <a:ln w="9525" cap="flat" cmpd="sng">
              <a:solidFill>
                <a:schemeClr val="tx1"/>
              </a:solidFill>
              <a:prstDash val="solid"/>
              <a:headEnd type="none" w="med" len="med"/>
              <a:tailEnd type="none" w="med" len="med"/>
            </a:ln>
          </p:spPr>
        </p:sp>
        <p:graphicFrame>
          <p:nvGraphicFramePr>
            <p:cNvPr id="410644" name="Object 16"/>
            <p:cNvGraphicFramePr>
              <a:graphicFrameLocks noChangeAspect="1"/>
            </p:cNvGraphicFramePr>
            <p:nvPr/>
          </p:nvGraphicFramePr>
          <p:xfrm>
            <a:off x="4049" y="1852"/>
            <a:ext cx="79" cy="111"/>
          </p:xfrm>
          <a:graphic>
            <a:graphicData uri="http://schemas.openxmlformats.org/presentationml/2006/ole">
              <mc:AlternateContent xmlns:mc="http://schemas.openxmlformats.org/markup-compatibility/2006">
                <mc:Choice xmlns:v="urn:schemas-microsoft-com:vml" Requires="v">
                  <p:oleObj spid="_x0000_s3260" name="" r:id="rId1" imgW="127000" imgH="177165" progId="Equation.3">
                    <p:embed/>
                  </p:oleObj>
                </mc:Choice>
                <mc:Fallback>
                  <p:oleObj name="" r:id="rId1" imgW="127000" imgH="177165" progId="Equation.3">
                    <p:embed/>
                    <p:pic>
                      <p:nvPicPr>
                        <p:cNvPr id="0" name="Picture 3259"/>
                        <p:cNvPicPr/>
                        <p:nvPr/>
                      </p:nvPicPr>
                      <p:blipFill>
                        <a:blip r:embed="rId2"/>
                        <a:stretch>
                          <a:fillRect/>
                        </a:stretch>
                      </p:blipFill>
                      <p:spPr>
                        <a:xfrm>
                          <a:off x="4049" y="1852"/>
                          <a:ext cx="79" cy="111"/>
                        </a:xfrm>
                        <a:prstGeom prst="rect">
                          <a:avLst/>
                        </a:prstGeom>
                        <a:noFill/>
                        <a:ln w="38100">
                          <a:noFill/>
                          <a:miter/>
                        </a:ln>
                      </p:spPr>
                    </p:pic>
                  </p:oleObj>
                </mc:Fallback>
              </mc:AlternateContent>
            </a:graphicData>
          </a:graphic>
        </p:graphicFrame>
        <p:graphicFrame>
          <p:nvGraphicFramePr>
            <p:cNvPr id="410645" name="Object 17"/>
            <p:cNvGraphicFramePr>
              <a:graphicFrameLocks noChangeAspect="1"/>
            </p:cNvGraphicFramePr>
            <p:nvPr/>
          </p:nvGraphicFramePr>
          <p:xfrm>
            <a:off x="4848" y="1756"/>
            <a:ext cx="95" cy="127"/>
          </p:xfrm>
          <a:graphic>
            <a:graphicData uri="http://schemas.openxmlformats.org/presentationml/2006/ole">
              <mc:AlternateContent xmlns:mc="http://schemas.openxmlformats.org/markup-compatibility/2006">
                <mc:Choice xmlns:v="urn:schemas-microsoft-com:vml" Requires="v">
                  <p:oleObj spid="_x0000_s3259" name="" r:id="rId3" imgW="152400" imgH="203200" progId="Equation.3">
                    <p:embed/>
                  </p:oleObj>
                </mc:Choice>
                <mc:Fallback>
                  <p:oleObj name="" r:id="rId3" imgW="152400" imgH="203200" progId="Equation.3">
                    <p:embed/>
                    <p:pic>
                      <p:nvPicPr>
                        <p:cNvPr id="0" name="Picture 3258"/>
                        <p:cNvPicPr/>
                        <p:nvPr/>
                      </p:nvPicPr>
                      <p:blipFill>
                        <a:blip r:embed="rId4"/>
                        <a:stretch>
                          <a:fillRect/>
                        </a:stretch>
                      </p:blipFill>
                      <p:spPr>
                        <a:xfrm>
                          <a:off x="4848" y="1756"/>
                          <a:ext cx="95" cy="127"/>
                        </a:xfrm>
                        <a:prstGeom prst="rect">
                          <a:avLst/>
                        </a:prstGeom>
                        <a:noFill/>
                        <a:ln w="38100">
                          <a:noFill/>
                          <a:miter/>
                        </a:ln>
                      </p:spPr>
                    </p:pic>
                  </p:oleObj>
                </mc:Fallback>
              </mc:AlternateContent>
            </a:graphicData>
          </a:graphic>
        </p:graphicFrame>
        <p:sp>
          <p:nvSpPr>
            <p:cNvPr id="410646" name="Text Box 21"/>
            <p:cNvSpPr txBox="1"/>
            <p:nvPr/>
          </p:nvSpPr>
          <p:spPr>
            <a:xfrm>
              <a:off x="3648" y="960"/>
              <a:ext cx="672" cy="250"/>
            </a:xfrm>
            <a:prstGeom prst="rect">
              <a:avLst/>
            </a:prstGeom>
            <a:noFill/>
            <a:ln w="9525">
              <a:noFill/>
            </a:ln>
          </p:spPr>
          <p:txBody>
            <a:bodyPr>
              <a:spAutoFit/>
            </a:bodyPr>
            <a:p>
              <a:pPr eaLnBrk="1" hangingPunct="1">
                <a:spcBef>
                  <a:spcPct val="50000"/>
                </a:spcBef>
              </a:pPr>
              <a:r>
                <a:rPr lang="en-US" altLang="en-US" sz="2200" i="1" dirty="0">
                  <a:solidFill>
                    <a:schemeClr val="tx1"/>
                  </a:solidFill>
                  <a:latin typeface="Times New Roman" panose="02020603050405020304" pitchFamily="18" charset="0"/>
                </a:rPr>
                <a:t>H</a:t>
              </a:r>
              <a:r>
                <a:rPr lang="en-US" altLang="en-US" sz="2200" baseline="-25000" dirty="0">
                  <a:solidFill>
                    <a:schemeClr val="tx1"/>
                  </a:solidFill>
                  <a:latin typeface="Times New Roman" panose="02020603050405020304" pitchFamily="18" charset="0"/>
                </a:rPr>
                <a:t>e</a:t>
              </a:r>
              <a:r>
                <a:rPr lang="en-US" altLang="en-US" sz="2200" dirty="0">
                  <a:solidFill>
                    <a:schemeClr val="tx1"/>
                  </a:solidFill>
                  <a:latin typeface="Times New Roman" panose="02020603050405020304" pitchFamily="18" charset="0"/>
                </a:rPr>
                <a:t>(</a:t>
              </a:r>
              <a:r>
                <a:rPr lang="en-US" altLang="en-US" sz="2200" i="1" dirty="0">
                  <a:solidFill>
                    <a:schemeClr val="tx1"/>
                  </a:solidFill>
                  <a:latin typeface="Times New Roman" panose="02020603050405020304" pitchFamily="18" charset="0"/>
                </a:rPr>
                <a:t>f</a:t>
              </a:r>
              <a:r>
                <a:rPr lang="en-US" altLang="en-US" sz="2200" dirty="0">
                  <a:solidFill>
                    <a:schemeClr val="tx1"/>
                  </a:solidFill>
                  <a:latin typeface="Times New Roman" panose="02020603050405020304" pitchFamily="18" charset="0"/>
                </a:rPr>
                <a:t>)</a:t>
              </a:r>
              <a:endParaRPr lang="en-US" altLang="en-US" sz="2200" dirty="0">
                <a:solidFill>
                  <a:schemeClr val="tx1"/>
                </a:solidFill>
                <a:latin typeface="Times New Roman" panose="02020603050405020304" pitchFamily="18" charset="0"/>
              </a:endParaRPr>
            </a:p>
          </p:txBody>
        </p:sp>
        <p:sp>
          <p:nvSpPr>
            <p:cNvPr id="410647" name="Text Box 22"/>
            <p:cNvSpPr txBox="1"/>
            <p:nvPr/>
          </p:nvSpPr>
          <p:spPr>
            <a:xfrm>
              <a:off x="4560" y="1152"/>
              <a:ext cx="480" cy="250"/>
            </a:xfrm>
            <a:prstGeom prst="rect">
              <a:avLst/>
            </a:prstGeom>
            <a:noFill/>
            <a:ln w="9525">
              <a:noFill/>
            </a:ln>
          </p:spPr>
          <p:txBody>
            <a:bodyPr>
              <a:spAutoFit/>
            </a:bodyPr>
            <a:p>
              <a:pPr eaLnBrk="1" hangingPunct="1">
                <a:spcBef>
                  <a:spcPct val="50000"/>
                </a:spcBef>
              </a:pPr>
              <a:r>
                <a:rPr lang="en-US" altLang="en-US" sz="2200" dirty="0">
                  <a:solidFill>
                    <a:schemeClr val="tx1"/>
                  </a:solidFill>
                  <a:latin typeface="Times New Roman" panose="02020603050405020304" pitchFamily="18" charset="0"/>
                </a:rPr>
                <a:t>1/</a:t>
              </a:r>
              <a:r>
                <a:rPr lang="en-US" altLang="en-US" sz="2200" i="1" dirty="0">
                  <a:solidFill>
                    <a:schemeClr val="tx1"/>
                  </a:solidFill>
                  <a:latin typeface="Times New Roman" panose="02020603050405020304" pitchFamily="18" charset="0"/>
                </a:rPr>
                <a:t>f</a:t>
              </a:r>
              <a:r>
                <a:rPr lang="en-US" altLang="en-US" sz="2200" baseline="-25000" dirty="0">
                  <a:solidFill>
                    <a:schemeClr val="tx1"/>
                  </a:solidFill>
                  <a:latin typeface="Times New Roman" panose="02020603050405020304" pitchFamily="18" charset="0"/>
                </a:rPr>
                <a:t>s</a:t>
              </a:r>
              <a:endParaRPr lang="en-US" altLang="en-US" sz="2200" dirty="0">
                <a:solidFill>
                  <a:schemeClr val="tx1"/>
                </a:solidFill>
                <a:latin typeface="Times New Roman" panose="02020603050405020304" pitchFamily="18" charset="0"/>
              </a:endParaRPr>
            </a:p>
          </p:txBody>
        </p:sp>
        <p:sp>
          <p:nvSpPr>
            <p:cNvPr id="410648" name="Text Box 23"/>
            <p:cNvSpPr txBox="1"/>
            <p:nvPr/>
          </p:nvSpPr>
          <p:spPr>
            <a:xfrm>
              <a:off x="4224" y="1776"/>
              <a:ext cx="480" cy="250"/>
            </a:xfrm>
            <a:prstGeom prst="rect">
              <a:avLst/>
            </a:prstGeom>
            <a:noFill/>
            <a:ln w="9525">
              <a:noFill/>
            </a:ln>
          </p:spPr>
          <p:txBody>
            <a:bodyPr>
              <a:spAutoFit/>
            </a:bodyPr>
            <a:p>
              <a:pPr eaLnBrk="1" hangingPunct="1">
                <a:spcBef>
                  <a:spcPct val="50000"/>
                </a:spcBef>
              </a:pPr>
              <a:r>
                <a:rPr lang="en-US" altLang="en-US" sz="2200" i="1" dirty="0">
                  <a:solidFill>
                    <a:schemeClr val="tx1"/>
                  </a:solidFill>
                  <a:latin typeface="Times New Roman" panose="02020603050405020304" pitchFamily="18" charset="0"/>
                </a:rPr>
                <a:t>f</a:t>
              </a:r>
              <a:r>
                <a:rPr lang="en-US" altLang="en-US" sz="2200" baseline="-25000" dirty="0">
                  <a:solidFill>
                    <a:schemeClr val="tx1"/>
                  </a:solidFill>
                  <a:latin typeface="Times New Roman" panose="02020603050405020304" pitchFamily="18" charset="0"/>
                </a:rPr>
                <a:t>s</a:t>
              </a:r>
              <a:r>
                <a:rPr lang="en-US" altLang="en-US" sz="2200" dirty="0">
                  <a:solidFill>
                    <a:schemeClr val="tx1"/>
                  </a:solidFill>
                  <a:latin typeface="Times New Roman" panose="02020603050405020304" pitchFamily="18" charset="0"/>
                </a:rPr>
                <a:t>/2</a:t>
              </a:r>
              <a:endParaRPr lang="en-US" altLang="en-US" sz="2200" dirty="0">
                <a:solidFill>
                  <a:schemeClr val="tx1"/>
                </a:solidFill>
                <a:latin typeface="Times New Roman" panose="02020603050405020304" pitchFamily="18" charset="0"/>
              </a:endParaRPr>
            </a:p>
          </p:txBody>
        </p:sp>
        <p:sp>
          <p:nvSpPr>
            <p:cNvPr id="410649" name="Text Box 24"/>
            <p:cNvSpPr txBox="1"/>
            <p:nvPr/>
          </p:nvSpPr>
          <p:spPr>
            <a:xfrm>
              <a:off x="3408" y="1824"/>
              <a:ext cx="480" cy="250"/>
            </a:xfrm>
            <a:prstGeom prst="rect">
              <a:avLst/>
            </a:prstGeom>
            <a:noFill/>
            <a:ln w="9525">
              <a:noFill/>
            </a:ln>
          </p:spPr>
          <p:txBody>
            <a:bodyPr>
              <a:spAutoFit/>
            </a:bodyPr>
            <a:p>
              <a:pPr eaLnBrk="1" hangingPunct="1">
                <a:spcBef>
                  <a:spcPct val="50000"/>
                </a:spcBef>
              </a:pPr>
              <a:r>
                <a:rPr lang="en-US" altLang="en-US" sz="2200" i="1" dirty="0">
                  <a:solidFill>
                    <a:schemeClr val="tx1"/>
                  </a:solidFill>
                  <a:latin typeface="Times New Roman" panose="02020603050405020304" pitchFamily="18" charset="0"/>
                </a:rPr>
                <a:t>-f</a:t>
              </a:r>
              <a:r>
                <a:rPr lang="en-US" altLang="en-US" sz="2200" baseline="-25000" dirty="0">
                  <a:solidFill>
                    <a:schemeClr val="tx1"/>
                  </a:solidFill>
                  <a:latin typeface="Times New Roman" panose="02020603050405020304" pitchFamily="18" charset="0"/>
                </a:rPr>
                <a:t>s</a:t>
              </a:r>
              <a:r>
                <a:rPr lang="en-US" altLang="en-US" sz="2200" dirty="0">
                  <a:solidFill>
                    <a:schemeClr val="tx1"/>
                  </a:solidFill>
                  <a:latin typeface="Times New Roman" panose="02020603050405020304" pitchFamily="18" charset="0"/>
                </a:rPr>
                <a:t>/2</a:t>
              </a:r>
              <a:endParaRPr lang="en-US" altLang="en-US" sz="2200" dirty="0">
                <a:solidFill>
                  <a:schemeClr val="tx1"/>
                </a:solidFill>
                <a:latin typeface="Times New Roman" panose="02020603050405020304" pitchFamily="18" charset="0"/>
              </a:endParaRPr>
            </a:p>
          </p:txBody>
        </p:sp>
      </p:grpSp>
      <p:grpSp>
        <p:nvGrpSpPr>
          <p:cNvPr id="410630" name="Group 34"/>
          <p:cNvGrpSpPr/>
          <p:nvPr/>
        </p:nvGrpSpPr>
        <p:grpSpPr>
          <a:xfrm>
            <a:off x="3024188" y="866775"/>
            <a:ext cx="3036887" cy="1787525"/>
            <a:chOff x="0" y="432"/>
            <a:chExt cx="2976" cy="1021"/>
          </a:xfrm>
        </p:grpSpPr>
        <p:sp>
          <p:nvSpPr>
            <p:cNvPr id="410633" name="Freeform 28"/>
            <p:cNvSpPr/>
            <p:nvPr/>
          </p:nvSpPr>
          <p:spPr>
            <a:xfrm>
              <a:off x="480" y="432"/>
              <a:ext cx="1693" cy="862"/>
            </a:xfrm>
            <a:custGeom>
              <a:avLst/>
              <a:gdLst>
                <a:gd name="txL" fmla="*/ 0 w 2047"/>
                <a:gd name="txT" fmla="*/ 0 h 1516"/>
                <a:gd name="txR" fmla="*/ 2047 w 2047"/>
                <a:gd name="txB" fmla="*/ 1516 h 1516"/>
              </a:gdLst>
              <a:ahLst/>
              <a:cxnLst>
                <a:cxn ang="0">
                  <a:pos x="18" y="77"/>
                </a:cxn>
                <a:cxn ang="0">
                  <a:pos x="37" y="77"/>
                </a:cxn>
                <a:cxn ang="0">
                  <a:pos x="57" y="77"/>
                </a:cxn>
                <a:cxn ang="0">
                  <a:pos x="77" y="77"/>
                </a:cxn>
                <a:cxn ang="0">
                  <a:pos x="97" y="77"/>
                </a:cxn>
                <a:cxn ang="0">
                  <a:pos x="117" y="78"/>
                </a:cxn>
                <a:cxn ang="0">
                  <a:pos x="136" y="78"/>
                </a:cxn>
                <a:cxn ang="0">
                  <a:pos x="155" y="77"/>
                </a:cxn>
                <a:cxn ang="0">
                  <a:pos x="175" y="75"/>
                </a:cxn>
                <a:cxn ang="0">
                  <a:pos x="196" y="73"/>
                </a:cxn>
                <a:cxn ang="0">
                  <a:pos x="215" y="72"/>
                </a:cxn>
                <a:cxn ang="0">
                  <a:pos x="232" y="75"/>
                </a:cxn>
                <a:cxn ang="0">
                  <a:pos x="242" y="78"/>
                </a:cxn>
                <a:cxn ang="0">
                  <a:pos x="251" y="81"/>
                </a:cxn>
                <a:cxn ang="0">
                  <a:pos x="259" y="84"/>
                </a:cxn>
                <a:cxn ang="0">
                  <a:pos x="267" y="86"/>
                </a:cxn>
                <a:cxn ang="0">
                  <a:pos x="279" y="90"/>
                </a:cxn>
                <a:cxn ang="0">
                  <a:pos x="296" y="89"/>
                </a:cxn>
                <a:cxn ang="0">
                  <a:pos x="305" y="86"/>
                </a:cxn>
                <a:cxn ang="0">
                  <a:pos x="312" y="82"/>
                </a:cxn>
                <a:cxn ang="0">
                  <a:pos x="318" y="76"/>
                </a:cxn>
                <a:cxn ang="0">
                  <a:pos x="325" y="69"/>
                </a:cxn>
                <a:cxn ang="0">
                  <a:pos x="334" y="61"/>
                </a:cxn>
                <a:cxn ang="0">
                  <a:pos x="340" y="52"/>
                </a:cxn>
                <a:cxn ang="0">
                  <a:pos x="347" y="43"/>
                </a:cxn>
                <a:cxn ang="0">
                  <a:pos x="353" y="34"/>
                </a:cxn>
                <a:cxn ang="0">
                  <a:pos x="362" y="24"/>
                </a:cxn>
                <a:cxn ang="0">
                  <a:pos x="369" y="16"/>
                </a:cxn>
                <a:cxn ang="0">
                  <a:pos x="375" y="10"/>
                </a:cxn>
                <a:cxn ang="0">
                  <a:pos x="382" y="4"/>
                </a:cxn>
                <a:cxn ang="0">
                  <a:pos x="391" y="1"/>
                </a:cxn>
                <a:cxn ang="0">
                  <a:pos x="404" y="1"/>
                </a:cxn>
                <a:cxn ang="0">
                  <a:pos x="413" y="5"/>
                </a:cxn>
                <a:cxn ang="0">
                  <a:pos x="419" y="10"/>
                </a:cxn>
                <a:cxn ang="0">
                  <a:pos x="426" y="17"/>
                </a:cxn>
                <a:cxn ang="0">
                  <a:pos x="433" y="25"/>
                </a:cxn>
                <a:cxn ang="0">
                  <a:pos x="441" y="35"/>
                </a:cxn>
                <a:cxn ang="0">
                  <a:pos x="448" y="44"/>
                </a:cxn>
                <a:cxn ang="0">
                  <a:pos x="454" y="53"/>
                </a:cxn>
                <a:cxn ang="0">
                  <a:pos x="461" y="62"/>
                </a:cxn>
                <a:cxn ang="0">
                  <a:pos x="469" y="70"/>
                </a:cxn>
                <a:cxn ang="0">
                  <a:pos x="476" y="77"/>
                </a:cxn>
                <a:cxn ang="0">
                  <a:pos x="483" y="82"/>
                </a:cxn>
                <a:cxn ang="0">
                  <a:pos x="489" y="86"/>
                </a:cxn>
                <a:cxn ang="0">
                  <a:pos x="498" y="89"/>
                </a:cxn>
                <a:cxn ang="0">
                  <a:pos x="519" y="89"/>
                </a:cxn>
                <a:cxn ang="0">
                  <a:pos x="528" y="86"/>
                </a:cxn>
                <a:cxn ang="0">
                  <a:pos x="536" y="84"/>
                </a:cxn>
                <a:cxn ang="0">
                  <a:pos x="544" y="81"/>
                </a:cxn>
                <a:cxn ang="0">
                  <a:pos x="553" y="78"/>
                </a:cxn>
                <a:cxn ang="0">
                  <a:pos x="564" y="75"/>
                </a:cxn>
                <a:cxn ang="0">
                  <a:pos x="580" y="72"/>
                </a:cxn>
                <a:cxn ang="0">
                  <a:pos x="600" y="73"/>
                </a:cxn>
                <a:cxn ang="0">
                  <a:pos x="619" y="75"/>
                </a:cxn>
                <a:cxn ang="0">
                  <a:pos x="638" y="77"/>
                </a:cxn>
                <a:cxn ang="0">
                  <a:pos x="658" y="78"/>
                </a:cxn>
                <a:cxn ang="0">
                  <a:pos x="678" y="78"/>
                </a:cxn>
                <a:cxn ang="0">
                  <a:pos x="698" y="77"/>
                </a:cxn>
                <a:cxn ang="0">
                  <a:pos x="718" y="77"/>
                </a:cxn>
                <a:cxn ang="0">
                  <a:pos x="738" y="77"/>
                </a:cxn>
                <a:cxn ang="0">
                  <a:pos x="758" y="77"/>
                </a:cxn>
                <a:cxn ang="0">
                  <a:pos x="777" y="77"/>
                </a:cxn>
              </a:cxnLst>
              <a:rect l="txL" t="txT" r="txR" b="txB"/>
              <a:pathLst>
                <a:path w="2047" h="1516">
                  <a:moveTo>
                    <a:pt x="0" y="1293"/>
                  </a:moveTo>
                  <a:lnTo>
                    <a:pt x="6" y="1293"/>
                  </a:lnTo>
                  <a:lnTo>
                    <a:pt x="12" y="1293"/>
                  </a:lnTo>
                  <a:lnTo>
                    <a:pt x="17" y="1298"/>
                  </a:lnTo>
                  <a:lnTo>
                    <a:pt x="23" y="1298"/>
                  </a:lnTo>
                  <a:lnTo>
                    <a:pt x="29" y="1298"/>
                  </a:lnTo>
                  <a:lnTo>
                    <a:pt x="34" y="1298"/>
                  </a:lnTo>
                  <a:lnTo>
                    <a:pt x="40" y="1298"/>
                  </a:lnTo>
                  <a:lnTo>
                    <a:pt x="46" y="1298"/>
                  </a:lnTo>
                  <a:lnTo>
                    <a:pt x="51" y="1298"/>
                  </a:lnTo>
                  <a:lnTo>
                    <a:pt x="57" y="1298"/>
                  </a:lnTo>
                  <a:lnTo>
                    <a:pt x="63" y="1298"/>
                  </a:lnTo>
                  <a:lnTo>
                    <a:pt x="68" y="1298"/>
                  </a:lnTo>
                  <a:lnTo>
                    <a:pt x="74" y="1298"/>
                  </a:lnTo>
                  <a:lnTo>
                    <a:pt x="80" y="1298"/>
                  </a:lnTo>
                  <a:lnTo>
                    <a:pt x="85" y="1298"/>
                  </a:lnTo>
                  <a:lnTo>
                    <a:pt x="91" y="1298"/>
                  </a:lnTo>
                  <a:lnTo>
                    <a:pt x="97" y="1298"/>
                  </a:lnTo>
                  <a:lnTo>
                    <a:pt x="102" y="1298"/>
                  </a:lnTo>
                  <a:lnTo>
                    <a:pt x="108" y="1298"/>
                  </a:lnTo>
                  <a:lnTo>
                    <a:pt x="114" y="1298"/>
                  </a:lnTo>
                  <a:lnTo>
                    <a:pt x="119" y="1298"/>
                  </a:lnTo>
                  <a:lnTo>
                    <a:pt x="125" y="1298"/>
                  </a:lnTo>
                  <a:lnTo>
                    <a:pt x="131" y="1293"/>
                  </a:lnTo>
                  <a:lnTo>
                    <a:pt x="136" y="1293"/>
                  </a:lnTo>
                  <a:lnTo>
                    <a:pt x="142" y="1293"/>
                  </a:lnTo>
                  <a:lnTo>
                    <a:pt x="148" y="1293"/>
                  </a:lnTo>
                  <a:lnTo>
                    <a:pt x="153" y="1293"/>
                  </a:lnTo>
                  <a:lnTo>
                    <a:pt x="159" y="1293"/>
                  </a:lnTo>
                  <a:lnTo>
                    <a:pt x="165" y="1293"/>
                  </a:lnTo>
                  <a:lnTo>
                    <a:pt x="170" y="1293"/>
                  </a:lnTo>
                  <a:lnTo>
                    <a:pt x="176" y="1293"/>
                  </a:lnTo>
                  <a:lnTo>
                    <a:pt x="182" y="1293"/>
                  </a:lnTo>
                  <a:lnTo>
                    <a:pt x="187" y="1293"/>
                  </a:lnTo>
                  <a:lnTo>
                    <a:pt x="193" y="1293"/>
                  </a:lnTo>
                  <a:lnTo>
                    <a:pt x="199" y="1293"/>
                  </a:lnTo>
                  <a:lnTo>
                    <a:pt x="204" y="1293"/>
                  </a:lnTo>
                  <a:lnTo>
                    <a:pt x="210" y="1293"/>
                  </a:lnTo>
                  <a:lnTo>
                    <a:pt x="216" y="1293"/>
                  </a:lnTo>
                  <a:lnTo>
                    <a:pt x="221" y="1298"/>
                  </a:lnTo>
                  <a:lnTo>
                    <a:pt x="227" y="1298"/>
                  </a:lnTo>
                  <a:lnTo>
                    <a:pt x="233" y="1298"/>
                  </a:lnTo>
                  <a:lnTo>
                    <a:pt x="238" y="1298"/>
                  </a:lnTo>
                  <a:lnTo>
                    <a:pt x="244" y="1298"/>
                  </a:lnTo>
                  <a:lnTo>
                    <a:pt x="250" y="1298"/>
                  </a:lnTo>
                  <a:lnTo>
                    <a:pt x="255" y="1303"/>
                  </a:lnTo>
                  <a:lnTo>
                    <a:pt x="261" y="1303"/>
                  </a:lnTo>
                  <a:lnTo>
                    <a:pt x="267" y="1303"/>
                  </a:lnTo>
                  <a:lnTo>
                    <a:pt x="272" y="1303"/>
                  </a:lnTo>
                  <a:lnTo>
                    <a:pt x="278" y="1309"/>
                  </a:lnTo>
                  <a:lnTo>
                    <a:pt x="284" y="1309"/>
                  </a:lnTo>
                  <a:lnTo>
                    <a:pt x="289" y="1309"/>
                  </a:lnTo>
                  <a:lnTo>
                    <a:pt x="295" y="1309"/>
                  </a:lnTo>
                  <a:lnTo>
                    <a:pt x="301" y="1309"/>
                  </a:lnTo>
                  <a:lnTo>
                    <a:pt x="306" y="1314"/>
                  </a:lnTo>
                  <a:lnTo>
                    <a:pt x="312" y="1314"/>
                  </a:lnTo>
                  <a:lnTo>
                    <a:pt x="318" y="1314"/>
                  </a:lnTo>
                  <a:lnTo>
                    <a:pt x="323" y="1314"/>
                  </a:lnTo>
                  <a:lnTo>
                    <a:pt x="329" y="1314"/>
                  </a:lnTo>
                  <a:lnTo>
                    <a:pt x="335" y="1314"/>
                  </a:lnTo>
                  <a:lnTo>
                    <a:pt x="340" y="1314"/>
                  </a:lnTo>
                  <a:lnTo>
                    <a:pt x="346" y="1314"/>
                  </a:lnTo>
                  <a:lnTo>
                    <a:pt x="352" y="1314"/>
                  </a:lnTo>
                  <a:lnTo>
                    <a:pt x="357" y="1314"/>
                  </a:lnTo>
                  <a:lnTo>
                    <a:pt x="363" y="1314"/>
                  </a:lnTo>
                  <a:lnTo>
                    <a:pt x="369" y="1314"/>
                  </a:lnTo>
                  <a:lnTo>
                    <a:pt x="374" y="1309"/>
                  </a:lnTo>
                  <a:lnTo>
                    <a:pt x="380" y="1309"/>
                  </a:lnTo>
                  <a:lnTo>
                    <a:pt x="386" y="1309"/>
                  </a:lnTo>
                  <a:lnTo>
                    <a:pt x="391" y="1303"/>
                  </a:lnTo>
                  <a:lnTo>
                    <a:pt x="397" y="1303"/>
                  </a:lnTo>
                  <a:lnTo>
                    <a:pt x="403" y="1298"/>
                  </a:lnTo>
                  <a:lnTo>
                    <a:pt x="408" y="1298"/>
                  </a:lnTo>
                  <a:lnTo>
                    <a:pt x="414" y="1293"/>
                  </a:lnTo>
                  <a:lnTo>
                    <a:pt x="420" y="1287"/>
                  </a:lnTo>
                  <a:lnTo>
                    <a:pt x="425" y="1282"/>
                  </a:lnTo>
                  <a:lnTo>
                    <a:pt x="431" y="1277"/>
                  </a:lnTo>
                  <a:lnTo>
                    <a:pt x="437" y="1277"/>
                  </a:lnTo>
                  <a:lnTo>
                    <a:pt x="442" y="1271"/>
                  </a:lnTo>
                  <a:lnTo>
                    <a:pt x="448" y="1266"/>
                  </a:lnTo>
                  <a:lnTo>
                    <a:pt x="454" y="1261"/>
                  </a:lnTo>
                  <a:lnTo>
                    <a:pt x="459" y="1255"/>
                  </a:lnTo>
                  <a:lnTo>
                    <a:pt x="465" y="1250"/>
                  </a:lnTo>
                  <a:lnTo>
                    <a:pt x="471" y="1245"/>
                  </a:lnTo>
                  <a:lnTo>
                    <a:pt x="476" y="1240"/>
                  </a:lnTo>
                  <a:lnTo>
                    <a:pt x="482" y="1240"/>
                  </a:lnTo>
                  <a:lnTo>
                    <a:pt x="488" y="1234"/>
                  </a:lnTo>
                  <a:lnTo>
                    <a:pt x="493" y="1229"/>
                  </a:lnTo>
                  <a:lnTo>
                    <a:pt x="499" y="1229"/>
                  </a:lnTo>
                  <a:lnTo>
                    <a:pt x="505" y="1224"/>
                  </a:lnTo>
                  <a:lnTo>
                    <a:pt x="510" y="1224"/>
                  </a:lnTo>
                  <a:lnTo>
                    <a:pt x="516" y="1218"/>
                  </a:lnTo>
                  <a:lnTo>
                    <a:pt x="522" y="1218"/>
                  </a:lnTo>
                  <a:lnTo>
                    <a:pt x="527" y="1218"/>
                  </a:lnTo>
                  <a:lnTo>
                    <a:pt x="533" y="1218"/>
                  </a:lnTo>
                  <a:lnTo>
                    <a:pt x="539" y="1218"/>
                  </a:lnTo>
                  <a:lnTo>
                    <a:pt x="545" y="1218"/>
                  </a:lnTo>
                  <a:lnTo>
                    <a:pt x="550" y="1218"/>
                  </a:lnTo>
                  <a:lnTo>
                    <a:pt x="556" y="1218"/>
                  </a:lnTo>
                  <a:lnTo>
                    <a:pt x="562" y="1224"/>
                  </a:lnTo>
                  <a:lnTo>
                    <a:pt x="567" y="1229"/>
                  </a:lnTo>
                  <a:lnTo>
                    <a:pt x="573" y="1234"/>
                  </a:lnTo>
                  <a:lnTo>
                    <a:pt x="579" y="1240"/>
                  </a:lnTo>
                  <a:lnTo>
                    <a:pt x="584" y="1245"/>
                  </a:lnTo>
                  <a:lnTo>
                    <a:pt x="590" y="1250"/>
                  </a:lnTo>
                  <a:lnTo>
                    <a:pt x="596" y="1255"/>
                  </a:lnTo>
                  <a:lnTo>
                    <a:pt x="596" y="1261"/>
                  </a:lnTo>
                  <a:lnTo>
                    <a:pt x="601" y="1266"/>
                  </a:lnTo>
                  <a:lnTo>
                    <a:pt x="601" y="1271"/>
                  </a:lnTo>
                  <a:lnTo>
                    <a:pt x="607" y="1277"/>
                  </a:lnTo>
                  <a:lnTo>
                    <a:pt x="613" y="1282"/>
                  </a:lnTo>
                  <a:lnTo>
                    <a:pt x="613" y="1287"/>
                  </a:lnTo>
                  <a:lnTo>
                    <a:pt x="618" y="1293"/>
                  </a:lnTo>
                  <a:lnTo>
                    <a:pt x="618" y="1298"/>
                  </a:lnTo>
                  <a:lnTo>
                    <a:pt x="618" y="1303"/>
                  </a:lnTo>
                  <a:lnTo>
                    <a:pt x="624" y="1309"/>
                  </a:lnTo>
                  <a:lnTo>
                    <a:pt x="624" y="1314"/>
                  </a:lnTo>
                  <a:lnTo>
                    <a:pt x="630" y="1319"/>
                  </a:lnTo>
                  <a:lnTo>
                    <a:pt x="630" y="1325"/>
                  </a:lnTo>
                  <a:lnTo>
                    <a:pt x="630" y="1330"/>
                  </a:lnTo>
                  <a:lnTo>
                    <a:pt x="635" y="1335"/>
                  </a:lnTo>
                  <a:lnTo>
                    <a:pt x="641" y="1341"/>
                  </a:lnTo>
                  <a:lnTo>
                    <a:pt x="641" y="1346"/>
                  </a:lnTo>
                  <a:lnTo>
                    <a:pt x="641" y="1351"/>
                  </a:lnTo>
                  <a:lnTo>
                    <a:pt x="647" y="1357"/>
                  </a:lnTo>
                  <a:lnTo>
                    <a:pt x="647" y="1362"/>
                  </a:lnTo>
                  <a:lnTo>
                    <a:pt x="647" y="1367"/>
                  </a:lnTo>
                  <a:lnTo>
                    <a:pt x="652" y="1372"/>
                  </a:lnTo>
                  <a:lnTo>
                    <a:pt x="652" y="1378"/>
                  </a:lnTo>
                  <a:lnTo>
                    <a:pt x="658" y="1383"/>
                  </a:lnTo>
                  <a:lnTo>
                    <a:pt x="658" y="1388"/>
                  </a:lnTo>
                  <a:lnTo>
                    <a:pt x="664" y="1394"/>
                  </a:lnTo>
                  <a:lnTo>
                    <a:pt x="664" y="1399"/>
                  </a:lnTo>
                  <a:lnTo>
                    <a:pt x="664" y="1404"/>
                  </a:lnTo>
                  <a:lnTo>
                    <a:pt x="669" y="1410"/>
                  </a:lnTo>
                  <a:lnTo>
                    <a:pt x="669" y="1415"/>
                  </a:lnTo>
                  <a:lnTo>
                    <a:pt x="669" y="1420"/>
                  </a:lnTo>
                  <a:lnTo>
                    <a:pt x="675" y="1426"/>
                  </a:lnTo>
                  <a:lnTo>
                    <a:pt x="675" y="1431"/>
                  </a:lnTo>
                  <a:lnTo>
                    <a:pt x="681" y="1436"/>
                  </a:lnTo>
                  <a:lnTo>
                    <a:pt x="681" y="1442"/>
                  </a:lnTo>
                  <a:lnTo>
                    <a:pt x="686" y="1447"/>
                  </a:lnTo>
                  <a:lnTo>
                    <a:pt x="686" y="1452"/>
                  </a:lnTo>
                  <a:lnTo>
                    <a:pt x="692" y="1458"/>
                  </a:lnTo>
                  <a:lnTo>
                    <a:pt x="692" y="1463"/>
                  </a:lnTo>
                  <a:lnTo>
                    <a:pt x="692" y="1468"/>
                  </a:lnTo>
                  <a:lnTo>
                    <a:pt x="698" y="1474"/>
                  </a:lnTo>
                  <a:lnTo>
                    <a:pt x="698" y="1479"/>
                  </a:lnTo>
                  <a:lnTo>
                    <a:pt x="703" y="1484"/>
                  </a:lnTo>
                  <a:lnTo>
                    <a:pt x="709" y="1489"/>
                  </a:lnTo>
                  <a:lnTo>
                    <a:pt x="715" y="1495"/>
                  </a:lnTo>
                  <a:lnTo>
                    <a:pt x="715" y="1500"/>
                  </a:lnTo>
                  <a:lnTo>
                    <a:pt x="720" y="1505"/>
                  </a:lnTo>
                  <a:lnTo>
                    <a:pt x="726" y="1511"/>
                  </a:lnTo>
                  <a:lnTo>
                    <a:pt x="732" y="1516"/>
                  </a:lnTo>
                  <a:lnTo>
                    <a:pt x="737" y="1516"/>
                  </a:lnTo>
                  <a:lnTo>
                    <a:pt x="743" y="1516"/>
                  </a:lnTo>
                  <a:lnTo>
                    <a:pt x="749" y="1511"/>
                  </a:lnTo>
                  <a:lnTo>
                    <a:pt x="754" y="1511"/>
                  </a:lnTo>
                  <a:lnTo>
                    <a:pt x="760" y="1505"/>
                  </a:lnTo>
                  <a:lnTo>
                    <a:pt x="766" y="1500"/>
                  </a:lnTo>
                  <a:lnTo>
                    <a:pt x="766" y="1495"/>
                  </a:lnTo>
                  <a:lnTo>
                    <a:pt x="771" y="1489"/>
                  </a:lnTo>
                  <a:lnTo>
                    <a:pt x="771" y="1484"/>
                  </a:lnTo>
                  <a:lnTo>
                    <a:pt x="771" y="1479"/>
                  </a:lnTo>
                  <a:lnTo>
                    <a:pt x="777" y="1474"/>
                  </a:lnTo>
                  <a:lnTo>
                    <a:pt x="777" y="1468"/>
                  </a:lnTo>
                  <a:lnTo>
                    <a:pt x="777" y="1463"/>
                  </a:lnTo>
                  <a:lnTo>
                    <a:pt x="783" y="1458"/>
                  </a:lnTo>
                  <a:lnTo>
                    <a:pt x="783" y="1452"/>
                  </a:lnTo>
                  <a:lnTo>
                    <a:pt x="788" y="1447"/>
                  </a:lnTo>
                  <a:lnTo>
                    <a:pt x="788" y="1442"/>
                  </a:lnTo>
                  <a:lnTo>
                    <a:pt x="788" y="1436"/>
                  </a:lnTo>
                  <a:lnTo>
                    <a:pt x="794" y="1426"/>
                  </a:lnTo>
                  <a:lnTo>
                    <a:pt x="794" y="1420"/>
                  </a:lnTo>
                  <a:lnTo>
                    <a:pt x="794" y="1410"/>
                  </a:lnTo>
                  <a:lnTo>
                    <a:pt x="800" y="1404"/>
                  </a:lnTo>
                  <a:lnTo>
                    <a:pt x="800" y="1394"/>
                  </a:lnTo>
                  <a:lnTo>
                    <a:pt x="800" y="1388"/>
                  </a:lnTo>
                  <a:lnTo>
                    <a:pt x="805" y="1378"/>
                  </a:lnTo>
                  <a:lnTo>
                    <a:pt x="805" y="1367"/>
                  </a:lnTo>
                  <a:lnTo>
                    <a:pt x="811" y="1357"/>
                  </a:lnTo>
                  <a:lnTo>
                    <a:pt x="811" y="1346"/>
                  </a:lnTo>
                  <a:lnTo>
                    <a:pt x="811" y="1341"/>
                  </a:lnTo>
                  <a:lnTo>
                    <a:pt x="817" y="1330"/>
                  </a:lnTo>
                  <a:lnTo>
                    <a:pt x="817" y="1319"/>
                  </a:lnTo>
                  <a:lnTo>
                    <a:pt x="817" y="1303"/>
                  </a:lnTo>
                  <a:lnTo>
                    <a:pt x="822" y="1293"/>
                  </a:lnTo>
                  <a:lnTo>
                    <a:pt x="822" y="1282"/>
                  </a:lnTo>
                  <a:lnTo>
                    <a:pt x="822" y="1271"/>
                  </a:lnTo>
                  <a:lnTo>
                    <a:pt x="828" y="1261"/>
                  </a:lnTo>
                  <a:lnTo>
                    <a:pt x="828" y="1245"/>
                  </a:lnTo>
                  <a:lnTo>
                    <a:pt x="828" y="1234"/>
                  </a:lnTo>
                  <a:lnTo>
                    <a:pt x="834" y="1218"/>
                  </a:lnTo>
                  <a:lnTo>
                    <a:pt x="834" y="1208"/>
                  </a:lnTo>
                  <a:lnTo>
                    <a:pt x="839" y="1192"/>
                  </a:lnTo>
                  <a:lnTo>
                    <a:pt x="839" y="1181"/>
                  </a:lnTo>
                  <a:lnTo>
                    <a:pt x="839" y="1165"/>
                  </a:lnTo>
                  <a:lnTo>
                    <a:pt x="845" y="1149"/>
                  </a:lnTo>
                  <a:lnTo>
                    <a:pt x="845" y="1138"/>
                  </a:lnTo>
                  <a:lnTo>
                    <a:pt x="845" y="1123"/>
                  </a:lnTo>
                  <a:lnTo>
                    <a:pt x="851" y="1107"/>
                  </a:lnTo>
                  <a:lnTo>
                    <a:pt x="851" y="1091"/>
                  </a:lnTo>
                  <a:lnTo>
                    <a:pt x="851" y="1075"/>
                  </a:lnTo>
                  <a:lnTo>
                    <a:pt x="856" y="1059"/>
                  </a:lnTo>
                  <a:lnTo>
                    <a:pt x="856" y="1043"/>
                  </a:lnTo>
                  <a:lnTo>
                    <a:pt x="862" y="1027"/>
                  </a:lnTo>
                  <a:lnTo>
                    <a:pt x="862" y="1011"/>
                  </a:lnTo>
                  <a:lnTo>
                    <a:pt x="862" y="995"/>
                  </a:lnTo>
                  <a:lnTo>
                    <a:pt x="868" y="979"/>
                  </a:lnTo>
                  <a:lnTo>
                    <a:pt x="868" y="963"/>
                  </a:lnTo>
                  <a:lnTo>
                    <a:pt x="868" y="947"/>
                  </a:lnTo>
                  <a:lnTo>
                    <a:pt x="873" y="931"/>
                  </a:lnTo>
                  <a:lnTo>
                    <a:pt x="873" y="915"/>
                  </a:lnTo>
                  <a:lnTo>
                    <a:pt x="873" y="894"/>
                  </a:lnTo>
                  <a:lnTo>
                    <a:pt x="879" y="878"/>
                  </a:lnTo>
                  <a:lnTo>
                    <a:pt x="879" y="862"/>
                  </a:lnTo>
                  <a:lnTo>
                    <a:pt x="885" y="846"/>
                  </a:lnTo>
                  <a:lnTo>
                    <a:pt x="885" y="825"/>
                  </a:lnTo>
                  <a:lnTo>
                    <a:pt x="885" y="809"/>
                  </a:lnTo>
                  <a:lnTo>
                    <a:pt x="890" y="793"/>
                  </a:lnTo>
                  <a:lnTo>
                    <a:pt x="890" y="772"/>
                  </a:lnTo>
                  <a:lnTo>
                    <a:pt x="890" y="756"/>
                  </a:lnTo>
                  <a:lnTo>
                    <a:pt x="896" y="740"/>
                  </a:lnTo>
                  <a:lnTo>
                    <a:pt x="896" y="718"/>
                  </a:lnTo>
                  <a:lnTo>
                    <a:pt x="896" y="702"/>
                  </a:lnTo>
                  <a:lnTo>
                    <a:pt x="902" y="686"/>
                  </a:lnTo>
                  <a:lnTo>
                    <a:pt x="902" y="665"/>
                  </a:lnTo>
                  <a:lnTo>
                    <a:pt x="902" y="649"/>
                  </a:lnTo>
                  <a:lnTo>
                    <a:pt x="907" y="633"/>
                  </a:lnTo>
                  <a:lnTo>
                    <a:pt x="907" y="612"/>
                  </a:lnTo>
                  <a:lnTo>
                    <a:pt x="913" y="596"/>
                  </a:lnTo>
                  <a:lnTo>
                    <a:pt x="913" y="580"/>
                  </a:lnTo>
                  <a:lnTo>
                    <a:pt x="913" y="564"/>
                  </a:lnTo>
                  <a:lnTo>
                    <a:pt x="919" y="543"/>
                  </a:lnTo>
                  <a:lnTo>
                    <a:pt x="919" y="527"/>
                  </a:lnTo>
                  <a:lnTo>
                    <a:pt x="919" y="511"/>
                  </a:lnTo>
                  <a:lnTo>
                    <a:pt x="924" y="495"/>
                  </a:lnTo>
                  <a:lnTo>
                    <a:pt x="924" y="474"/>
                  </a:lnTo>
                  <a:lnTo>
                    <a:pt x="924" y="458"/>
                  </a:lnTo>
                  <a:lnTo>
                    <a:pt x="930" y="442"/>
                  </a:lnTo>
                  <a:lnTo>
                    <a:pt x="930" y="426"/>
                  </a:lnTo>
                  <a:lnTo>
                    <a:pt x="936" y="410"/>
                  </a:lnTo>
                  <a:lnTo>
                    <a:pt x="936" y="394"/>
                  </a:lnTo>
                  <a:lnTo>
                    <a:pt x="936" y="378"/>
                  </a:lnTo>
                  <a:lnTo>
                    <a:pt x="941" y="362"/>
                  </a:lnTo>
                  <a:lnTo>
                    <a:pt x="941" y="346"/>
                  </a:lnTo>
                  <a:lnTo>
                    <a:pt x="941" y="330"/>
                  </a:lnTo>
                  <a:lnTo>
                    <a:pt x="947" y="314"/>
                  </a:lnTo>
                  <a:lnTo>
                    <a:pt x="947" y="304"/>
                  </a:lnTo>
                  <a:lnTo>
                    <a:pt x="947" y="288"/>
                  </a:lnTo>
                  <a:lnTo>
                    <a:pt x="953" y="272"/>
                  </a:lnTo>
                  <a:lnTo>
                    <a:pt x="953" y="261"/>
                  </a:lnTo>
                  <a:lnTo>
                    <a:pt x="958" y="245"/>
                  </a:lnTo>
                  <a:lnTo>
                    <a:pt x="958" y="234"/>
                  </a:lnTo>
                  <a:lnTo>
                    <a:pt x="958" y="218"/>
                  </a:lnTo>
                  <a:lnTo>
                    <a:pt x="964" y="208"/>
                  </a:lnTo>
                  <a:lnTo>
                    <a:pt x="964" y="192"/>
                  </a:lnTo>
                  <a:lnTo>
                    <a:pt x="964" y="181"/>
                  </a:lnTo>
                  <a:lnTo>
                    <a:pt x="970" y="171"/>
                  </a:lnTo>
                  <a:lnTo>
                    <a:pt x="970" y="160"/>
                  </a:lnTo>
                  <a:lnTo>
                    <a:pt x="970" y="149"/>
                  </a:lnTo>
                  <a:lnTo>
                    <a:pt x="975" y="139"/>
                  </a:lnTo>
                  <a:lnTo>
                    <a:pt x="975" y="128"/>
                  </a:lnTo>
                  <a:lnTo>
                    <a:pt x="975" y="117"/>
                  </a:lnTo>
                  <a:lnTo>
                    <a:pt x="981" y="107"/>
                  </a:lnTo>
                  <a:lnTo>
                    <a:pt x="981" y="96"/>
                  </a:lnTo>
                  <a:lnTo>
                    <a:pt x="987" y="86"/>
                  </a:lnTo>
                  <a:lnTo>
                    <a:pt x="987" y="80"/>
                  </a:lnTo>
                  <a:lnTo>
                    <a:pt x="987" y="70"/>
                  </a:lnTo>
                  <a:lnTo>
                    <a:pt x="992" y="64"/>
                  </a:lnTo>
                  <a:lnTo>
                    <a:pt x="992" y="59"/>
                  </a:lnTo>
                  <a:lnTo>
                    <a:pt x="992" y="48"/>
                  </a:lnTo>
                  <a:lnTo>
                    <a:pt x="998" y="43"/>
                  </a:lnTo>
                  <a:lnTo>
                    <a:pt x="998" y="38"/>
                  </a:lnTo>
                  <a:lnTo>
                    <a:pt x="998" y="32"/>
                  </a:lnTo>
                  <a:lnTo>
                    <a:pt x="1004" y="27"/>
                  </a:lnTo>
                  <a:lnTo>
                    <a:pt x="1004" y="22"/>
                  </a:lnTo>
                  <a:lnTo>
                    <a:pt x="1009" y="16"/>
                  </a:lnTo>
                  <a:lnTo>
                    <a:pt x="1009" y="11"/>
                  </a:lnTo>
                  <a:lnTo>
                    <a:pt x="1015" y="6"/>
                  </a:lnTo>
                  <a:lnTo>
                    <a:pt x="1021" y="0"/>
                  </a:lnTo>
                  <a:lnTo>
                    <a:pt x="1026" y="0"/>
                  </a:lnTo>
                  <a:lnTo>
                    <a:pt x="1032" y="0"/>
                  </a:lnTo>
                  <a:lnTo>
                    <a:pt x="1038" y="6"/>
                  </a:lnTo>
                  <a:lnTo>
                    <a:pt x="1043" y="11"/>
                  </a:lnTo>
                  <a:lnTo>
                    <a:pt x="1043" y="16"/>
                  </a:lnTo>
                  <a:lnTo>
                    <a:pt x="1043" y="22"/>
                  </a:lnTo>
                  <a:lnTo>
                    <a:pt x="1049" y="27"/>
                  </a:lnTo>
                  <a:lnTo>
                    <a:pt x="1049" y="32"/>
                  </a:lnTo>
                  <a:lnTo>
                    <a:pt x="1049" y="38"/>
                  </a:lnTo>
                  <a:lnTo>
                    <a:pt x="1055" y="43"/>
                  </a:lnTo>
                  <a:lnTo>
                    <a:pt x="1055" y="48"/>
                  </a:lnTo>
                  <a:lnTo>
                    <a:pt x="1060" y="59"/>
                  </a:lnTo>
                  <a:lnTo>
                    <a:pt x="1060" y="64"/>
                  </a:lnTo>
                  <a:lnTo>
                    <a:pt x="1060" y="70"/>
                  </a:lnTo>
                  <a:lnTo>
                    <a:pt x="1066" y="80"/>
                  </a:lnTo>
                  <a:lnTo>
                    <a:pt x="1066" y="86"/>
                  </a:lnTo>
                  <a:lnTo>
                    <a:pt x="1066" y="96"/>
                  </a:lnTo>
                  <a:lnTo>
                    <a:pt x="1072" y="107"/>
                  </a:lnTo>
                  <a:lnTo>
                    <a:pt x="1072" y="117"/>
                  </a:lnTo>
                  <a:lnTo>
                    <a:pt x="1072" y="128"/>
                  </a:lnTo>
                  <a:lnTo>
                    <a:pt x="1077" y="139"/>
                  </a:lnTo>
                  <a:lnTo>
                    <a:pt x="1077" y="149"/>
                  </a:lnTo>
                  <a:lnTo>
                    <a:pt x="1083" y="160"/>
                  </a:lnTo>
                  <a:lnTo>
                    <a:pt x="1083" y="171"/>
                  </a:lnTo>
                  <a:lnTo>
                    <a:pt x="1083" y="181"/>
                  </a:lnTo>
                  <a:lnTo>
                    <a:pt x="1089" y="192"/>
                  </a:lnTo>
                  <a:lnTo>
                    <a:pt x="1089" y="208"/>
                  </a:lnTo>
                  <a:lnTo>
                    <a:pt x="1089" y="218"/>
                  </a:lnTo>
                  <a:lnTo>
                    <a:pt x="1094" y="234"/>
                  </a:lnTo>
                  <a:lnTo>
                    <a:pt x="1094" y="245"/>
                  </a:lnTo>
                  <a:lnTo>
                    <a:pt x="1094" y="261"/>
                  </a:lnTo>
                  <a:lnTo>
                    <a:pt x="1100" y="272"/>
                  </a:lnTo>
                  <a:lnTo>
                    <a:pt x="1100" y="288"/>
                  </a:lnTo>
                  <a:lnTo>
                    <a:pt x="1100" y="304"/>
                  </a:lnTo>
                  <a:lnTo>
                    <a:pt x="1106" y="314"/>
                  </a:lnTo>
                  <a:lnTo>
                    <a:pt x="1106" y="330"/>
                  </a:lnTo>
                  <a:lnTo>
                    <a:pt x="1111" y="346"/>
                  </a:lnTo>
                  <a:lnTo>
                    <a:pt x="1111" y="362"/>
                  </a:lnTo>
                  <a:lnTo>
                    <a:pt x="1111" y="378"/>
                  </a:lnTo>
                  <a:lnTo>
                    <a:pt x="1117" y="394"/>
                  </a:lnTo>
                  <a:lnTo>
                    <a:pt x="1117" y="410"/>
                  </a:lnTo>
                  <a:lnTo>
                    <a:pt x="1117" y="426"/>
                  </a:lnTo>
                  <a:lnTo>
                    <a:pt x="1123" y="442"/>
                  </a:lnTo>
                  <a:lnTo>
                    <a:pt x="1123" y="458"/>
                  </a:lnTo>
                  <a:lnTo>
                    <a:pt x="1123" y="474"/>
                  </a:lnTo>
                  <a:lnTo>
                    <a:pt x="1128" y="495"/>
                  </a:lnTo>
                  <a:lnTo>
                    <a:pt x="1128" y="511"/>
                  </a:lnTo>
                  <a:lnTo>
                    <a:pt x="1134" y="527"/>
                  </a:lnTo>
                  <a:lnTo>
                    <a:pt x="1134" y="543"/>
                  </a:lnTo>
                  <a:lnTo>
                    <a:pt x="1134" y="564"/>
                  </a:lnTo>
                  <a:lnTo>
                    <a:pt x="1140" y="580"/>
                  </a:lnTo>
                  <a:lnTo>
                    <a:pt x="1140" y="596"/>
                  </a:lnTo>
                  <a:lnTo>
                    <a:pt x="1140" y="612"/>
                  </a:lnTo>
                  <a:lnTo>
                    <a:pt x="1145" y="633"/>
                  </a:lnTo>
                  <a:lnTo>
                    <a:pt x="1145" y="649"/>
                  </a:lnTo>
                  <a:lnTo>
                    <a:pt x="1145" y="665"/>
                  </a:lnTo>
                  <a:lnTo>
                    <a:pt x="1151" y="686"/>
                  </a:lnTo>
                  <a:lnTo>
                    <a:pt x="1151" y="702"/>
                  </a:lnTo>
                  <a:lnTo>
                    <a:pt x="1157" y="718"/>
                  </a:lnTo>
                  <a:lnTo>
                    <a:pt x="1157" y="740"/>
                  </a:lnTo>
                  <a:lnTo>
                    <a:pt x="1157" y="756"/>
                  </a:lnTo>
                  <a:lnTo>
                    <a:pt x="1162" y="772"/>
                  </a:lnTo>
                  <a:lnTo>
                    <a:pt x="1162" y="793"/>
                  </a:lnTo>
                  <a:lnTo>
                    <a:pt x="1162" y="809"/>
                  </a:lnTo>
                  <a:lnTo>
                    <a:pt x="1168" y="825"/>
                  </a:lnTo>
                  <a:lnTo>
                    <a:pt x="1168" y="846"/>
                  </a:lnTo>
                  <a:lnTo>
                    <a:pt x="1168" y="862"/>
                  </a:lnTo>
                  <a:lnTo>
                    <a:pt x="1174" y="878"/>
                  </a:lnTo>
                  <a:lnTo>
                    <a:pt x="1174" y="894"/>
                  </a:lnTo>
                  <a:lnTo>
                    <a:pt x="1174" y="915"/>
                  </a:lnTo>
                  <a:lnTo>
                    <a:pt x="1180" y="931"/>
                  </a:lnTo>
                  <a:lnTo>
                    <a:pt x="1180" y="947"/>
                  </a:lnTo>
                  <a:lnTo>
                    <a:pt x="1185" y="963"/>
                  </a:lnTo>
                  <a:lnTo>
                    <a:pt x="1185" y="979"/>
                  </a:lnTo>
                  <a:lnTo>
                    <a:pt x="1185" y="995"/>
                  </a:lnTo>
                  <a:lnTo>
                    <a:pt x="1191" y="1011"/>
                  </a:lnTo>
                  <a:lnTo>
                    <a:pt x="1191" y="1027"/>
                  </a:lnTo>
                  <a:lnTo>
                    <a:pt x="1191" y="1043"/>
                  </a:lnTo>
                  <a:lnTo>
                    <a:pt x="1197" y="1059"/>
                  </a:lnTo>
                  <a:lnTo>
                    <a:pt x="1197" y="1075"/>
                  </a:lnTo>
                  <a:lnTo>
                    <a:pt x="1197" y="1091"/>
                  </a:lnTo>
                  <a:lnTo>
                    <a:pt x="1202" y="1107"/>
                  </a:lnTo>
                  <a:lnTo>
                    <a:pt x="1202" y="1123"/>
                  </a:lnTo>
                  <a:lnTo>
                    <a:pt x="1208" y="1138"/>
                  </a:lnTo>
                  <a:lnTo>
                    <a:pt x="1208" y="1149"/>
                  </a:lnTo>
                  <a:lnTo>
                    <a:pt x="1208" y="1165"/>
                  </a:lnTo>
                  <a:lnTo>
                    <a:pt x="1214" y="1181"/>
                  </a:lnTo>
                  <a:lnTo>
                    <a:pt x="1214" y="1192"/>
                  </a:lnTo>
                  <a:lnTo>
                    <a:pt x="1214" y="1208"/>
                  </a:lnTo>
                  <a:lnTo>
                    <a:pt x="1219" y="1218"/>
                  </a:lnTo>
                  <a:lnTo>
                    <a:pt x="1219" y="1234"/>
                  </a:lnTo>
                  <a:lnTo>
                    <a:pt x="1219" y="1245"/>
                  </a:lnTo>
                  <a:lnTo>
                    <a:pt x="1225" y="1261"/>
                  </a:lnTo>
                  <a:lnTo>
                    <a:pt x="1225" y="1271"/>
                  </a:lnTo>
                  <a:lnTo>
                    <a:pt x="1231" y="1282"/>
                  </a:lnTo>
                  <a:lnTo>
                    <a:pt x="1231" y="1293"/>
                  </a:lnTo>
                  <a:lnTo>
                    <a:pt x="1231" y="1303"/>
                  </a:lnTo>
                  <a:lnTo>
                    <a:pt x="1236" y="1319"/>
                  </a:lnTo>
                  <a:lnTo>
                    <a:pt x="1236" y="1330"/>
                  </a:lnTo>
                  <a:lnTo>
                    <a:pt x="1236" y="1341"/>
                  </a:lnTo>
                  <a:lnTo>
                    <a:pt x="1242" y="1346"/>
                  </a:lnTo>
                  <a:lnTo>
                    <a:pt x="1242" y="1357"/>
                  </a:lnTo>
                  <a:lnTo>
                    <a:pt x="1242" y="1367"/>
                  </a:lnTo>
                  <a:lnTo>
                    <a:pt x="1248" y="1378"/>
                  </a:lnTo>
                  <a:lnTo>
                    <a:pt x="1248" y="1388"/>
                  </a:lnTo>
                  <a:lnTo>
                    <a:pt x="1248" y="1394"/>
                  </a:lnTo>
                  <a:lnTo>
                    <a:pt x="1253" y="1404"/>
                  </a:lnTo>
                  <a:lnTo>
                    <a:pt x="1253" y="1410"/>
                  </a:lnTo>
                  <a:lnTo>
                    <a:pt x="1259" y="1420"/>
                  </a:lnTo>
                  <a:lnTo>
                    <a:pt x="1259" y="1426"/>
                  </a:lnTo>
                  <a:lnTo>
                    <a:pt x="1259" y="1436"/>
                  </a:lnTo>
                  <a:lnTo>
                    <a:pt x="1265" y="1442"/>
                  </a:lnTo>
                  <a:lnTo>
                    <a:pt x="1265" y="1447"/>
                  </a:lnTo>
                  <a:lnTo>
                    <a:pt x="1265" y="1452"/>
                  </a:lnTo>
                  <a:lnTo>
                    <a:pt x="1270" y="1458"/>
                  </a:lnTo>
                  <a:lnTo>
                    <a:pt x="1270" y="1463"/>
                  </a:lnTo>
                  <a:lnTo>
                    <a:pt x="1270" y="1468"/>
                  </a:lnTo>
                  <a:lnTo>
                    <a:pt x="1276" y="1474"/>
                  </a:lnTo>
                  <a:lnTo>
                    <a:pt x="1276" y="1479"/>
                  </a:lnTo>
                  <a:lnTo>
                    <a:pt x="1282" y="1484"/>
                  </a:lnTo>
                  <a:lnTo>
                    <a:pt x="1282" y="1489"/>
                  </a:lnTo>
                  <a:lnTo>
                    <a:pt x="1287" y="1495"/>
                  </a:lnTo>
                  <a:lnTo>
                    <a:pt x="1287" y="1500"/>
                  </a:lnTo>
                  <a:lnTo>
                    <a:pt x="1293" y="1505"/>
                  </a:lnTo>
                  <a:lnTo>
                    <a:pt x="1299" y="1511"/>
                  </a:lnTo>
                  <a:lnTo>
                    <a:pt x="1304" y="1516"/>
                  </a:lnTo>
                  <a:lnTo>
                    <a:pt x="1310" y="1516"/>
                  </a:lnTo>
                  <a:lnTo>
                    <a:pt x="1316" y="1516"/>
                  </a:lnTo>
                  <a:lnTo>
                    <a:pt x="1321" y="1511"/>
                  </a:lnTo>
                  <a:lnTo>
                    <a:pt x="1327" y="1511"/>
                  </a:lnTo>
                  <a:lnTo>
                    <a:pt x="1333" y="1505"/>
                  </a:lnTo>
                  <a:lnTo>
                    <a:pt x="1338" y="1500"/>
                  </a:lnTo>
                  <a:lnTo>
                    <a:pt x="1338" y="1495"/>
                  </a:lnTo>
                  <a:lnTo>
                    <a:pt x="1344" y="1489"/>
                  </a:lnTo>
                  <a:lnTo>
                    <a:pt x="1350" y="1484"/>
                  </a:lnTo>
                  <a:lnTo>
                    <a:pt x="1350" y="1479"/>
                  </a:lnTo>
                  <a:lnTo>
                    <a:pt x="1355" y="1474"/>
                  </a:lnTo>
                  <a:lnTo>
                    <a:pt x="1355" y="1468"/>
                  </a:lnTo>
                  <a:lnTo>
                    <a:pt x="1361" y="1463"/>
                  </a:lnTo>
                  <a:lnTo>
                    <a:pt x="1361" y="1458"/>
                  </a:lnTo>
                  <a:lnTo>
                    <a:pt x="1367" y="1452"/>
                  </a:lnTo>
                  <a:lnTo>
                    <a:pt x="1367" y="1447"/>
                  </a:lnTo>
                  <a:lnTo>
                    <a:pt x="1367" y="1442"/>
                  </a:lnTo>
                  <a:lnTo>
                    <a:pt x="1372" y="1436"/>
                  </a:lnTo>
                  <a:lnTo>
                    <a:pt x="1372" y="1431"/>
                  </a:lnTo>
                  <a:lnTo>
                    <a:pt x="1378" y="1426"/>
                  </a:lnTo>
                  <a:lnTo>
                    <a:pt x="1378" y="1420"/>
                  </a:lnTo>
                  <a:lnTo>
                    <a:pt x="1384" y="1415"/>
                  </a:lnTo>
                  <a:lnTo>
                    <a:pt x="1384" y="1410"/>
                  </a:lnTo>
                  <a:lnTo>
                    <a:pt x="1384" y="1404"/>
                  </a:lnTo>
                  <a:lnTo>
                    <a:pt x="1389" y="1399"/>
                  </a:lnTo>
                  <a:lnTo>
                    <a:pt x="1389" y="1394"/>
                  </a:lnTo>
                  <a:lnTo>
                    <a:pt x="1389" y="1388"/>
                  </a:lnTo>
                  <a:lnTo>
                    <a:pt x="1395" y="1383"/>
                  </a:lnTo>
                  <a:lnTo>
                    <a:pt x="1395" y="1378"/>
                  </a:lnTo>
                  <a:lnTo>
                    <a:pt x="1401" y="1372"/>
                  </a:lnTo>
                  <a:lnTo>
                    <a:pt x="1401" y="1367"/>
                  </a:lnTo>
                  <a:lnTo>
                    <a:pt x="1406" y="1362"/>
                  </a:lnTo>
                  <a:lnTo>
                    <a:pt x="1406" y="1357"/>
                  </a:lnTo>
                  <a:lnTo>
                    <a:pt x="1406" y="1351"/>
                  </a:lnTo>
                  <a:lnTo>
                    <a:pt x="1412" y="1346"/>
                  </a:lnTo>
                  <a:lnTo>
                    <a:pt x="1412" y="1341"/>
                  </a:lnTo>
                  <a:lnTo>
                    <a:pt x="1418" y="1335"/>
                  </a:lnTo>
                  <a:lnTo>
                    <a:pt x="1418" y="1330"/>
                  </a:lnTo>
                  <a:lnTo>
                    <a:pt x="1418" y="1325"/>
                  </a:lnTo>
                  <a:lnTo>
                    <a:pt x="1423" y="1319"/>
                  </a:lnTo>
                  <a:lnTo>
                    <a:pt x="1423" y="1314"/>
                  </a:lnTo>
                  <a:lnTo>
                    <a:pt x="1429" y="1309"/>
                  </a:lnTo>
                  <a:lnTo>
                    <a:pt x="1429" y="1303"/>
                  </a:lnTo>
                  <a:lnTo>
                    <a:pt x="1435" y="1298"/>
                  </a:lnTo>
                  <a:lnTo>
                    <a:pt x="1435" y="1293"/>
                  </a:lnTo>
                  <a:lnTo>
                    <a:pt x="1440" y="1287"/>
                  </a:lnTo>
                  <a:lnTo>
                    <a:pt x="1440" y="1282"/>
                  </a:lnTo>
                  <a:lnTo>
                    <a:pt x="1446" y="1277"/>
                  </a:lnTo>
                  <a:lnTo>
                    <a:pt x="1446" y="1271"/>
                  </a:lnTo>
                  <a:lnTo>
                    <a:pt x="1452" y="1266"/>
                  </a:lnTo>
                  <a:lnTo>
                    <a:pt x="1457" y="1261"/>
                  </a:lnTo>
                  <a:lnTo>
                    <a:pt x="1457" y="1255"/>
                  </a:lnTo>
                  <a:lnTo>
                    <a:pt x="1463" y="1250"/>
                  </a:lnTo>
                  <a:lnTo>
                    <a:pt x="1469" y="1245"/>
                  </a:lnTo>
                  <a:lnTo>
                    <a:pt x="1469" y="1240"/>
                  </a:lnTo>
                  <a:lnTo>
                    <a:pt x="1474" y="1234"/>
                  </a:lnTo>
                  <a:lnTo>
                    <a:pt x="1480" y="1229"/>
                  </a:lnTo>
                  <a:lnTo>
                    <a:pt x="1486" y="1224"/>
                  </a:lnTo>
                  <a:lnTo>
                    <a:pt x="1491" y="1218"/>
                  </a:lnTo>
                  <a:lnTo>
                    <a:pt x="1497" y="1218"/>
                  </a:lnTo>
                  <a:lnTo>
                    <a:pt x="1503" y="1218"/>
                  </a:lnTo>
                  <a:lnTo>
                    <a:pt x="1508" y="1218"/>
                  </a:lnTo>
                  <a:lnTo>
                    <a:pt x="1514" y="1218"/>
                  </a:lnTo>
                  <a:lnTo>
                    <a:pt x="1520" y="1218"/>
                  </a:lnTo>
                  <a:lnTo>
                    <a:pt x="1525" y="1218"/>
                  </a:lnTo>
                  <a:lnTo>
                    <a:pt x="1531" y="1218"/>
                  </a:lnTo>
                  <a:lnTo>
                    <a:pt x="1537" y="1224"/>
                  </a:lnTo>
                  <a:lnTo>
                    <a:pt x="1542" y="1224"/>
                  </a:lnTo>
                  <a:lnTo>
                    <a:pt x="1548" y="1229"/>
                  </a:lnTo>
                  <a:lnTo>
                    <a:pt x="1554" y="1229"/>
                  </a:lnTo>
                  <a:lnTo>
                    <a:pt x="1559" y="1234"/>
                  </a:lnTo>
                  <a:lnTo>
                    <a:pt x="1565" y="1240"/>
                  </a:lnTo>
                  <a:lnTo>
                    <a:pt x="1571" y="1245"/>
                  </a:lnTo>
                  <a:lnTo>
                    <a:pt x="1576" y="1245"/>
                  </a:lnTo>
                  <a:lnTo>
                    <a:pt x="1582" y="1250"/>
                  </a:lnTo>
                  <a:lnTo>
                    <a:pt x="1588" y="1255"/>
                  </a:lnTo>
                  <a:lnTo>
                    <a:pt x="1593" y="1261"/>
                  </a:lnTo>
                  <a:lnTo>
                    <a:pt x="1599" y="1266"/>
                  </a:lnTo>
                  <a:lnTo>
                    <a:pt x="1605" y="1271"/>
                  </a:lnTo>
                  <a:lnTo>
                    <a:pt x="1610" y="1277"/>
                  </a:lnTo>
                  <a:lnTo>
                    <a:pt x="1616" y="1282"/>
                  </a:lnTo>
                  <a:lnTo>
                    <a:pt x="1622" y="1282"/>
                  </a:lnTo>
                  <a:lnTo>
                    <a:pt x="1627" y="1287"/>
                  </a:lnTo>
                  <a:lnTo>
                    <a:pt x="1633" y="1293"/>
                  </a:lnTo>
                  <a:lnTo>
                    <a:pt x="1639" y="1298"/>
                  </a:lnTo>
                  <a:lnTo>
                    <a:pt x="1644" y="1298"/>
                  </a:lnTo>
                  <a:lnTo>
                    <a:pt x="1650" y="1303"/>
                  </a:lnTo>
                  <a:lnTo>
                    <a:pt x="1656" y="1303"/>
                  </a:lnTo>
                  <a:lnTo>
                    <a:pt x="1661" y="1309"/>
                  </a:lnTo>
                  <a:lnTo>
                    <a:pt x="1667" y="1309"/>
                  </a:lnTo>
                  <a:lnTo>
                    <a:pt x="1673" y="1309"/>
                  </a:lnTo>
                  <a:lnTo>
                    <a:pt x="1678" y="1314"/>
                  </a:lnTo>
                  <a:lnTo>
                    <a:pt x="1684" y="1314"/>
                  </a:lnTo>
                  <a:lnTo>
                    <a:pt x="1690" y="1314"/>
                  </a:lnTo>
                  <a:lnTo>
                    <a:pt x="1695" y="1314"/>
                  </a:lnTo>
                  <a:lnTo>
                    <a:pt x="1701" y="1314"/>
                  </a:lnTo>
                  <a:lnTo>
                    <a:pt x="1707" y="1314"/>
                  </a:lnTo>
                  <a:lnTo>
                    <a:pt x="1712" y="1314"/>
                  </a:lnTo>
                  <a:lnTo>
                    <a:pt x="1718" y="1314"/>
                  </a:lnTo>
                  <a:lnTo>
                    <a:pt x="1724" y="1314"/>
                  </a:lnTo>
                  <a:lnTo>
                    <a:pt x="1729" y="1314"/>
                  </a:lnTo>
                  <a:lnTo>
                    <a:pt x="1735" y="1314"/>
                  </a:lnTo>
                  <a:lnTo>
                    <a:pt x="1741" y="1314"/>
                  </a:lnTo>
                  <a:lnTo>
                    <a:pt x="1746" y="1309"/>
                  </a:lnTo>
                  <a:lnTo>
                    <a:pt x="1752" y="1309"/>
                  </a:lnTo>
                  <a:lnTo>
                    <a:pt x="1758" y="1309"/>
                  </a:lnTo>
                  <a:lnTo>
                    <a:pt x="1763" y="1309"/>
                  </a:lnTo>
                  <a:lnTo>
                    <a:pt x="1769" y="1303"/>
                  </a:lnTo>
                  <a:lnTo>
                    <a:pt x="1775" y="1303"/>
                  </a:lnTo>
                  <a:lnTo>
                    <a:pt x="1780" y="1303"/>
                  </a:lnTo>
                  <a:lnTo>
                    <a:pt x="1786" y="1303"/>
                  </a:lnTo>
                  <a:lnTo>
                    <a:pt x="1792" y="1303"/>
                  </a:lnTo>
                  <a:lnTo>
                    <a:pt x="1797" y="1298"/>
                  </a:lnTo>
                  <a:lnTo>
                    <a:pt x="1803" y="1298"/>
                  </a:lnTo>
                  <a:lnTo>
                    <a:pt x="1809" y="1298"/>
                  </a:lnTo>
                  <a:lnTo>
                    <a:pt x="1815" y="1298"/>
                  </a:lnTo>
                  <a:lnTo>
                    <a:pt x="1820" y="1298"/>
                  </a:lnTo>
                  <a:lnTo>
                    <a:pt x="1826" y="1298"/>
                  </a:lnTo>
                  <a:lnTo>
                    <a:pt x="1832" y="1293"/>
                  </a:lnTo>
                  <a:lnTo>
                    <a:pt x="1837" y="1293"/>
                  </a:lnTo>
                  <a:lnTo>
                    <a:pt x="1843" y="1293"/>
                  </a:lnTo>
                  <a:lnTo>
                    <a:pt x="1849" y="1293"/>
                  </a:lnTo>
                  <a:lnTo>
                    <a:pt x="1854" y="1293"/>
                  </a:lnTo>
                  <a:lnTo>
                    <a:pt x="1860" y="1293"/>
                  </a:lnTo>
                  <a:lnTo>
                    <a:pt x="1866" y="1293"/>
                  </a:lnTo>
                  <a:lnTo>
                    <a:pt x="1871" y="1293"/>
                  </a:lnTo>
                  <a:lnTo>
                    <a:pt x="1877" y="1293"/>
                  </a:lnTo>
                  <a:lnTo>
                    <a:pt x="1883" y="1293"/>
                  </a:lnTo>
                  <a:lnTo>
                    <a:pt x="1888" y="1293"/>
                  </a:lnTo>
                  <a:lnTo>
                    <a:pt x="1894" y="1293"/>
                  </a:lnTo>
                  <a:lnTo>
                    <a:pt x="1900" y="1293"/>
                  </a:lnTo>
                  <a:lnTo>
                    <a:pt x="1905" y="1293"/>
                  </a:lnTo>
                  <a:lnTo>
                    <a:pt x="1911" y="1293"/>
                  </a:lnTo>
                  <a:lnTo>
                    <a:pt x="1917" y="1293"/>
                  </a:lnTo>
                  <a:lnTo>
                    <a:pt x="1922" y="1298"/>
                  </a:lnTo>
                  <a:lnTo>
                    <a:pt x="1928" y="1298"/>
                  </a:lnTo>
                  <a:lnTo>
                    <a:pt x="1934" y="1298"/>
                  </a:lnTo>
                  <a:lnTo>
                    <a:pt x="1939" y="1298"/>
                  </a:lnTo>
                  <a:lnTo>
                    <a:pt x="1945" y="1298"/>
                  </a:lnTo>
                  <a:lnTo>
                    <a:pt x="1951" y="1298"/>
                  </a:lnTo>
                  <a:lnTo>
                    <a:pt x="1956" y="1298"/>
                  </a:lnTo>
                  <a:lnTo>
                    <a:pt x="1962" y="1298"/>
                  </a:lnTo>
                  <a:lnTo>
                    <a:pt x="1968" y="1298"/>
                  </a:lnTo>
                  <a:lnTo>
                    <a:pt x="1973" y="1298"/>
                  </a:lnTo>
                  <a:lnTo>
                    <a:pt x="1979" y="1298"/>
                  </a:lnTo>
                  <a:lnTo>
                    <a:pt x="1985" y="1298"/>
                  </a:lnTo>
                  <a:lnTo>
                    <a:pt x="1990" y="1298"/>
                  </a:lnTo>
                  <a:lnTo>
                    <a:pt x="1996" y="1298"/>
                  </a:lnTo>
                  <a:lnTo>
                    <a:pt x="2002" y="1298"/>
                  </a:lnTo>
                  <a:lnTo>
                    <a:pt x="2007" y="1298"/>
                  </a:lnTo>
                  <a:lnTo>
                    <a:pt x="2013" y="1298"/>
                  </a:lnTo>
                  <a:lnTo>
                    <a:pt x="2019" y="1298"/>
                  </a:lnTo>
                  <a:lnTo>
                    <a:pt x="2024" y="1298"/>
                  </a:lnTo>
                  <a:lnTo>
                    <a:pt x="2030" y="1298"/>
                  </a:lnTo>
                  <a:lnTo>
                    <a:pt x="2036" y="1293"/>
                  </a:lnTo>
                  <a:lnTo>
                    <a:pt x="2041" y="1293"/>
                  </a:lnTo>
                  <a:lnTo>
                    <a:pt x="2047" y="1293"/>
                  </a:lnTo>
                </a:path>
              </a:pathLst>
            </a:custGeom>
            <a:noFill/>
            <a:ln w="9525" cap="flat" cmpd="sng">
              <a:solidFill>
                <a:srgbClr val="0000FF">
                  <a:alpha val="100000"/>
                </a:srgbClr>
              </a:solidFill>
              <a:prstDash val="solid"/>
              <a:round/>
              <a:headEnd type="none" w="med" len="med"/>
              <a:tailEnd type="none" w="med" len="med"/>
            </a:ln>
          </p:spPr>
          <p:txBody>
            <a:bodyPr/>
            <a:p>
              <a:endParaRPr lang="en-US"/>
            </a:p>
          </p:txBody>
        </p:sp>
        <p:sp>
          <p:nvSpPr>
            <p:cNvPr id="410634" name="Line 29"/>
            <p:cNvSpPr/>
            <p:nvPr/>
          </p:nvSpPr>
          <p:spPr>
            <a:xfrm>
              <a:off x="480" y="1152"/>
              <a:ext cx="1689" cy="1"/>
            </a:xfrm>
            <a:prstGeom prst="line">
              <a:avLst/>
            </a:prstGeom>
            <a:ln w="6350" cap="flat" cmpd="sng">
              <a:solidFill>
                <a:schemeClr val="tx1"/>
              </a:solidFill>
              <a:prstDash val="dash"/>
              <a:headEnd type="none" w="med" len="med"/>
              <a:tailEnd type="none" w="med" len="med"/>
            </a:ln>
          </p:spPr>
        </p:sp>
        <p:sp>
          <p:nvSpPr>
            <p:cNvPr id="410635" name="Text Box 30"/>
            <p:cNvSpPr txBox="1"/>
            <p:nvPr/>
          </p:nvSpPr>
          <p:spPr>
            <a:xfrm>
              <a:off x="0" y="1280"/>
              <a:ext cx="2976" cy="173"/>
            </a:xfrm>
            <a:prstGeom prst="rect">
              <a:avLst/>
            </a:prstGeom>
            <a:noFill/>
            <a:ln w="15875">
              <a:noFill/>
            </a:ln>
          </p:spPr>
          <p:txBody>
            <a:bodyPr>
              <a:spAutoFit/>
            </a:bodyPr>
            <a:p>
              <a:pPr eaLnBrk="1" hangingPunct="1">
                <a:spcBef>
                  <a:spcPct val="20000"/>
                </a:spcBef>
                <a:buClr>
                  <a:schemeClr val="hlink"/>
                </a:buClr>
                <a:buSzPct val="55000"/>
                <a:buFont typeface="Monotype Sorts"/>
              </a:pPr>
              <a:r>
                <a:rPr lang="en-US" altLang="en-US" sz="1300" b="1" dirty="0">
                  <a:solidFill>
                    <a:srgbClr val="0000FF"/>
                  </a:solidFill>
                  <a:latin typeface="Arial" panose="020B0604020202020204" pitchFamily="34" charset="0"/>
                </a:rPr>
                <a:t>Zero crossings at non-zero integer multiples of the bit period</a:t>
              </a:r>
              <a:endParaRPr lang="en-US" altLang="en-US" sz="1300" b="1" dirty="0">
                <a:solidFill>
                  <a:srgbClr val="0000FF"/>
                </a:solidFill>
                <a:latin typeface="Arial" panose="020B0604020202020204" pitchFamily="34" charset="0"/>
              </a:endParaRPr>
            </a:p>
          </p:txBody>
        </p:sp>
        <p:sp>
          <p:nvSpPr>
            <p:cNvPr id="410636" name="Line 31"/>
            <p:cNvSpPr/>
            <p:nvPr/>
          </p:nvSpPr>
          <p:spPr>
            <a:xfrm flipV="1">
              <a:off x="912" y="1152"/>
              <a:ext cx="84" cy="134"/>
            </a:xfrm>
            <a:prstGeom prst="line">
              <a:avLst/>
            </a:prstGeom>
            <a:ln w="12700" cap="flat" cmpd="sng">
              <a:solidFill>
                <a:srgbClr val="FF0000"/>
              </a:solidFill>
              <a:prstDash val="solid"/>
              <a:headEnd type="none" w="med" len="med"/>
              <a:tailEnd type="triangle" w="sm" len="sm"/>
            </a:ln>
          </p:spPr>
        </p:sp>
        <p:sp>
          <p:nvSpPr>
            <p:cNvPr id="410637" name="Line 32"/>
            <p:cNvSpPr/>
            <p:nvPr/>
          </p:nvSpPr>
          <p:spPr>
            <a:xfrm flipV="1">
              <a:off x="1392" y="1152"/>
              <a:ext cx="84" cy="134"/>
            </a:xfrm>
            <a:prstGeom prst="line">
              <a:avLst/>
            </a:prstGeom>
            <a:ln w="12700" cap="flat" cmpd="sng">
              <a:solidFill>
                <a:srgbClr val="FF0000"/>
              </a:solidFill>
              <a:prstDash val="solid"/>
              <a:headEnd type="none" w="med" len="med"/>
              <a:tailEnd type="triangle" w="sm" len="sm"/>
            </a:ln>
          </p:spPr>
        </p:sp>
        <p:sp>
          <p:nvSpPr>
            <p:cNvPr id="410638" name="Line 33"/>
            <p:cNvSpPr/>
            <p:nvPr/>
          </p:nvSpPr>
          <p:spPr>
            <a:xfrm flipH="1" flipV="1">
              <a:off x="1152" y="1152"/>
              <a:ext cx="89" cy="173"/>
            </a:xfrm>
            <a:prstGeom prst="line">
              <a:avLst/>
            </a:prstGeom>
            <a:ln w="12700" cap="flat" cmpd="sng">
              <a:solidFill>
                <a:srgbClr val="FF0000"/>
              </a:solidFill>
              <a:prstDash val="solid"/>
              <a:headEnd type="none" w="med" len="med"/>
              <a:tailEnd type="triangle" w="sm" len="sm"/>
            </a:ln>
          </p:spPr>
        </p:sp>
      </p:grpSp>
      <p:sp>
        <p:nvSpPr>
          <p:cNvPr id="410631"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410632"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11650" name="Text Box 2"/>
          <p:cNvSpPr txBox="1"/>
          <p:nvPr/>
        </p:nvSpPr>
        <p:spPr>
          <a:xfrm>
            <a:off x="1871663" y="0"/>
            <a:ext cx="8569325" cy="593725"/>
          </a:xfrm>
          <a:prstGeom prst="rect">
            <a:avLst/>
          </a:prstGeom>
          <a:noFill/>
          <a:ln w="9525">
            <a:noFill/>
          </a:ln>
        </p:spPr>
        <p:txBody>
          <a:bodyPr lIns="100794" tIns="50397" rIns="100794" bIns="50397">
            <a:spAutoFit/>
          </a:bodyPr>
          <a:p>
            <a:pPr eaLnBrk="1" hangingPunct="1">
              <a:spcBef>
                <a:spcPct val="50000"/>
              </a:spcBef>
            </a:pPr>
            <a:r>
              <a:rPr lang="en-US" altLang="en-US" sz="3200" b="1" dirty="0">
                <a:solidFill>
                  <a:schemeClr val="tx1"/>
                </a:solidFill>
                <a:latin typeface="Times New Roman" panose="02020603050405020304" pitchFamily="18" charset="0"/>
                <a:cs typeface="Times New Roman" panose="02020603050405020304" pitchFamily="18" charset="0"/>
              </a:rPr>
              <a:t>Raised Cosine-Rolloff  Nyquist Filtering</a:t>
            </a:r>
            <a:endParaRPr lang="en-US" altLang="en-US" sz="3200" b="1" dirty="0">
              <a:solidFill>
                <a:schemeClr val="tx1"/>
              </a:solidFill>
              <a:latin typeface="Times New Roman" panose="02020603050405020304" pitchFamily="18" charset="0"/>
              <a:ea typeface="Times New Roman" panose="02020603050405020304" pitchFamily="18" charset="0"/>
            </a:endParaRPr>
          </a:p>
        </p:txBody>
      </p:sp>
      <p:graphicFrame>
        <p:nvGraphicFramePr>
          <p:cNvPr id="411651" name="Object 3"/>
          <p:cNvGraphicFramePr>
            <a:graphicFrameLocks noChangeAspect="1"/>
          </p:cNvGraphicFramePr>
          <p:nvPr/>
        </p:nvGraphicFramePr>
        <p:xfrm>
          <a:off x="1727200" y="2916238"/>
          <a:ext cx="7489825" cy="3671887"/>
        </p:xfrm>
        <a:graphic>
          <a:graphicData uri="http://schemas.openxmlformats.org/presentationml/2006/ole">
            <mc:AlternateContent xmlns:mc="http://schemas.openxmlformats.org/markup-compatibility/2006">
              <mc:Choice xmlns:v="urn:schemas-microsoft-com:vml" Requires="v">
                <p:oleObj spid="_x0000_s3257" name="" r:id="rId1" imgW="4390390" imgH="2021840" progId="Equation.DSMT4">
                  <p:embed/>
                </p:oleObj>
              </mc:Choice>
              <mc:Fallback>
                <p:oleObj name="" r:id="rId1" imgW="4390390" imgH="2021840" progId="Equation.DSMT4">
                  <p:embed/>
                  <p:pic>
                    <p:nvPicPr>
                      <p:cNvPr id="0" name="Picture 3256"/>
                      <p:cNvPicPr/>
                      <p:nvPr/>
                    </p:nvPicPr>
                    <p:blipFill>
                      <a:blip r:embed="rId2">
                        <a:clrChange>
                          <a:clrFrom>
                            <a:srgbClr val="000000"/>
                          </a:clrFrom>
                          <a:clrTo>
                            <a:srgbClr val="CC0000"/>
                          </a:clrTo>
                        </a:clrChange>
                      </a:blip>
                      <a:stretch>
                        <a:fillRect/>
                      </a:stretch>
                    </p:blipFill>
                    <p:spPr>
                      <a:xfrm>
                        <a:off x="1727200" y="2916238"/>
                        <a:ext cx="7489825" cy="3671887"/>
                      </a:xfrm>
                      <a:prstGeom prst="rect">
                        <a:avLst/>
                      </a:prstGeom>
                      <a:noFill/>
                      <a:ln w="38100">
                        <a:noFill/>
                        <a:miter/>
                      </a:ln>
                    </p:spPr>
                  </p:pic>
                </p:oleObj>
              </mc:Fallback>
            </mc:AlternateContent>
          </a:graphicData>
        </a:graphic>
      </p:graphicFrame>
      <p:sp>
        <p:nvSpPr>
          <p:cNvPr id="411652" name="Text Box 5"/>
          <p:cNvSpPr txBox="1"/>
          <p:nvPr/>
        </p:nvSpPr>
        <p:spPr>
          <a:xfrm>
            <a:off x="2160588" y="587375"/>
            <a:ext cx="7488237" cy="2103438"/>
          </a:xfrm>
          <a:prstGeom prst="rect">
            <a:avLst/>
          </a:prstGeom>
          <a:noFill/>
          <a:ln w="9525">
            <a:noFill/>
          </a:ln>
        </p:spPr>
        <p:txBody>
          <a:bodyPr lIns="100794" tIns="50397" rIns="100794" bIns="50397">
            <a:spAutoFit/>
          </a:bodyPr>
          <a:p>
            <a:pPr marL="342900" indent="-342900" eaLnBrk="1" hangingPunct="1">
              <a:spcBef>
                <a:spcPct val="50000"/>
              </a:spcBef>
              <a:buClr>
                <a:srgbClr val="0000FF"/>
              </a:buClr>
              <a:buSzPct val="150000"/>
              <a:buFont typeface="Arial" panose="020B0604020202020204" pitchFamily="34" charset="0"/>
              <a:buChar char="•"/>
            </a:pPr>
            <a:r>
              <a:rPr lang="en-US" altLang="en-US" sz="2000" b="1" dirty="0">
                <a:solidFill>
                  <a:schemeClr val="tx1"/>
                </a:solidFill>
                <a:latin typeface="Times New Roman" panose="02020603050405020304" pitchFamily="18" charset="0"/>
              </a:rPr>
              <a:t> </a:t>
            </a:r>
            <a:r>
              <a:rPr lang="tr-TR" altLang="en-US" sz="2000" b="1" dirty="0">
                <a:solidFill>
                  <a:schemeClr val="tx1"/>
                </a:solidFill>
                <a:latin typeface="Times New Roman" panose="02020603050405020304" pitchFamily="18" charset="0"/>
              </a:rPr>
              <a:t>Because of the difficulties caused by the Sa type pulse shape, consider other pulse shapes </a:t>
            </a:r>
            <a:r>
              <a:rPr lang="tr-TR" altLang="en-US" sz="2000" b="1" dirty="0">
                <a:solidFill>
                  <a:srgbClr val="0000FF"/>
                </a:solidFill>
                <a:latin typeface="Times New Roman" panose="02020603050405020304" pitchFamily="18" charset="0"/>
              </a:rPr>
              <a:t>which require more bandwidth</a:t>
            </a:r>
            <a:r>
              <a:rPr lang="tr-TR" altLang="en-US" sz="2000" b="1" dirty="0">
                <a:solidFill>
                  <a:schemeClr val="tx1"/>
                </a:solidFill>
                <a:latin typeface="Times New Roman" panose="02020603050405020304" pitchFamily="18" charset="0"/>
              </a:rPr>
              <a:t> such as t</a:t>
            </a:r>
            <a:r>
              <a:rPr lang="en-US" altLang="en-US" sz="2000" b="1" dirty="0">
                <a:solidFill>
                  <a:schemeClr val="tx1"/>
                </a:solidFill>
                <a:latin typeface="Times New Roman" panose="02020603050405020304" pitchFamily="18" charset="0"/>
              </a:rPr>
              <a:t>he Raised Cosine</a:t>
            </a:r>
            <a:r>
              <a:rPr lang="tr-TR" altLang="en-US" sz="2000" b="1" dirty="0">
                <a:solidFill>
                  <a:schemeClr val="tx1"/>
                </a:solidFill>
                <a:latin typeface="Times New Roman" panose="02020603050405020304" pitchFamily="18" charset="0"/>
              </a:rPr>
              <a:t>-rolloff </a:t>
            </a:r>
            <a:r>
              <a:rPr lang="en-US" altLang="en-US" sz="2000" b="1" dirty="0">
                <a:solidFill>
                  <a:schemeClr val="tx1"/>
                </a:solidFill>
                <a:latin typeface="Times New Roman" panose="02020603050405020304" pitchFamily="18" charset="0"/>
              </a:rPr>
              <a:t> Nyquist filter</a:t>
            </a:r>
            <a:r>
              <a:rPr lang="tr-TR" altLang="en-US" sz="2000" b="1" dirty="0">
                <a:solidFill>
                  <a:schemeClr val="tx1"/>
                </a:solidFill>
                <a:latin typeface="Times New Roman" panose="02020603050405020304" pitchFamily="18" charset="0"/>
              </a:rPr>
              <a:t> but </a:t>
            </a:r>
            <a:r>
              <a:rPr lang="tr-TR" altLang="en-US" sz="2000" b="1" dirty="0">
                <a:solidFill>
                  <a:srgbClr val="0000FF"/>
                </a:solidFill>
                <a:latin typeface="Times New Roman" panose="02020603050405020304" pitchFamily="18" charset="0"/>
              </a:rPr>
              <a:t>they are less affected by synchrfonization errors.</a:t>
            </a:r>
            <a:endParaRPr lang="tr-TR" altLang="en-US" sz="2000" b="1" dirty="0">
              <a:solidFill>
                <a:srgbClr val="0000FF"/>
              </a:solidFill>
              <a:latin typeface="Times New Roman" panose="02020603050405020304" pitchFamily="18" charset="0"/>
            </a:endParaRPr>
          </a:p>
          <a:p>
            <a:pPr marL="342900" indent="-342900" eaLnBrk="1" hangingPunct="1">
              <a:spcBef>
                <a:spcPct val="50000"/>
              </a:spcBef>
              <a:buClr>
                <a:srgbClr val="0000FF"/>
              </a:buClr>
              <a:buSzPct val="150000"/>
              <a:buFont typeface="Arial" panose="020B0604020202020204" pitchFamily="34" charset="0"/>
              <a:buChar char="•"/>
            </a:pPr>
            <a:r>
              <a:rPr lang="en-US" altLang="en-US" sz="2000" b="1" dirty="0">
                <a:solidFill>
                  <a:schemeClr val="tx1"/>
                </a:solidFill>
                <a:latin typeface="Times New Roman" panose="02020603050405020304" pitchFamily="18" charset="0"/>
              </a:rPr>
              <a:t>The Raised Cosine Nyquist filter </a:t>
            </a:r>
            <a:r>
              <a:rPr lang="tr-TR" altLang="en-US" sz="2000" b="1" dirty="0">
                <a:solidFill>
                  <a:schemeClr val="tx1"/>
                </a:solidFill>
                <a:latin typeface="Times New Roman" panose="02020603050405020304" pitchFamily="18" charset="0"/>
              </a:rPr>
              <a:t>is defined by its rollof factor number </a:t>
            </a:r>
            <a:r>
              <a:rPr lang="tr-TR" altLang="en-US" sz="2000" b="1" i="1" dirty="0">
                <a:solidFill>
                  <a:schemeClr val="tx1"/>
                </a:solidFill>
                <a:latin typeface="Times New Roman" panose="02020603050405020304" pitchFamily="18" charset="0"/>
              </a:rPr>
              <a:t>r=f</a:t>
            </a:r>
            <a:r>
              <a:rPr lang="el-GR" altLang="en-US" sz="2000" b="1" baseline="-25000" dirty="0">
                <a:solidFill>
                  <a:schemeClr val="tx1"/>
                </a:solidFill>
                <a:latin typeface="Times New Roman" panose="02020603050405020304" pitchFamily="18" charset="0"/>
                <a:cs typeface="Times New Roman" panose="02020603050405020304" pitchFamily="18" charset="0"/>
              </a:rPr>
              <a:t>Δ</a:t>
            </a:r>
            <a:r>
              <a:rPr lang="tr-TR" altLang="en-US" sz="2000" b="1" dirty="0">
                <a:solidFill>
                  <a:schemeClr val="tx1"/>
                </a:solidFill>
                <a:latin typeface="Times New Roman" panose="02020603050405020304" pitchFamily="18" charset="0"/>
              </a:rPr>
              <a:t>/</a:t>
            </a:r>
            <a:r>
              <a:rPr lang="tr-TR" altLang="en-US" sz="2000" b="1" i="1" dirty="0">
                <a:solidFill>
                  <a:schemeClr val="tx1"/>
                </a:solidFill>
                <a:latin typeface="Times New Roman" panose="02020603050405020304" pitchFamily="18" charset="0"/>
              </a:rPr>
              <a:t>f</a:t>
            </a:r>
            <a:r>
              <a:rPr lang="tr-TR" altLang="en-US" sz="2000" b="1" baseline="-25000" dirty="0">
                <a:solidFill>
                  <a:schemeClr val="tx1"/>
                </a:solidFill>
                <a:latin typeface="Times New Roman" panose="02020603050405020304" pitchFamily="18" charset="0"/>
              </a:rPr>
              <a:t>o.</a:t>
            </a:r>
            <a:endParaRPr lang="en-US" altLang="en-US" sz="2000" b="1" baseline="-25000" dirty="0">
              <a:solidFill>
                <a:schemeClr val="tx1"/>
              </a:solidFill>
              <a:latin typeface="Times New Roman" panose="02020603050405020304" pitchFamily="18" charset="0"/>
            </a:endParaRPr>
          </a:p>
        </p:txBody>
      </p:sp>
      <p:graphicFrame>
        <p:nvGraphicFramePr>
          <p:cNvPr id="411653" name="Object 6"/>
          <p:cNvGraphicFramePr>
            <a:graphicFrameLocks noChangeAspect="1"/>
          </p:cNvGraphicFramePr>
          <p:nvPr/>
        </p:nvGraphicFramePr>
        <p:xfrm>
          <a:off x="1763713" y="6818313"/>
          <a:ext cx="5629275" cy="741362"/>
        </p:xfrm>
        <a:graphic>
          <a:graphicData uri="http://schemas.openxmlformats.org/presentationml/2006/ole">
            <mc:AlternateContent xmlns:mc="http://schemas.openxmlformats.org/markup-compatibility/2006">
              <mc:Choice xmlns:v="urn:schemas-microsoft-com:vml" Requires="v">
                <p:oleObj spid="_x0000_s3258" name="" r:id="rId3" imgW="3276600" imgH="431800" progId="Equation.DSMT4">
                  <p:embed/>
                </p:oleObj>
              </mc:Choice>
              <mc:Fallback>
                <p:oleObj name="" r:id="rId3" imgW="3276600" imgH="431800" progId="Equation.DSMT4">
                  <p:embed/>
                  <p:pic>
                    <p:nvPicPr>
                      <p:cNvPr id="0" name="Picture 3257"/>
                      <p:cNvPicPr/>
                      <p:nvPr/>
                    </p:nvPicPr>
                    <p:blipFill>
                      <a:blip r:embed="rId4"/>
                      <a:stretch>
                        <a:fillRect/>
                      </a:stretch>
                    </p:blipFill>
                    <p:spPr>
                      <a:xfrm>
                        <a:off x="1763713" y="6818313"/>
                        <a:ext cx="5629275" cy="741362"/>
                      </a:xfrm>
                      <a:prstGeom prst="rect">
                        <a:avLst/>
                      </a:prstGeom>
                      <a:solidFill>
                        <a:srgbClr val="CCFFFF"/>
                      </a:solidFill>
                      <a:ln w="9525" cap="flat" cmpd="sng">
                        <a:solidFill>
                          <a:srgbClr val="FF0000"/>
                        </a:solidFill>
                        <a:prstDash val="solid"/>
                        <a:miter/>
                        <a:headEnd type="none" w="med" len="med"/>
                        <a:tailEnd type="none" w="med" len="med"/>
                      </a:ln>
                    </p:spPr>
                  </p:pic>
                </p:oleObj>
              </mc:Fallback>
            </mc:AlternateContent>
          </a:graphicData>
        </a:graphic>
      </p:graphicFrame>
      <p:sp>
        <p:nvSpPr>
          <p:cNvPr id="411654" name="Slide Number Placeholder 1"/>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ru-RU" altLang="en-US" sz="1400" dirty="0">
                <a:solidFill>
                  <a:srgbClr val="FFFFFF"/>
                </a:solidFill>
                <a:latin typeface="Century Gothic" panose="020B0502020202020204" pitchFamily="34" charset="0"/>
                <a:cs typeface="DejaVu Sans" charset="0"/>
              </a:rPr>
            </a:fld>
            <a:endParaRPr lang="ru-RU" altLang="en-US" sz="1400" dirty="0">
              <a:solidFill>
                <a:srgbClr val="FFFFFF"/>
              </a:solidFill>
              <a:latin typeface="Century Gothic" panose="020B0502020202020204" pitchFamily="34" charset="0"/>
              <a:ea typeface="DejaVu Sans" charset="0"/>
              <a:cs typeface="DejaVu Sans" charset="0"/>
            </a:endParaRPr>
          </a:p>
        </p:txBody>
      </p:sp>
      <p:sp>
        <p:nvSpPr>
          <p:cNvPr id="411655"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12674" name="Text Box 2"/>
          <p:cNvSpPr txBox="1"/>
          <p:nvPr/>
        </p:nvSpPr>
        <p:spPr>
          <a:xfrm>
            <a:off x="2232025" y="107950"/>
            <a:ext cx="8567738" cy="593725"/>
          </a:xfrm>
          <a:prstGeom prst="rect">
            <a:avLst/>
          </a:prstGeom>
          <a:noFill/>
          <a:ln w="9525">
            <a:noFill/>
          </a:ln>
        </p:spPr>
        <p:txBody>
          <a:bodyPr lIns="100794" tIns="50397" rIns="100794" bIns="50397">
            <a:spAutoFit/>
          </a:bodyPr>
          <a:p>
            <a:pPr eaLnBrk="1" hangingPunct="1">
              <a:spcBef>
                <a:spcPct val="50000"/>
              </a:spcBef>
            </a:pPr>
            <a:r>
              <a:rPr lang="en-US" altLang="en-US" sz="3200" b="1" dirty="0">
                <a:solidFill>
                  <a:schemeClr val="tx1"/>
                </a:solidFill>
                <a:latin typeface="Times New Roman" panose="02020603050405020304" pitchFamily="18" charset="0"/>
                <a:cs typeface="Times New Roman" panose="02020603050405020304" pitchFamily="18" charset="0"/>
              </a:rPr>
              <a:t>Raised Cosine-Rolloff  Nyquist Filtering</a:t>
            </a:r>
            <a:endParaRPr lang="en-US" altLang="en-US" sz="3200" b="1" dirty="0">
              <a:solidFill>
                <a:schemeClr val="tx1"/>
              </a:solidFill>
              <a:latin typeface="Times New Roman" panose="02020603050405020304" pitchFamily="18" charset="0"/>
              <a:ea typeface="Times New Roman" panose="02020603050405020304" pitchFamily="18" charset="0"/>
            </a:endParaRPr>
          </a:p>
        </p:txBody>
      </p:sp>
      <p:pic>
        <p:nvPicPr>
          <p:cNvPr id="412675" name="Picture 9"/>
          <p:cNvPicPr>
            <a:picLocks noChangeAspect="1"/>
          </p:cNvPicPr>
          <p:nvPr/>
        </p:nvPicPr>
        <p:blipFill>
          <a:blip r:embed="rId1"/>
          <a:stretch>
            <a:fillRect/>
          </a:stretch>
        </p:blipFill>
        <p:spPr>
          <a:xfrm>
            <a:off x="207963" y="3575050"/>
            <a:ext cx="9505950" cy="2281238"/>
          </a:xfrm>
          <a:prstGeom prst="rect">
            <a:avLst/>
          </a:prstGeom>
          <a:noFill/>
          <a:ln w="9525">
            <a:noFill/>
          </a:ln>
        </p:spPr>
      </p:pic>
      <p:graphicFrame>
        <p:nvGraphicFramePr>
          <p:cNvPr id="412676" name="Object 22"/>
          <p:cNvGraphicFramePr>
            <a:graphicFrameLocks noChangeAspect="1"/>
          </p:cNvGraphicFramePr>
          <p:nvPr/>
        </p:nvGraphicFramePr>
        <p:xfrm>
          <a:off x="1498600" y="6083300"/>
          <a:ext cx="7627938" cy="881063"/>
        </p:xfrm>
        <a:graphic>
          <a:graphicData uri="http://schemas.openxmlformats.org/presentationml/2006/ole">
            <mc:AlternateContent xmlns:mc="http://schemas.openxmlformats.org/markup-compatibility/2006">
              <mc:Choice xmlns:v="urn:schemas-microsoft-com:vml" Requires="v">
                <p:oleObj spid="_x0000_s3261" name="" r:id="rId2" imgW="3898900" imgH="431800" progId="Equation.DSMT4">
                  <p:embed/>
                </p:oleObj>
              </mc:Choice>
              <mc:Fallback>
                <p:oleObj name="" r:id="rId2" imgW="3898900" imgH="431800" progId="Equation.DSMT4">
                  <p:embed/>
                  <p:pic>
                    <p:nvPicPr>
                      <p:cNvPr id="0" name="Picture 3260"/>
                      <p:cNvPicPr/>
                      <p:nvPr/>
                    </p:nvPicPr>
                    <p:blipFill>
                      <a:blip r:embed="rId3"/>
                      <a:stretch>
                        <a:fillRect/>
                      </a:stretch>
                    </p:blipFill>
                    <p:spPr>
                      <a:xfrm>
                        <a:off x="1498600" y="6083300"/>
                        <a:ext cx="7627938" cy="881063"/>
                      </a:xfrm>
                      <a:prstGeom prst="rect">
                        <a:avLst/>
                      </a:prstGeom>
                      <a:solidFill>
                        <a:srgbClr val="CCFFFF"/>
                      </a:solidFill>
                      <a:ln w="9525" cap="flat" cmpd="sng">
                        <a:solidFill>
                          <a:srgbClr val="FF0000"/>
                        </a:solidFill>
                        <a:prstDash val="solid"/>
                        <a:miter/>
                        <a:headEnd type="none" w="med" len="med"/>
                        <a:tailEnd type="none" w="med" len="med"/>
                      </a:ln>
                    </p:spPr>
                  </p:pic>
                </p:oleObj>
              </mc:Fallback>
            </mc:AlternateContent>
          </a:graphicData>
        </a:graphic>
      </p:graphicFrame>
      <p:graphicFrame>
        <p:nvGraphicFramePr>
          <p:cNvPr id="412677" name="Object 23"/>
          <p:cNvGraphicFramePr>
            <a:graphicFrameLocks noChangeAspect="1"/>
          </p:cNvGraphicFramePr>
          <p:nvPr/>
        </p:nvGraphicFramePr>
        <p:xfrm>
          <a:off x="3328988" y="2339975"/>
          <a:ext cx="3968750" cy="996950"/>
        </p:xfrm>
        <a:graphic>
          <a:graphicData uri="http://schemas.openxmlformats.org/presentationml/2006/ole">
            <mc:AlternateContent xmlns:mc="http://schemas.openxmlformats.org/markup-compatibility/2006">
              <mc:Choice xmlns:v="urn:schemas-microsoft-com:vml" Requires="v">
                <p:oleObj spid="_x0000_s3264" name="" r:id="rId4" imgW="1905635" imgH="462915" progId="Equation.DSMT4">
                  <p:embed/>
                </p:oleObj>
              </mc:Choice>
              <mc:Fallback>
                <p:oleObj name="" r:id="rId4" imgW="1905635" imgH="462915" progId="Equation.DSMT4">
                  <p:embed/>
                  <p:pic>
                    <p:nvPicPr>
                      <p:cNvPr id="0" name="Picture 3263"/>
                      <p:cNvPicPr/>
                      <p:nvPr/>
                    </p:nvPicPr>
                    <p:blipFill>
                      <a:blip r:embed="rId5">
                        <a:clrChange>
                          <a:clrFrom>
                            <a:srgbClr val="000000"/>
                          </a:clrFrom>
                          <a:clrTo>
                            <a:srgbClr val="CC0000"/>
                          </a:clrTo>
                        </a:clrChange>
                      </a:blip>
                      <a:stretch>
                        <a:fillRect/>
                      </a:stretch>
                    </p:blipFill>
                    <p:spPr>
                      <a:xfrm>
                        <a:off x="3328988" y="2339975"/>
                        <a:ext cx="3968750" cy="996950"/>
                      </a:xfrm>
                      <a:prstGeom prst="rect">
                        <a:avLst/>
                      </a:prstGeom>
                      <a:noFill/>
                      <a:ln w="38100">
                        <a:noFill/>
                        <a:miter/>
                      </a:ln>
                    </p:spPr>
                  </p:pic>
                </p:oleObj>
              </mc:Fallback>
            </mc:AlternateContent>
          </a:graphicData>
        </a:graphic>
      </p:graphicFrame>
      <p:sp>
        <p:nvSpPr>
          <p:cNvPr id="412678" name="Line 25"/>
          <p:cNvSpPr/>
          <p:nvPr/>
        </p:nvSpPr>
        <p:spPr>
          <a:xfrm>
            <a:off x="6335713" y="3203575"/>
            <a:ext cx="1141412" cy="744538"/>
          </a:xfrm>
          <a:prstGeom prst="line">
            <a:avLst/>
          </a:prstGeom>
          <a:ln w="25400" cap="flat" cmpd="sng">
            <a:solidFill>
              <a:srgbClr val="FF0000"/>
            </a:solidFill>
            <a:prstDash val="solid"/>
            <a:headEnd type="none" w="med" len="med"/>
            <a:tailEnd type="triangle" w="med" len="med"/>
          </a:ln>
        </p:spPr>
      </p:sp>
      <p:sp>
        <p:nvSpPr>
          <p:cNvPr id="412679" name="Text Box 26"/>
          <p:cNvSpPr txBox="1"/>
          <p:nvPr/>
        </p:nvSpPr>
        <p:spPr>
          <a:xfrm>
            <a:off x="2232025" y="587375"/>
            <a:ext cx="6985000" cy="1949450"/>
          </a:xfrm>
          <a:prstGeom prst="rect">
            <a:avLst/>
          </a:prstGeom>
          <a:noFill/>
          <a:ln w="9525">
            <a:noFill/>
          </a:ln>
        </p:spPr>
        <p:txBody>
          <a:bodyPr lIns="100794" tIns="50397" rIns="100794" bIns="50397">
            <a:spAutoFit/>
          </a:bodyPr>
          <a:p>
            <a:pPr marL="342900" indent="-342900" eaLnBrk="1" hangingPunct="1">
              <a:spcBef>
                <a:spcPct val="50000"/>
              </a:spcBef>
              <a:buClr>
                <a:srgbClr val="0000FF"/>
              </a:buClr>
              <a:buSzPct val="150000"/>
              <a:buFont typeface="Arial" panose="020B0604020202020204" pitchFamily="34" charset="0"/>
              <a:buChar char="•"/>
            </a:pPr>
            <a:r>
              <a:rPr lang="en-US" altLang="en-US" sz="2000" b="1" dirty="0">
                <a:solidFill>
                  <a:schemeClr val="tx1"/>
                </a:solidFill>
                <a:latin typeface="Times New Roman" panose="02020603050405020304" pitchFamily="18" charset="0"/>
              </a:rPr>
              <a:t> </a:t>
            </a:r>
            <a:r>
              <a:rPr lang="tr-TR" altLang="en-US" sz="2000" b="1" dirty="0">
                <a:solidFill>
                  <a:schemeClr val="tx1"/>
                </a:solidFill>
                <a:latin typeface="Times New Roman" panose="02020603050405020304" pitchFamily="18" charset="0"/>
              </a:rPr>
              <a:t>Now filtering requirements are relaxed because absolute bandwidth is increased. </a:t>
            </a:r>
            <a:endParaRPr lang="tr-TR" altLang="en-US" sz="2000" b="1" dirty="0">
              <a:solidFill>
                <a:srgbClr val="0000FF"/>
              </a:solidFill>
              <a:latin typeface="Times New Roman" panose="02020603050405020304" pitchFamily="18" charset="0"/>
            </a:endParaRPr>
          </a:p>
          <a:p>
            <a:pPr marL="342900" indent="-342900" eaLnBrk="1" hangingPunct="1">
              <a:spcBef>
                <a:spcPct val="50000"/>
              </a:spcBef>
              <a:buClr>
                <a:srgbClr val="0000FF"/>
              </a:buClr>
              <a:buSzPct val="150000"/>
              <a:buFont typeface="Arial" panose="020B0604020202020204" pitchFamily="34" charset="0"/>
              <a:buChar char="•"/>
            </a:pPr>
            <a:r>
              <a:rPr lang="tr-TR" altLang="en-US" sz="2000" b="1" dirty="0">
                <a:solidFill>
                  <a:schemeClr val="tx1"/>
                </a:solidFill>
                <a:latin typeface="Times New Roman" panose="02020603050405020304" pitchFamily="18" charset="0"/>
              </a:rPr>
              <a:t> Clock timing requirements are also relaxed.</a:t>
            </a:r>
            <a:endParaRPr lang="tr-TR" altLang="en-US" sz="2000" b="1" dirty="0">
              <a:solidFill>
                <a:schemeClr val="tx1"/>
              </a:solidFill>
              <a:latin typeface="Times New Roman" panose="02020603050405020304" pitchFamily="18" charset="0"/>
            </a:endParaRPr>
          </a:p>
          <a:p>
            <a:pPr marL="342900" indent="-342900" eaLnBrk="1" hangingPunct="1">
              <a:spcBef>
                <a:spcPct val="50000"/>
              </a:spcBef>
              <a:buClr>
                <a:srgbClr val="0000FF"/>
              </a:buClr>
              <a:buSzPct val="150000"/>
              <a:buFont typeface="Arial" panose="020B0604020202020204" pitchFamily="34" charset="0"/>
              <a:buChar char="•"/>
            </a:pPr>
            <a:r>
              <a:rPr lang="tr-TR" altLang="en-US" sz="2000" b="1" dirty="0">
                <a:solidFill>
                  <a:schemeClr val="tx1"/>
                </a:solidFill>
                <a:latin typeface="Times New Roman" panose="02020603050405020304" pitchFamily="18" charset="0"/>
              </a:rPr>
              <a:t> The </a:t>
            </a:r>
            <a:r>
              <a:rPr lang="tr-TR" altLang="en-US" sz="2000" b="1" i="1" dirty="0">
                <a:solidFill>
                  <a:schemeClr val="tx1"/>
                </a:solidFill>
                <a:latin typeface="Times New Roman" panose="02020603050405020304" pitchFamily="18" charset="0"/>
              </a:rPr>
              <a:t>r</a:t>
            </a:r>
            <a:r>
              <a:rPr lang="tr-TR" altLang="en-US" sz="2000" b="1" dirty="0">
                <a:solidFill>
                  <a:schemeClr val="tx1"/>
                </a:solidFill>
                <a:latin typeface="Times New Roman" panose="02020603050405020304" pitchFamily="18" charset="0"/>
              </a:rPr>
              <a:t>=0 case corresponds to the previous Minimum bandwidth case.</a:t>
            </a:r>
            <a:endParaRPr lang="en-US" altLang="en-US" sz="2000" b="1" i="1" dirty="0">
              <a:solidFill>
                <a:schemeClr val="tx1"/>
              </a:solidFill>
              <a:latin typeface="Times New Roman" panose="02020603050405020304" pitchFamily="18" charset="0"/>
            </a:endParaRPr>
          </a:p>
        </p:txBody>
      </p:sp>
      <p:graphicFrame>
        <p:nvGraphicFramePr>
          <p:cNvPr id="412680" name="Object 27"/>
          <p:cNvGraphicFramePr>
            <a:graphicFrameLocks noChangeAspect="1"/>
          </p:cNvGraphicFramePr>
          <p:nvPr/>
        </p:nvGraphicFramePr>
        <p:xfrm>
          <a:off x="2241550" y="4703763"/>
          <a:ext cx="2152650" cy="633412"/>
        </p:xfrm>
        <a:graphic>
          <a:graphicData uri="http://schemas.openxmlformats.org/presentationml/2006/ole">
            <mc:AlternateContent xmlns:mc="http://schemas.openxmlformats.org/markup-compatibility/2006">
              <mc:Choice xmlns:v="urn:schemas-microsoft-com:vml" Requires="v">
                <p:oleObj spid="_x0000_s3263" name="" r:id="rId6" imgW="711200" imgH="228600" progId="Equation.DSMT4">
                  <p:embed/>
                </p:oleObj>
              </mc:Choice>
              <mc:Fallback>
                <p:oleObj name="" r:id="rId6" imgW="711200" imgH="228600" progId="Equation.DSMT4">
                  <p:embed/>
                  <p:pic>
                    <p:nvPicPr>
                      <p:cNvPr id="0" name="Picture 3262"/>
                      <p:cNvPicPr/>
                      <p:nvPr/>
                    </p:nvPicPr>
                    <p:blipFill>
                      <a:blip r:embed="rId7"/>
                      <a:stretch>
                        <a:fillRect/>
                      </a:stretch>
                    </p:blipFill>
                    <p:spPr>
                      <a:xfrm>
                        <a:off x="2241550" y="4703763"/>
                        <a:ext cx="2152650" cy="633412"/>
                      </a:xfrm>
                      <a:prstGeom prst="rect">
                        <a:avLst/>
                      </a:prstGeom>
                      <a:solidFill>
                        <a:srgbClr val="FFFFFF"/>
                      </a:solidFill>
                      <a:ln w="9525" cap="flat" cmpd="sng">
                        <a:solidFill>
                          <a:srgbClr val="0000FF"/>
                        </a:solidFill>
                        <a:prstDash val="solid"/>
                        <a:miter/>
                        <a:headEnd type="none" w="med" len="med"/>
                        <a:tailEnd type="none" w="med" len="med"/>
                      </a:ln>
                    </p:spPr>
                  </p:pic>
                </p:oleObj>
              </mc:Fallback>
            </mc:AlternateContent>
          </a:graphicData>
        </a:graphic>
      </p:graphicFrame>
      <p:sp>
        <p:nvSpPr>
          <p:cNvPr id="412681"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412682"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13698" name="Text Box 2"/>
          <p:cNvSpPr txBox="1"/>
          <p:nvPr/>
        </p:nvSpPr>
        <p:spPr>
          <a:xfrm>
            <a:off x="2057400" y="0"/>
            <a:ext cx="7854950" cy="533400"/>
          </a:xfrm>
          <a:prstGeom prst="rect">
            <a:avLst/>
          </a:prstGeom>
          <a:noFill/>
          <a:ln w="9525">
            <a:noFill/>
          </a:ln>
        </p:spPr>
        <p:txBody>
          <a:bodyPr lIns="100794" tIns="50397" rIns="100794" bIns="50397">
            <a:spAutoFit/>
          </a:bodyPr>
          <a:p>
            <a:pPr eaLnBrk="1" hangingPunct="1">
              <a:spcBef>
                <a:spcPct val="50000"/>
              </a:spcBef>
            </a:pPr>
            <a:r>
              <a:rPr lang="en-US" altLang="en-US" sz="2800" b="1" dirty="0">
                <a:solidFill>
                  <a:schemeClr val="tx1"/>
                </a:solidFill>
                <a:latin typeface="Comic Sans MS" panose="030F0702030302020204" pitchFamily="66" charset="0"/>
              </a:rPr>
              <a:t>Raised Cosine-Rolloff  Nyquist Filtering</a:t>
            </a:r>
            <a:endParaRPr lang="en-US" altLang="en-US" sz="2800" b="1" dirty="0">
              <a:solidFill>
                <a:schemeClr val="tx1"/>
              </a:solidFill>
              <a:latin typeface="Comic Sans MS" panose="030F0702030302020204" pitchFamily="66" charset="0"/>
            </a:endParaRPr>
          </a:p>
        </p:txBody>
      </p:sp>
      <p:sp>
        <p:nvSpPr>
          <p:cNvPr id="413699" name="Text Box 6"/>
          <p:cNvSpPr txBox="1"/>
          <p:nvPr/>
        </p:nvSpPr>
        <p:spPr>
          <a:xfrm>
            <a:off x="2982913" y="996950"/>
            <a:ext cx="4114800" cy="436563"/>
          </a:xfrm>
          <a:prstGeom prst="rect">
            <a:avLst/>
          </a:prstGeom>
          <a:noFill/>
          <a:ln w="9525">
            <a:noFill/>
          </a:ln>
        </p:spPr>
        <p:txBody>
          <a:bodyPr lIns="100794" tIns="50397" rIns="100794" bIns="50397">
            <a:spAutoFit/>
          </a:bodyPr>
          <a:p>
            <a:pPr marL="342900" indent="-342900" eaLnBrk="1" hangingPunct="1">
              <a:spcBef>
                <a:spcPct val="50000"/>
              </a:spcBef>
              <a:buClr>
                <a:srgbClr val="0000FF"/>
              </a:buClr>
              <a:buSzPct val="150000"/>
              <a:buFont typeface="Arial" panose="020B0604020202020204" pitchFamily="34" charset="0"/>
              <a:buChar char="•"/>
            </a:pPr>
            <a:r>
              <a:rPr lang="en-US" altLang="en-US" sz="2200" dirty="0">
                <a:solidFill>
                  <a:schemeClr val="tx1"/>
                </a:solidFill>
                <a:latin typeface="Times New Roman" panose="02020603050405020304" pitchFamily="18" charset="0"/>
              </a:rPr>
              <a:t>Impulse response is given by:</a:t>
            </a:r>
            <a:endParaRPr lang="en-US" altLang="en-US" sz="2200" dirty="0">
              <a:solidFill>
                <a:schemeClr val="tx1"/>
              </a:solidFill>
              <a:latin typeface="Times New Roman" panose="02020603050405020304" pitchFamily="18" charset="0"/>
            </a:endParaRPr>
          </a:p>
        </p:txBody>
      </p:sp>
      <p:pic>
        <p:nvPicPr>
          <p:cNvPr id="413700" name="Picture 7"/>
          <p:cNvPicPr>
            <a:picLocks noChangeAspect="1"/>
          </p:cNvPicPr>
          <p:nvPr/>
        </p:nvPicPr>
        <p:blipFill>
          <a:blip r:embed="rId1"/>
          <a:stretch>
            <a:fillRect/>
          </a:stretch>
        </p:blipFill>
        <p:spPr>
          <a:xfrm>
            <a:off x="977900" y="2700338"/>
            <a:ext cx="8934450" cy="4656137"/>
          </a:xfrm>
          <a:prstGeom prst="rect">
            <a:avLst/>
          </a:prstGeom>
          <a:noFill/>
          <a:ln w="9525">
            <a:noFill/>
          </a:ln>
        </p:spPr>
      </p:pic>
      <p:graphicFrame>
        <p:nvGraphicFramePr>
          <p:cNvPr id="413701" name="Object 8"/>
          <p:cNvGraphicFramePr>
            <a:graphicFrameLocks noChangeAspect="1"/>
          </p:cNvGraphicFramePr>
          <p:nvPr/>
        </p:nvGraphicFramePr>
        <p:xfrm>
          <a:off x="2084388" y="1595438"/>
          <a:ext cx="5735637" cy="958850"/>
        </p:xfrm>
        <a:graphic>
          <a:graphicData uri="http://schemas.openxmlformats.org/presentationml/2006/ole">
            <mc:AlternateContent xmlns:mc="http://schemas.openxmlformats.org/markup-compatibility/2006">
              <mc:Choice xmlns:v="urn:schemas-microsoft-com:vml" Requires="v">
                <p:oleObj spid="_x0000_s3262" name="" r:id="rId2" imgW="3340100" imgH="558800" progId="Equation.DSMT4">
                  <p:embed/>
                </p:oleObj>
              </mc:Choice>
              <mc:Fallback>
                <p:oleObj name="" r:id="rId2" imgW="3340100" imgH="558800" progId="Equation.DSMT4">
                  <p:embed/>
                  <p:pic>
                    <p:nvPicPr>
                      <p:cNvPr id="0" name="Picture 3261"/>
                      <p:cNvPicPr/>
                      <p:nvPr/>
                    </p:nvPicPr>
                    <p:blipFill>
                      <a:blip r:embed="rId3"/>
                      <a:stretch>
                        <a:fillRect/>
                      </a:stretch>
                    </p:blipFill>
                    <p:spPr>
                      <a:xfrm>
                        <a:off x="2084388" y="1595438"/>
                        <a:ext cx="5735637" cy="958850"/>
                      </a:xfrm>
                      <a:prstGeom prst="rect">
                        <a:avLst/>
                      </a:prstGeom>
                      <a:noFill/>
                      <a:ln w="38100">
                        <a:noFill/>
                        <a:miter/>
                      </a:ln>
                    </p:spPr>
                  </p:pic>
                </p:oleObj>
              </mc:Fallback>
            </mc:AlternateContent>
          </a:graphicData>
        </a:graphic>
      </p:graphicFrame>
      <p:sp>
        <p:nvSpPr>
          <p:cNvPr id="413702" name="Text Box 9"/>
          <p:cNvSpPr txBox="1"/>
          <p:nvPr/>
        </p:nvSpPr>
        <p:spPr>
          <a:xfrm>
            <a:off x="1511300" y="3059113"/>
            <a:ext cx="3265488" cy="2641600"/>
          </a:xfrm>
          <a:prstGeom prst="rect">
            <a:avLst/>
          </a:prstGeom>
          <a:solidFill>
            <a:srgbClr val="CCFFFF"/>
          </a:solidFill>
          <a:ln w="9525" cap="flat" cmpd="sng">
            <a:solidFill>
              <a:srgbClr val="FF0000"/>
            </a:solidFill>
            <a:prstDash val="solid"/>
            <a:miter/>
            <a:headEnd type="none" w="med" len="med"/>
            <a:tailEnd type="none" w="med" len="med"/>
          </a:ln>
        </p:spPr>
        <p:txBody>
          <a:bodyPr lIns="100794" tIns="50397" rIns="100794" bIns="50397">
            <a:spAutoFit/>
          </a:bodyPr>
          <a:p>
            <a:pPr eaLnBrk="1" hangingPunct="1">
              <a:spcBef>
                <a:spcPct val="50000"/>
              </a:spcBef>
              <a:buClr>
                <a:srgbClr val="FF0000"/>
              </a:buClr>
              <a:buChar char="•"/>
            </a:pPr>
            <a:r>
              <a:rPr lang="tr-TR" altLang="en-US" sz="2200" dirty="0">
                <a:solidFill>
                  <a:srgbClr val="0000FF"/>
                </a:solidFill>
                <a:latin typeface="Times New Roman" panose="02020603050405020304" pitchFamily="18" charset="0"/>
              </a:rPr>
              <a:t> </a:t>
            </a:r>
            <a:r>
              <a:rPr lang="en-US" altLang="en-US" sz="2200" dirty="0">
                <a:solidFill>
                  <a:srgbClr val="0000FF"/>
                </a:solidFill>
                <a:latin typeface="Times New Roman" panose="02020603050405020304" pitchFamily="18" charset="0"/>
              </a:rPr>
              <a:t>The tails of </a:t>
            </a:r>
            <a:r>
              <a:rPr lang="en-US" altLang="en-US" sz="2200" i="1" dirty="0">
                <a:solidFill>
                  <a:srgbClr val="0000FF"/>
                </a:solidFill>
                <a:latin typeface="Times New Roman" panose="02020603050405020304" pitchFamily="18" charset="0"/>
              </a:rPr>
              <a:t>h</a:t>
            </a:r>
            <a:r>
              <a:rPr lang="en-US" altLang="en-US" sz="2200" baseline="-25000" dirty="0">
                <a:solidFill>
                  <a:srgbClr val="0000FF"/>
                </a:solidFill>
                <a:latin typeface="Times New Roman" panose="02020603050405020304" pitchFamily="18" charset="0"/>
              </a:rPr>
              <a:t>e</a:t>
            </a:r>
            <a:r>
              <a:rPr lang="en-US" altLang="en-US" sz="2200" dirty="0">
                <a:solidFill>
                  <a:srgbClr val="0000FF"/>
                </a:solidFill>
                <a:latin typeface="Times New Roman" panose="02020603050405020304" pitchFamily="18" charset="0"/>
              </a:rPr>
              <a:t>(</a:t>
            </a:r>
            <a:r>
              <a:rPr lang="en-US" altLang="en-US" sz="2200" i="1" dirty="0">
                <a:solidFill>
                  <a:srgbClr val="0000FF"/>
                </a:solidFill>
                <a:latin typeface="Times New Roman" panose="02020603050405020304" pitchFamily="18" charset="0"/>
              </a:rPr>
              <a:t>t</a:t>
            </a:r>
            <a:r>
              <a:rPr lang="en-US" altLang="en-US" sz="2200" dirty="0">
                <a:solidFill>
                  <a:srgbClr val="0000FF"/>
                </a:solidFill>
                <a:latin typeface="Times New Roman" panose="02020603050405020304" pitchFamily="18" charset="0"/>
              </a:rPr>
              <a:t>) are now decreasing much faster than the Sa function (As a function of </a:t>
            </a:r>
            <a:r>
              <a:rPr lang="en-US" altLang="en-US" sz="2200" i="1" dirty="0">
                <a:solidFill>
                  <a:srgbClr val="0000FF"/>
                </a:solidFill>
                <a:latin typeface="Times New Roman" panose="02020603050405020304" pitchFamily="18" charset="0"/>
              </a:rPr>
              <a:t>t</a:t>
            </a:r>
            <a:r>
              <a:rPr lang="en-US" altLang="en-US" sz="2200" i="1" baseline="30000" dirty="0">
                <a:solidFill>
                  <a:srgbClr val="0000FF"/>
                </a:solidFill>
                <a:latin typeface="Times New Roman" panose="02020603050405020304" pitchFamily="18" charset="0"/>
              </a:rPr>
              <a:t>2</a:t>
            </a:r>
            <a:r>
              <a:rPr lang="en-US" altLang="en-US" sz="2200" dirty="0">
                <a:solidFill>
                  <a:srgbClr val="0000FF"/>
                </a:solidFill>
                <a:latin typeface="Times New Roman" panose="02020603050405020304" pitchFamily="18" charset="0"/>
              </a:rPr>
              <a:t>).</a:t>
            </a:r>
            <a:endParaRPr lang="en-US" altLang="en-US" sz="2200" dirty="0">
              <a:solidFill>
                <a:srgbClr val="0000FF"/>
              </a:solidFill>
              <a:latin typeface="Times New Roman" panose="02020603050405020304" pitchFamily="18" charset="0"/>
            </a:endParaRPr>
          </a:p>
          <a:p>
            <a:pPr eaLnBrk="1" hangingPunct="1">
              <a:spcBef>
                <a:spcPct val="50000"/>
              </a:spcBef>
              <a:buClr>
                <a:srgbClr val="FF0000"/>
              </a:buClr>
              <a:buChar char="•"/>
            </a:pPr>
            <a:r>
              <a:rPr lang="tr-TR" altLang="en-US" sz="2200" dirty="0">
                <a:solidFill>
                  <a:srgbClr val="0000FF"/>
                </a:solidFill>
                <a:latin typeface="Times New Roman" panose="02020603050405020304" pitchFamily="18" charset="0"/>
              </a:rPr>
              <a:t> </a:t>
            </a:r>
            <a:r>
              <a:rPr lang="en-US" altLang="en-US" sz="2200" dirty="0">
                <a:solidFill>
                  <a:srgbClr val="0000FF"/>
                </a:solidFill>
                <a:latin typeface="Times New Roman" panose="02020603050405020304" pitchFamily="18" charset="0"/>
              </a:rPr>
              <a:t>ISI due to synchronization errors will be much lower.</a:t>
            </a:r>
            <a:endParaRPr lang="en-US" altLang="en-US" sz="2200" dirty="0">
              <a:solidFill>
                <a:srgbClr val="0000FF"/>
              </a:solidFill>
              <a:latin typeface="Times New Roman" panose="02020603050405020304" pitchFamily="18" charset="0"/>
            </a:endParaRPr>
          </a:p>
        </p:txBody>
      </p:sp>
      <p:sp>
        <p:nvSpPr>
          <p:cNvPr id="413703" name="Slide Number Placeholder 1"/>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ru-RU" altLang="en-US" sz="1400" dirty="0">
                <a:solidFill>
                  <a:srgbClr val="FFFFFF"/>
                </a:solidFill>
                <a:latin typeface="Century Gothic" panose="020B0502020202020204" pitchFamily="34" charset="0"/>
                <a:cs typeface="DejaVu Sans" charset="0"/>
              </a:rPr>
            </a:fld>
            <a:endParaRPr lang="ru-RU" altLang="en-US" sz="1400" dirty="0">
              <a:solidFill>
                <a:srgbClr val="FFFFFF"/>
              </a:solidFill>
              <a:latin typeface="Century Gothic" panose="020B0502020202020204" pitchFamily="34" charset="0"/>
              <a:ea typeface="DejaVu Sans" charset="0"/>
              <a:cs typeface="DejaVu Sans" charset="0"/>
            </a:endParaRPr>
          </a:p>
        </p:txBody>
      </p:sp>
      <p:sp>
        <p:nvSpPr>
          <p:cNvPr id="413704"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Tree>
  </p:cSld>
  <p:clrMapOvr>
    <a:masterClrMapping/>
  </p:clrMapOvr>
  <p:transition/>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14722" name="Text Box 2"/>
          <p:cNvSpPr txBox="1"/>
          <p:nvPr/>
        </p:nvSpPr>
        <p:spPr>
          <a:xfrm>
            <a:off x="1944688" y="0"/>
            <a:ext cx="7967662" cy="593725"/>
          </a:xfrm>
          <a:prstGeom prst="rect">
            <a:avLst/>
          </a:prstGeom>
          <a:noFill/>
          <a:ln w="9525">
            <a:noFill/>
          </a:ln>
        </p:spPr>
        <p:txBody>
          <a:bodyPr lIns="100794" tIns="50397" rIns="100794" bIns="50397">
            <a:spAutoFit/>
          </a:bodyPr>
          <a:p>
            <a:pPr eaLnBrk="1" hangingPunct="1">
              <a:spcBef>
                <a:spcPct val="50000"/>
              </a:spcBef>
            </a:pPr>
            <a:r>
              <a:rPr lang="en-US" altLang="en-US" sz="3200" dirty="0">
                <a:solidFill>
                  <a:schemeClr val="tx1"/>
                </a:solidFill>
                <a:latin typeface="Comic Sans MS" panose="030F0702030302020204" pitchFamily="66" charset="0"/>
              </a:rPr>
              <a:t>Raised Cosine-Rolloff  Nyquist Filtering</a:t>
            </a:r>
            <a:endParaRPr lang="en-US" altLang="en-US" sz="3200" dirty="0">
              <a:solidFill>
                <a:schemeClr val="tx1"/>
              </a:solidFill>
              <a:latin typeface="Comic Sans MS" panose="030F0702030302020204" pitchFamily="66" charset="0"/>
            </a:endParaRPr>
          </a:p>
        </p:txBody>
      </p:sp>
      <p:pic>
        <p:nvPicPr>
          <p:cNvPr id="414723" name="Picture 7"/>
          <p:cNvPicPr>
            <a:picLocks noChangeAspect="1"/>
          </p:cNvPicPr>
          <p:nvPr/>
        </p:nvPicPr>
        <p:blipFill>
          <a:blip r:embed="rId1"/>
          <a:stretch>
            <a:fillRect/>
          </a:stretch>
        </p:blipFill>
        <p:spPr>
          <a:xfrm>
            <a:off x="3384550" y="1042988"/>
            <a:ext cx="6264275" cy="6516687"/>
          </a:xfrm>
          <a:prstGeom prst="rect">
            <a:avLst/>
          </a:prstGeom>
          <a:noFill/>
          <a:ln w="9525">
            <a:noFill/>
          </a:ln>
        </p:spPr>
      </p:pic>
      <p:sp>
        <p:nvSpPr>
          <p:cNvPr id="414724" name="Text Box 8"/>
          <p:cNvSpPr txBox="1"/>
          <p:nvPr/>
        </p:nvSpPr>
        <p:spPr>
          <a:xfrm>
            <a:off x="1727200" y="3573463"/>
            <a:ext cx="4381500" cy="1455737"/>
          </a:xfrm>
          <a:prstGeom prst="rect">
            <a:avLst/>
          </a:prstGeom>
          <a:noFill/>
          <a:ln w="9525">
            <a:noFill/>
          </a:ln>
        </p:spPr>
        <p:txBody>
          <a:bodyPr lIns="100794" tIns="50397" rIns="100794" bIns="50397">
            <a:spAutoFit/>
          </a:bodyPr>
          <a:p>
            <a:pPr eaLnBrk="1" hangingPunct="1">
              <a:spcBef>
                <a:spcPct val="50000"/>
              </a:spcBef>
              <a:buClr>
                <a:srgbClr val="0000FF"/>
              </a:buClr>
              <a:buFont typeface="Wingdings" panose="05000000000000000000" pitchFamily="2" charset="2"/>
            </a:pPr>
            <a:r>
              <a:rPr lang="en-US" altLang="en-US" sz="2200" b="1" dirty="0">
                <a:solidFill>
                  <a:srgbClr val="0000FF"/>
                </a:solidFill>
                <a:latin typeface="Times New Roman" panose="02020603050405020304" pitchFamily="18" charset="0"/>
              </a:rPr>
              <a:t>Frequency response and impulse responses of Raised Cosine pulses for various values of the roll off parameter.</a:t>
            </a:r>
            <a:endParaRPr lang="en-US" altLang="en-US" sz="2200" b="1" dirty="0">
              <a:solidFill>
                <a:srgbClr val="0000FF"/>
              </a:solidFill>
              <a:latin typeface="Times New Roman" panose="02020603050405020304" pitchFamily="18" charset="0"/>
            </a:endParaRPr>
          </a:p>
        </p:txBody>
      </p:sp>
      <p:graphicFrame>
        <p:nvGraphicFramePr>
          <p:cNvPr id="414725" name="Object 9"/>
          <p:cNvGraphicFramePr>
            <a:graphicFrameLocks noChangeAspect="1"/>
          </p:cNvGraphicFramePr>
          <p:nvPr/>
        </p:nvGraphicFramePr>
        <p:xfrm>
          <a:off x="2376488" y="5075238"/>
          <a:ext cx="2184400" cy="1360487"/>
        </p:xfrm>
        <a:graphic>
          <a:graphicData uri="http://schemas.openxmlformats.org/presentationml/2006/ole">
            <mc:AlternateContent xmlns:mc="http://schemas.openxmlformats.org/markup-compatibility/2006">
              <mc:Choice xmlns:v="urn:schemas-microsoft-com:vml" Requires="v">
                <p:oleObj spid="_x0000_s3265" name="" r:id="rId2" imgW="650240" imgH="396875" progId="Equation.DSMT4">
                  <p:embed/>
                </p:oleObj>
              </mc:Choice>
              <mc:Fallback>
                <p:oleObj name="" r:id="rId2" imgW="650240" imgH="396875" progId="Equation.DSMT4">
                  <p:embed/>
                  <p:pic>
                    <p:nvPicPr>
                      <p:cNvPr id="0" name="Picture 3264"/>
                      <p:cNvPicPr/>
                      <p:nvPr/>
                    </p:nvPicPr>
                    <p:blipFill>
                      <a:blip r:embed="rId3">
                        <a:clrChange>
                          <a:clrFrom>
                            <a:srgbClr val="000000"/>
                          </a:clrFrom>
                          <a:clrTo>
                            <a:srgbClr val="CC0000"/>
                          </a:clrTo>
                        </a:clrChange>
                      </a:blip>
                      <a:stretch>
                        <a:fillRect/>
                      </a:stretch>
                    </p:blipFill>
                    <p:spPr>
                      <a:xfrm>
                        <a:off x="2376488" y="5075238"/>
                        <a:ext cx="2184400" cy="1360487"/>
                      </a:xfrm>
                      <a:prstGeom prst="rect">
                        <a:avLst/>
                      </a:prstGeom>
                      <a:noFill/>
                      <a:ln w="38100">
                        <a:noFill/>
                        <a:miter/>
                      </a:ln>
                    </p:spPr>
                  </p:pic>
                </p:oleObj>
              </mc:Fallback>
            </mc:AlternateContent>
          </a:graphicData>
        </a:graphic>
      </p:graphicFrame>
      <p:sp>
        <p:nvSpPr>
          <p:cNvPr id="414726"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414727"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transition/>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15746" name="Picture 4"/>
          <p:cNvPicPr>
            <a:picLocks noChangeAspect="1"/>
          </p:cNvPicPr>
          <p:nvPr/>
        </p:nvPicPr>
        <p:blipFill>
          <a:blip r:embed="rId1"/>
          <a:stretch>
            <a:fillRect/>
          </a:stretch>
        </p:blipFill>
        <p:spPr>
          <a:xfrm>
            <a:off x="2252663" y="4859338"/>
            <a:ext cx="4703762" cy="2455862"/>
          </a:xfrm>
          <a:prstGeom prst="rect">
            <a:avLst/>
          </a:prstGeom>
          <a:noFill/>
          <a:ln w="9525">
            <a:noFill/>
          </a:ln>
        </p:spPr>
      </p:pic>
      <p:pic>
        <p:nvPicPr>
          <p:cNvPr id="415747" name="Picture 5"/>
          <p:cNvPicPr>
            <a:picLocks noChangeAspect="1"/>
          </p:cNvPicPr>
          <p:nvPr/>
        </p:nvPicPr>
        <p:blipFill>
          <a:blip r:embed="rId2"/>
          <a:stretch>
            <a:fillRect/>
          </a:stretch>
        </p:blipFill>
        <p:spPr>
          <a:xfrm>
            <a:off x="5461000" y="2100263"/>
            <a:ext cx="4619625" cy="2490787"/>
          </a:xfrm>
          <a:prstGeom prst="rect">
            <a:avLst/>
          </a:prstGeom>
          <a:noFill/>
          <a:ln w="9525">
            <a:noFill/>
          </a:ln>
        </p:spPr>
      </p:pic>
      <p:pic>
        <p:nvPicPr>
          <p:cNvPr id="415748" name="Picture 6"/>
          <p:cNvPicPr>
            <a:picLocks noChangeAspect="1"/>
          </p:cNvPicPr>
          <p:nvPr/>
        </p:nvPicPr>
        <p:blipFill>
          <a:blip r:embed="rId3"/>
          <a:stretch>
            <a:fillRect/>
          </a:stretch>
        </p:blipFill>
        <p:spPr>
          <a:xfrm>
            <a:off x="84138" y="2082800"/>
            <a:ext cx="5376862" cy="2606675"/>
          </a:xfrm>
          <a:prstGeom prst="rect">
            <a:avLst/>
          </a:prstGeom>
          <a:noFill/>
          <a:ln w="9525">
            <a:noFill/>
          </a:ln>
        </p:spPr>
      </p:pic>
      <p:sp>
        <p:nvSpPr>
          <p:cNvPr id="415749" name="Text Box 7"/>
          <p:cNvSpPr txBox="1"/>
          <p:nvPr/>
        </p:nvSpPr>
        <p:spPr>
          <a:xfrm>
            <a:off x="2016125" y="31750"/>
            <a:ext cx="7727950" cy="593725"/>
          </a:xfrm>
          <a:prstGeom prst="rect">
            <a:avLst/>
          </a:prstGeom>
          <a:noFill/>
          <a:ln w="9525">
            <a:noFill/>
          </a:ln>
        </p:spPr>
        <p:txBody>
          <a:bodyPr lIns="100794" tIns="50397" rIns="100794" bIns="50397">
            <a:spAutoFit/>
          </a:bodyPr>
          <a:p>
            <a:pPr eaLnBrk="1" hangingPunct="1">
              <a:spcBef>
                <a:spcPct val="50000"/>
              </a:spcBef>
            </a:pPr>
            <a:r>
              <a:rPr lang="en-US" altLang="en-US" sz="3200" dirty="0">
                <a:solidFill>
                  <a:schemeClr val="tx1"/>
                </a:solidFill>
                <a:latin typeface="Comic Sans MS" panose="030F0702030302020204" pitchFamily="66" charset="0"/>
              </a:rPr>
              <a:t>Raised Cosine-Rolloff  Nyquist Filtering</a:t>
            </a:r>
            <a:endParaRPr lang="en-US" altLang="en-US" sz="3200" dirty="0">
              <a:solidFill>
                <a:schemeClr val="tx1"/>
              </a:solidFill>
              <a:latin typeface="Comic Sans MS" panose="030F0702030302020204" pitchFamily="66" charset="0"/>
            </a:endParaRPr>
          </a:p>
        </p:txBody>
      </p:sp>
      <p:sp>
        <p:nvSpPr>
          <p:cNvPr id="415750" name="Text Box 8"/>
          <p:cNvSpPr txBox="1"/>
          <p:nvPr/>
        </p:nvSpPr>
        <p:spPr>
          <a:xfrm>
            <a:off x="2184400" y="587375"/>
            <a:ext cx="7896225" cy="1025525"/>
          </a:xfrm>
          <a:prstGeom prst="rect">
            <a:avLst/>
          </a:prstGeom>
          <a:noFill/>
          <a:ln w="9525">
            <a:noFill/>
          </a:ln>
        </p:spPr>
        <p:txBody>
          <a:bodyPr lIns="100794" tIns="50397" rIns="100794" bIns="50397">
            <a:spAutoFit/>
          </a:bodyPr>
          <a:p>
            <a:pPr marL="342900" indent="-342900" eaLnBrk="1" hangingPunct="1">
              <a:spcBef>
                <a:spcPct val="50000"/>
              </a:spcBef>
              <a:buClr>
                <a:srgbClr val="0000FF"/>
              </a:buClr>
              <a:buSzPct val="150000"/>
              <a:buFont typeface="Arial" panose="020B0604020202020204" pitchFamily="34" charset="0"/>
              <a:buChar char="•"/>
            </a:pPr>
            <a:r>
              <a:rPr lang="tr-TR" altLang="en-US" sz="2000" b="1" dirty="0">
                <a:solidFill>
                  <a:schemeClr val="tx1"/>
                </a:solidFill>
                <a:latin typeface="Times New Roman" panose="02020603050405020304" pitchFamily="18" charset="0"/>
              </a:rPr>
              <a:t>Illustrating the received bit stream of Raised Cosine pulse shaped transmission corresponding to the binary stream of 1 0 0 1 0 for 3 different values of </a:t>
            </a:r>
            <a:r>
              <a:rPr lang="tr-TR" altLang="en-US" sz="2000" b="1" i="1" dirty="0">
                <a:solidFill>
                  <a:schemeClr val="tx1"/>
                </a:solidFill>
                <a:latin typeface="Times New Roman" panose="02020603050405020304" pitchFamily="18" charset="0"/>
              </a:rPr>
              <a:t>r</a:t>
            </a:r>
            <a:r>
              <a:rPr lang="tr-TR" altLang="en-US" sz="2000" b="1" dirty="0">
                <a:solidFill>
                  <a:schemeClr val="tx1"/>
                </a:solidFill>
                <a:latin typeface="Times New Roman" panose="02020603050405020304" pitchFamily="18" charset="0"/>
              </a:rPr>
              <a:t>=0, 0.5, 1. </a:t>
            </a:r>
            <a:endParaRPr lang="en-US" altLang="en-US" sz="2000" b="1" i="1" dirty="0">
              <a:solidFill>
                <a:schemeClr val="tx1"/>
              </a:solidFill>
              <a:latin typeface="Times New Roman" panose="02020603050405020304" pitchFamily="18" charset="0"/>
            </a:endParaRPr>
          </a:p>
        </p:txBody>
      </p:sp>
      <p:sp>
        <p:nvSpPr>
          <p:cNvPr id="415751" name="Text Box 9"/>
          <p:cNvSpPr txBox="1"/>
          <p:nvPr/>
        </p:nvSpPr>
        <p:spPr>
          <a:xfrm>
            <a:off x="923925" y="2016125"/>
            <a:ext cx="4284663" cy="436563"/>
          </a:xfrm>
          <a:prstGeom prst="rect">
            <a:avLst/>
          </a:prstGeom>
          <a:solidFill>
            <a:srgbClr val="FFFFFF"/>
          </a:solidFill>
          <a:ln w="9525">
            <a:noFill/>
          </a:ln>
        </p:spPr>
        <p:txBody>
          <a:bodyPr lIns="100794" tIns="50397" rIns="100794" bIns="50397">
            <a:spAutoFit/>
          </a:bodyPr>
          <a:p>
            <a:pPr eaLnBrk="1" hangingPunct="1">
              <a:spcBef>
                <a:spcPct val="50000"/>
              </a:spcBef>
            </a:pPr>
            <a:r>
              <a:rPr lang="tr-TR" altLang="en-US" sz="2200" dirty="0">
                <a:solidFill>
                  <a:srgbClr val="0000FF"/>
                </a:solidFill>
                <a:latin typeface="Times New Roman" panose="02020603050405020304" pitchFamily="18" charset="0"/>
              </a:rPr>
              <a:t>1        </a:t>
            </a:r>
            <a:r>
              <a:rPr lang="tr-TR" altLang="en-US" sz="2200" dirty="0">
                <a:solidFill>
                  <a:srgbClr val="FF0000"/>
                </a:solidFill>
                <a:latin typeface="Times New Roman" panose="02020603050405020304" pitchFamily="18" charset="0"/>
              </a:rPr>
              <a:t>0          </a:t>
            </a:r>
            <a:r>
              <a:rPr lang="tr-TR" altLang="en-US" sz="2200" dirty="0">
                <a:solidFill>
                  <a:srgbClr val="009900"/>
                </a:solidFill>
                <a:latin typeface="Times New Roman" panose="02020603050405020304" pitchFamily="18" charset="0"/>
              </a:rPr>
              <a:t>0         </a:t>
            </a:r>
            <a:r>
              <a:rPr lang="tr-TR" altLang="en-US" sz="2200" dirty="0">
                <a:solidFill>
                  <a:srgbClr val="009999"/>
                </a:solidFill>
                <a:latin typeface="Times New Roman" panose="02020603050405020304" pitchFamily="18" charset="0"/>
              </a:rPr>
              <a:t>1           </a:t>
            </a:r>
            <a:r>
              <a:rPr lang="tr-TR" altLang="en-US" sz="2200" dirty="0">
                <a:solidFill>
                  <a:srgbClr val="993300"/>
                </a:solidFill>
                <a:latin typeface="Times New Roman" panose="02020603050405020304" pitchFamily="18" charset="0"/>
              </a:rPr>
              <a:t>0</a:t>
            </a:r>
            <a:endParaRPr lang="en-US" altLang="en-US" sz="2200" dirty="0">
              <a:solidFill>
                <a:srgbClr val="993300"/>
              </a:solidFill>
              <a:latin typeface="Times New Roman" panose="02020603050405020304" pitchFamily="18" charset="0"/>
            </a:endParaRPr>
          </a:p>
        </p:txBody>
      </p:sp>
      <p:sp>
        <p:nvSpPr>
          <p:cNvPr id="415752" name="Text Box 10"/>
          <p:cNvSpPr txBox="1"/>
          <p:nvPr/>
        </p:nvSpPr>
        <p:spPr>
          <a:xfrm>
            <a:off x="5880100" y="2100263"/>
            <a:ext cx="4032250" cy="436562"/>
          </a:xfrm>
          <a:prstGeom prst="rect">
            <a:avLst/>
          </a:prstGeom>
          <a:solidFill>
            <a:srgbClr val="FFFFFF"/>
          </a:solidFill>
          <a:ln w="9525">
            <a:noFill/>
          </a:ln>
        </p:spPr>
        <p:txBody>
          <a:bodyPr lIns="100794" tIns="50397" rIns="100794" bIns="50397">
            <a:spAutoFit/>
          </a:bodyPr>
          <a:p>
            <a:pPr eaLnBrk="1" hangingPunct="1">
              <a:spcBef>
                <a:spcPct val="50000"/>
              </a:spcBef>
            </a:pPr>
            <a:r>
              <a:rPr lang="tr-TR" altLang="en-US" sz="2200" dirty="0">
                <a:solidFill>
                  <a:srgbClr val="FF0000"/>
                </a:solidFill>
                <a:latin typeface="Times New Roman" panose="02020603050405020304" pitchFamily="18" charset="0"/>
              </a:rPr>
              <a:t>1 </a:t>
            </a:r>
            <a:r>
              <a:rPr lang="tr-TR" altLang="en-US" sz="2200" dirty="0">
                <a:solidFill>
                  <a:srgbClr val="0000FF"/>
                </a:solidFill>
                <a:latin typeface="Times New Roman" panose="02020603050405020304" pitchFamily="18" charset="0"/>
              </a:rPr>
              <a:t>         </a:t>
            </a:r>
            <a:r>
              <a:rPr lang="tr-TR" altLang="en-US" sz="2200" dirty="0">
                <a:solidFill>
                  <a:srgbClr val="009900"/>
                </a:solidFill>
                <a:latin typeface="Times New Roman" panose="02020603050405020304" pitchFamily="18" charset="0"/>
              </a:rPr>
              <a:t>0</a:t>
            </a:r>
            <a:r>
              <a:rPr lang="tr-TR" altLang="en-US" sz="2200" dirty="0">
                <a:solidFill>
                  <a:srgbClr val="FF0000"/>
                </a:solidFill>
                <a:latin typeface="Times New Roman" panose="02020603050405020304" pitchFamily="18" charset="0"/>
              </a:rPr>
              <a:t>          </a:t>
            </a:r>
            <a:r>
              <a:rPr lang="tr-TR" altLang="en-US" sz="2200" dirty="0">
                <a:solidFill>
                  <a:srgbClr val="0000FF"/>
                </a:solidFill>
                <a:latin typeface="Times New Roman" panose="02020603050405020304" pitchFamily="18" charset="0"/>
              </a:rPr>
              <a:t>0</a:t>
            </a:r>
            <a:r>
              <a:rPr lang="tr-TR" altLang="en-US" sz="2200" dirty="0">
                <a:solidFill>
                  <a:srgbClr val="009900"/>
                </a:solidFill>
                <a:latin typeface="Times New Roman" panose="02020603050405020304" pitchFamily="18" charset="0"/>
              </a:rPr>
              <a:t>         </a:t>
            </a:r>
            <a:r>
              <a:rPr lang="tr-TR" altLang="en-US" sz="2200" dirty="0">
                <a:solidFill>
                  <a:srgbClr val="009999"/>
                </a:solidFill>
                <a:latin typeface="Times New Roman" panose="02020603050405020304" pitchFamily="18" charset="0"/>
              </a:rPr>
              <a:t>1           </a:t>
            </a:r>
            <a:r>
              <a:rPr lang="tr-TR" altLang="en-US" sz="2200" dirty="0">
                <a:solidFill>
                  <a:srgbClr val="993300"/>
                </a:solidFill>
                <a:latin typeface="Times New Roman" panose="02020603050405020304" pitchFamily="18" charset="0"/>
              </a:rPr>
              <a:t>0</a:t>
            </a:r>
            <a:endParaRPr lang="en-US" altLang="en-US" sz="2200" dirty="0">
              <a:solidFill>
                <a:srgbClr val="993300"/>
              </a:solidFill>
              <a:latin typeface="Times New Roman" panose="02020603050405020304" pitchFamily="18" charset="0"/>
            </a:endParaRPr>
          </a:p>
        </p:txBody>
      </p:sp>
      <p:sp>
        <p:nvSpPr>
          <p:cNvPr id="415753" name="Slide Number Placeholder 1"/>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ru-RU" altLang="en-US" sz="1400" dirty="0">
                <a:solidFill>
                  <a:srgbClr val="FFFFFF"/>
                </a:solidFill>
                <a:latin typeface="Century Gothic" panose="020B0502020202020204" pitchFamily="34" charset="0"/>
                <a:cs typeface="DejaVu Sans" charset="0"/>
              </a:rPr>
            </a:fld>
            <a:endParaRPr lang="ru-RU" altLang="en-US" sz="1400" dirty="0">
              <a:solidFill>
                <a:srgbClr val="FFFFFF"/>
              </a:solidFill>
              <a:latin typeface="Century Gothic" panose="020B0502020202020204" pitchFamily="34" charset="0"/>
              <a:ea typeface="DejaVu Sans" charset="0"/>
              <a:cs typeface="DejaVu Sans" charset="0"/>
            </a:endParaRPr>
          </a:p>
        </p:txBody>
      </p:sp>
      <p:sp>
        <p:nvSpPr>
          <p:cNvPr id="415754"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9154" name="Rectangle 2"/>
          <p:cNvSpPr/>
          <p:nvPr/>
        </p:nvSpPr>
        <p:spPr>
          <a:xfrm>
            <a:off x="404813" y="119063"/>
            <a:ext cx="482600" cy="523875"/>
          </a:xfrm>
          <a:prstGeom prst="rect">
            <a:avLst/>
          </a:prstGeom>
          <a:solidFill>
            <a:schemeClr val="accent2"/>
          </a:solidFill>
          <a:ln w="9525">
            <a:noFill/>
          </a:ln>
        </p:spPr>
        <p:txBody>
          <a:bodyPr wrap="none" lIns="100794" tIns="50397" rIns="100794" bIns="50397" anchor="ctr"/>
          <a:p>
            <a:pPr algn="ctr" eaLnBrk="1" hangingPunct="1"/>
            <a:endParaRPr lang="en-US" altLang="en-US" sz="2600" dirty="0">
              <a:latin typeface="Tahoma" panose="020B0604030504040204" pitchFamily="34" charset="0"/>
            </a:endParaRPr>
          </a:p>
        </p:txBody>
      </p:sp>
      <p:sp>
        <p:nvSpPr>
          <p:cNvPr id="49155" name="Rectangle 9"/>
          <p:cNvSpPr/>
          <p:nvPr/>
        </p:nvSpPr>
        <p:spPr>
          <a:xfrm>
            <a:off x="2087563" y="1260475"/>
            <a:ext cx="7561262" cy="2009775"/>
          </a:xfrm>
          <a:prstGeom prst="rect">
            <a:avLst/>
          </a:prstGeom>
          <a:noFill/>
          <a:ln w="9525">
            <a:noFill/>
          </a:ln>
        </p:spPr>
        <p:txBody>
          <a:bodyPr lIns="100794" tIns="50397" rIns="100794" bIns="50397">
            <a:spAutoFit/>
          </a:bodyPr>
          <a:p>
            <a:pPr algn="just"/>
            <a:r>
              <a:rPr lang="en-US" altLang="en-US" sz="3100" b="1" dirty="0">
                <a:solidFill>
                  <a:schemeClr val="tx1"/>
                </a:solidFill>
                <a:latin typeface="Arial" panose="020B0604020202020204" pitchFamily="34" charset="0"/>
              </a:rPr>
              <a:t>Telephone companies digitize voice by assuming a maximum frequency of 4000 Hz. The sampling rate therefore is 8000 samples per second.</a:t>
            </a:r>
            <a:endParaRPr lang="en-US" altLang="en-US" sz="3100" b="1" dirty="0">
              <a:solidFill>
                <a:schemeClr val="tx1"/>
              </a:solidFill>
              <a:latin typeface="Arial" panose="020B0604020202020204" pitchFamily="34" charset="0"/>
            </a:endParaRPr>
          </a:p>
        </p:txBody>
      </p:sp>
      <p:sp>
        <p:nvSpPr>
          <p:cNvPr id="49156" name="Text Box 12"/>
          <p:cNvSpPr txBox="1"/>
          <p:nvPr/>
        </p:nvSpPr>
        <p:spPr>
          <a:xfrm>
            <a:off x="4176713" y="-60325"/>
            <a:ext cx="2176462" cy="639763"/>
          </a:xfrm>
          <a:prstGeom prst="rect">
            <a:avLst/>
          </a:prstGeom>
          <a:noFill/>
          <a:ln w="9525">
            <a:noFill/>
          </a:ln>
        </p:spPr>
        <p:txBody>
          <a:bodyPr wrap="none" lIns="100794" tIns="50397" rIns="100794" bIns="50397">
            <a:spAutoFit/>
          </a:bodyPr>
          <a:p>
            <a:r>
              <a:rPr lang="en-US" altLang="en-US" sz="3500" b="1" dirty="0">
                <a:solidFill>
                  <a:schemeClr val="tx1"/>
                </a:solidFill>
                <a:latin typeface="Arial" panose="020B0604020202020204" pitchFamily="34" charset="0"/>
              </a:rPr>
              <a:t>Example </a:t>
            </a:r>
            <a:endParaRPr lang="en-US" altLang="en-US" sz="3500" b="1" dirty="0">
              <a:solidFill>
                <a:schemeClr val="tx1"/>
              </a:solidFill>
              <a:latin typeface="Arial" panose="020B0604020202020204" pitchFamily="34" charset="0"/>
            </a:endParaRPr>
          </a:p>
        </p:txBody>
      </p:sp>
      <p:sp>
        <p:nvSpPr>
          <p:cNvPr id="49157"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49158"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4578" name="Rectangle 3"/>
          <p:cNvSpPr>
            <a:spLocks noGrp="1" noChangeArrowheads="1"/>
          </p:cNvSpPr>
          <p:nvPr>
            <p:ph idx="1"/>
          </p:nvPr>
        </p:nvSpPr>
        <p:spPr>
          <a:xfrm>
            <a:off x="2232025" y="1258888"/>
            <a:ext cx="7427913" cy="5713413"/>
          </a:xfrm>
        </p:spPr>
        <p:txBody>
          <a:bodyPr vert="horz" wrap="square" lIns="0" tIns="28440" rIns="0" bIns="0" numCol="1" anchor="t" anchorCtr="0" compatLnSpc="1"/>
          <a:lstStyle/>
          <a:p>
            <a:pPr marL="342900" marR="0" lvl="0" indent="-342900" algn="l" defTabSz="449580" rtl="0" eaLnBrk="1" fontAlgn="base" latinLnBrk="0" hangingPunct="1">
              <a:lnSpc>
                <a:spcPct val="93000"/>
              </a:lnSpc>
              <a:spcBef>
                <a:spcPts val="1425"/>
              </a:spcBef>
              <a:spcAft>
                <a:spcPct val="0"/>
              </a:spcAft>
              <a:buClr>
                <a:srgbClr val="0000FF"/>
              </a:buClr>
              <a:buSzPct val="100000"/>
              <a:buFont typeface="Arial" panose="020B0604020202020204" pitchFamily="34" charset="0"/>
              <a:buChar char="•"/>
              <a:defRPr/>
            </a:pPr>
            <a:r>
              <a:rPr kumimoji="0" lang="en-US" altLang="en-US" sz="2000" b="0" i="0" u="none" strike="noStrike" kern="1200" cap="none" spc="0" normalizeH="0" baseline="0" noProof="0" dirty="0">
                <a:ln>
                  <a:noFill/>
                </a:ln>
                <a:solidFill>
                  <a:srgbClr val="000000"/>
                </a:solidFill>
                <a:effectLst/>
                <a:uLnTx/>
                <a:uFillTx/>
                <a:latin typeface="+mn-lt"/>
                <a:ea typeface="+mn-ea"/>
                <a:cs typeface="+mn-cs"/>
              </a:rPr>
              <a:t>The bandwidth of a Raised-cosine (RC) </a:t>
            </a:r>
            <a:r>
              <a:rPr kumimoji="0" lang="en-US" altLang="en-US" sz="2000" b="0" i="0" u="none" strike="noStrike" kern="1200" cap="none" spc="0" normalizeH="0" baseline="0" noProof="0" dirty="0" err="1">
                <a:ln>
                  <a:noFill/>
                </a:ln>
                <a:solidFill>
                  <a:srgbClr val="000000"/>
                </a:solidFill>
                <a:effectLst/>
                <a:uLnTx/>
                <a:uFillTx/>
                <a:latin typeface="+mn-lt"/>
                <a:ea typeface="+mn-ea"/>
                <a:cs typeface="+mn-cs"/>
              </a:rPr>
              <a:t>rolloff</a:t>
            </a:r>
            <a:r>
              <a:rPr kumimoji="0" lang="en-US" altLang="en-US" sz="2000" b="0" i="0" u="none" strike="noStrike" kern="1200" cap="none" spc="0" normalizeH="0" baseline="0" noProof="0" dirty="0">
                <a:ln>
                  <a:noFill/>
                </a:ln>
                <a:solidFill>
                  <a:srgbClr val="000000"/>
                </a:solidFill>
                <a:effectLst/>
                <a:uLnTx/>
                <a:uFillTx/>
                <a:latin typeface="+mn-lt"/>
                <a:ea typeface="+mn-ea"/>
                <a:cs typeface="+mn-cs"/>
              </a:rPr>
              <a:t> pulse shape is a function of the bit rate and the </a:t>
            </a:r>
            <a:r>
              <a:rPr kumimoji="0" lang="en-US" altLang="en-US" sz="2000" b="0" i="0" u="none" strike="noStrike" kern="1200" cap="none" spc="0" normalizeH="0" baseline="0" noProof="0" dirty="0" err="1">
                <a:ln>
                  <a:noFill/>
                </a:ln>
                <a:solidFill>
                  <a:srgbClr val="000000"/>
                </a:solidFill>
                <a:effectLst/>
                <a:uLnTx/>
                <a:uFillTx/>
                <a:latin typeface="+mn-lt"/>
                <a:ea typeface="+mn-ea"/>
                <a:cs typeface="+mn-cs"/>
              </a:rPr>
              <a:t>rolloff</a:t>
            </a:r>
            <a:r>
              <a:rPr kumimoji="0" lang="en-US" altLang="en-US" sz="2000" b="0" i="0" u="none" strike="noStrike" kern="1200" cap="none" spc="0" normalizeH="0" baseline="0" noProof="0" dirty="0">
                <a:ln>
                  <a:noFill/>
                </a:ln>
                <a:solidFill>
                  <a:srgbClr val="000000"/>
                </a:solidFill>
                <a:effectLst/>
                <a:uLnTx/>
                <a:uFillTx/>
                <a:latin typeface="+mn-lt"/>
                <a:ea typeface="+mn-ea"/>
                <a:cs typeface="+mn-cs"/>
              </a:rPr>
              <a:t> factor:</a:t>
            </a:r>
            <a:endParaRPr kumimoji="0" lang="en-US" altLang="en-US" sz="2000" b="0" i="0" u="none" strike="noStrike" kern="1200" cap="none" spc="0" normalizeH="0" baseline="0" noProof="0" dirty="0">
              <a:ln>
                <a:noFill/>
              </a:ln>
              <a:solidFill>
                <a:srgbClr val="000000"/>
              </a:solidFill>
              <a:effectLst/>
              <a:uLnTx/>
              <a:uFillTx/>
              <a:latin typeface="+mn-lt"/>
              <a:ea typeface="+mn-ea"/>
              <a:cs typeface="+mn-cs"/>
            </a:endParaRPr>
          </a:p>
          <a:p>
            <a:pPr marL="342900" marR="0" lvl="0" indent="-342900" algn="l" defTabSz="449580" rtl="0" eaLnBrk="1" fontAlgn="base" latinLnBrk="0" hangingPunct="1">
              <a:lnSpc>
                <a:spcPct val="93000"/>
              </a:lnSpc>
              <a:spcBef>
                <a:spcPts val="1425"/>
              </a:spcBef>
              <a:spcAft>
                <a:spcPct val="0"/>
              </a:spcAft>
              <a:buClr>
                <a:srgbClr val="0000FF"/>
              </a:buClr>
              <a:buSzPct val="100000"/>
              <a:buFont typeface="Times New Roman" panose="02020603050405020304" pitchFamily="18" charset="0"/>
              <a:buNone/>
              <a:defRPr/>
            </a:pPr>
            <a:endParaRPr kumimoji="0" lang="en-US" altLang="en-US" sz="3100" b="0" i="0" u="none" strike="noStrike" kern="1200" cap="none" spc="0" normalizeH="0" baseline="0" noProof="0" dirty="0">
              <a:ln>
                <a:noFill/>
              </a:ln>
              <a:solidFill>
                <a:srgbClr val="000000"/>
              </a:solidFill>
              <a:effectLst/>
              <a:uLnTx/>
              <a:uFillTx/>
              <a:latin typeface="+mn-lt"/>
              <a:ea typeface="+mn-ea"/>
              <a:cs typeface="+mn-cs"/>
            </a:endParaRPr>
          </a:p>
          <a:p>
            <a:pPr marL="342900" marR="0" lvl="0" indent="-342900" algn="l" defTabSz="449580" rtl="0" eaLnBrk="1" fontAlgn="base" latinLnBrk="0" hangingPunct="1">
              <a:lnSpc>
                <a:spcPct val="93000"/>
              </a:lnSpc>
              <a:spcBef>
                <a:spcPts val="1425"/>
              </a:spcBef>
              <a:spcAft>
                <a:spcPct val="0"/>
              </a:spcAft>
              <a:buClr>
                <a:srgbClr val="0000FF"/>
              </a:buClr>
              <a:buSzPct val="100000"/>
              <a:buFont typeface="Times New Roman" panose="02020603050405020304" pitchFamily="18" charset="0"/>
              <a:buNone/>
              <a:defRPr/>
            </a:pPr>
            <a:endParaRPr kumimoji="0" lang="en-US" altLang="en-US" sz="3200" b="0" i="0" u="none" strike="noStrike" kern="1200" cap="none" spc="0" normalizeH="0" baseline="0" noProof="0" dirty="0">
              <a:ln>
                <a:noFill/>
              </a:ln>
              <a:solidFill>
                <a:srgbClr val="000000"/>
              </a:solidFill>
              <a:effectLst/>
              <a:uLnTx/>
              <a:uFillTx/>
              <a:latin typeface="+mn-lt"/>
              <a:ea typeface="+mn-ea"/>
              <a:cs typeface="+mn-cs"/>
            </a:endParaRPr>
          </a:p>
          <a:p>
            <a:pPr marL="342900" marR="0" lvl="0" indent="-342900" algn="l" defTabSz="449580" rtl="0" eaLnBrk="1" fontAlgn="base" latinLnBrk="0" hangingPunct="1">
              <a:lnSpc>
                <a:spcPct val="93000"/>
              </a:lnSpc>
              <a:spcBef>
                <a:spcPts val="1425"/>
              </a:spcBef>
              <a:spcAft>
                <a:spcPct val="0"/>
              </a:spcAft>
              <a:buClr>
                <a:srgbClr val="0000FF"/>
              </a:buClr>
              <a:buSzPct val="100000"/>
              <a:buFont typeface="Times New Roman" panose="02020603050405020304" pitchFamily="18" charset="0"/>
              <a:buNone/>
              <a:defRPr/>
            </a:pPr>
            <a:endParaRPr kumimoji="0" lang="en-US" altLang="en-US" sz="3200" b="0" i="0" u="none" strike="noStrike" kern="1200" cap="none" spc="0" normalizeH="0" baseline="0" noProof="0" dirty="0">
              <a:ln>
                <a:noFill/>
              </a:ln>
              <a:solidFill>
                <a:srgbClr val="000000"/>
              </a:solidFill>
              <a:effectLst/>
              <a:uLnTx/>
              <a:uFillTx/>
              <a:latin typeface="+mn-lt"/>
              <a:ea typeface="+mn-ea"/>
              <a:cs typeface="+mn-cs"/>
            </a:endParaRPr>
          </a:p>
          <a:p>
            <a:pPr marL="342900" marR="0" lvl="0" indent="-342900" algn="l" defTabSz="449580" rtl="0" eaLnBrk="1" fontAlgn="base" latinLnBrk="0" hangingPunct="1">
              <a:lnSpc>
                <a:spcPct val="40000"/>
              </a:lnSpc>
              <a:spcBef>
                <a:spcPts val="1425"/>
              </a:spcBef>
              <a:spcAft>
                <a:spcPct val="0"/>
              </a:spcAft>
              <a:buClr>
                <a:srgbClr val="0000FF"/>
              </a:buClr>
              <a:buSzPct val="100000"/>
              <a:buFont typeface="Times New Roman" panose="02020603050405020304" pitchFamily="18" charset="0"/>
              <a:buNone/>
              <a:defRPr/>
            </a:pPr>
            <a:endParaRPr kumimoji="0" lang="en-US" altLang="en-US" sz="3200" b="0" i="0" u="none" strike="noStrike" kern="1200" cap="none" spc="0" normalizeH="0" baseline="0" noProof="0" dirty="0">
              <a:ln>
                <a:noFill/>
              </a:ln>
              <a:solidFill>
                <a:srgbClr val="000000"/>
              </a:solidFill>
              <a:effectLst/>
              <a:uLnTx/>
              <a:uFillTx/>
              <a:latin typeface="+mn-lt"/>
              <a:ea typeface="+mn-ea"/>
              <a:cs typeface="+mn-cs"/>
            </a:endParaRPr>
          </a:p>
          <a:p>
            <a:pPr marL="342900" marR="0" lvl="0" indent="-342900" algn="l" defTabSz="449580" rtl="0" eaLnBrk="1" fontAlgn="base" latinLnBrk="0" hangingPunct="1">
              <a:lnSpc>
                <a:spcPct val="93000"/>
              </a:lnSpc>
              <a:spcBef>
                <a:spcPts val="1425"/>
              </a:spcBef>
              <a:spcAft>
                <a:spcPct val="0"/>
              </a:spcAft>
              <a:buClr>
                <a:srgbClr val="0000FF"/>
              </a:buClr>
              <a:buSzPct val="100000"/>
              <a:buFont typeface="Times New Roman" panose="02020603050405020304" pitchFamily="18" charset="0"/>
              <a:buNone/>
              <a:defRPr/>
            </a:pPr>
            <a:r>
              <a:rPr kumimoji="0" lang="en-US" altLang="en-US" sz="2000" b="0" i="0" u="none" strike="noStrike" kern="1200" cap="none" spc="0" normalizeH="0" baseline="0" noProof="0" dirty="0">
                <a:ln>
                  <a:noFill/>
                </a:ln>
                <a:solidFill>
                  <a:srgbClr val="000000"/>
                </a:solidFill>
                <a:effectLst/>
                <a:uLnTx/>
                <a:uFillTx/>
                <a:latin typeface="+mn-lt"/>
                <a:ea typeface="+mn-ea"/>
                <a:cs typeface="+mn-cs"/>
              </a:rPr>
              <a:t>Or solving for bit rate yields the expression</a:t>
            </a:r>
            <a:r>
              <a:rPr kumimoji="0" lang="en-US" altLang="en-US" sz="3200" b="0" i="0" u="none" strike="noStrike" kern="1200" cap="none" spc="0" normalizeH="0" baseline="0" noProof="0" dirty="0">
                <a:ln>
                  <a:noFill/>
                </a:ln>
                <a:solidFill>
                  <a:srgbClr val="000000"/>
                </a:solidFill>
                <a:effectLst/>
                <a:uLnTx/>
                <a:uFillTx/>
                <a:latin typeface="+mn-lt"/>
                <a:ea typeface="+mn-ea"/>
                <a:cs typeface="+mn-cs"/>
              </a:rPr>
              <a:t>:</a:t>
            </a:r>
            <a:endParaRPr kumimoji="0" lang="en-US" altLang="en-US" sz="3200" b="0" i="0" u="none" strike="noStrike" kern="1200" cap="none" spc="0" normalizeH="0" baseline="0" noProof="0" dirty="0">
              <a:ln>
                <a:noFill/>
              </a:ln>
              <a:solidFill>
                <a:srgbClr val="000000"/>
              </a:solidFill>
              <a:effectLst/>
              <a:uLnTx/>
              <a:uFillTx/>
              <a:latin typeface="+mn-lt"/>
              <a:ea typeface="+mn-ea"/>
              <a:cs typeface="+mn-cs"/>
            </a:endParaRPr>
          </a:p>
          <a:p>
            <a:pPr marL="742950" marR="0" lvl="1" indent="-285750" algn="l" defTabSz="449580" rtl="0" eaLnBrk="1" fontAlgn="base" latinLnBrk="0" hangingPunct="1">
              <a:lnSpc>
                <a:spcPct val="93000"/>
              </a:lnSpc>
              <a:spcBef>
                <a:spcPts val="1140"/>
              </a:spcBef>
              <a:spcAft>
                <a:spcPct val="0"/>
              </a:spcAft>
              <a:buClr>
                <a:srgbClr val="0000FF"/>
              </a:buClr>
              <a:buSzPct val="100000"/>
              <a:buFont typeface="Times New Roman" panose="02020603050405020304" pitchFamily="18" charset="0"/>
              <a:buNone/>
              <a:defRPr/>
            </a:pPr>
            <a:endParaRPr kumimoji="0" lang="en-US" altLang="en-US" sz="2200" b="0" i="0" u="none" strike="noStrike" kern="1200" cap="none" spc="0" normalizeH="0" baseline="0" noProof="0" dirty="0">
              <a:ln>
                <a:noFill/>
              </a:ln>
              <a:solidFill>
                <a:srgbClr val="000000"/>
              </a:solidFill>
              <a:effectLst/>
              <a:uLnTx/>
              <a:uFillTx/>
              <a:latin typeface="+mn-lt"/>
              <a:ea typeface="+mn-ea"/>
              <a:cs typeface="+mn-cs"/>
            </a:endParaRPr>
          </a:p>
          <a:p>
            <a:pPr marL="742950" marR="0" lvl="1" indent="-285750" algn="l" defTabSz="449580" rtl="0" eaLnBrk="1" fontAlgn="base" latinLnBrk="0" hangingPunct="1">
              <a:lnSpc>
                <a:spcPct val="93000"/>
              </a:lnSpc>
              <a:spcBef>
                <a:spcPts val="1140"/>
              </a:spcBef>
              <a:spcAft>
                <a:spcPct val="0"/>
              </a:spcAft>
              <a:buClr>
                <a:srgbClr val="0000FF"/>
              </a:buClr>
              <a:buSzPct val="100000"/>
              <a:buFont typeface="Times New Roman" panose="02020603050405020304" pitchFamily="18" charset="0"/>
              <a:buNone/>
              <a:defRPr/>
            </a:pPr>
            <a:endParaRPr kumimoji="0" lang="en-US" altLang="en-US" sz="2200" b="0" i="0" u="none" strike="noStrike" kern="1200" cap="none" spc="0" normalizeH="0" baseline="0" noProof="0" dirty="0">
              <a:ln>
                <a:noFill/>
              </a:ln>
              <a:solidFill>
                <a:srgbClr val="000000"/>
              </a:solidFill>
              <a:effectLst/>
              <a:uLnTx/>
              <a:uFillTx/>
              <a:latin typeface="+mn-lt"/>
              <a:ea typeface="+mn-ea"/>
              <a:cs typeface="+mn-cs"/>
            </a:endParaRPr>
          </a:p>
          <a:p>
            <a:pPr marL="400050" marR="0" lvl="0" indent="-342900" algn="l" defTabSz="449580" rtl="0" eaLnBrk="1" fontAlgn="base" latinLnBrk="0" hangingPunct="1">
              <a:lnSpc>
                <a:spcPct val="93000"/>
              </a:lnSpc>
              <a:spcBef>
                <a:spcPts val="1425"/>
              </a:spcBef>
              <a:spcAft>
                <a:spcPct val="0"/>
              </a:spcAft>
              <a:buClr>
                <a:srgbClr val="0000FF"/>
              </a:buClr>
              <a:buSzPct val="100000"/>
              <a:buFont typeface="Arial" panose="020B0604020202020204" pitchFamily="34" charset="0"/>
              <a:buChar char="•"/>
              <a:defRPr/>
            </a:pPr>
            <a:r>
              <a:rPr kumimoji="0" lang="en-US" altLang="en-US" sz="2000" b="0" i="0" u="none" strike="noStrike" kern="1200" cap="none" spc="0" normalizeH="0" baseline="0" noProof="0" dirty="0">
                <a:ln>
                  <a:noFill/>
                </a:ln>
                <a:solidFill>
                  <a:srgbClr val="000000"/>
                </a:solidFill>
                <a:effectLst/>
                <a:uLnTx/>
                <a:uFillTx/>
                <a:latin typeface="+mn-lt"/>
                <a:ea typeface="+mn-ea"/>
                <a:cs typeface="+mn-cs"/>
              </a:rPr>
              <a:t>This is the maximum transmitted bit rate when a RC-</a:t>
            </a:r>
            <a:r>
              <a:rPr kumimoji="0" lang="en-US" altLang="en-US" sz="2000" b="0" i="0" u="none" strike="noStrike" kern="1200" cap="none" spc="0" normalizeH="0" baseline="0" noProof="0" dirty="0" err="1">
                <a:ln>
                  <a:noFill/>
                </a:ln>
                <a:solidFill>
                  <a:srgbClr val="000000"/>
                </a:solidFill>
                <a:effectLst/>
                <a:uLnTx/>
                <a:uFillTx/>
                <a:latin typeface="+mn-lt"/>
                <a:ea typeface="+mn-ea"/>
                <a:cs typeface="+mn-cs"/>
              </a:rPr>
              <a:t>rolloff</a:t>
            </a:r>
            <a:r>
              <a:rPr kumimoji="0" lang="en-US" altLang="en-US" sz="2000" b="0" i="0" u="none" strike="noStrike" kern="1200" cap="none" spc="0" normalizeH="0" baseline="0" noProof="0" dirty="0">
                <a:ln>
                  <a:noFill/>
                </a:ln>
                <a:solidFill>
                  <a:srgbClr val="000000"/>
                </a:solidFill>
                <a:effectLst/>
                <a:uLnTx/>
                <a:uFillTx/>
                <a:latin typeface="+mn-lt"/>
                <a:ea typeface="+mn-ea"/>
                <a:cs typeface="+mn-cs"/>
              </a:rPr>
              <a:t> pulse shape with </a:t>
            </a:r>
            <a:r>
              <a:rPr kumimoji="0" lang="en-US" altLang="en-US" sz="2000" b="0" i="0" u="none" strike="noStrike" kern="1200" cap="none" spc="0" normalizeH="0" baseline="0" noProof="0" dirty="0" err="1">
                <a:ln>
                  <a:noFill/>
                </a:ln>
                <a:solidFill>
                  <a:srgbClr val="000000"/>
                </a:solidFill>
                <a:effectLst/>
                <a:uLnTx/>
                <a:uFillTx/>
                <a:latin typeface="+mn-lt"/>
                <a:ea typeface="+mn-ea"/>
                <a:cs typeface="+mn-cs"/>
              </a:rPr>
              <a:t>Rolloff</a:t>
            </a:r>
            <a:r>
              <a:rPr kumimoji="0" lang="en-US" altLang="en-US" sz="2000" b="0" i="0" u="none" strike="noStrike" kern="1200" cap="none" spc="0" normalizeH="0" baseline="0" noProof="0" dirty="0">
                <a:ln>
                  <a:noFill/>
                </a:ln>
                <a:solidFill>
                  <a:srgbClr val="000000"/>
                </a:solidFill>
                <a:effectLst/>
                <a:uLnTx/>
                <a:uFillTx/>
                <a:latin typeface="+mn-lt"/>
                <a:ea typeface="+mn-ea"/>
                <a:cs typeface="+mn-cs"/>
              </a:rPr>
              <a:t> factor </a:t>
            </a:r>
            <a:r>
              <a:rPr kumimoji="0" lang="tr-TR" altLang="en-US" sz="2000" b="0" i="1" u="none" strike="noStrike" kern="1200" cap="none" spc="0" normalizeH="0" baseline="0" noProof="0" dirty="0">
                <a:ln>
                  <a:noFill/>
                </a:ln>
                <a:solidFill>
                  <a:srgbClr val="000000"/>
                </a:solidFill>
                <a:effectLst/>
                <a:uLnTx/>
                <a:uFillTx/>
                <a:latin typeface="+mn-lt"/>
                <a:ea typeface="+mn-ea"/>
                <a:cs typeface="+mn-cs"/>
              </a:rPr>
              <a:t>r</a:t>
            </a:r>
            <a:r>
              <a:rPr kumimoji="0" lang="en-US" altLang="en-US" sz="2000" b="0" i="0" u="none" strike="noStrike" kern="1200" cap="none" spc="0" normalizeH="0" baseline="0" noProof="0" dirty="0">
                <a:ln>
                  <a:noFill/>
                </a:ln>
                <a:solidFill>
                  <a:srgbClr val="000000"/>
                </a:solidFill>
                <a:effectLst/>
                <a:uLnTx/>
                <a:uFillTx/>
                <a:latin typeface="+mn-lt"/>
                <a:ea typeface="+mn-ea"/>
                <a:cs typeface="+mn-cs"/>
              </a:rPr>
              <a:t> is transmitted over a baseband channel with bandwidth </a:t>
            </a:r>
            <a:r>
              <a:rPr kumimoji="0" lang="en-US" altLang="en-US" sz="2000" b="0" i="1" u="none" strike="noStrike" kern="1200" cap="none" spc="0" normalizeH="0" baseline="0" noProof="0" dirty="0">
                <a:ln>
                  <a:noFill/>
                </a:ln>
                <a:solidFill>
                  <a:srgbClr val="000000"/>
                </a:solidFill>
                <a:effectLst/>
                <a:uLnTx/>
                <a:uFillTx/>
                <a:latin typeface="+mn-lt"/>
                <a:ea typeface="+mn-ea"/>
                <a:cs typeface="+mn-cs"/>
              </a:rPr>
              <a:t>B</a:t>
            </a:r>
            <a:r>
              <a:rPr kumimoji="0" lang="en-US" altLang="en-US" sz="2000" b="0" i="0" u="none" strike="noStrike" kern="1200" cap="none" spc="0" normalizeH="0" baseline="0" noProof="0" dirty="0">
                <a:ln>
                  <a:noFill/>
                </a:ln>
                <a:solidFill>
                  <a:srgbClr val="000000"/>
                </a:solidFill>
                <a:effectLst/>
                <a:uLnTx/>
                <a:uFillTx/>
                <a:latin typeface="+mn-lt"/>
                <a:ea typeface="+mn-ea"/>
                <a:cs typeface="+mn-cs"/>
              </a:rPr>
              <a:t>.</a:t>
            </a:r>
            <a:endParaRPr kumimoji="0" lang="en-US" altLang="en-US" sz="2000" b="0" i="0" u="none" strike="noStrike" kern="1200" cap="none" spc="0" normalizeH="0" baseline="0" noProof="0" dirty="0">
              <a:ln>
                <a:noFill/>
              </a:ln>
              <a:solidFill>
                <a:srgbClr val="000000"/>
              </a:solidFill>
              <a:effectLst/>
              <a:uLnTx/>
              <a:uFillTx/>
              <a:latin typeface="+mn-lt"/>
              <a:ea typeface="+mn-ea"/>
              <a:cs typeface="+mn-cs"/>
            </a:endParaRPr>
          </a:p>
        </p:txBody>
      </p:sp>
      <p:graphicFrame>
        <p:nvGraphicFramePr>
          <p:cNvPr id="416771" name="Object 5"/>
          <p:cNvGraphicFramePr>
            <a:graphicFrameLocks noChangeAspect="1"/>
          </p:cNvGraphicFramePr>
          <p:nvPr/>
        </p:nvGraphicFramePr>
        <p:xfrm>
          <a:off x="5040313" y="4572000"/>
          <a:ext cx="1931987" cy="1143000"/>
        </p:xfrm>
        <a:graphic>
          <a:graphicData uri="http://schemas.openxmlformats.org/presentationml/2006/ole">
            <mc:AlternateContent xmlns:mc="http://schemas.openxmlformats.org/markup-compatibility/2006">
              <mc:Choice xmlns:v="urn:schemas-microsoft-com:vml" Requires="v">
                <p:oleObj spid="_x0000_s3152" name="" r:id="rId1" imgW="584200" imgH="393700" progId="Equation.DSMT4">
                  <p:embed/>
                </p:oleObj>
              </mc:Choice>
              <mc:Fallback>
                <p:oleObj name="" r:id="rId1" imgW="584200" imgH="393700" progId="Equation.DSMT4">
                  <p:embed/>
                  <p:pic>
                    <p:nvPicPr>
                      <p:cNvPr id="0" name="Picture 3151"/>
                      <p:cNvPicPr/>
                      <p:nvPr/>
                    </p:nvPicPr>
                    <p:blipFill>
                      <a:blip r:embed="rId2"/>
                      <a:stretch>
                        <a:fillRect/>
                      </a:stretch>
                    </p:blipFill>
                    <p:spPr>
                      <a:xfrm>
                        <a:off x="5040313" y="4572000"/>
                        <a:ext cx="1931987" cy="1143000"/>
                      </a:xfrm>
                      <a:prstGeom prst="rect">
                        <a:avLst/>
                      </a:prstGeom>
                      <a:noFill/>
                      <a:ln w="38100">
                        <a:noFill/>
                        <a:miter/>
                      </a:ln>
                    </p:spPr>
                  </p:pic>
                </p:oleObj>
              </mc:Fallback>
            </mc:AlternateContent>
          </a:graphicData>
        </a:graphic>
      </p:graphicFrame>
      <p:sp>
        <p:nvSpPr>
          <p:cNvPr id="416772" name="Text Box 7"/>
          <p:cNvSpPr txBox="1"/>
          <p:nvPr/>
        </p:nvSpPr>
        <p:spPr>
          <a:xfrm>
            <a:off x="2016125" y="0"/>
            <a:ext cx="7632700" cy="1087438"/>
          </a:xfrm>
          <a:prstGeom prst="rect">
            <a:avLst/>
          </a:prstGeom>
          <a:noFill/>
          <a:ln w="9525">
            <a:noFill/>
          </a:ln>
        </p:spPr>
        <p:txBody>
          <a:bodyPr lIns="100794" tIns="50397" rIns="100794" bIns="50397">
            <a:spAutoFit/>
          </a:bodyPr>
          <a:p>
            <a:pPr eaLnBrk="1" hangingPunct="1">
              <a:spcBef>
                <a:spcPct val="50000"/>
              </a:spcBef>
            </a:pPr>
            <a:r>
              <a:rPr lang="tr-TR" altLang="en-US" sz="3200" b="1" dirty="0">
                <a:solidFill>
                  <a:schemeClr val="tx1"/>
                </a:solidFill>
                <a:latin typeface="Comic Sans MS" panose="030F0702030302020204" pitchFamily="66" charset="0"/>
              </a:rPr>
              <a:t>Bandwidth for </a:t>
            </a:r>
            <a:r>
              <a:rPr lang="en-US" altLang="en-US" sz="3200" b="1" dirty="0">
                <a:solidFill>
                  <a:schemeClr val="tx1"/>
                </a:solidFill>
                <a:latin typeface="Comic Sans MS" panose="030F0702030302020204" pitchFamily="66" charset="0"/>
              </a:rPr>
              <a:t>Raised Cosine Nyquist Filtering</a:t>
            </a:r>
            <a:endParaRPr lang="en-US" altLang="en-US" sz="3200" b="1" dirty="0">
              <a:solidFill>
                <a:schemeClr val="tx1"/>
              </a:solidFill>
              <a:latin typeface="Comic Sans MS" panose="030F0702030302020204" pitchFamily="66" charset="0"/>
            </a:endParaRPr>
          </a:p>
        </p:txBody>
      </p:sp>
      <p:graphicFrame>
        <p:nvGraphicFramePr>
          <p:cNvPr id="416773" name="Object 11"/>
          <p:cNvGraphicFramePr>
            <a:graphicFrameLocks noChangeAspect="1"/>
          </p:cNvGraphicFramePr>
          <p:nvPr/>
        </p:nvGraphicFramePr>
        <p:xfrm>
          <a:off x="2735263" y="1908175"/>
          <a:ext cx="4533900" cy="2206625"/>
        </p:xfrm>
        <a:graphic>
          <a:graphicData uri="http://schemas.openxmlformats.org/presentationml/2006/ole">
            <mc:AlternateContent xmlns:mc="http://schemas.openxmlformats.org/markup-compatibility/2006">
              <mc:Choice xmlns:v="urn:schemas-microsoft-com:vml" Requires="v">
                <p:oleObj spid="_x0000_s3149" name="" r:id="rId3" imgW="2336800" imgH="1295400" progId="Equation.DSMT4">
                  <p:embed/>
                </p:oleObj>
              </mc:Choice>
              <mc:Fallback>
                <p:oleObj name="" r:id="rId3" imgW="2336800" imgH="1295400" progId="Equation.DSMT4">
                  <p:embed/>
                  <p:pic>
                    <p:nvPicPr>
                      <p:cNvPr id="0" name="Picture 3148"/>
                      <p:cNvPicPr/>
                      <p:nvPr/>
                    </p:nvPicPr>
                    <p:blipFill>
                      <a:blip r:embed="rId4"/>
                      <a:stretch>
                        <a:fillRect/>
                      </a:stretch>
                    </p:blipFill>
                    <p:spPr>
                      <a:xfrm>
                        <a:off x="2735263" y="1908175"/>
                        <a:ext cx="4533900" cy="2206625"/>
                      </a:xfrm>
                      <a:prstGeom prst="rect">
                        <a:avLst/>
                      </a:prstGeom>
                      <a:noFill/>
                      <a:ln w="38100">
                        <a:noFill/>
                        <a:miter/>
                      </a:ln>
                    </p:spPr>
                  </p:pic>
                </p:oleObj>
              </mc:Fallback>
            </mc:AlternateContent>
          </a:graphicData>
        </a:graphic>
      </p:graphicFrame>
      <p:sp>
        <p:nvSpPr>
          <p:cNvPr id="416774"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416775"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17794" name="Text Box 2"/>
          <p:cNvSpPr txBox="1"/>
          <p:nvPr/>
        </p:nvSpPr>
        <p:spPr>
          <a:xfrm>
            <a:off x="3095625" y="106363"/>
            <a:ext cx="4872038" cy="717550"/>
          </a:xfrm>
          <a:prstGeom prst="rect">
            <a:avLst/>
          </a:prstGeom>
          <a:noFill/>
          <a:ln w="9525">
            <a:noFill/>
          </a:ln>
        </p:spPr>
        <p:txBody>
          <a:bodyPr lIns="100794" tIns="50397" rIns="100794" bIns="50397">
            <a:spAutoFit/>
          </a:bodyPr>
          <a:p>
            <a:pPr eaLnBrk="1" hangingPunct="1">
              <a:spcBef>
                <a:spcPct val="50000"/>
              </a:spcBef>
            </a:pPr>
            <a:r>
              <a:rPr lang="en-US" altLang="en-US" sz="4000" b="1" dirty="0">
                <a:solidFill>
                  <a:schemeClr val="tx1"/>
                </a:solidFill>
                <a:latin typeface="Comic Sans MS" panose="030F0702030302020204" pitchFamily="66" charset="0"/>
              </a:rPr>
              <a:t>Nyquist Filter</a:t>
            </a:r>
            <a:endParaRPr lang="en-US" altLang="en-US" sz="4000" b="1" dirty="0">
              <a:solidFill>
                <a:schemeClr val="tx1"/>
              </a:solidFill>
              <a:latin typeface="Comic Sans MS" panose="030F0702030302020204" pitchFamily="66" charset="0"/>
            </a:endParaRPr>
          </a:p>
        </p:txBody>
      </p:sp>
      <p:sp>
        <p:nvSpPr>
          <p:cNvPr id="417795" name="Rectangle 3"/>
          <p:cNvSpPr/>
          <p:nvPr/>
        </p:nvSpPr>
        <p:spPr>
          <a:xfrm>
            <a:off x="0" y="3213100"/>
            <a:ext cx="203200" cy="377825"/>
          </a:xfrm>
          <a:prstGeom prst="rect">
            <a:avLst/>
          </a:prstGeom>
          <a:noFill/>
          <a:ln w="9525">
            <a:noFill/>
          </a:ln>
        </p:spPr>
        <p:txBody>
          <a:bodyPr wrap="none" lIns="100794" tIns="50397" rIns="100794" bIns="50397" anchor="ctr">
            <a:spAutoFit/>
          </a:bodyPr>
          <a:p>
            <a:pPr eaLnBrk="1" hangingPunct="1"/>
            <a:endParaRPr lang="en-US" altLang="en-US" dirty="0">
              <a:latin typeface="Times New Roman" panose="02020603050405020304" pitchFamily="18" charset="0"/>
            </a:endParaRPr>
          </a:p>
        </p:txBody>
      </p:sp>
      <p:graphicFrame>
        <p:nvGraphicFramePr>
          <p:cNvPr id="417796" name="Object 4"/>
          <p:cNvGraphicFramePr>
            <a:graphicFrameLocks noChangeAspect="1"/>
          </p:cNvGraphicFramePr>
          <p:nvPr/>
        </p:nvGraphicFramePr>
        <p:xfrm>
          <a:off x="2590800" y="2833688"/>
          <a:ext cx="4718050" cy="1136650"/>
        </p:xfrm>
        <a:graphic>
          <a:graphicData uri="http://schemas.openxmlformats.org/presentationml/2006/ole">
            <mc:AlternateContent xmlns:mc="http://schemas.openxmlformats.org/markup-compatibility/2006">
              <mc:Choice xmlns:v="urn:schemas-microsoft-com:vml" Requires="v">
                <p:oleObj spid="_x0000_s3148" name="" r:id="rId1" imgW="3060700" imgH="736600" progId="Equation.DSMT4">
                  <p:embed/>
                </p:oleObj>
              </mc:Choice>
              <mc:Fallback>
                <p:oleObj name="" r:id="rId1" imgW="3060700" imgH="736600" progId="Equation.DSMT4">
                  <p:embed/>
                  <p:pic>
                    <p:nvPicPr>
                      <p:cNvPr id="0" name="Picture 3147"/>
                      <p:cNvPicPr/>
                      <p:nvPr/>
                    </p:nvPicPr>
                    <p:blipFill>
                      <a:blip r:embed="rId2"/>
                      <a:stretch>
                        <a:fillRect/>
                      </a:stretch>
                    </p:blipFill>
                    <p:spPr>
                      <a:xfrm>
                        <a:off x="2590800" y="2833688"/>
                        <a:ext cx="4718050" cy="1136650"/>
                      </a:xfrm>
                      <a:prstGeom prst="rect">
                        <a:avLst/>
                      </a:prstGeom>
                      <a:noFill/>
                      <a:ln w="38100">
                        <a:noFill/>
                        <a:miter/>
                      </a:ln>
                    </p:spPr>
                  </p:pic>
                </p:oleObj>
              </mc:Fallback>
            </mc:AlternateContent>
          </a:graphicData>
        </a:graphic>
      </p:graphicFrame>
      <p:graphicFrame>
        <p:nvGraphicFramePr>
          <p:cNvPr id="417797" name="Object 5"/>
          <p:cNvGraphicFramePr>
            <a:graphicFrameLocks noChangeAspect="1"/>
          </p:cNvGraphicFramePr>
          <p:nvPr/>
        </p:nvGraphicFramePr>
        <p:xfrm>
          <a:off x="2246313" y="3995738"/>
          <a:ext cx="7234237" cy="2057400"/>
        </p:xfrm>
        <a:graphic>
          <a:graphicData uri="http://schemas.openxmlformats.org/presentationml/2006/ole">
            <mc:AlternateContent xmlns:mc="http://schemas.openxmlformats.org/markup-compatibility/2006">
              <mc:Choice xmlns:v="urn:schemas-microsoft-com:vml" Requires="v">
                <p:oleObj spid="_x0000_s3150" name="" r:id="rId3" imgW="3390900" imgH="965200" progId="Equation.DSMT4">
                  <p:embed/>
                </p:oleObj>
              </mc:Choice>
              <mc:Fallback>
                <p:oleObj name="" r:id="rId3" imgW="3390900" imgH="965200" progId="Equation.DSMT4">
                  <p:embed/>
                  <p:pic>
                    <p:nvPicPr>
                      <p:cNvPr id="0" name="Picture 3149"/>
                      <p:cNvPicPr/>
                      <p:nvPr/>
                    </p:nvPicPr>
                    <p:blipFill>
                      <a:blip r:embed="rId4"/>
                      <a:stretch>
                        <a:fillRect/>
                      </a:stretch>
                    </p:blipFill>
                    <p:spPr>
                      <a:xfrm>
                        <a:off x="2246313" y="3995738"/>
                        <a:ext cx="7234237" cy="2057400"/>
                      </a:xfrm>
                      <a:prstGeom prst="rect">
                        <a:avLst/>
                      </a:prstGeom>
                      <a:noFill/>
                      <a:ln w="38100">
                        <a:noFill/>
                        <a:miter/>
                      </a:ln>
                    </p:spPr>
                  </p:pic>
                </p:oleObj>
              </mc:Fallback>
            </mc:AlternateContent>
          </a:graphicData>
        </a:graphic>
      </p:graphicFrame>
      <p:graphicFrame>
        <p:nvGraphicFramePr>
          <p:cNvPr id="417798" name="Object 8"/>
          <p:cNvGraphicFramePr>
            <a:graphicFrameLocks noChangeAspect="1"/>
          </p:cNvGraphicFramePr>
          <p:nvPr/>
        </p:nvGraphicFramePr>
        <p:xfrm>
          <a:off x="4071938" y="6804025"/>
          <a:ext cx="2016125" cy="566738"/>
        </p:xfrm>
        <a:graphic>
          <a:graphicData uri="http://schemas.openxmlformats.org/presentationml/2006/ole">
            <mc:AlternateContent xmlns:mc="http://schemas.openxmlformats.org/markup-compatibility/2006">
              <mc:Choice xmlns:v="urn:schemas-microsoft-com:vml" Requires="v">
                <p:oleObj spid="_x0000_s3151" name="" r:id="rId5" imgW="812165" imgH="228600" progId="Equation.DSMT4">
                  <p:embed/>
                </p:oleObj>
              </mc:Choice>
              <mc:Fallback>
                <p:oleObj name="" r:id="rId5" imgW="812165" imgH="228600" progId="Equation.DSMT4">
                  <p:embed/>
                  <p:pic>
                    <p:nvPicPr>
                      <p:cNvPr id="0" name="Picture 3150"/>
                      <p:cNvPicPr/>
                      <p:nvPr/>
                    </p:nvPicPr>
                    <p:blipFill>
                      <a:blip r:embed="rId6"/>
                      <a:stretch>
                        <a:fillRect/>
                      </a:stretch>
                    </p:blipFill>
                    <p:spPr>
                      <a:xfrm>
                        <a:off x="4071938" y="6804025"/>
                        <a:ext cx="2016125" cy="566738"/>
                      </a:xfrm>
                      <a:prstGeom prst="rect">
                        <a:avLst/>
                      </a:prstGeom>
                      <a:noFill/>
                      <a:ln w="38100">
                        <a:noFill/>
                        <a:miter/>
                      </a:ln>
                    </p:spPr>
                  </p:pic>
                </p:oleObj>
              </mc:Fallback>
            </mc:AlternateContent>
          </a:graphicData>
        </a:graphic>
      </p:graphicFrame>
      <p:sp>
        <p:nvSpPr>
          <p:cNvPr id="417799" name="Text Box 9"/>
          <p:cNvSpPr txBox="1"/>
          <p:nvPr/>
        </p:nvSpPr>
        <p:spPr>
          <a:xfrm>
            <a:off x="1800225" y="2354263"/>
            <a:ext cx="9491663" cy="379412"/>
          </a:xfrm>
          <a:prstGeom prst="rect">
            <a:avLst/>
          </a:prstGeom>
          <a:noFill/>
          <a:ln w="9525">
            <a:noFill/>
          </a:ln>
        </p:spPr>
        <p:txBody>
          <a:bodyPr lIns="100794" tIns="50397" rIns="100794" bIns="50397">
            <a:spAutoFit/>
          </a:bodyPr>
          <a:p>
            <a:pPr marL="285750" indent="-285750" eaLnBrk="1" hangingPunct="1">
              <a:spcBef>
                <a:spcPct val="50000"/>
              </a:spcBef>
              <a:buClr>
                <a:srgbClr val="0000FF"/>
              </a:buClr>
              <a:buSzPct val="150000"/>
              <a:buFont typeface="Arial" panose="020B0604020202020204" pitchFamily="34" charset="0"/>
              <a:buChar char="•"/>
            </a:pPr>
            <a:r>
              <a:rPr lang="en-US" altLang="en-US" b="1" dirty="0">
                <a:solidFill>
                  <a:schemeClr val="tx1"/>
                </a:solidFill>
                <a:latin typeface="Times New Roman" panose="02020603050405020304" pitchFamily="18" charset="0"/>
              </a:rPr>
              <a:t>Theorem: </a:t>
            </a:r>
            <a:r>
              <a:rPr lang="en-US" altLang="en-US" dirty="0">
                <a:solidFill>
                  <a:schemeClr val="tx1"/>
                </a:solidFill>
                <a:latin typeface="Times New Roman" panose="02020603050405020304" pitchFamily="18" charset="0"/>
              </a:rPr>
              <a:t>A filter is said to be a </a:t>
            </a:r>
            <a:r>
              <a:rPr lang="en-US" altLang="en-US" dirty="0">
                <a:solidFill>
                  <a:srgbClr val="0000FF"/>
                </a:solidFill>
                <a:latin typeface="Times New Roman" panose="02020603050405020304" pitchFamily="18" charset="0"/>
              </a:rPr>
              <a:t>Nyquist filter</a:t>
            </a:r>
            <a:r>
              <a:rPr lang="en-US" altLang="en-US" dirty="0">
                <a:solidFill>
                  <a:schemeClr val="tx1"/>
                </a:solidFill>
                <a:latin typeface="Times New Roman" panose="02020603050405020304" pitchFamily="18" charset="0"/>
              </a:rPr>
              <a:t> if the effective transfer function is :</a:t>
            </a:r>
            <a:endParaRPr lang="en-US" altLang="en-US" dirty="0">
              <a:solidFill>
                <a:schemeClr val="tx1"/>
              </a:solidFill>
              <a:latin typeface="Times New Roman" panose="02020603050405020304" pitchFamily="18" charset="0"/>
            </a:endParaRPr>
          </a:p>
        </p:txBody>
      </p:sp>
      <p:sp>
        <p:nvSpPr>
          <p:cNvPr id="417800" name="Text Box 12"/>
          <p:cNvSpPr txBox="1"/>
          <p:nvPr/>
        </p:nvSpPr>
        <p:spPr>
          <a:xfrm>
            <a:off x="1223963" y="6215063"/>
            <a:ext cx="9072562" cy="379412"/>
          </a:xfrm>
          <a:prstGeom prst="rect">
            <a:avLst/>
          </a:prstGeom>
          <a:noFill/>
          <a:ln w="9525">
            <a:noFill/>
          </a:ln>
        </p:spPr>
        <p:txBody>
          <a:bodyPr lIns="100794" tIns="50397" rIns="100794" bIns="50397">
            <a:spAutoFit/>
          </a:bodyPr>
          <a:p>
            <a:pPr marL="285750" indent="-285750" eaLnBrk="1" hangingPunct="1">
              <a:spcBef>
                <a:spcPct val="50000"/>
              </a:spcBef>
              <a:buClr>
                <a:srgbClr val="0000FF"/>
              </a:buClr>
              <a:buSzPct val="150000"/>
              <a:buFont typeface="Arial" panose="020B0604020202020204" pitchFamily="34" charset="0"/>
              <a:buChar char="•"/>
            </a:pPr>
            <a:r>
              <a:rPr lang="en-US" altLang="en-US" dirty="0">
                <a:solidFill>
                  <a:schemeClr val="tx1"/>
                </a:solidFill>
                <a:latin typeface="Times New Roman" panose="02020603050405020304" pitchFamily="18" charset="0"/>
              </a:rPr>
              <a:t>There will be no intersymbol interference at the system output if the symbol rate is</a:t>
            </a:r>
            <a:endParaRPr lang="en-US" altLang="en-US" dirty="0">
              <a:solidFill>
                <a:schemeClr val="tx1"/>
              </a:solidFill>
              <a:latin typeface="Times New Roman" panose="02020603050405020304" pitchFamily="18" charset="0"/>
            </a:endParaRPr>
          </a:p>
        </p:txBody>
      </p:sp>
      <p:sp>
        <p:nvSpPr>
          <p:cNvPr id="417801" name="Text Box 14"/>
          <p:cNvSpPr txBox="1"/>
          <p:nvPr/>
        </p:nvSpPr>
        <p:spPr>
          <a:xfrm>
            <a:off x="2232025" y="839788"/>
            <a:ext cx="7680325" cy="1277937"/>
          </a:xfrm>
          <a:prstGeom prst="rect">
            <a:avLst/>
          </a:prstGeom>
          <a:noFill/>
          <a:ln w="9525">
            <a:noFill/>
          </a:ln>
        </p:spPr>
        <p:txBody>
          <a:bodyPr lIns="100794" tIns="50397" rIns="100794" bIns="50397">
            <a:spAutoFit/>
          </a:bodyPr>
          <a:p>
            <a:pPr marL="342900" indent="-342900" eaLnBrk="1" hangingPunct="1">
              <a:spcBef>
                <a:spcPct val="50000"/>
              </a:spcBef>
              <a:buClr>
                <a:srgbClr val="0000FF"/>
              </a:buClr>
              <a:buSzPct val="150000"/>
              <a:buFont typeface="Arial" panose="020B0604020202020204" pitchFamily="34" charset="0"/>
              <a:buChar char="•"/>
            </a:pPr>
            <a:r>
              <a:rPr lang="tr-TR" altLang="en-US" sz="2200" b="1" dirty="0">
                <a:solidFill>
                  <a:schemeClr val="tx1"/>
                </a:solidFill>
                <a:latin typeface="Times New Roman" panose="02020603050405020304" pitchFamily="18" charset="0"/>
              </a:rPr>
              <a:t>Raised Cosine Filter is also called a NYQUIST FILTER.</a:t>
            </a:r>
            <a:endParaRPr lang="tr-TR" altLang="en-US" sz="2200" b="1" dirty="0">
              <a:solidFill>
                <a:schemeClr val="tx1"/>
              </a:solidFill>
              <a:latin typeface="Times New Roman" panose="02020603050405020304" pitchFamily="18" charset="0"/>
            </a:endParaRPr>
          </a:p>
          <a:p>
            <a:pPr marL="342900" indent="-342900" eaLnBrk="1" hangingPunct="1">
              <a:spcBef>
                <a:spcPct val="50000"/>
              </a:spcBef>
              <a:buClr>
                <a:srgbClr val="0000FF"/>
              </a:buClr>
              <a:buSzPct val="150000"/>
              <a:buFont typeface="Arial" panose="020B0604020202020204" pitchFamily="34" charset="0"/>
              <a:buChar char="•"/>
            </a:pPr>
            <a:r>
              <a:rPr lang="tr-TR" altLang="en-US" sz="2200" b="1" dirty="0">
                <a:solidFill>
                  <a:schemeClr val="tx1"/>
                </a:solidFill>
                <a:latin typeface="Times New Roman" panose="02020603050405020304" pitchFamily="18" charset="0"/>
              </a:rPr>
              <a:t>NYQUIST FILTERS refer to a general class of filters that satisfy the NYQUIST’s First Criterion. </a:t>
            </a:r>
            <a:endParaRPr lang="en-US" altLang="en-US" sz="2200" b="1" i="1" dirty="0">
              <a:solidFill>
                <a:schemeClr val="tx1"/>
              </a:solidFill>
              <a:latin typeface="Times New Roman" panose="02020603050405020304" pitchFamily="18" charset="0"/>
            </a:endParaRPr>
          </a:p>
        </p:txBody>
      </p:sp>
      <p:sp>
        <p:nvSpPr>
          <p:cNvPr id="417802"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417803"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transition/>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18818" name="Picture 3"/>
          <p:cNvPicPr>
            <a:picLocks noChangeAspect="1"/>
          </p:cNvPicPr>
          <p:nvPr/>
        </p:nvPicPr>
        <p:blipFill>
          <a:blip r:embed="rId1"/>
          <a:stretch>
            <a:fillRect/>
          </a:stretch>
        </p:blipFill>
        <p:spPr>
          <a:xfrm>
            <a:off x="2170113" y="587375"/>
            <a:ext cx="6094412" cy="6972300"/>
          </a:xfrm>
          <a:prstGeom prst="rect">
            <a:avLst/>
          </a:prstGeom>
          <a:noFill/>
          <a:ln w="9525">
            <a:noFill/>
          </a:ln>
        </p:spPr>
      </p:pic>
      <p:graphicFrame>
        <p:nvGraphicFramePr>
          <p:cNvPr id="418819" name="Object 4"/>
          <p:cNvGraphicFramePr>
            <a:graphicFrameLocks noChangeAspect="1"/>
          </p:cNvGraphicFramePr>
          <p:nvPr/>
        </p:nvGraphicFramePr>
        <p:xfrm>
          <a:off x="5711825" y="4956175"/>
          <a:ext cx="3697288" cy="889000"/>
        </p:xfrm>
        <a:graphic>
          <a:graphicData uri="http://schemas.openxmlformats.org/presentationml/2006/ole">
            <mc:AlternateContent xmlns:mc="http://schemas.openxmlformats.org/markup-compatibility/2006">
              <mc:Choice xmlns:v="urn:schemas-microsoft-com:vml" Requires="v">
                <p:oleObj spid="_x0000_s3153" name="" r:id="rId2" imgW="3060700" imgH="736600" progId="Equation.DSMT4">
                  <p:embed/>
                </p:oleObj>
              </mc:Choice>
              <mc:Fallback>
                <p:oleObj name="" r:id="rId2" imgW="3060700" imgH="736600" progId="Equation.DSMT4">
                  <p:embed/>
                  <p:pic>
                    <p:nvPicPr>
                      <p:cNvPr id="0" name="Picture 3152"/>
                      <p:cNvPicPr/>
                      <p:nvPr/>
                    </p:nvPicPr>
                    <p:blipFill>
                      <a:blip r:embed="rId3"/>
                      <a:stretch>
                        <a:fillRect/>
                      </a:stretch>
                    </p:blipFill>
                    <p:spPr>
                      <a:xfrm>
                        <a:off x="5711825" y="4956175"/>
                        <a:ext cx="3697288" cy="889000"/>
                      </a:xfrm>
                      <a:prstGeom prst="rect">
                        <a:avLst/>
                      </a:prstGeom>
                      <a:solidFill>
                        <a:srgbClr val="CCFFFF"/>
                      </a:solidFill>
                      <a:ln w="38100">
                        <a:noFill/>
                        <a:miter/>
                      </a:ln>
                    </p:spPr>
                  </p:pic>
                </p:oleObj>
              </mc:Fallback>
            </mc:AlternateContent>
          </a:graphicData>
        </a:graphic>
      </p:graphicFrame>
      <p:sp>
        <p:nvSpPr>
          <p:cNvPr id="418820" name="Text Box 2"/>
          <p:cNvSpPr txBox="1"/>
          <p:nvPr/>
        </p:nvSpPr>
        <p:spPr>
          <a:xfrm>
            <a:off x="1800225" y="0"/>
            <a:ext cx="8064500" cy="717550"/>
          </a:xfrm>
          <a:prstGeom prst="rect">
            <a:avLst/>
          </a:prstGeom>
          <a:noFill/>
          <a:ln w="9525">
            <a:noFill/>
          </a:ln>
        </p:spPr>
        <p:txBody>
          <a:bodyPr lIns="100794" tIns="50397" rIns="100794" bIns="50397">
            <a:spAutoFit/>
          </a:bodyPr>
          <a:p>
            <a:pPr eaLnBrk="1" hangingPunct="1">
              <a:spcBef>
                <a:spcPct val="50000"/>
              </a:spcBef>
            </a:pPr>
            <a:r>
              <a:rPr lang="en-US" altLang="en-US" sz="4000" b="1" dirty="0">
                <a:solidFill>
                  <a:schemeClr val="tx1"/>
                </a:solidFill>
                <a:latin typeface="Comic Sans MS" panose="030F0702030302020204" pitchFamily="66" charset="0"/>
              </a:rPr>
              <a:t>Nyquist Filter Characteristics</a:t>
            </a:r>
            <a:endParaRPr lang="en-US" altLang="en-US" sz="4000" b="1" dirty="0">
              <a:solidFill>
                <a:schemeClr val="tx1"/>
              </a:solidFill>
              <a:latin typeface="Comic Sans MS" panose="030F0702030302020204" pitchFamily="66" charset="0"/>
            </a:endParaRPr>
          </a:p>
        </p:txBody>
      </p:sp>
      <p:graphicFrame>
        <p:nvGraphicFramePr>
          <p:cNvPr id="418821" name="Object 5"/>
          <p:cNvGraphicFramePr>
            <a:graphicFrameLocks noChangeAspect="1"/>
          </p:cNvGraphicFramePr>
          <p:nvPr/>
        </p:nvGraphicFramePr>
        <p:xfrm>
          <a:off x="5832475" y="2266950"/>
          <a:ext cx="3816350" cy="1385888"/>
        </p:xfrm>
        <a:graphic>
          <a:graphicData uri="http://schemas.openxmlformats.org/presentationml/2006/ole">
            <mc:AlternateContent xmlns:mc="http://schemas.openxmlformats.org/markup-compatibility/2006">
              <mc:Choice xmlns:v="urn:schemas-microsoft-com:vml" Requires="v">
                <p:oleObj spid="_x0000_s3154" name="" r:id="rId4" imgW="3390900" imgH="965200" progId="Equation.DSMT4">
                  <p:embed/>
                </p:oleObj>
              </mc:Choice>
              <mc:Fallback>
                <p:oleObj name="" r:id="rId4" imgW="3390900" imgH="965200" progId="Equation.DSMT4">
                  <p:embed/>
                  <p:pic>
                    <p:nvPicPr>
                      <p:cNvPr id="0" name="Picture 3153"/>
                      <p:cNvPicPr/>
                      <p:nvPr/>
                    </p:nvPicPr>
                    <p:blipFill>
                      <a:blip r:embed="rId5"/>
                      <a:stretch>
                        <a:fillRect/>
                      </a:stretch>
                    </p:blipFill>
                    <p:spPr>
                      <a:xfrm>
                        <a:off x="5832475" y="2266950"/>
                        <a:ext cx="3816350" cy="1385888"/>
                      </a:xfrm>
                      <a:prstGeom prst="rect">
                        <a:avLst/>
                      </a:prstGeom>
                      <a:noFill/>
                      <a:ln w="38100">
                        <a:noFill/>
                        <a:miter/>
                      </a:ln>
                    </p:spPr>
                  </p:pic>
                </p:oleObj>
              </mc:Fallback>
            </mc:AlternateContent>
          </a:graphicData>
        </a:graphic>
      </p:graphicFrame>
      <p:sp>
        <p:nvSpPr>
          <p:cNvPr id="418822" name="Slide Number Placeholder 1"/>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ru-RU" altLang="en-US" sz="1400" dirty="0">
                <a:solidFill>
                  <a:srgbClr val="FFFFFF"/>
                </a:solidFill>
                <a:latin typeface="Century Gothic" panose="020B0502020202020204" pitchFamily="34" charset="0"/>
                <a:cs typeface="DejaVu Sans" charset="0"/>
              </a:rPr>
            </a:fld>
            <a:endParaRPr lang="ru-RU" altLang="en-US" sz="1400" dirty="0">
              <a:solidFill>
                <a:srgbClr val="FFFFFF"/>
              </a:solidFill>
              <a:latin typeface="Century Gothic" panose="020B0502020202020204" pitchFamily="34" charset="0"/>
              <a:ea typeface="DejaVu Sans" charset="0"/>
              <a:cs typeface="DejaVu Sans" charset="0"/>
            </a:endParaRPr>
          </a:p>
        </p:txBody>
      </p:sp>
      <p:sp>
        <p:nvSpPr>
          <p:cNvPr id="418823"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Tree>
  </p:cSld>
  <p:clrMapOvr>
    <a:masterClrMapping/>
  </p:clrMapOvr>
  <p:transition/>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19842" name="Title 1"/>
          <p:cNvSpPr txBox="1"/>
          <p:nvPr/>
        </p:nvSpPr>
        <p:spPr>
          <a:xfrm>
            <a:off x="1439863" y="3779838"/>
            <a:ext cx="7775575" cy="1543050"/>
          </a:xfrm>
          <a:prstGeom prst="rect">
            <a:avLst/>
          </a:prstGeom>
          <a:noFill/>
          <a:ln w="9525">
            <a:noFill/>
          </a:ln>
        </p:spPr>
        <p:txBody>
          <a:bodyPr/>
          <a:p>
            <a:pPr algn="ctr">
              <a:lnSpc>
                <a:spcPct val="93000"/>
              </a:lnSpc>
              <a:buClr>
                <a:srgbClr val="000000"/>
              </a:buClr>
              <a:buSzPct val="100000"/>
              <a:buFont typeface="Times New Roman" panose="02020603050405020304" pitchFamily="18" charset="0"/>
            </a:pPr>
            <a:r>
              <a:rPr lang="en-AU" altLang="en-US" sz="4800" b="1" dirty="0">
                <a:solidFill>
                  <a:srgbClr val="000000"/>
                </a:solidFill>
                <a:latin typeface="Times New Roman" panose="02020603050405020304" pitchFamily="18" charset="0"/>
                <a:cs typeface="Times New Roman" panose="02020603050405020304" pitchFamily="18" charset="0"/>
              </a:rPr>
              <a:t>EYE DIADRAM</a:t>
            </a:r>
            <a:endParaRPr lang="en-AU" altLang="en-US" sz="4800" b="1" dirty="0">
              <a:solidFill>
                <a:srgbClr val="000000"/>
              </a:solidFill>
              <a:latin typeface="Times New Roman" panose="02020603050405020304" pitchFamily="18" charset="0"/>
              <a:ea typeface="Times New Roman" panose="02020603050405020304" pitchFamily="18" charset="0"/>
            </a:endParaRPr>
          </a:p>
        </p:txBody>
      </p:sp>
      <p:sp>
        <p:nvSpPr>
          <p:cNvPr id="419843" name="Footer Placeholder 2"/>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419844" name="Slide Number Placeholder 3"/>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20866" name="Title 1"/>
          <p:cNvSpPr>
            <a:spLocks noGrp="1"/>
          </p:cNvSpPr>
          <p:nvPr>
            <p:ph type="title"/>
          </p:nvPr>
        </p:nvSpPr>
        <p:spPr>
          <a:xfrm>
            <a:off x="1655763" y="0"/>
            <a:ext cx="7775575" cy="1543050"/>
          </a:xfrm>
          <a:ln/>
        </p:spPr>
        <p:txBody>
          <a:bodyPr vert="horz" wrap="square" lIns="0" tIns="0" rIns="0" bIns="0" anchor="ctr"/>
          <a:p>
            <a:r>
              <a:rPr lang="en-AU" altLang="en-US" sz="4800" dirty="0">
                <a:latin typeface="Times New Roman" panose="02020603050405020304" pitchFamily="18" charset="0"/>
                <a:cs typeface="Times New Roman" panose="02020603050405020304" pitchFamily="18" charset="0"/>
              </a:rPr>
              <a:t>INTRODUCTION</a:t>
            </a:r>
            <a:endParaRPr lang="en-AU" altLang="en-US" sz="4800" dirty="0">
              <a:latin typeface="Times New Roman" panose="02020603050405020304" pitchFamily="18" charset="0"/>
              <a:ea typeface="Times New Roman" panose="02020603050405020304" pitchFamily="18" charset="0"/>
            </a:endParaRPr>
          </a:p>
        </p:txBody>
      </p:sp>
      <p:sp>
        <p:nvSpPr>
          <p:cNvPr id="420867" name="Content Placeholder 2"/>
          <p:cNvSpPr>
            <a:spLocks noGrp="1"/>
          </p:cNvSpPr>
          <p:nvPr>
            <p:ph idx="1"/>
          </p:nvPr>
        </p:nvSpPr>
        <p:spPr>
          <a:xfrm>
            <a:off x="2016125" y="1558925"/>
            <a:ext cx="7561263" cy="5329238"/>
          </a:xfrm>
          <a:ln/>
        </p:spPr>
        <p:txBody>
          <a:bodyPr vert="horz" wrap="square" lIns="0" tIns="28440" rIns="0" bIns="0" anchor="t"/>
          <a:p>
            <a:pPr algn="just">
              <a:buClr>
                <a:srgbClr val="000000"/>
              </a:buClr>
              <a:buSzPct val="100000"/>
              <a:buFont typeface="Arial" panose="020B0604020202020204" pitchFamily="34" charset="0"/>
              <a:buChar char="•"/>
            </a:pPr>
            <a:r>
              <a:rPr lang="en-AU" altLang="en-US" sz="2000" dirty="0"/>
              <a:t>Eye diagram is an operation tool for evaluating the effects of inter symbol interference (ISI) in an insightful manner.</a:t>
            </a:r>
            <a:endParaRPr lang="en-AU" altLang="en-US" sz="2000" dirty="0"/>
          </a:p>
          <a:p>
            <a:pPr algn="just">
              <a:buClr>
                <a:srgbClr val="000000"/>
              </a:buClr>
              <a:buSzPct val="100000"/>
              <a:buFont typeface="Arial" panose="020B0604020202020204" pitchFamily="34" charset="0"/>
              <a:buChar char="•"/>
            </a:pPr>
            <a:r>
              <a:rPr lang="en-AU" altLang="en-US" sz="2000" dirty="0"/>
              <a:t>It carries lot of information about the quality of the incoming pulse and state of the channel which is useful for the detection of the digital input.</a:t>
            </a:r>
            <a:endParaRPr lang="en-AU" altLang="en-US" sz="2000" dirty="0"/>
          </a:p>
          <a:p>
            <a:pPr algn="just">
              <a:buClr>
                <a:srgbClr val="000000"/>
              </a:buClr>
              <a:buSzPct val="100000"/>
              <a:buFont typeface="Arial" panose="020B0604020202020204" pitchFamily="34" charset="0"/>
              <a:buChar char="•"/>
            </a:pPr>
            <a:r>
              <a:rPr lang="en-AU" altLang="en-US" sz="2000" dirty="0"/>
              <a:t>The eye diagram is defined as the synchronized superposition of all </a:t>
            </a:r>
            <a:r>
              <a:rPr lang="en-AU" altLang="en-US" sz="2400" dirty="0">
                <a:latin typeface="Times New Roman" panose="02020603050405020304" pitchFamily="18" charset="0"/>
                <a:cs typeface="Times New Roman" panose="02020603050405020304" pitchFamily="18" charset="0"/>
              </a:rPr>
              <a:t>possible</a:t>
            </a:r>
            <a:r>
              <a:rPr lang="en-AU" altLang="en-US" sz="2000" dirty="0"/>
              <a:t> realizations of the signal of interest (e.g. received signal, receiver output) viewed within a particular signalling interval.</a:t>
            </a:r>
            <a:endParaRPr lang="en-AU" altLang="en-US" sz="2000" dirty="0"/>
          </a:p>
          <a:p>
            <a:pPr algn="just">
              <a:buClr>
                <a:srgbClr val="000000"/>
              </a:buClr>
              <a:buSzPct val="100000"/>
              <a:buFont typeface="Arial" panose="020B0604020202020204" pitchFamily="34" charset="0"/>
              <a:buChar char="•"/>
            </a:pPr>
            <a:r>
              <a:rPr lang="en-AU" altLang="en-US" sz="2000" dirty="0"/>
              <a:t>The eye pattern/diagram derives its name from the fact that it resembles the human eye for binary waves.</a:t>
            </a:r>
            <a:endParaRPr lang="en-AU" altLang="en-US" sz="2000" dirty="0"/>
          </a:p>
        </p:txBody>
      </p:sp>
      <p:sp>
        <p:nvSpPr>
          <p:cNvPr id="420868" name="Footer Placeholder 4"/>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420869" name="Slide Number Placeholder 5"/>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21890" name="Title 1"/>
          <p:cNvSpPr>
            <a:spLocks noGrp="1"/>
          </p:cNvSpPr>
          <p:nvPr>
            <p:ph type="title"/>
          </p:nvPr>
        </p:nvSpPr>
        <p:spPr>
          <a:xfrm>
            <a:off x="1223963" y="0"/>
            <a:ext cx="9066212" cy="1257300"/>
          </a:xfrm>
          <a:ln/>
        </p:spPr>
        <p:txBody>
          <a:bodyPr vert="horz" wrap="square" lIns="0" tIns="0" rIns="0" bIns="0" anchor="ctr"/>
          <a:p>
            <a:r>
              <a:rPr lang="en-IN" altLang="en-US" dirty="0"/>
              <a:t>EYE Diagram Test setup</a:t>
            </a:r>
            <a:endParaRPr lang="en-IN" altLang="en-US" dirty="0"/>
          </a:p>
        </p:txBody>
      </p:sp>
      <p:pic>
        <p:nvPicPr>
          <p:cNvPr id="421891" name="Content Placeholder 4"/>
          <p:cNvPicPr>
            <a:picLocks noGrp="1" noChangeAspect="1"/>
          </p:cNvPicPr>
          <p:nvPr>
            <p:ph idx="1"/>
          </p:nvPr>
        </p:nvPicPr>
        <p:blipFill>
          <a:blip r:embed="rId1"/>
          <a:srcRect l="8195" t="30853" r="11279" b="14563"/>
          <a:stretch>
            <a:fillRect/>
          </a:stretch>
        </p:blipFill>
        <p:spPr>
          <a:xfrm>
            <a:off x="0" y="1895475"/>
            <a:ext cx="10080625" cy="5664200"/>
          </a:xfrm>
          <a:ln/>
        </p:spPr>
      </p:pic>
      <p:sp>
        <p:nvSpPr>
          <p:cNvPr id="421892" name="Footer Placeholder 3"/>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421893" name="Slide Number Placeholder 5"/>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22914" name="Title 1"/>
          <p:cNvSpPr>
            <a:spLocks noGrp="1"/>
          </p:cNvSpPr>
          <p:nvPr>
            <p:ph type="title"/>
          </p:nvPr>
        </p:nvSpPr>
        <p:spPr>
          <a:xfrm>
            <a:off x="719138" y="0"/>
            <a:ext cx="8929687" cy="1543050"/>
          </a:xfrm>
          <a:ln/>
        </p:spPr>
        <p:txBody>
          <a:bodyPr vert="horz" wrap="square" lIns="0" tIns="0" rIns="0" bIns="0" anchor="ctr"/>
          <a:p>
            <a:pPr algn="l"/>
            <a:r>
              <a:rPr lang="en-IN" altLang="en-US" dirty="0"/>
              <a:t>                               EYE Pattern</a:t>
            </a:r>
            <a:endParaRPr lang="en-IN" altLang="en-US" dirty="0"/>
          </a:p>
        </p:txBody>
      </p:sp>
      <p:pic>
        <p:nvPicPr>
          <p:cNvPr id="422915" name="Content Placeholder 4"/>
          <p:cNvPicPr>
            <a:picLocks noGrp="1" noChangeAspect="1"/>
          </p:cNvPicPr>
          <p:nvPr>
            <p:ph idx="1"/>
          </p:nvPr>
        </p:nvPicPr>
        <p:blipFill>
          <a:blip r:embed="rId1"/>
          <a:srcRect t="14859"/>
          <a:stretch>
            <a:fillRect/>
          </a:stretch>
        </p:blipFill>
        <p:spPr>
          <a:xfrm>
            <a:off x="0" y="2266950"/>
            <a:ext cx="10074275" cy="5292725"/>
          </a:xfrm>
          <a:ln/>
        </p:spPr>
      </p:pic>
      <p:sp>
        <p:nvSpPr>
          <p:cNvPr id="422916"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
        <p:nvSpPr>
          <p:cNvPr id="422917" name="Footer Placeholder 3"/>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23938" name="Title 1"/>
          <p:cNvSpPr>
            <a:spLocks noGrp="1"/>
          </p:cNvSpPr>
          <p:nvPr>
            <p:ph type="title"/>
          </p:nvPr>
        </p:nvSpPr>
        <p:spPr>
          <a:xfrm>
            <a:off x="1511300" y="47625"/>
            <a:ext cx="8310563" cy="1543050"/>
          </a:xfrm>
          <a:ln/>
        </p:spPr>
        <p:txBody>
          <a:bodyPr vert="horz" wrap="square" lIns="0" tIns="0" rIns="0" bIns="0" anchor="ctr"/>
          <a:p>
            <a:r>
              <a:rPr lang="en-IN" altLang="en-US" dirty="0"/>
              <a:t> </a:t>
            </a:r>
            <a:r>
              <a:rPr lang="en-IN" altLang="en-US" sz="4800" b="1" dirty="0">
                <a:latin typeface="Times New Roman" panose="02020603050405020304" pitchFamily="18" charset="0"/>
                <a:cs typeface="Times New Roman" panose="02020603050405020304" pitchFamily="18" charset="0"/>
              </a:rPr>
              <a:t>Simplified EYE Diagram</a:t>
            </a:r>
            <a:endParaRPr lang="en-IN" altLang="en-US" sz="4800" b="1" dirty="0">
              <a:latin typeface="Times New Roman" panose="02020603050405020304" pitchFamily="18" charset="0"/>
              <a:ea typeface="Times New Roman" panose="02020603050405020304" pitchFamily="18" charset="0"/>
            </a:endParaRPr>
          </a:p>
        </p:txBody>
      </p:sp>
      <p:pic>
        <p:nvPicPr>
          <p:cNvPr id="423939" name="Content Placeholder 4"/>
          <p:cNvPicPr>
            <a:picLocks noGrp="1" noChangeAspect="1"/>
          </p:cNvPicPr>
          <p:nvPr>
            <p:ph idx="1"/>
          </p:nvPr>
        </p:nvPicPr>
        <p:blipFill>
          <a:blip r:embed="rId1"/>
          <a:srcRect/>
          <a:stretch>
            <a:fillRect/>
          </a:stretch>
        </p:blipFill>
        <p:spPr>
          <a:xfrm>
            <a:off x="55563" y="1419225"/>
            <a:ext cx="10025062" cy="6294438"/>
          </a:xfrm>
          <a:ln/>
        </p:spPr>
      </p:pic>
      <p:sp>
        <p:nvSpPr>
          <p:cNvPr id="423940"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
        <p:nvSpPr>
          <p:cNvPr id="423941" name="Footer Placeholder 3"/>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24962" name="Title 1"/>
          <p:cNvSpPr>
            <a:spLocks noGrp="1"/>
          </p:cNvSpPr>
          <p:nvPr>
            <p:ph type="title"/>
          </p:nvPr>
        </p:nvSpPr>
        <p:spPr>
          <a:xfrm>
            <a:off x="215900" y="0"/>
            <a:ext cx="9504363" cy="1543050"/>
          </a:xfrm>
          <a:ln/>
        </p:spPr>
        <p:txBody>
          <a:bodyPr vert="horz" wrap="square" lIns="0" tIns="0" rIns="0" bIns="0" anchor="ctr"/>
          <a:p>
            <a:r>
              <a:rPr lang="en-IN" altLang="en-US" b="1" dirty="0">
                <a:solidFill>
                  <a:schemeClr val="tx1"/>
                </a:solidFill>
                <a:latin typeface="Times New Roman" panose="02020603050405020304" pitchFamily="18" charset="0"/>
                <a:cs typeface="Times New Roman" panose="02020603050405020304" pitchFamily="18" charset="0"/>
              </a:rPr>
              <a:t> EYE Diagram </a:t>
            </a:r>
            <a:endParaRPr lang="en-IN" altLang="en-US" b="1" dirty="0">
              <a:solidFill>
                <a:schemeClr val="tx1"/>
              </a:solidFill>
              <a:latin typeface="Times New Roman" panose="02020603050405020304" pitchFamily="18" charset="0"/>
              <a:ea typeface="Times New Roman" panose="02020603050405020304" pitchFamily="18" charset="0"/>
            </a:endParaRPr>
          </a:p>
        </p:txBody>
      </p:sp>
      <p:pic>
        <p:nvPicPr>
          <p:cNvPr id="424963" name="Content Placeholder 4"/>
          <p:cNvPicPr>
            <a:picLocks noGrp="1" noChangeAspect="1"/>
          </p:cNvPicPr>
          <p:nvPr>
            <p:ph idx="1"/>
          </p:nvPr>
        </p:nvPicPr>
        <p:blipFill>
          <a:blip r:embed="rId1"/>
          <a:srcRect l="-6" t="16460" r="8" b="-14529"/>
          <a:stretch>
            <a:fillRect/>
          </a:stretch>
        </p:blipFill>
        <p:spPr>
          <a:xfrm>
            <a:off x="142875" y="1293813"/>
            <a:ext cx="9794875" cy="5784850"/>
          </a:xfrm>
          <a:ln/>
        </p:spPr>
      </p:pic>
      <p:sp>
        <p:nvSpPr>
          <p:cNvPr id="424964"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
        <p:nvSpPr>
          <p:cNvPr id="424965" name="Footer Placeholder 3"/>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25986" name="Title 1"/>
          <p:cNvSpPr>
            <a:spLocks noGrp="1"/>
          </p:cNvSpPr>
          <p:nvPr>
            <p:ph type="title"/>
          </p:nvPr>
        </p:nvSpPr>
        <p:spPr>
          <a:xfrm>
            <a:off x="1511300" y="0"/>
            <a:ext cx="8196263" cy="1543050"/>
          </a:xfrm>
          <a:ln/>
        </p:spPr>
        <p:txBody>
          <a:bodyPr vert="horz" wrap="square" lIns="0" tIns="0" rIns="0" bIns="0" anchor="ctr"/>
          <a:p>
            <a:r>
              <a:rPr lang="en-IN" altLang="en-US" b="1" dirty="0"/>
              <a:t>EYE Diagram is a statistical representation </a:t>
            </a:r>
            <a:endParaRPr lang="en-IN" altLang="en-US" b="1" dirty="0"/>
          </a:p>
        </p:txBody>
      </p:sp>
      <p:pic>
        <p:nvPicPr>
          <p:cNvPr id="425987" name="Content Placeholder 4"/>
          <p:cNvPicPr>
            <a:picLocks noGrp="1" noChangeAspect="1"/>
          </p:cNvPicPr>
          <p:nvPr>
            <p:ph idx="1"/>
          </p:nvPr>
        </p:nvPicPr>
        <p:blipFill>
          <a:blip r:embed="rId1"/>
          <a:srcRect t="16460"/>
          <a:stretch>
            <a:fillRect/>
          </a:stretch>
        </p:blipFill>
        <p:spPr>
          <a:xfrm>
            <a:off x="144463" y="2411413"/>
            <a:ext cx="9936162" cy="5148262"/>
          </a:xfrm>
          <a:ln/>
        </p:spPr>
      </p:pic>
      <p:sp>
        <p:nvSpPr>
          <p:cNvPr id="425988"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
        <p:nvSpPr>
          <p:cNvPr id="425989" name="Footer Placeholder 3"/>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02" name="Rectangle 9"/>
          <p:cNvSpPr/>
          <p:nvPr/>
        </p:nvSpPr>
        <p:spPr>
          <a:xfrm>
            <a:off x="2376488" y="1260475"/>
            <a:ext cx="7272337" cy="2009775"/>
          </a:xfrm>
          <a:prstGeom prst="rect">
            <a:avLst/>
          </a:prstGeom>
          <a:noFill/>
          <a:ln w="9525">
            <a:noFill/>
          </a:ln>
        </p:spPr>
        <p:txBody>
          <a:bodyPr lIns="100794" tIns="50397" rIns="100794" bIns="50397">
            <a:spAutoFit/>
          </a:bodyPr>
          <a:p>
            <a:pPr algn="just"/>
            <a:r>
              <a:rPr lang="en-US" altLang="en-US" sz="3100" b="1" i="1" dirty="0">
                <a:solidFill>
                  <a:schemeClr val="tx1"/>
                </a:solidFill>
                <a:latin typeface="Arial" panose="020B0604020202020204" pitchFamily="34" charset="0"/>
              </a:rPr>
              <a:t>A complex low-pass signal has a bandwidth of 200 kHz. What is the minimum sampling rate for this signal?</a:t>
            </a:r>
            <a:endParaRPr lang="en-US" altLang="en-US" sz="3100" b="1" i="1" dirty="0">
              <a:solidFill>
                <a:schemeClr val="tx1"/>
              </a:solidFill>
              <a:latin typeface="Arial" panose="020B0604020202020204" pitchFamily="34" charset="0"/>
            </a:endParaRPr>
          </a:p>
        </p:txBody>
      </p:sp>
      <p:sp>
        <p:nvSpPr>
          <p:cNvPr id="51203" name="Rectangle 12"/>
          <p:cNvSpPr/>
          <p:nvPr/>
        </p:nvSpPr>
        <p:spPr>
          <a:xfrm>
            <a:off x="1655763" y="3424238"/>
            <a:ext cx="7777162" cy="3441700"/>
          </a:xfrm>
          <a:prstGeom prst="rect">
            <a:avLst/>
          </a:prstGeom>
          <a:noFill/>
          <a:ln w="9525">
            <a:noFill/>
          </a:ln>
        </p:spPr>
        <p:txBody>
          <a:bodyPr lIns="100794" tIns="50397" rIns="100794" bIns="50397">
            <a:spAutoFit/>
          </a:bodyPr>
          <a:p>
            <a:pPr algn="just"/>
            <a:r>
              <a:rPr lang="en-US" altLang="en-US" sz="3100" b="1" i="1" dirty="0">
                <a:solidFill>
                  <a:schemeClr val="tx1"/>
                </a:solidFill>
                <a:latin typeface="Arial" panose="020B0604020202020204" pitchFamily="34" charset="0"/>
              </a:rPr>
              <a:t>Solution</a:t>
            </a:r>
            <a:endParaRPr lang="en-US" altLang="en-US" sz="3100" b="1" i="1" dirty="0">
              <a:solidFill>
                <a:schemeClr val="tx1"/>
              </a:solidFill>
              <a:latin typeface="Arial" panose="020B0604020202020204" pitchFamily="34" charset="0"/>
            </a:endParaRPr>
          </a:p>
          <a:p>
            <a:pPr algn="just"/>
            <a:r>
              <a:rPr lang="en-US" altLang="en-US" sz="3100" b="1" i="1" dirty="0">
                <a:solidFill>
                  <a:schemeClr val="tx1"/>
                </a:solidFill>
                <a:latin typeface="Times" pitchFamily="18" charset="0"/>
              </a:rPr>
              <a:t>The bandwidth of a low-pass signal is between 0 and f, where f is the maximum frequency in the signal. Therefore, we can sample this signal at 2 times the highest frequency (200 kHz). The sampling rate is therefore 400,000 samples per second.</a:t>
            </a:r>
            <a:endParaRPr lang="en-US" altLang="en-US" sz="3100" b="1" i="1" dirty="0">
              <a:solidFill>
                <a:schemeClr val="tx1"/>
              </a:solidFill>
              <a:latin typeface="Times" pitchFamily="18" charset="0"/>
            </a:endParaRPr>
          </a:p>
        </p:txBody>
      </p:sp>
      <p:sp>
        <p:nvSpPr>
          <p:cNvPr id="51204" name="Text Box 13"/>
          <p:cNvSpPr txBox="1"/>
          <p:nvPr/>
        </p:nvSpPr>
        <p:spPr>
          <a:xfrm>
            <a:off x="3744913" y="96838"/>
            <a:ext cx="2176462" cy="639762"/>
          </a:xfrm>
          <a:prstGeom prst="rect">
            <a:avLst/>
          </a:prstGeom>
          <a:noFill/>
          <a:ln w="9525">
            <a:noFill/>
          </a:ln>
        </p:spPr>
        <p:txBody>
          <a:bodyPr wrap="none" lIns="100794" tIns="50397" rIns="100794" bIns="50397">
            <a:spAutoFit/>
          </a:bodyPr>
          <a:p>
            <a:r>
              <a:rPr lang="en-US" altLang="en-US" sz="3500" b="1" dirty="0">
                <a:solidFill>
                  <a:schemeClr val="tx1"/>
                </a:solidFill>
                <a:latin typeface="Arial" panose="020B0604020202020204" pitchFamily="34" charset="0"/>
              </a:rPr>
              <a:t>Example</a:t>
            </a:r>
            <a:r>
              <a:rPr lang="en-US" altLang="en-US" sz="3500" b="1" i="1" dirty="0">
                <a:solidFill>
                  <a:schemeClr val="hlink"/>
                </a:solidFill>
                <a:latin typeface="Arial" panose="020B0604020202020204" pitchFamily="34" charset="0"/>
              </a:rPr>
              <a:t> </a:t>
            </a:r>
            <a:endParaRPr lang="en-US" altLang="en-US" sz="3500" b="1" i="1" dirty="0">
              <a:solidFill>
                <a:schemeClr val="hlink"/>
              </a:solidFill>
              <a:latin typeface="Arial" panose="020B0604020202020204" pitchFamily="34" charset="0"/>
            </a:endParaRPr>
          </a:p>
        </p:txBody>
      </p:sp>
      <p:sp>
        <p:nvSpPr>
          <p:cNvPr id="51205"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51206"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27010" name="Title 1"/>
          <p:cNvSpPr>
            <a:spLocks noGrp="1"/>
          </p:cNvSpPr>
          <p:nvPr>
            <p:ph type="title"/>
          </p:nvPr>
        </p:nvSpPr>
        <p:spPr>
          <a:xfrm>
            <a:off x="647700" y="23813"/>
            <a:ext cx="9066213" cy="1257300"/>
          </a:xfrm>
          <a:ln/>
        </p:spPr>
        <p:txBody>
          <a:bodyPr vert="horz" wrap="square" lIns="0" tIns="0" rIns="0" bIns="0" anchor="ctr"/>
          <a:p>
            <a:r>
              <a:rPr lang="en-IN" altLang="en-US" b="1" dirty="0"/>
              <a:t>                             </a:t>
            </a:r>
            <a:r>
              <a:rPr lang="en-IN" altLang="en-US" sz="4800" b="1" dirty="0"/>
              <a:t>Jitter</a:t>
            </a:r>
            <a:endParaRPr lang="en-IN" altLang="en-US" sz="4800" b="1" dirty="0"/>
          </a:p>
        </p:txBody>
      </p:sp>
      <p:pic>
        <p:nvPicPr>
          <p:cNvPr id="427011" name="Content Placeholder 4"/>
          <p:cNvPicPr>
            <a:picLocks noGrp="1" noChangeAspect="1"/>
          </p:cNvPicPr>
          <p:nvPr>
            <p:ph idx="1"/>
          </p:nvPr>
        </p:nvPicPr>
        <p:blipFill>
          <a:blip r:embed="rId1"/>
          <a:srcRect t="20657"/>
          <a:stretch>
            <a:fillRect/>
          </a:stretch>
        </p:blipFill>
        <p:spPr>
          <a:xfrm>
            <a:off x="0" y="2484438"/>
            <a:ext cx="9648825" cy="5075237"/>
          </a:xfrm>
          <a:ln/>
        </p:spPr>
      </p:pic>
      <p:sp>
        <p:nvSpPr>
          <p:cNvPr id="427012"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
        <p:nvSpPr>
          <p:cNvPr id="427013" name="Footer Placeholder 3"/>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28034" name="Title 1"/>
          <p:cNvSpPr>
            <a:spLocks noGrp="1"/>
          </p:cNvSpPr>
          <p:nvPr>
            <p:ph type="title"/>
          </p:nvPr>
        </p:nvSpPr>
        <p:spPr>
          <a:xfrm>
            <a:off x="77788" y="163513"/>
            <a:ext cx="8318500" cy="1171575"/>
          </a:xfrm>
          <a:ln/>
        </p:spPr>
        <p:txBody>
          <a:bodyPr vert="horz" wrap="square" lIns="0" tIns="0" rIns="0" bIns="0" anchor="ctr"/>
          <a:p>
            <a:r>
              <a:rPr lang="en-IN" altLang="en-US" dirty="0"/>
              <a:t> </a:t>
            </a:r>
            <a:r>
              <a:rPr lang="en-IN" altLang="en-US" sz="4800" dirty="0">
                <a:latin typeface="Times New Roman" panose="02020603050405020304" pitchFamily="18" charset="0"/>
                <a:cs typeface="Times New Roman" panose="02020603050405020304" pitchFamily="18" charset="0"/>
              </a:rPr>
              <a:t>EYE JITTER</a:t>
            </a:r>
            <a:endParaRPr lang="en-IN" altLang="en-US" sz="4800" dirty="0">
              <a:latin typeface="Times New Roman" panose="02020603050405020304" pitchFamily="18" charset="0"/>
              <a:ea typeface="Times New Roman" panose="02020603050405020304" pitchFamily="18" charset="0"/>
            </a:endParaRPr>
          </a:p>
        </p:txBody>
      </p:sp>
      <p:pic>
        <p:nvPicPr>
          <p:cNvPr id="428035" name="Content Placeholder 4"/>
          <p:cNvPicPr>
            <a:picLocks noGrp="1" noChangeAspect="1"/>
          </p:cNvPicPr>
          <p:nvPr>
            <p:ph idx="1"/>
          </p:nvPr>
        </p:nvPicPr>
        <p:blipFill>
          <a:blip r:embed="rId1"/>
          <a:srcRect/>
          <a:stretch>
            <a:fillRect/>
          </a:stretch>
        </p:blipFill>
        <p:spPr>
          <a:xfrm>
            <a:off x="0" y="1444625"/>
            <a:ext cx="10080625" cy="6634163"/>
          </a:xfrm>
          <a:ln/>
        </p:spPr>
      </p:pic>
      <p:sp>
        <p:nvSpPr>
          <p:cNvPr id="428036"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
        <p:nvSpPr>
          <p:cNvPr id="428037" name="Footer Placeholder 3"/>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29058" name="Title 1"/>
          <p:cNvSpPr>
            <a:spLocks noGrp="1"/>
          </p:cNvSpPr>
          <p:nvPr>
            <p:ph type="title"/>
          </p:nvPr>
        </p:nvSpPr>
        <p:spPr>
          <a:xfrm>
            <a:off x="469900" y="0"/>
            <a:ext cx="7777163" cy="1543050"/>
          </a:xfrm>
          <a:ln/>
        </p:spPr>
        <p:txBody>
          <a:bodyPr vert="horz" wrap="square" lIns="0" tIns="0" rIns="0" bIns="0" anchor="ctr"/>
          <a:p>
            <a:r>
              <a:rPr lang="en-IN" altLang="en-US" sz="4800" dirty="0">
                <a:latin typeface="Times New Roman" panose="02020603050405020304" pitchFamily="18" charset="0"/>
                <a:cs typeface="Times New Roman" panose="02020603050405020304" pitchFamily="18" charset="0"/>
              </a:rPr>
              <a:t>Comparison</a:t>
            </a:r>
            <a:endParaRPr lang="en-IN" altLang="en-US" sz="4800" dirty="0">
              <a:latin typeface="Times New Roman" panose="02020603050405020304" pitchFamily="18" charset="0"/>
              <a:ea typeface="Times New Roman" panose="02020603050405020304" pitchFamily="18" charset="0"/>
            </a:endParaRPr>
          </a:p>
        </p:txBody>
      </p:sp>
      <p:pic>
        <p:nvPicPr>
          <p:cNvPr id="429059" name="Content Placeholder 4"/>
          <p:cNvPicPr>
            <a:picLocks noGrp="1" noChangeAspect="1"/>
          </p:cNvPicPr>
          <p:nvPr>
            <p:ph idx="1"/>
          </p:nvPr>
        </p:nvPicPr>
        <p:blipFill>
          <a:blip r:embed="rId1"/>
          <a:srcRect/>
          <a:stretch>
            <a:fillRect/>
          </a:stretch>
        </p:blipFill>
        <p:spPr>
          <a:xfrm>
            <a:off x="0" y="1393825"/>
            <a:ext cx="10080625" cy="6075363"/>
          </a:xfrm>
          <a:ln/>
        </p:spPr>
      </p:pic>
      <p:sp>
        <p:nvSpPr>
          <p:cNvPr id="429060"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
        <p:nvSpPr>
          <p:cNvPr id="429061" name="Footer Placeholder 3"/>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30082" name="Title 1"/>
          <p:cNvSpPr>
            <a:spLocks noGrp="1"/>
          </p:cNvSpPr>
          <p:nvPr>
            <p:ph type="title"/>
          </p:nvPr>
        </p:nvSpPr>
        <p:spPr>
          <a:xfrm>
            <a:off x="477838" y="0"/>
            <a:ext cx="7777162" cy="1544638"/>
          </a:xfrm>
          <a:ln/>
        </p:spPr>
        <p:txBody>
          <a:bodyPr vert="horz" wrap="square" lIns="0" tIns="0" rIns="0" bIns="0" anchor="ctr"/>
          <a:p>
            <a:r>
              <a:rPr lang="en-IN" altLang="en-US" dirty="0"/>
              <a:t>                               Unfiltered EYE</a:t>
            </a:r>
            <a:endParaRPr lang="en-IN" altLang="en-US" dirty="0"/>
          </a:p>
        </p:txBody>
      </p:sp>
      <p:pic>
        <p:nvPicPr>
          <p:cNvPr id="430083" name="Content Placeholder 4"/>
          <p:cNvPicPr>
            <a:picLocks noGrp="1" noChangeAspect="1"/>
          </p:cNvPicPr>
          <p:nvPr>
            <p:ph idx="1"/>
          </p:nvPr>
        </p:nvPicPr>
        <p:blipFill>
          <a:blip r:embed="rId1"/>
          <a:srcRect t="19257"/>
          <a:stretch>
            <a:fillRect/>
          </a:stretch>
        </p:blipFill>
        <p:spPr>
          <a:xfrm>
            <a:off x="0" y="1544638"/>
            <a:ext cx="10080625" cy="6015037"/>
          </a:xfrm>
          <a:ln/>
        </p:spPr>
      </p:pic>
      <p:sp>
        <p:nvSpPr>
          <p:cNvPr id="430084"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
        <p:nvSpPr>
          <p:cNvPr id="430085" name="Footer Placeholder 3"/>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31106" name="Title 1"/>
          <p:cNvSpPr>
            <a:spLocks noGrp="1"/>
          </p:cNvSpPr>
          <p:nvPr>
            <p:ph type="title"/>
          </p:nvPr>
        </p:nvSpPr>
        <p:spPr>
          <a:ln/>
        </p:spPr>
        <p:txBody>
          <a:bodyPr vert="horz" wrap="square" lIns="0" tIns="0" rIns="0" bIns="0" anchor="ctr"/>
          <a:p>
            <a:r>
              <a:rPr lang="en-IN" altLang="en-US" dirty="0"/>
              <a:t>                               Filtered  EYE</a:t>
            </a:r>
            <a:endParaRPr lang="en-IN" altLang="en-US" dirty="0"/>
          </a:p>
        </p:txBody>
      </p:sp>
      <p:pic>
        <p:nvPicPr>
          <p:cNvPr id="431107" name="Content Placeholder 4"/>
          <p:cNvPicPr>
            <a:picLocks noGrp="1" noChangeAspect="1"/>
          </p:cNvPicPr>
          <p:nvPr>
            <p:ph idx="1"/>
          </p:nvPr>
        </p:nvPicPr>
        <p:blipFill>
          <a:blip r:embed="rId1"/>
          <a:srcRect t="14719"/>
          <a:stretch>
            <a:fillRect/>
          </a:stretch>
        </p:blipFill>
        <p:spPr>
          <a:xfrm>
            <a:off x="0" y="1682750"/>
            <a:ext cx="10080625" cy="5876925"/>
          </a:xfrm>
          <a:ln/>
        </p:spPr>
      </p:pic>
      <p:sp>
        <p:nvSpPr>
          <p:cNvPr id="431108"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
        <p:nvSpPr>
          <p:cNvPr id="431109" name="Footer Placeholder 3"/>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32130" name="Title 1"/>
          <p:cNvSpPr>
            <a:spLocks noGrp="1"/>
          </p:cNvSpPr>
          <p:nvPr>
            <p:ph type="title"/>
          </p:nvPr>
        </p:nvSpPr>
        <p:spPr>
          <a:xfrm>
            <a:off x="2151063" y="2755900"/>
            <a:ext cx="7775575" cy="1543050"/>
          </a:xfrm>
          <a:ln/>
        </p:spPr>
        <p:txBody>
          <a:bodyPr vert="horz" wrap="square" lIns="0" tIns="0" rIns="0" bIns="0" anchor="ctr"/>
          <a:p>
            <a:r>
              <a:rPr lang="en-IN" altLang="en-US" sz="9600" dirty="0"/>
              <a:t>THANK YOU</a:t>
            </a:r>
            <a:endParaRPr lang="en-IN" altLang="en-US" sz="9600" dirty="0"/>
          </a:p>
        </p:txBody>
      </p:sp>
      <p:sp>
        <p:nvSpPr>
          <p:cNvPr id="432131"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
        <p:nvSpPr>
          <p:cNvPr id="432132" name="Footer Placeholder 3"/>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33154" name="Rectangle 2"/>
          <p:cNvSpPr>
            <a:spLocks noGrp="1"/>
          </p:cNvSpPr>
          <p:nvPr>
            <p:ph type="ctrTitle"/>
          </p:nvPr>
        </p:nvSpPr>
        <p:spPr>
          <a:ln/>
        </p:spPr>
        <p:txBody>
          <a:bodyPr vert="horz" wrap="square" lIns="0" tIns="0" rIns="0" bIns="0" anchor="b"/>
          <a:p>
            <a:pPr defTabSz="449580">
              <a:buClr>
                <a:srgbClr val="000000"/>
              </a:buClr>
              <a:buSzPct val="100000"/>
            </a:pPr>
            <a:r>
              <a:rPr lang="en-US" altLang="en-US" kern="1200" dirty="0">
                <a:latin typeface="+mj-lt"/>
                <a:ea typeface="+mj-ea"/>
                <a:cs typeface="+mj-cs"/>
              </a:rPr>
              <a:t>Huffman Coding</a:t>
            </a:r>
            <a:endParaRPr lang="en-US" altLang="en-US" kern="1200" dirty="0">
              <a:latin typeface="+mj-lt"/>
              <a:ea typeface="+mj-ea"/>
              <a:cs typeface="+mj-cs"/>
            </a:endParaRPr>
          </a:p>
        </p:txBody>
      </p:sp>
      <p:sp>
        <p:nvSpPr>
          <p:cNvPr id="433155"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433156"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34178" name="Rectangle 2"/>
          <p:cNvSpPr>
            <a:spLocks noGrp="1"/>
          </p:cNvSpPr>
          <p:nvPr>
            <p:ph type="title"/>
          </p:nvPr>
        </p:nvSpPr>
        <p:spPr>
          <a:ln/>
        </p:spPr>
        <p:txBody>
          <a:bodyPr vert="horz" wrap="square" lIns="0" tIns="0" rIns="0" bIns="0" anchor="ctr"/>
          <a:p>
            <a:r>
              <a:rPr lang="en-US" altLang="en-US" dirty="0"/>
              <a:t>Contents</a:t>
            </a:r>
            <a:endParaRPr lang="en-US" altLang="en-US" dirty="0"/>
          </a:p>
        </p:txBody>
      </p:sp>
      <p:sp>
        <p:nvSpPr>
          <p:cNvPr id="434179" name="Rectangle 3"/>
          <p:cNvSpPr>
            <a:spLocks noGrp="1"/>
          </p:cNvSpPr>
          <p:nvPr>
            <p:ph idx="1"/>
          </p:nvPr>
        </p:nvSpPr>
        <p:spPr>
          <a:xfrm>
            <a:off x="2160588" y="1768475"/>
            <a:ext cx="7408862" cy="4379913"/>
          </a:xfrm>
          <a:ln/>
        </p:spPr>
        <p:txBody>
          <a:bodyPr vert="horz" wrap="square" lIns="0" tIns="28440" rIns="0" bIns="0" anchor="t"/>
          <a:p>
            <a:r>
              <a:rPr lang="en-US" altLang="en-US" dirty="0"/>
              <a:t>A simple example</a:t>
            </a:r>
            <a:endParaRPr lang="en-US" altLang="en-US" dirty="0"/>
          </a:p>
          <a:p>
            <a:r>
              <a:rPr lang="en-US" altLang="en-US" dirty="0"/>
              <a:t>Definitions</a:t>
            </a:r>
            <a:endParaRPr lang="en-US" altLang="en-US" dirty="0"/>
          </a:p>
          <a:p>
            <a:r>
              <a:rPr lang="en-US" altLang="en-US" dirty="0"/>
              <a:t>Huffman Coding Algorithm</a:t>
            </a:r>
            <a:endParaRPr lang="en-US" altLang="en-US" dirty="0"/>
          </a:p>
          <a:p>
            <a:r>
              <a:rPr lang="en-US" altLang="en-US" dirty="0"/>
              <a:t>Image Compression</a:t>
            </a:r>
            <a:endParaRPr lang="en-US" altLang="en-US" dirty="0"/>
          </a:p>
        </p:txBody>
      </p:sp>
      <p:sp>
        <p:nvSpPr>
          <p:cNvPr id="434180"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434181"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35202" name="Rectangle 2"/>
          <p:cNvSpPr>
            <a:spLocks noGrp="1"/>
          </p:cNvSpPr>
          <p:nvPr>
            <p:ph type="title"/>
          </p:nvPr>
        </p:nvSpPr>
        <p:spPr>
          <a:ln/>
        </p:spPr>
        <p:txBody>
          <a:bodyPr vert="horz" wrap="square" lIns="0" tIns="0" rIns="0" bIns="0" anchor="ctr"/>
          <a:p>
            <a:r>
              <a:rPr lang="en-US" altLang="en-US" dirty="0"/>
              <a:t>A simple example</a:t>
            </a:r>
            <a:endParaRPr lang="en-US" altLang="en-US" dirty="0"/>
          </a:p>
        </p:txBody>
      </p:sp>
      <p:sp>
        <p:nvSpPr>
          <p:cNvPr id="435203" name="Rectangle 3"/>
          <p:cNvSpPr>
            <a:spLocks noGrp="1"/>
          </p:cNvSpPr>
          <p:nvPr>
            <p:ph idx="1"/>
          </p:nvPr>
        </p:nvSpPr>
        <p:spPr>
          <a:xfrm>
            <a:off x="2160588" y="1768475"/>
            <a:ext cx="7408862" cy="4379913"/>
          </a:xfrm>
          <a:ln/>
        </p:spPr>
        <p:txBody>
          <a:bodyPr vert="horz" wrap="square" lIns="0" tIns="28440" rIns="0" bIns="0" anchor="t"/>
          <a:p>
            <a:r>
              <a:rPr lang="en-US" altLang="en-US" sz="2600" dirty="0"/>
              <a:t>Suppose we have a message consisting of 5 symbols, e.g. [</a:t>
            </a:r>
            <a:r>
              <a:rPr lang="en-US" altLang="en-US" sz="2600" dirty="0">
                <a:cs typeface="Arial" panose="020B0604020202020204" pitchFamily="34" charset="0"/>
              </a:rPr>
              <a:t>►♣♣♠☻►♣☼►☻]</a:t>
            </a:r>
            <a:endParaRPr lang="en-US" altLang="en-US" sz="2600" dirty="0">
              <a:cs typeface="Arial" panose="020B0604020202020204" pitchFamily="34" charset="0"/>
            </a:endParaRPr>
          </a:p>
          <a:p>
            <a:r>
              <a:rPr lang="en-US" altLang="en-US" sz="2600" dirty="0"/>
              <a:t>How can we code this message using 0/1 so the coded message will have minimum length (for transmission or saving!)</a:t>
            </a:r>
            <a:endParaRPr lang="en-US" altLang="en-US" sz="2600" dirty="0"/>
          </a:p>
          <a:p>
            <a:endParaRPr lang="en-US" altLang="en-US" sz="2600" dirty="0"/>
          </a:p>
          <a:p>
            <a:r>
              <a:rPr lang="en-US" altLang="en-US" sz="2600" dirty="0"/>
              <a:t>5 symbols </a:t>
            </a:r>
            <a:r>
              <a:rPr lang="en-US" altLang="en-US" sz="2600" dirty="0">
                <a:sym typeface="Wingdings" panose="05000000000000000000" pitchFamily="2" charset="2"/>
              </a:rPr>
              <a:t> at least 3 bits </a:t>
            </a:r>
            <a:endParaRPr lang="en-US" altLang="en-US" sz="2600" dirty="0">
              <a:sym typeface="Wingdings" panose="05000000000000000000" pitchFamily="2" charset="2"/>
            </a:endParaRPr>
          </a:p>
          <a:p>
            <a:r>
              <a:rPr lang="en-US" altLang="en-US" sz="2600" dirty="0">
                <a:sym typeface="Wingdings" panose="05000000000000000000" pitchFamily="2" charset="2"/>
              </a:rPr>
              <a:t>For a simple encoding,</a:t>
            </a:r>
            <a:endParaRPr lang="en-US" altLang="en-US" sz="2600" dirty="0">
              <a:sym typeface="Wingdings" panose="05000000000000000000" pitchFamily="2" charset="2"/>
            </a:endParaRPr>
          </a:p>
          <a:p>
            <a:pPr>
              <a:buClr>
                <a:srgbClr val="000000"/>
              </a:buClr>
              <a:buSzPct val="100000"/>
              <a:buFontTx/>
            </a:pPr>
            <a:r>
              <a:rPr lang="en-US" altLang="en-US" sz="2600" dirty="0">
                <a:sym typeface="Wingdings" panose="05000000000000000000" pitchFamily="2" charset="2"/>
              </a:rPr>
              <a:t>   length of code is 10*3=30 bits</a:t>
            </a:r>
            <a:endParaRPr lang="en-US" altLang="en-US" sz="2600" dirty="0">
              <a:sym typeface="Wingdings" panose="05000000000000000000" pitchFamily="2" charset="2"/>
            </a:endParaRPr>
          </a:p>
          <a:p>
            <a:endParaRPr lang="en-US" altLang="en-US" sz="2600" dirty="0">
              <a:sym typeface="Wingdings" panose="05000000000000000000" pitchFamily="2" charset="2"/>
            </a:endParaRPr>
          </a:p>
        </p:txBody>
      </p:sp>
      <p:pic>
        <p:nvPicPr>
          <p:cNvPr id="435204" name="Picture 33"/>
          <p:cNvPicPr>
            <a:picLocks noChangeAspect="1"/>
          </p:cNvPicPr>
          <p:nvPr/>
        </p:nvPicPr>
        <p:blipFill>
          <a:blip r:embed="rId1"/>
          <a:srcRect l="50000" t="53113" r="33333" b="30679"/>
          <a:stretch>
            <a:fillRect/>
          </a:stretch>
        </p:blipFill>
        <p:spPr>
          <a:xfrm>
            <a:off x="7056438" y="3924300"/>
            <a:ext cx="2520950" cy="1958975"/>
          </a:xfrm>
          <a:prstGeom prst="rect">
            <a:avLst/>
          </a:prstGeom>
          <a:noFill/>
          <a:ln w="9525">
            <a:noFill/>
          </a:ln>
        </p:spPr>
      </p:pic>
      <p:sp>
        <p:nvSpPr>
          <p:cNvPr id="435205"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435206"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36226" name="Rectangle 2"/>
          <p:cNvSpPr>
            <a:spLocks noGrp="1"/>
          </p:cNvSpPr>
          <p:nvPr>
            <p:ph type="title"/>
          </p:nvPr>
        </p:nvSpPr>
        <p:spPr>
          <a:ln/>
        </p:spPr>
        <p:txBody>
          <a:bodyPr vert="horz" wrap="square" lIns="0" tIns="0" rIns="0" bIns="0" anchor="ctr"/>
          <a:p>
            <a:r>
              <a:rPr lang="en-US" altLang="en-US" dirty="0"/>
              <a:t>A simple example – cont.</a:t>
            </a:r>
            <a:endParaRPr lang="en-US" altLang="en-US" dirty="0"/>
          </a:p>
        </p:txBody>
      </p:sp>
      <p:sp>
        <p:nvSpPr>
          <p:cNvPr id="436227" name="Rectangle 3"/>
          <p:cNvSpPr>
            <a:spLocks noGrp="1"/>
          </p:cNvSpPr>
          <p:nvPr>
            <p:ph idx="1"/>
          </p:nvPr>
        </p:nvSpPr>
        <p:spPr>
          <a:xfrm>
            <a:off x="2087563" y="1768475"/>
            <a:ext cx="7481887" cy="4379913"/>
          </a:xfrm>
          <a:ln/>
        </p:spPr>
        <p:txBody>
          <a:bodyPr vert="horz" wrap="square" lIns="0" tIns="28440" rIns="0" bIns="0" anchor="t"/>
          <a:p>
            <a:pPr>
              <a:buClr>
                <a:srgbClr val="000000"/>
              </a:buClr>
              <a:buSzPct val="100000"/>
              <a:buNone/>
            </a:pPr>
            <a:r>
              <a:rPr lang="en-US" altLang="en-US" sz="2600" dirty="0"/>
              <a:t>Intuition: Those symbols that are more frequent should have smaller codes, yet since their length is not the same, there must be a way of distinguishing each code</a:t>
            </a:r>
            <a:endParaRPr lang="en-US" altLang="en-US" sz="2600" dirty="0"/>
          </a:p>
          <a:p>
            <a:pPr>
              <a:buClr>
                <a:srgbClr val="000000"/>
              </a:buClr>
              <a:buSzPct val="100000"/>
              <a:buNone/>
            </a:pPr>
            <a:endParaRPr lang="en-US" altLang="en-US" sz="2600" dirty="0"/>
          </a:p>
          <a:p>
            <a:pPr>
              <a:buClr>
                <a:srgbClr val="000000"/>
              </a:buClr>
              <a:buSzPct val="100000"/>
              <a:buNone/>
            </a:pPr>
            <a:r>
              <a:rPr lang="en-US" altLang="en-US" sz="2600" dirty="0"/>
              <a:t>For Huffman code,</a:t>
            </a:r>
            <a:endParaRPr lang="en-US" altLang="en-US" sz="2600" dirty="0"/>
          </a:p>
          <a:p>
            <a:pPr>
              <a:buClr>
                <a:srgbClr val="000000"/>
              </a:buClr>
              <a:buSzPct val="100000"/>
              <a:buFontTx/>
              <a:buNone/>
            </a:pPr>
            <a:r>
              <a:rPr lang="en-US" altLang="en-US" sz="2600" dirty="0"/>
              <a:t>length of encoded message </a:t>
            </a:r>
            <a:endParaRPr lang="en-US" altLang="en-US" sz="2600" dirty="0"/>
          </a:p>
          <a:p>
            <a:pPr>
              <a:buClr>
                <a:srgbClr val="000000"/>
              </a:buClr>
              <a:buSzPct val="100000"/>
              <a:buFontTx/>
              <a:buNone/>
            </a:pPr>
            <a:r>
              <a:rPr lang="en-US" altLang="en-US" sz="2600" dirty="0"/>
              <a:t>will be </a:t>
            </a:r>
            <a:r>
              <a:rPr lang="en-US" altLang="en-US" sz="2600" dirty="0">
                <a:cs typeface="Arial" panose="020B0604020202020204" pitchFamily="34" charset="0"/>
              </a:rPr>
              <a:t>►♣♣♠☻►♣☼►☻</a:t>
            </a:r>
            <a:endParaRPr lang="en-US" altLang="en-US" sz="2600" dirty="0">
              <a:cs typeface="Arial" panose="020B0604020202020204" pitchFamily="34" charset="0"/>
            </a:endParaRPr>
          </a:p>
          <a:p>
            <a:pPr>
              <a:buClr>
                <a:srgbClr val="000000"/>
              </a:buClr>
              <a:buSzPct val="100000"/>
              <a:buFontTx/>
              <a:buNone/>
            </a:pPr>
            <a:r>
              <a:rPr lang="en-US" altLang="en-US" sz="2600" dirty="0">
                <a:cs typeface="Arial" panose="020B0604020202020204" pitchFamily="34" charset="0"/>
              </a:rPr>
              <a:t>=3*2 +3*2+2*2+3+3=24bits</a:t>
            </a:r>
            <a:endParaRPr lang="en-US" altLang="en-US" sz="2600" dirty="0">
              <a:ea typeface="Arial" panose="020B0604020202020204" pitchFamily="34" charset="0"/>
            </a:endParaRPr>
          </a:p>
        </p:txBody>
      </p:sp>
      <p:pic>
        <p:nvPicPr>
          <p:cNvPr id="436228" name="Picture 5"/>
          <p:cNvPicPr>
            <a:picLocks noChangeAspect="1"/>
          </p:cNvPicPr>
          <p:nvPr/>
        </p:nvPicPr>
        <p:blipFill>
          <a:blip r:embed="rId1"/>
          <a:srcRect l="7198" t="32701" r="73865" b="48164"/>
          <a:stretch>
            <a:fillRect/>
          </a:stretch>
        </p:blipFill>
        <p:spPr>
          <a:xfrm>
            <a:off x="6602413" y="3419475"/>
            <a:ext cx="2778125" cy="2247900"/>
          </a:xfrm>
          <a:prstGeom prst="rect">
            <a:avLst/>
          </a:prstGeom>
          <a:noFill/>
          <a:ln w="9525">
            <a:noFill/>
          </a:ln>
        </p:spPr>
      </p:pic>
      <p:sp>
        <p:nvSpPr>
          <p:cNvPr id="436229"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436230"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3250" name="Rectangle 2"/>
          <p:cNvSpPr/>
          <p:nvPr/>
        </p:nvSpPr>
        <p:spPr>
          <a:xfrm>
            <a:off x="404813" y="119063"/>
            <a:ext cx="482600" cy="523875"/>
          </a:xfrm>
          <a:prstGeom prst="rect">
            <a:avLst/>
          </a:prstGeom>
          <a:solidFill>
            <a:schemeClr val="accent2"/>
          </a:solidFill>
          <a:ln w="9525">
            <a:noFill/>
          </a:ln>
        </p:spPr>
        <p:txBody>
          <a:bodyPr wrap="none" lIns="100794" tIns="50397" rIns="100794" bIns="50397" anchor="ctr"/>
          <a:p>
            <a:pPr algn="ctr" eaLnBrk="1" hangingPunct="1"/>
            <a:endParaRPr lang="en-US" altLang="en-US" sz="2600" dirty="0">
              <a:latin typeface="Tahoma" panose="020B0604030504040204" pitchFamily="34" charset="0"/>
            </a:endParaRPr>
          </a:p>
        </p:txBody>
      </p:sp>
      <p:sp>
        <p:nvSpPr>
          <p:cNvPr id="53251" name="Rectangle 9"/>
          <p:cNvSpPr/>
          <p:nvPr/>
        </p:nvSpPr>
        <p:spPr>
          <a:xfrm>
            <a:off x="2232025" y="1260475"/>
            <a:ext cx="7272338" cy="2009775"/>
          </a:xfrm>
          <a:prstGeom prst="rect">
            <a:avLst/>
          </a:prstGeom>
          <a:noFill/>
          <a:ln w="9525">
            <a:noFill/>
          </a:ln>
        </p:spPr>
        <p:txBody>
          <a:bodyPr lIns="100794" tIns="50397" rIns="100794" bIns="50397">
            <a:spAutoFit/>
          </a:bodyPr>
          <a:p>
            <a:pPr algn="just"/>
            <a:r>
              <a:rPr lang="en-US" altLang="en-US" sz="3100" b="1" i="1" dirty="0">
                <a:solidFill>
                  <a:schemeClr val="tx1"/>
                </a:solidFill>
                <a:latin typeface="Arial" panose="020B0604020202020204" pitchFamily="34" charset="0"/>
              </a:rPr>
              <a:t>A complex bandpass signal has a bandwidth of 200 kHz. What is the minimum sampling rate for this signal?</a:t>
            </a:r>
            <a:endParaRPr lang="en-US" altLang="en-US" sz="3100" b="1" i="1" dirty="0">
              <a:solidFill>
                <a:schemeClr val="tx1"/>
              </a:solidFill>
              <a:latin typeface="Arial" panose="020B0604020202020204" pitchFamily="34" charset="0"/>
            </a:endParaRPr>
          </a:p>
        </p:txBody>
      </p:sp>
      <p:sp>
        <p:nvSpPr>
          <p:cNvPr id="53252" name="Rectangle 10"/>
          <p:cNvSpPr/>
          <p:nvPr/>
        </p:nvSpPr>
        <p:spPr>
          <a:xfrm>
            <a:off x="1944688" y="3424238"/>
            <a:ext cx="7559675" cy="2963862"/>
          </a:xfrm>
          <a:prstGeom prst="rect">
            <a:avLst/>
          </a:prstGeom>
          <a:noFill/>
          <a:ln w="9525">
            <a:noFill/>
          </a:ln>
        </p:spPr>
        <p:txBody>
          <a:bodyPr lIns="100794" tIns="50397" rIns="100794" bIns="50397">
            <a:spAutoFit/>
          </a:bodyPr>
          <a:p>
            <a:pPr algn="just"/>
            <a:r>
              <a:rPr lang="en-US" altLang="en-US" sz="3100" b="1" dirty="0">
                <a:solidFill>
                  <a:schemeClr val="tx1"/>
                </a:solidFill>
                <a:latin typeface="Arial" panose="020B0604020202020204" pitchFamily="34" charset="0"/>
              </a:rPr>
              <a:t>Solution</a:t>
            </a:r>
            <a:endParaRPr lang="en-US" altLang="en-US" sz="3100" b="1" dirty="0">
              <a:solidFill>
                <a:schemeClr val="tx1"/>
              </a:solidFill>
              <a:latin typeface="Arial" panose="020B0604020202020204" pitchFamily="34" charset="0"/>
            </a:endParaRPr>
          </a:p>
          <a:p>
            <a:pPr algn="just"/>
            <a:r>
              <a:rPr lang="en-US" altLang="en-US" sz="3100" b="1" dirty="0">
                <a:solidFill>
                  <a:schemeClr val="tx1"/>
                </a:solidFill>
                <a:latin typeface="Times" pitchFamily="18" charset="0"/>
              </a:rPr>
              <a:t>We cannot find the minimum sampling rate in this case because we do not know where the bandwidth starts or ends. We do not know the maximum frequency in the signal.</a:t>
            </a:r>
            <a:endParaRPr lang="en-US" altLang="en-US" sz="3100" b="1" dirty="0">
              <a:solidFill>
                <a:schemeClr val="tx1"/>
              </a:solidFill>
              <a:latin typeface="Times" pitchFamily="18" charset="0"/>
            </a:endParaRPr>
          </a:p>
        </p:txBody>
      </p:sp>
      <p:sp>
        <p:nvSpPr>
          <p:cNvPr id="53253" name="Text Box 11"/>
          <p:cNvSpPr txBox="1"/>
          <p:nvPr/>
        </p:nvSpPr>
        <p:spPr>
          <a:xfrm>
            <a:off x="3951288" y="-15875"/>
            <a:ext cx="2178050" cy="639763"/>
          </a:xfrm>
          <a:prstGeom prst="rect">
            <a:avLst/>
          </a:prstGeom>
          <a:noFill/>
          <a:ln w="9525">
            <a:noFill/>
          </a:ln>
        </p:spPr>
        <p:txBody>
          <a:bodyPr wrap="none" lIns="100794" tIns="50397" rIns="100794" bIns="50397">
            <a:spAutoFit/>
          </a:bodyPr>
          <a:p>
            <a:pPr algn="ctr"/>
            <a:r>
              <a:rPr lang="en-US" altLang="en-US" sz="3500" b="1" i="1" dirty="0">
                <a:solidFill>
                  <a:schemeClr val="tx1"/>
                </a:solidFill>
                <a:latin typeface="Arial" panose="020B0604020202020204" pitchFamily="34" charset="0"/>
              </a:rPr>
              <a:t>Example</a:t>
            </a:r>
            <a:r>
              <a:rPr lang="en-US" altLang="en-US" sz="3500" b="1" i="1" dirty="0">
                <a:solidFill>
                  <a:schemeClr val="hlink"/>
                </a:solidFill>
                <a:latin typeface="Arial" panose="020B0604020202020204" pitchFamily="34" charset="0"/>
              </a:rPr>
              <a:t> </a:t>
            </a:r>
            <a:endParaRPr lang="en-US" altLang="en-US" sz="3500" b="1" i="1" dirty="0">
              <a:solidFill>
                <a:schemeClr val="hlink"/>
              </a:solidFill>
              <a:latin typeface="Arial" panose="020B0604020202020204" pitchFamily="34" charset="0"/>
            </a:endParaRPr>
          </a:p>
        </p:txBody>
      </p:sp>
      <p:sp>
        <p:nvSpPr>
          <p:cNvPr id="53254"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53255"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37250" name="Rectangle 2"/>
          <p:cNvSpPr>
            <a:spLocks noGrp="1"/>
          </p:cNvSpPr>
          <p:nvPr>
            <p:ph type="title"/>
          </p:nvPr>
        </p:nvSpPr>
        <p:spPr>
          <a:xfrm>
            <a:off x="647700" y="107950"/>
            <a:ext cx="9072563" cy="1258888"/>
          </a:xfrm>
          <a:ln/>
        </p:spPr>
        <p:txBody>
          <a:bodyPr vert="horz" wrap="square" lIns="0" tIns="0" rIns="0" bIns="0" anchor="ctr"/>
          <a:p>
            <a:r>
              <a:rPr lang="en-US" altLang="en-US" dirty="0"/>
              <a:t>Definitions</a:t>
            </a:r>
            <a:endParaRPr lang="en-US" altLang="en-US" dirty="0"/>
          </a:p>
        </p:txBody>
      </p:sp>
      <p:sp>
        <p:nvSpPr>
          <p:cNvPr id="437251" name="Rectangle 3"/>
          <p:cNvSpPr>
            <a:spLocks noGrp="1"/>
          </p:cNvSpPr>
          <p:nvPr>
            <p:ph type="body" sz="half" idx="1"/>
          </p:nvPr>
        </p:nvSpPr>
        <p:spPr>
          <a:xfrm>
            <a:off x="2016125" y="1187450"/>
            <a:ext cx="6911975" cy="5761038"/>
          </a:xfrm>
          <a:ln/>
        </p:spPr>
        <p:txBody>
          <a:bodyPr vert="horz" wrap="square" lIns="0" tIns="28440" rIns="0" bIns="0" anchor="t"/>
          <a:p>
            <a:pPr marL="457200" indent="-457200">
              <a:buClr>
                <a:srgbClr val="000000"/>
              </a:buClr>
              <a:buSzPct val="100000"/>
              <a:buFont typeface="Arial" panose="020B0604020202020204" pitchFamily="34" charset="0"/>
              <a:buChar char="•"/>
            </a:pPr>
            <a:r>
              <a:rPr lang="en-US" altLang="en-US" sz="2600" dirty="0"/>
              <a:t>An </a:t>
            </a:r>
            <a:r>
              <a:rPr lang="en-US" altLang="en-US" sz="2600" u="sng" dirty="0"/>
              <a:t>ensemble</a:t>
            </a:r>
            <a:r>
              <a:rPr lang="en-US" altLang="en-US" sz="2600" dirty="0"/>
              <a:t> X is a triple (x, A</a:t>
            </a:r>
            <a:r>
              <a:rPr lang="en-US" altLang="en-US" sz="2600" baseline="-25000" dirty="0"/>
              <a:t>x</a:t>
            </a:r>
            <a:r>
              <a:rPr lang="en-US" altLang="en-US" sz="2600" dirty="0"/>
              <a:t>, P</a:t>
            </a:r>
            <a:r>
              <a:rPr lang="en-US" altLang="en-US" sz="2600" baseline="-25000" dirty="0"/>
              <a:t>x</a:t>
            </a:r>
            <a:r>
              <a:rPr lang="en-US" altLang="en-US" sz="2600" dirty="0"/>
              <a:t>)</a:t>
            </a:r>
            <a:endParaRPr lang="en-US" altLang="en-US" sz="2600" dirty="0"/>
          </a:p>
          <a:p>
            <a:pPr marL="457200" lvl="1" indent="0">
              <a:buClr>
                <a:srgbClr val="000000"/>
              </a:buClr>
              <a:buSzPct val="100000"/>
              <a:buNone/>
            </a:pPr>
            <a:r>
              <a:rPr lang="en-US" altLang="en-US" sz="2200" dirty="0"/>
              <a:t>x: value of a random variable</a:t>
            </a:r>
            <a:endParaRPr lang="en-US" altLang="en-US" sz="2200" dirty="0"/>
          </a:p>
          <a:p>
            <a:pPr marL="457200" lvl="1" indent="0">
              <a:buClr>
                <a:srgbClr val="000000"/>
              </a:buClr>
              <a:buSzPct val="100000"/>
              <a:buNone/>
            </a:pPr>
            <a:r>
              <a:rPr lang="en-US" altLang="en-US" sz="2200" dirty="0"/>
              <a:t>A</a:t>
            </a:r>
            <a:r>
              <a:rPr lang="en-US" altLang="en-US" sz="2200" baseline="-25000" dirty="0"/>
              <a:t>x</a:t>
            </a:r>
            <a:r>
              <a:rPr lang="en-US" altLang="en-US" sz="2200" dirty="0"/>
              <a:t>: set of possible values for x , A</a:t>
            </a:r>
            <a:r>
              <a:rPr lang="en-US" altLang="en-US" sz="2200" baseline="-25000" dirty="0"/>
              <a:t>x</a:t>
            </a:r>
            <a:r>
              <a:rPr lang="en-US" altLang="en-US" sz="2200" dirty="0"/>
              <a:t>={a</a:t>
            </a:r>
            <a:r>
              <a:rPr lang="en-US" altLang="en-US" sz="2200" baseline="-25000" dirty="0"/>
              <a:t>1</a:t>
            </a:r>
            <a:r>
              <a:rPr lang="en-US" altLang="en-US" sz="2200" dirty="0"/>
              <a:t>, a</a:t>
            </a:r>
            <a:r>
              <a:rPr lang="en-US" altLang="en-US" sz="2200" baseline="-25000" dirty="0"/>
              <a:t>2</a:t>
            </a:r>
            <a:r>
              <a:rPr lang="en-US" altLang="en-US" sz="2200" dirty="0"/>
              <a:t>, …, a</a:t>
            </a:r>
            <a:r>
              <a:rPr lang="en-US" altLang="en-US" sz="2200" baseline="-25000" dirty="0"/>
              <a:t>I</a:t>
            </a:r>
            <a:r>
              <a:rPr lang="en-US" altLang="en-US" sz="2200" dirty="0"/>
              <a:t>}</a:t>
            </a:r>
            <a:endParaRPr lang="en-US" altLang="en-US" sz="2200" dirty="0"/>
          </a:p>
          <a:p>
            <a:pPr marL="457200" lvl="1" indent="0">
              <a:buClr>
                <a:srgbClr val="000000"/>
              </a:buClr>
              <a:buSzPct val="100000"/>
              <a:buNone/>
            </a:pPr>
            <a:r>
              <a:rPr lang="en-US" altLang="en-US" sz="2200" dirty="0"/>
              <a:t>P</a:t>
            </a:r>
            <a:r>
              <a:rPr lang="en-US" altLang="en-US" sz="2200" baseline="-25000" dirty="0"/>
              <a:t>x</a:t>
            </a:r>
            <a:r>
              <a:rPr lang="en-US" altLang="en-US" sz="2200" dirty="0"/>
              <a:t>: probability for each value , P</a:t>
            </a:r>
            <a:r>
              <a:rPr lang="en-US" altLang="en-US" sz="2200" baseline="-25000" dirty="0"/>
              <a:t>x</a:t>
            </a:r>
            <a:r>
              <a:rPr lang="en-US" altLang="en-US" sz="2200" dirty="0"/>
              <a:t>={p</a:t>
            </a:r>
            <a:r>
              <a:rPr lang="en-US" altLang="en-US" sz="2200" baseline="-25000" dirty="0"/>
              <a:t>1</a:t>
            </a:r>
            <a:r>
              <a:rPr lang="en-US" altLang="en-US" sz="2200" dirty="0"/>
              <a:t>, p</a:t>
            </a:r>
            <a:r>
              <a:rPr lang="en-US" altLang="en-US" sz="2200" baseline="-25000" dirty="0"/>
              <a:t>2</a:t>
            </a:r>
            <a:r>
              <a:rPr lang="en-US" altLang="en-US" sz="2200" dirty="0"/>
              <a:t>, …, p</a:t>
            </a:r>
            <a:r>
              <a:rPr lang="en-US" altLang="en-US" sz="2200" baseline="-25000" dirty="0"/>
              <a:t>I</a:t>
            </a:r>
            <a:r>
              <a:rPr lang="en-US" altLang="en-US" sz="2200" dirty="0"/>
              <a:t>}</a:t>
            </a:r>
            <a:endParaRPr lang="en-US" altLang="en-US" sz="2200" dirty="0"/>
          </a:p>
          <a:p>
            <a:pPr marL="457200" lvl="1" indent="0">
              <a:buClr>
                <a:srgbClr val="000000"/>
              </a:buClr>
              <a:buSzPct val="100000"/>
              <a:buFontTx/>
              <a:buNone/>
            </a:pPr>
            <a:r>
              <a:rPr lang="en-US" altLang="en-US" sz="2200" dirty="0"/>
              <a:t>where P(x)=P(x=a</a:t>
            </a:r>
            <a:r>
              <a:rPr lang="en-US" altLang="en-US" sz="2200" baseline="-25000" dirty="0"/>
              <a:t>i</a:t>
            </a:r>
            <a:r>
              <a:rPr lang="en-US" altLang="en-US" sz="2200" dirty="0"/>
              <a:t>)=p</a:t>
            </a:r>
            <a:r>
              <a:rPr lang="en-US" altLang="en-US" sz="2200" baseline="-25000" dirty="0"/>
              <a:t>i</a:t>
            </a:r>
            <a:r>
              <a:rPr lang="en-US" altLang="en-US" sz="2200" dirty="0"/>
              <a:t>, p</a:t>
            </a:r>
            <a:r>
              <a:rPr lang="en-US" altLang="en-US" sz="2200" baseline="-25000" dirty="0"/>
              <a:t>i</a:t>
            </a:r>
            <a:r>
              <a:rPr lang="en-US" altLang="en-US" sz="2200" u="sng" dirty="0"/>
              <a:t>&gt;</a:t>
            </a:r>
            <a:r>
              <a:rPr lang="en-US" altLang="en-US" sz="2200" dirty="0"/>
              <a:t>0, </a:t>
            </a:r>
            <a:endParaRPr lang="en-US" altLang="en-US" sz="2200" dirty="0"/>
          </a:p>
          <a:p>
            <a:pPr marL="457200" indent="-457200">
              <a:buClr>
                <a:srgbClr val="000000"/>
              </a:buClr>
              <a:buSzPct val="100000"/>
              <a:buFont typeface="Times New Roman" panose="02020603050405020304" pitchFamily="18" charset="0"/>
              <a:buNone/>
            </a:pPr>
            <a:endParaRPr lang="en-US" altLang="en-US" sz="2600" dirty="0"/>
          </a:p>
          <a:p>
            <a:pPr marL="457200" indent="-457200">
              <a:buClr>
                <a:srgbClr val="000000"/>
              </a:buClr>
              <a:buSzPct val="100000"/>
              <a:buFont typeface="Times New Roman" panose="02020603050405020304" pitchFamily="18" charset="0"/>
              <a:buNone/>
            </a:pPr>
            <a:r>
              <a:rPr lang="en-US" altLang="en-US" sz="2600" u="sng" dirty="0"/>
              <a:t>Shannon information content</a:t>
            </a:r>
            <a:r>
              <a:rPr lang="en-US" altLang="en-US" sz="2600" dirty="0"/>
              <a:t> of x</a:t>
            </a:r>
            <a:endParaRPr lang="en-US" altLang="en-US" sz="2600" dirty="0"/>
          </a:p>
          <a:p>
            <a:pPr marL="457200" lvl="1" indent="0">
              <a:buClr>
                <a:srgbClr val="000000"/>
              </a:buClr>
              <a:buSzPct val="100000"/>
              <a:buNone/>
            </a:pPr>
            <a:r>
              <a:rPr lang="en-US" altLang="en-US" sz="2200" dirty="0"/>
              <a:t>h(x) = log</a:t>
            </a:r>
            <a:r>
              <a:rPr lang="en-US" altLang="en-US" sz="2200" baseline="-25000" dirty="0"/>
              <a:t>2</a:t>
            </a:r>
            <a:r>
              <a:rPr lang="en-US" altLang="en-US" sz="2200" dirty="0"/>
              <a:t>(1/P(x))</a:t>
            </a:r>
            <a:endParaRPr lang="en-US" altLang="en-US" sz="2200" dirty="0"/>
          </a:p>
          <a:p>
            <a:pPr marL="457200" indent="-457200">
              <a:lnSpc>
                <a:spcPct val="110000"/>
              </a:lnSpc>
              <a:buClr>
                <a:srgbClr val="000000"/>
              </a:buClr>
              <a:buSzPct val="100000"/>
              <a:buFont typeface="Times New Roman" panose="02020603050405020304" pitchFamily="18" charset="0"/>
              <a:buNone/>
            </a:pPr>
            <a:endParaRPr lang="en-US" altLang="en-US" sz="2600" dirty="0"/>
          </a:p>
          <a:p>
            <a:pPr marL="457200" indent="-457200">
              <a:lnSpc>
                <a:spcPct val="110000"/>
              </a:lnSpc>
              <a:buClr>
                <a:srgbClr val="000000"/>
              </a:buClr>
              <a:buSzPct val="100000"/>
              <a:buFont typeface="Times New Roman" panose="02020603050405020304" pitchFamily="18" charset="0"/>
              <a:buNone/>
            </a:pPr>
            <a:r>
              <a:rPr lang="en-US" altLang="en-US" sz="2600" u="sng" dirty="0"/>
              <a:t>Entropy</a:t>
            </a:r>
            <a:r>
              <a:rPr lang="en-US" altLang="en-US" sz="2600" dirty="0"/>
              <a:t> of x</a:t>
            </a:r>
            <a:endParaRPr lang="en-US" altLang="en-US" sz="2600" dirty="0"/>
          </a:p>
          <a:p>
            <a:pPr marL="457200" lvl="1" indent="0">
              <a:lnSpc>
                <a:spcPct val="110000"/>
              </a:lnSpc>
              <a:buClr>
                <a:srgbClr val="000000"/>
              </a:buClr>
              <a:buSzPct val="100000"/>
              <a:buNone/>
            </a:pPr>
            <a:r>
              <a:rPr lang="en-US" altLang="en-US" sz="2200" dirty="0"/>
              <a:t> </a:t>
            </a:r>
            <a:endParaRPr lang="en-US" altLang="en-US" sz="2200" dirty="0"/>
          </a:p>
        </p:txBody>
      </p:sp>
      <p:graphicFrame>
        <p:nvGraphicFramePr>
          <p:cNvPr id="437252" name="Object 4"/>
          <p:cNvGraphicFramePr>
            <a:graphicFrameLocks noChangeAspect="1"/>
          </p:cNvGraphicFramePr>
          <p:nvPr>
            <p:ph sz="quarter" idx="2"/>
          </p:nvPr>
        </p:nvGraphicFramePr>
        <p:xfrm>
          <a:off x="4752975" y="3563938"/>
          <a:ext cx="1008063" cy="447675"/>
        </p:xfrm>
        <a:graphic>
          <a:graphicData uri="http://schemas.openxmlformats.org/presentationml/2006/ole">
            <mc:AlternateContent xmlns:mc="http://schemas.openxmlformats.org/markup-compatibility/2006">
              <mc:Choice xmlns:v="urn:schemas-microsoft-com:vml" Requires="v">
                <p:oleObj spid="_x0000_s3266" name="" r:id="rId1" imgW="571500" imgH="254000" progId="Equation.3">
                  <p:embed/>
                </p:oleObj>
              </mc:Choice>
              <mc:Fallback>
                <p:oleObj name="" r:id="rId1" imgW="571500" imgH="254000" progId="Equation.3">
                  <p:embed/>
                  <p:pic>
                    <p:nvPicPr>
                      <p:cNvPr id="0" name="Picture 3265"/>
                      <p:cNvPicPr/>
                      <p:nvPr/>
                    </p:nvPicPr>
                    <p:blipFill>
                      <a:blip r:embed="rId2"/>
                      <a:srcRect/>
                      <a:stretch>
                        <a:fillRect/>
                      </a:stretch>
                    </p:blipFill>
                    <p:spPr>
                      <a:xfrm>
                        <a:off x="4752975" y="3563938"/>
                        <a:ext cx="1008063" cy="447675"/>
                      </a:xfrm>
                      <a:prstGeom prst="rect">
                        <a:avLst/>
                      </a:prstGeom>
                      <a:noFill/>
                      <a:ln w="38100">
                        <a:miter/>
                      </a:ln>
                    </p:spPr>
                  </p:pic>
                </p:oleObj>
              </mc:Fallback>
            </mc:AlternateContent>
          </a:graphicData>
        </a:graphic>
      </p:graphicFrame>
      <p:graphicFrame>
        <p:nvGraphicFramePr>
          <p:cNvPr id="437253" name="Object 9"/>
          <p:cNvGraphicFramePr>
            <a:graphicFrameLocks noChangeAspect="1"/>
          </p:cNvGraphicFramePr>
          <p:nvPr>
            <p:ph sz="quarter" idx="3"/>
          </p:nvPr>
        </p:nvGraphicFramePr>
        <p:xfrm>
          <a:off x="3095625" y="6156325"/>
          <a:ext cx="2855913" cy="787400"/>
        </p:xfrm>
        <a:graphic>
          <a:graphicData uri="http://schemas.openxmlformats.org/presentationml/2006/ole">
            <mc:AlternateContent xmlns:mc="http://schemas.openxmlformats.org/markup-compatibility/2006">
              <mc:Choice xmlns:v="urn:schemas-microsoft-com:vml" Requires="v">
                <p:oleObj spid="_x0000_s3267" name="" r:id="rId3" imgW="1586865" imgH="444500" progId="Equation.3">
                  <p:embed/>
                </p:oleObj>
              </mc:Choice>
              <mc:Fallback>
                <p:oleObj name="" r:id="rId3" imgW="1586865" imgH="444500" progId="Equation.3">
                  <p:embed/>
                  <p:pic>
                    <p:nvPicPr>
                      <p:cNvPr id="0" name="Picture 3266"/>
                      <p:cNvPicPr/>
                      <p:nvPr/>
                    </p:nvPicPr>
                    <p:blipFill>
                      <a:blip r:embed="rId4"/>
                      <a:srcRect/>
                      <a:stretch>
                        <a:fillRect/>
                      </a:stretch>
                    </p:blipFill>
                    <p:spPr>
                      <a:xfrm>
                        <a:off x="3095625" y="6156325"/>
                        <a:ext cx="2855913" cy="787400"/>
                      </a:xfrm>
                      <a:prstGeom prst="rect">
                        <a:avLst/>
                      </a:prstGeom>
                      <a:noFill/>
                      <a:ln w="38100">
                        <a:miter/>
                      </a:ln>
                    </p:spPr>
                  </p:pic>
                </p:oleObj>
              </mc:Fallback>
            </mc:AlternateContent>
          </a:graphicData>
        </a:graphic>
      </p:graphicFrame>
      <p:graphicFrame>
        <p:nvGraphicFramePr>
          <p:cNvPr id="8405" name="Group 213"/>
          <p:cNvGraphicFramePr>
            <a:graphicFrameLocks noGrp="1"/>
          </p:cNvGraphicFramePr>
          <p:nvPr/>
        </p:nvGraphicFramePr>
        <p:xfrm>
          <a:off x="7140575" y="4451350"/>
          <a:ext cx="2268538" cy="2436813"/>
        </p:xfrm>
        <a:graphic>
          <a:graphicData uri="http://schemas.openxmlformats.org/drawingml/2006/table">
            <a:tbl>
              <a:tblPr/>
              <a:tblGrid>
                <a:gridCol w="504119"/>
                <a:gridCol w="420100"/>
                <a:gridCol w="724672"/>
                <a:gridCol w="619647"/>
              </a:tblGrid>
              <a:tr h="420140">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sz="1500" b="1" i="0" u="none" strike="noStrike" cap="none" normalizeH="0" baseline="0">
                          <a:ln>
                            <a:noFill/>
                          </a:ln>
                          <a:solidFill>
                            <a:schemeClr val="tx1"/>
                          </a:solidFill>
                          <a:effectLst/>
                          <a:latin typeface="Arial" panose="020B0604020202020204" pitchFamily="34" charset="0"/>
                        </a:rPr>
                        <a:t>i</a:t>
                      </a:r>
                      <a:endParaRPr kumimoji="0" lang="en-US" sz="1500" b="1" i="0" u="none" strike="noStrike" cap="none" normalizeH="0" baseline="0">
                        <a:ln>
                          <a:noFill/>
                        </a:ln>
                        <a:solidFill>
                          <a:schemeClr val="tx1"/>
                        </a:solidFill>
                        <a:effectLst/>
                        <a:latin typeface="Arial" panose="020B0604020202020204" pitchFamily="34" charset="0"/>
                      </a:endParaRPr>
                    </a:p>
                  </a:txBody>
                  <a:tcPr marL="100824" marR="100824" marT="50417" marB="504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sz="1500" b="1" i="0" u="none" strike="noStrike" cap="none" normalizeH="0" baseline="0">
                          <a:ln>
                            <a:noFill/>
                          </a:ln>
                          <a:solidFill>
                            <a:schemeClr val="tx1"/>
                          </a:solidFill>
                          <a:effectLst/>
                          <a:latin typeface="Arial" panose="020B0604020202020204" pitchFamily="34" charset="0"/>
                        </a:rPr>
                        <a:t>a</a:t>
                      </a:r>
                      <a:r>
                        <a:rPr kumimoji="0" lang="en-US" sz="1500" b="1" i="0" u="none" strike="noStrike" cap="none" normalizeH="0" baseline="-25000">
                          <a:ln>
                            <a:noFill/>
                          </a:ln>
                          <a:solidFill>
                            <a:schemeClr val="tx1"/>
                          </a:solidFill>
                          <a:effectLst/>
                          <a:latin typeface="Arial" panose="020B0604020202020204" pitchFamily="34" charset="0"/>
                        </a:rPr>
                        <a:t>i</a:t>
                      </a:r>
                      <a:endParaRPr kumimoji="0" lang="en-US" sz="1500" b="1" i="0" u="none" strike="noStrike" cap="none" normalizeH="0" baseline="0">
                        <a:ln>
                          <a:noFill/>
                        </a:ln>
                        <a:solidFill>
                          <a:schemeClr val="tx1"/>
                        </a:solidFill>
                        <a:effectLst/>
                        <a:latin typeface="Arial" panose="020B0604020202020204" pitchFamily="34" charset="0"/>
                      </a:endParaRPr>
                    </a:p>
                  </a:txBody>
                  <a:tcPr marL="100824" marR="100824" marT="50417" marB="504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sz="1500" b="1" i="0" u="none" strike="noStrike" cap="none" normalizeH="0" baseline="0">
                          <a:ln>
                            <a:noFill/>
                          </a:ln>
                          <a:solidFill>
                            <a:schemeClr val="tx1"/>
                          </a:solidFill>
                          <a:effectLst/>
                          <a:latin typeface="Arial" panose="020B0604020202020204" pitchFamily="34" charset="0"/>
                        </a:rPr>
                        <a:t>p</a:t>
                      </a:r>
                      <a:r>
                        <a:rPr kumimoji="0" lang="en-US" sz="1500" b="1" i="0" u="none" strike="noStrike" cap="none" normalizeH="0" baseline="-25000">
                          <a:ln>
                            <a:noFill/>
                          </a:ln>
                          <a:solidFill>
                            <a:schemeClr val="tx1"/>
                          </a:solidFill>
                          <a:effectLst/>
                          <a:latin typeface="Arial" panose="020B0604020202020204" pitchFamily="34" charset="0"/>
                        </a:rPr>
                        <a:t>i</a:t>
                      </a:r>
                      <a:endParaRPr kumimoji="0" lang="en-US" sz="1500" b="1" i="0" u="none" strike="noStrike" cap="none" normalizeH="0" baseline="0">
                        <a:ln>
                          <a:noFill/>
                        </a:ln>
                        <a:solidFill>
                          <a:schemeClr val="tx1"/>
                        </a:solidFill>
                        <a:effectLst/>
                        <a:latin typeface="Arial" panose="020B0604020202020204" pitchFamily="34" charset="0"/>
                      </a:endParaRPr>
                    </a:p>
                  </a:txBody>
                  <a:tcPr marL="100824" marR="100824" marT="50417" marB="504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sz="1500" b="1" i="0" u="none" strike="noStrike" cap="none" normalizeH="0" baseline="0">
                          <a:ln>
                            <a:noFill/>
                          </a:ln>
                          <a:solidFill>
                            <a:schemeClr val="tx1"/>
                          </a:solidFill>
                          <a:effectLst/>
                          <a:latin typeface="Arial" panose="020B0604020202020204" pitchFamily="34" charset="0"/>
                        </a:rPr>
                        <a:t>h(p</a:t>
                      </a:r>
                      <a:r>
                        <a:rPr kumimoji="0" lang="en-US" sz="1500" b="1" i="0" u="none" strike="noStrike" cap="none" normalizeH="0" baseline="-25000">
                          <a:ln>
                            <a:noFill/>
                          </a:ln>
                          <a:solidFill>
                            <a:schemeClr val="tx1"/>
                          </a:solidFill>
                          <a:effectLst/>
                          <a:latin typeface="Arial" panose="020B0604020202020204" pitchFamily="34" charset="0"/>
                        </a:rPr>
                        <a:t>i</a:t>
                      </a:r>
                      <a:r>
                        <a:rPr kumimoji="0" lang="en-US" sz="1500" b="1" i="0" u="none" strike="noStrike" cap="none" normalizeH="0" baseline="0">
                          <a:ln>
                            <a:noFill/>
                          </a:ln>
                          <a:solidFill>
                            <a:schemeClr val="tx1"/>
                          </a:solidFill>
                          <a:effectLst/>
                          <a:latin typeface="Arial" panose="020B0604020202020204" pitchFamily="34" charset="0"/>
                        </a:rPr>
                        <a:t>)</a:t>
                      </a:r>
                      <a:endParaRPr kumimoji="0" lang="en-US" sz="1500" b="1" i="0" u="none" strike="noStrike" cap="none" normalizeH="0" baseline="0">
                        <a:ln>
                          <a:noFill/>
                        </a:ln>
                        <a:solidFill>
                          <a:schemeClr val="tx1"/>
                        </a:solidFill>
                        <a:effectLst/>
                        <a:latin typeface="Arial" panose="020B0604020202020204" pitchFamily="34" charset="0"/>
                      </a:endParaRPr>
                    </a:p>
                  </a:txBody>
                  <a:tcPr marL="100824" marR="100824" marT="50417" marB="504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20140">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sz="1500" b="1" i="0" u="none" strike="noStrike" cap="none" normalizeH="0" baseline="0">
                          <a:ln>
                            <a:noFill/>
                          </a:ln>
                          <a:solidFill>
                            <a:schemeClr val="tx1"/>
                          </a:solidFill>
                          <a:effectLst/>
                          <a:latin typeface="Arial" panose="020B0604020202020204" pitchFamily="34" charset="0"/>
                        </a:rPr>
                        <a:t>1</a:t>
                      </a:r>
                      <a:endParaRPr kumimoji="0" lang="en-US" sz="1500" b="1" i="0" u="none" strike="noStrike" cap="none" normalizeH="0" baseline="0">
                        <a:ln>
                          <a:noFill/>
                        </a:ln>
                        <a:solidFill>
                          <a:schemeClr val="tx1"/>
                        </a:solidFill>
                        <a:effectLst/>
                        <a:latin typeface="Arial" panose="020B0604020202020204" pitchFamily="34" charset="0"/>
                      </a:endParaRPr>
                    </a:p>
                  </a:txBody>
                  <a:tcPr marL="100824" marR="100824" marT="50417" marB="504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sz="1500" b="1" i="0" u="none" strike="noStrike" cap="none" normalizeH="0" baseline="0">
                          <a:ln>
                            <a:noFill/>
                          </a:ln>
                          <a:solidFill>
                            <a:schemeClr val="tx1"/>
                          </a:solidFill>
                          <a:effectLst/>
                          <a:latin typeface="Arial" panose="020B0604020202020204" pitchFamily="34" charset="0"/>
                        </a:rPr>
                        <a:t>a</a:t>
                      </a:r>
                      <a:endParaRPr kumimoji="0" lang="en-US" sz="1500" b="1" i="0" u="none" strike="noStrike" cap="none" normalizeH="0" baseline="0">
                        <a:ln>
                          <a:noFill/>
                        </a:ln>
                        <a:solidFill>
                          <a:schemeClr val="tx1"/>
                        </a:solidFill>
                        <a:effectLst/>
                        <a:latin typeface="Arial" panose="020B0604020202020204" pitchFamily="34" charset="0"/>
                      </a:endParaRPr>
                    </a:p>
                  </a:txBody>
                  <a:tcPr marL="100824" marR="100824" marT="50417" marB="504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sz="1500" b="1" i="0" u="none" strike="noStrike" cap="none" normalizeH="0" baseline="0">
                          <a:ln>
                            <a:noFill/>
                          </a:ln>
                          <a:solidFill>
                            <a:schemeClr val="tx1"/>
                          </a:solidFill>
                          <a:effectLst/>
                          <a:latin typeface="Arial" panose="020B0604020202020204" pitchFamily="34" charset="0"/>
                        </a:rPr>
                        <a:t>.0575</a:t>
                      </a:r>
                      <a:endParaRPr kumimoji="0" lang="en-US" sz="1500" b="1" i="0" u="none" strike="noStrike" cap="none" normalizeH="0" baseline="0">
                        <a:ln>
                          <a:noFill/>
                        </a:ln>
                        <a:solidFill>
                          <a:schemeClr val="tx1"/>
                        </a:solidFill>
                        <a:effectLst/>
                        <a:latin typeface="Arial" panose="020B0604020202020204" pitchFamily="34" charset="0"/>
                      </a:endParaRPr>
                    </a:p>
                  </a:txBody>
                  <a:tcPr marL="100824" marR="100824" marT="50417" marB="504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sz="1500" b="1" i="0" u="none" strike="noStrike" cap="none" normalizeH="0" baseline="0">
                          <a:ln>
                            <a:noFill/>
                          </a:ln>
                          <a:solidFill>
                            <a:schemeClr val="tx1"/>
                          </a:solidFill>
                          <a:effectLst/>
                          <a:latin typeface="Arial" panose="020B0604020202020204" pitchFamily="34" charset="0"/>
                        </a:rPr>
                        <a:t>4.1</a:t>
                      </a:r>
                      <a:endParaRPr kumimoji="0" lang="en-US" sz="1500" b="1" i="0" u="none" strike="noStrike" cap="none" normalizeH="0" baseline="0">
                        <a:ln>
                          <a:noFill/>
                        </a:ln>
                        <a:solidFill>
                          <a:schemeClr val="tx1"/>
                        </a:solidFill>
                        <a:effectLst/>
                        <a:latin typeface="Arial" panose="020B0604020202020204" pitchFamily="34" charset="0"/>
                      </a:endParaRPr>
                    </a:p>
                  </a:txBody>
                  <a:tcPr marL="100824" marR="100824" marT="50417" marB="504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r>
              <a:tr h="420140">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sz="1500" b="1" i="0" u="none" strike="noStrike" cap="none" normalizeH="0" baseline="0">
                          <a:ln>
                            <a:noFill/>
                          </a:ln>
                          <a:solidFill>
                            <a:schemeClr val="tx1"/>
                          </a:solidFill>
                          <a:effectLst/>
                          <a:latin typeface="Arial" panose="020B0604020202020204" pitchFamily="34" charset="0"/>
                        </a:rPr>
                        <a:t>2</a:t>
                      </a:r>
                      <a:endParaRPr kumimoji="0" lang="en-US" sz="1500" b="1" i="0" u="none" strike="noStrike" cap="none" normalizeH="0" baseline="0">
                        <a:ln>
                          <a:noFill/>
                        </a:ln>
                        <a:solidFill>
                          <a:schemeClr val="tx1"/>
                        </a:solidFill>
                        <a:effectLst/>
                        <a:latin typeface="Arial" panose="020B0604020202020204" pitchFamily="34" charset="0"/>
                      </a:endParaRPr>
                    </a:p>
                  </a:txBody>
                  <a:tcPr marL="100824" marR="100824" marT="50417" marB="504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sz="1500" b="1" i="0" u="none" strike="noStrike" cap="none" normalizeH="0" baseline="0">
                          <a:ln>
                            <a:noFill/>
                          </a:ln>
                          <a:solidFill>
                            <a:schemeClr val="tx1"/>
                          </a:solidFill>
                          <a:effectLst/>
                          <a:latin typeface="Arial" panose="020B0604020202020204" pitchFamily="34" charset="0"/>
                        </a:rPr>
                        <a:t>b</a:t>
                      </a:r>
                      <a:endParaRPr kumimoji="0" lang="en-US" sz="1500" b="1" i="0" u="none" strike="noStrike" cap="none" normalizeH="0" baseline="0">
                        <a:ln>
                          <a:noFill/>
                        </a:ln>
                        <a:solidFill>
                          <a:schemeClr val="tx1"/>
                        </a:solidFill>
                        <a:effectLst/>
                        <a:latin typeface="Arial" panose="020B0604020202020204" pitchFamily="34" charset="0"/>
                      </a:endParaRPr>
                    </a:p>
                  </a:txBody>
                  <a:tcPr marL="100824" marR="100824" marT="50417" marB="504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sz="1500" b="1" i="0" u="none" strike="noStrike" cap="none" normalizeH="0" baseline="0">
                          <a:ln>
                            <a:noFill/>
                          </a:ln>
                          <a:solidFill>
                            <a:schemeClr val="tx1"/>
                          </a:solidFill>
                          <a:effectLst/>
                          <a:latin typeface="Arial" panose="020B0604020202020204" pitchFamily="34" charset="0"/>
                        </a:rPr>
                        <a:t>.0128</a:t>
                      </a:r>
                      <a:endParaRPr kumimoji="0" lang="en-US" sz="1500" b="1" i="0" u="none" strike="noStrike" cap="none" normalizeH="0" baseline="0">
                        <a:ln>
                          <a:noFill/>
                        </a:ln>
                        <a:solidFill>
                          <a:schemeClr val="tx1"/>
                        </a:solidFill>
                        <a:effectLst/>
                        <a:latin typeface="Arial" panose="020B0604020202020204" pitchFamily="34" charset="0"/>
                      </a:endParaRPr>
                    </a:p>
                  </a:txBody>
                  <a:tcPr marL="100824" marR="100824" marT="50417" marB="504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sz="1500" b="1" i="0" u="none" strike="noStrike" cap="none" normalizeH="0" baseline="0">
                          <a:ln>
                            <a:noFill/>
                          </a:ln>
                          <a:solidFill>
                            <a:schemeClr val="tx1"/>
                          </a:solidFill>
                          <a:effectLst/>
                          <a:latin typeface="Arial" panose="020B0604020202020204" pitchFamily="34" charset="0"/>
                        </a:rPr>
                        <a:t>6.3</a:t>
                      </a:r>
                      <a:endParaRPr kumimoji="0" lang="en-US" sz="1500" b="1" i="0" u="none" strike="noStrike" cap="none" normalizeH="0" baseline="0">
                        <a:ln>
                          <a:noFill/>
                        </a:ln>
                        <a:solidFill>
                          <a:schemeClr val="tx1"/>
                        </a:solidFill>
                        <a:effectLst/>
                        <a:latin typeface="Arial" panose="020B0604020202020204" pitchFamily="34" charset="0"/>
                      </a:endParaRPr>
                    </a:p>
                  </a:txBody>
                  <a:tcPr marL="100824" marR="100824" marT="50417" marB="504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r>
              <a:tr h="336112">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sz="1500" b="1" i="0" u="none" strike="noStrike" cap="none" normalizeH="0" baseline="0">
                          <a:ln>
                            <a:noFill/>
                          </a:ln>
                          <a:solidFill>
                            <a:schemeClr val="tx1"/>
                          </a:solidFill>
                          <a:effectLst/>
                          <a:latin typeface="Arial" panose="020B0604020202020204" pitchFamily="34" charset="0"/>
                        </a:rPr>
                        <a:t>3</a:t>
                      </a:r>
                      <a:endParaRPr kumimoji="0" lang="en-US" sz="1500" b="1" i="0" u="none" strike="noStrike" cap="none" normalizeH="0" baseline="0">
                        <a:ln>
                          <a:noFill/>
                        </a:ln>
                        <a:solidFill>
                          <a:schemeClr val="tx1"/>
                        </a:solidFill>
                        <a:effectLst/>
                        <a:latin typeface="Arial" panose="020B0604020202020204" pitchFamily="34" charset="0"/>
                      </a:endParaRPr>
                    </a:p>
                  </a:txBody>
                  <a:tcPr marL="100824" marR="100824" marT="50417" marB="504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sz="1500" b="1" i="0" u="none" strike="noStrike" cap="none" normalizeH="0" baseline="0">
                          <a:ln>
                            <a:noFill/>
                          </a:ln>
                          <a:solidFill>
                            <a:schemeClr val="tx1"/>
                          </a:solidFill>
                          <a:effectLst/>
                          <a:latin typeface="Arial" panose="020B0604020202020204" pitchFamily="34" charset="0"/>
                        </a:rPr>
                        <a:t>c</a:t>
                      </a:r>
                      <a:endParaRPr kumimoji="0" lang="en-US" sz="1500" b="1" i="0" u="none" strike="noStrike" cap="none" normalizeH="0" baseline="0">
                        <a:ln>
                          <a:noFill/>
                        </a:ln>
                        <a:solidFill>
                          <a:schemeClr val="tx1"/>
                        </a:solidFill>
                        <a:effectLst/>
                        <a:latin typeface="Arial" panose="020B0604020202020204" pitchFamily="34" charset="0"/>
                      </a:endParaRPr>
                    </a:p>
                  </a:txBody>
                  <a:tcPr marL="100824" marR="100824" marT="50417" marB="504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sz="1500" b="1" i="0" u="none" strike="noStrike" cap="none" normalizeH="0" baseline="0">
                          <a:ln>
                            <a:noFill/>
                          </a:ln>
                          <a:solidFill>
                            <a:schemeClr val="tx1"/>
                          </a:solidFill>
                          <a:effectLst/>
                          <a:latin typeface="Arial" panose="020B0604020202020204" pitchFamily="34" charset="0"/>
                        </a:rPr>
                        <a:t>.0263</a:t>
                      </a:r>
                      <a:endParaRPr kumimoji="0" lang="en-US" sz="1500" b="1" i="0" u="none" strike="noStrike" cap="none" normalizeH="0" baseline="0">
                        <a:ln>
                          <a:noFill/>
                        </a:ln>
                        <a:solidFill>
                          <a:schemeClr val="tx1"/>
                        </a:solidFill>
                        <a:effectLst/>
                        <a:latin typeface="Arial" panose="020B0604020202020204" pitchFamily="34" charset="0"/>
                      </a:endParaRPr>
                    </a:p>
                  </a:txBody>
                  <a:tcPr marL="100824" marR="100824" marT="50417" marB="504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sz="1500" b="1" i="0" u="none" strike="noStrike" cap="none" normalizeH="0" baseline="0">
                          <a:ln>
                            <a:noFill/>
                          </a:ln>
                          <a:solidFill>
                            <a:schemeClr val="tx1"/>
                          </a:solidFill>
                          <a:effectLst/>
                          <a:latin typeface="Arial" panose="020B0604020202020204" pitchFamily="34" charset="0"/>
                        </a:rPr>
                        <a:t>5.2</a:t>
                      </a:r>
                      <a:endParaRPr kumimoji="0" lang="en-US" sz="1500" b="1" i="0" u="none" strike="noStrike" cap="none" normalizeH="0" baseline="0">
                        <a:ln>
                          <a:noFill/>
                        </a:ln>
                        <a:solidFill>
                          <a:schemeClr val="tx1"/>
                        </a:solidFill>
                        <a:effectLst/>
                        <a:latin typeface="Arial" panose="020B0604020202020204" pitchFamily="34" charset="0"/>
                      </a:endParaRPr>
                    </a:p>
                  </a:txBody>
                  <a:tcPr marL="100824" marR="100824" marT="50417" marB="504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r>
              <a:tr h="336112">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sz="1500" b="1" i="0" u="none" strike="noStrike" cap="none" normalizeH="0" baseline="0">
                          <a:ln>
                            <a:noFill/>
                          </a:ln>
                          <a:solidFill>
                            <a:schemeClr val="tx1"/>
                          </a:solidFill>
                          <a:effectLst/>
                          <a:latin typeface="Arial" panose="020B0604020202020204" pitchFamily="34" charset="0"/>
                        </a:rPr>
                        <a:t>..</a:t>
                      </a:r>
                      <a:endParaRPr kumimoji="0" lang="en-US" sz="1500" b="1" i="0" u="none" strike="noStrike" cap="none" normalizeH="0" baseline="0">
                        <a:ln>
                          <a:noFill/>
                        </a:ln>
                        <a:solidFill>
                          <a:schemeClr val="tx1"/>
                        </a:solidFill>
                        <a:effectLst/>
                        <a:latin typeface="Arial" panose="020B0604020202020204" pitchFamily="34" charset="0"/>
                      </a:endParaRPr>
                    </a:p>
                  </a:txBody>
                  <a:tcPr marL="100824" marR="100824" marT="50417" marB="504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en-US" sz="1500" b="1" i="0" u="none" strike="noStrike" cap="none" normalizeH="0" baseline="0">
                        <a:ln>
                          <a:noFill/>
                        </a:ln>
                        <a:solidFill>
                          <a:schemeClr val="tx1"/>
                        </a:solidFill>
                        <a:effectLst/>
                        <a:latin typeface="Arial" panose="020B0604020202020204" pitchFamily="34" charset="0"/>
                      </a:endParaRPr>
                    </a:p>
                  </a:txBody>
                  <a:tcPr marL="100824" marR="100824" marT="50417" marB="504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sz="1500" b="1" i="0" u="none" strike="noStrike" cap="none" normalizeH="0" baseline="0">
                          <a:ln>
                            <a:noFill/>
                          </a:ln>
                          <a:solidFill>
                            <a:schemeClr val="tx1"/>
                          </a:solidFill>
                          <a:effectLst/>
                          <a:latin typeface="Arial" panose="020B0604020202020204" pitchFamily="34" charset="0"/>
                        </a:rPr>
                        <a:t>..</a:t>
                      </a:r>
                      <a:endParaRPr kumimoji="0" lang="en-US" sz="1500" b="1" i="0" u="none" strike="noStrike" cap="none" normalizeH="0" baseline="0">
                        <a:ln>
                          <a:noFill/>
                        </a:ln>
                        <a:solidFill>
                          <a:schemeClr val="tx1"/>
                        </a:solidFill>
                        <a:effectLst/>
                        <a:latin typeface="Arial" panose="020B0604020202020204" pitchFamily="34" charset="0"/>
                      </a:endParaRPr>
                    </a:p>
                  </a:txBody>
                  <a:tcPr marL="100824" marR="100824" marT="50417" marB="504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sz="1500" b="1" i="0" u="none" strike="noStrike" cap="none" normalizeH="0" baseline="0">
                          <a:ln>
                            <a:noFill/>
                          </a:ln>
                          <a:solidFill>
                            <a:schemeClr val="tx1"/>
                          </a:solidFill>
                          <a:effectLst/>
                          <a:latin typeface="Arial" panose="020B0604020202020204" pitchFamily="34" charset="0"/>
                        </a:rPr>
                        <a:t>..</a:t>
                      </a:r>
                      <a:endParaRPr kumimoji="0" lang="en-US" sz="1500" b="1" i="0" u="none" strike="noStrike" cap="none" normalizeH="0" baseline="0">
                        <a:ln>
                          <a:noFill/>
                        </a:ln>
                        <a:solidFill>
                          <a:schemeClr val="tx1"/>
                        </a:solidFill>
                        <a:effectLst/>
                        <a:latin typeface="Arial" panose="020B0604020202020204" pitchFamily="34" charset="0"/>
                      </a:endParaRPr>
                    </a:p>
                  </a:txBody>
                  <a:tcPr marL="100824" marR="100824" marT="50417" marB="504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r>
              <a:tr h="504168">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sz="1500" b="1" i="0" u="none" strike="noStrike" cap="none" normalizeH="0" baseline="0">
                          <a:ln>
                            <a:noFill/>
                          </a:ln>
                          <a:solidFill>
                            <a:schemeClr val="tx1"/>
                          </a:solidFill>
                          <a:effectLst/>
                          <a:latin typeface="Arial" panose="020B0604020202020204" pitchFamily="34" charset="0"/>
                        </a:rPr>
                        <a:t>26</a:t>
                      </a:r>
                      <a:endParaRPr kumimoji="0" lang="en-US" sz="1500" b="1" i="0" u="none" strike="noStrike" cap="none" normalizeH="0" baseline="0">
                        <a:ln>
                          <a:noFill/>
                        </a:ln>
                        <a:solidFill>
                          <a:schemeClr val="tx1"/>
                        </a:solidFill>
                        <a:effectLst/>
                        <a:latin typeface="Arial" panose="020B0604020202020204" pitchFamily="34" charset="0"/>
                      </a:endParaRPr>
                    </a:p>
                  </a:txBody>
                  <a:tcPr marL="100824" marR="100824" marT="50417" marB="504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sz="1500" b="1" i="0" u="none" strike="noStrike" cap="none" normalizeH="0" baseline="0">
                          <a:ln>
                            <a:noFill/>
                          </a:ln>
                          <a:solidFill>
                            <a:schemeClr val="tx1"/>
                          </a:solidFill>
                          <a:effectLst/>
                          <a:latin typeface="Arial" panose="020B0604020202020204" pitchFamily="34" charset="0"/>
                        </a:rPr>
                        <a:t>z</a:t>
                      </a:r>
                      <a:endParaRPr kumimoji="0" lang="en-US" sz="1500" b="1" i="0" u="none" strike="noStrike" cap="none" normalizeH="0" baseline="0">
                        <a:ln>
                          <a:noFill/>
                        </a:ln>
                        <a:solidFill>
                          <a:schemeClr val="tx1"/>
                        </a:solidFill>
                        <a:effectLst/>
                        <a:latin typeface="Arial" panose="020B0604020202020204" pitchFamily="34" charset="0"/>
                      </a:endParaRPr>
                    </a:p>
                  </a:txBody>
                  <a:tcPr marL="100824" marR="100824" marT="50417" marB="504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sz="1500" b="1" i="0" u="none" strike="noStrike" cap="none" normalizeH="0" baseline="0">
                          <a:ln>
                            <a:noFill/>
                          </a:ln>
                          <a:solidFill>
                            <a:schemeClr val="tx1"/>
                          </a:solidFill>
                          <a:effectLst/>
                          <a:latin typeface="Arial" panose="020B0604020202020204" pitchFamily="34" charset="0"/>
                        </a:rPr>
                        <a:t>.0007</a:t>
                      </a:r>
                      <a:endParaRPr kumimoji="0" lang="en-US" sz="1500" b="1" i="0" u="none" strike="noStrike" cap="none" normalizeH="0" baseline="0">
                        <a:ln>
                          <a:noFill/>
                        </a:ln>
                        <a:solidFill>
                          <a:schemeClr val="tx1"/>
                        </a:solidFill>
                        <a:effectLst/>
                        <a:latin typeface="Arial" panose="020B0604020202020204" pitchFamily="34" charset="0"/>
                      </a:endParaRPr>
                    </a:p>
                  </a:txBody>
                  <a:tcPr marL="100824" marR="100824" marT="50417" marB="504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sz="1500" b="1" i="0" u="none" strike="noStrike" cap="none" normalizeH="0" baseline="0">
                          <a:ln>
                            <a:noFill/>
                          </a:ln>
                          <a:solidFill>
                            <a:schemeClr val="tx1"/>
                          </a:solidFill>
                          <a:effectLst/>
                          <a:latin typeface="Arial" panose="020B0604020202020204" pitchFamily="34" charset="0"/>
                        </a:rPr>
                        <a:t>10.4</a:t>
                      </a:r>
                      <a:endParaRPr kumimoji="0" lang="en-US" sz="1500" b="1" i="0" u="none" strike="noStrike" cap="none" normalizeH="0" baseline="0">
                        <a:ln>
                          <a:noFill/>
                        </a:ln>
                        <a:solidFill>
                          <a:schemeClr val="tx1"/>
                        </a:solidFill>
                        <a:effectLst/>
                        <a:latin typeface="Arial" panose="020B0604020202020204" pitchFamily="34" charset="0"/>
                      </a:endParaRPr>
                    </a:p>
                  </a:txBody>
                  <a:tcPr marL="100824" marR="100824" marT="50417" marB="504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437287" name="Footer Placeholder 1"/>
          <p:cNvSpPr txBox="1">
            <a:spLocks noGrp="1"/>
          </p:cNvSpPr>
          <p:nvPr>
            <p:ph type="ftr" sz="quarter" idx="13"/>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437288" name="Slide Number Placeholder 2"/>
          <p:cNvSpPr txBox="1">
            <a:spLocks noGrp="1"/>
          </p:cNvSpPr>
          <p:nvPr>
            <p:ph type="sldNum" sz="quarter" idx="4"/>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38274" name="Rectangle 2"/>
          <p:cNvSpPr>
            <a:spLocks noGrp="1"/>
          </p:cNvSpPr>
          <p:nvPr>
            <p:ph type="title"/>
          </p:nvPr>
        </p:nvSpPr>
        <p:spPr>
          <a:xfrm>
            <a:off x="1014413" y="179388"/>
            <a:ext cx="9066212" cy="1257300"/>
          </a:xfrm>
          <a:ln/>
        </p:spPr>
        <p:txBody>
          <a:bodyPr vert="horz" wrap="square" lIns="0" tIns="0" rIns="0" bIns="0" anchor="ctr"/>
          <a:p>
            <a:r>
              <a:rPr lang="en-US" altLang="en-US" dirty="0"/>
              <a:t>Source Coding Theorem</a:t>
            </a:r>
            <a:endParaRPr lang="en-US" altLang="en-US" dirty="0"/>
          </a:p>
        </p:txBody>
      </p:sp>
      <p:sp>
        <p:nvSpPr>
          <p:cNvPr id="9219" name="Rectangle 3"/>
          <p:cNvSpPr>
            <a:spLocks noGrp="1" noChangeArrowheads="1"/>
          </p:cNvSpPr>
          <p:nvPr>
            <p:ph idx="1"/>
          </p:nvPr>
        </p:nvSpPr>
        <p:spPr>
          <a:xfrm>
            <a:off x="2087563" y="1768475"/>
            <a:ext cx="7481888" cy="4379913"/>
          </a:xfrm>
        </p:spPr>
        <p:txBody>
          <a:bodyPr vert="horz" wrap="square" lIns="0" tIns="28440" rIns="0" bIns="0" numCol="1" anchor="t" anchorCtr="0" compatLnSpc="1"/>
          <a:lstStyle/>
          <a:p>
            <a:pPr marL="457200" marR="0" lvl="0" indent="-457200" algn="l" defTabSz="449580" rtl="0" eaLnBrk="0" fontAlgn="base" latinLnBrk="0" hangingPunct="0">
              <a:lnSpc>
                <a:spcPct val="93000"/>
              </a:lnSpc>
              <a:spcBef>
                <a:spcPts val="1425"/>
              </a:spcBef>
              <a:spcAft>
                <a:spcPct val="0"/>
              </a:spcAft>
              <a:buClr>
                <a:srgbClr val="000000"/>
              </a:buClr>
              <a:buSzPct val="100000"/>
              <a:buFont typeface="Arial" panose="020B0604020202020204" pitchFamily="34" charset="0"/>
              <a:buChar char="•"/>
              <a:defRPr/>
            </a:pPr>
            <a:r>
              <a:rPr kumimoji="0" lang="en-US" sz="3200" b="0" i="0" u="none" strike="noStrike" kern="1200" cap="none" spc="0" normalizeH="0" baseline="0" noProof="0" dirty="0">
                <a:ln>
                  <a:noFill/>
                </a:ln>
                <a:solidFill>
                  <a:srgbClr val="000000"/>
                </a:solidFill>
                <a:effectLst/>
                <a:uLnTx/>
                <a:uFillTx/>
                <a:latin typeface="+mn-lt"/>
                <a:ea typeface="+mn-ea"/>
                <a:cs typeface="+mn-cs"/>
              </a:rPr>
              <a:t>There exists a variable-length encoding C of an ensemble X such that the average length of an encoded symbol, </a:t>
            </a:r>
            <a:r>
              <a:rPr kumimoji="0" lang="en-US" sz="3200" b="0" i="1" u="none" strike="noStrike" kern="1200" cap="none" spc="0" normalizeH="0" baseline="0" noProof="0" dirty="0">
                <a:ln>
                  <a:noFill/>
                </a:ln>
                <a:solidFill>
                  <a:srgbClr val="000000"/>
                </a:solidFill>
                <a:effectLst/>
                <a:uLnTx/>
                <a:uFillTx/>
                <a:latin typeface="+mn-lt"/>
                <a:ea typeface="+mn-ea"/>
                <a:cs typeface="+mn-cs"/>
              </a:rPr>
              <a:t>L(C,X),</a:t>
            </a:r>
            <a:r>
              <a:rPr kumimoji="0" lang="en-US" sz="3200" b="0" i="0" u="none" strike="noStrike" kern="1200" cap="none" spc="0" normalizeH="0" baseline="0" noProof="0" dirty="0">
                <a:ln>
                  <a:noFill/>
                </a:ln>
                <a:solidFill>
                  <a:srgbClr val="000000"/>
                </a:solidFill>
                <a:effectLst/>
                <a:uLnTx/>
                <a:uFillTx/>
                <a:latin typeface="+mn-lt"/>
                <a:ea typeface="+mn-ea"/>
                <a:cs typeface="+mn-cs"/>
              </a:rPr>
              <a:t> satisfies </a:t>
            </a:r>
            <a:endParaRPr kumimoji="0" lang="en-US" sz="3200" b="0" i="0" u="none" strike="noStrike" kern="1200" cap="none" spc="0" normalizeH="0" baseline="0" noProof="0" dirty="0">
              <a:ln>
                <a:noFill/>
              </a:ln>
              <a:solidFill>
                <a:srgbClr val="000000"/>
              </a:solidFill>
              <a:effectLst/>
              <a:uLnTx/>
              <a:uFillTx/>
              <a:latin typeface="+mn-lt"/>
              <a:ea typeface="+mn-ea"/>
              <a:cs typeface="+mn-cs"/>
            </a:endParaRPr>
          </a:p>
          <a:p>
            <a:pPr marL="457200" marR="0" lvl="1" indent="0" algn="l" defTabSz="449580" rtl="0" eaLnBrk="0" fontAlgn="base" latinLnBrk="0" hangingPunct="0">
              <a:lnSpc>
                <a:spcPct val="93000"/>
              </a:lnSpc>
              <a:spcBef>
                <a:spcPts val="1140"/>
              </a:spcBef>
              <a:spcAft>
                <a:spcPct val="0"/>
              </a:spcAft>
              <a:buClr>
                <a:srgbClr val="000000"/>
              </a:buClr>
              <a:buSzPct val="100000"/>
              <a:buFont typeface="Times New Roman" panose="02020603050405020304" pitchFamily="18" charset="0"/>
              <a:buNone/>
              <a:defRPr/>
            </a:pPr>
            <a:r>
              <a:rPr kumimoji="0" lang="en-US" sz="2800" b="0" i="0" u="none" strike="noStrike" kern="1200" cap="none" spc="0" normalizeH="0" baseline="0" noProof="0" dirty="0">
                <a:ln>
                  <a:noFill/>
                </a:ln>
                <a:solidFill>
                  <a:srgbClr val="000000"/>
                </a:solidFill>
                <a:effectLst/>
                <a:uLnTx/>
                <a:uFillTx/>
                <a:latin typeface="+mn-lt"/>
                <a:ea typeface="+mn-ea"/>
                <a:cs typeface="+mn-cs"/>
              </a:rPr>
              <a:t>L(C,X)</a:t>
            </a:r>
            <a:r>
              <a:rPr kumimoji="0" lang="en-US" sz="2800" b="0" i="0" u="none" strike="noStrike" kern="1200" cap="none" spc="0" normalizeH="0" baseline="0" noProof="0" dirty="0">
                <a:ln>
                  <a:noFill/>
                </a:ln>
                <a:solidFill>
                  <a:srgbClr val="000000"/>
                </a:solidFill>
                <a:effectLst/>
                <a:uLnTx/>
                <a:uFillTx/>
                <a:latin typeface="+mn-lt"/>
                <a:ea typeface="+mn-ea"/>
                <a:cs typeface="+mn-cs"/>
                <a:sym typeface="Symbol" panose="05050102010706020507" pitchFamily="18" charset="2"/>
              </a:rPr>
              <a:t>[H(X), H(X)+1)</a:t>
            </a:r>
            <a:endParaRPr kumimoji="0" lang="en-US" sz="2800" b="0" i="0" u="none" strike="noStrike" kern="1200" cap="none" spc="0" normalizeH="0" baseline="0" noProof="0" dirty="0">
              <a:ln>
                <a:noFill/>
              </a:ln>
              <a:solidFill>
                <a:srgbClr val="000000"/>
              </a:solidFill>
              <a:effectLst/>
              <a:uLnTx/>
              <a:uFillTx/>
              <a:latin typeface="+mn-lt"/>
              <a:ea typeface="+mn-ea"/>
              <a:cs typeface="+mn-cs"/>
              <a:sym typeface="Symbol" panose="05050102010706020507" pitchFamily="18" charset="2"/>
            </a:endParaRPr>
          </a:p>
          <a:p>
            <a:pPr marL="457200" marR="0" lvl="0" indent="-457200" algn="l" defTabSz="449580" rtl="0" eaLnBrk="0" fontAlgn="base" latinLnBrk="0" hangingPunct="0">
              <a:lnSpc>
                <a:spcPct val="93000"/>
              </a:lnSpc>
              <a:spcBef>
                <a:spcPts val="1425"/>
              </a:spcBef>
              <a:spcAft>
                <a:spcPct val="0"/>
              </a:spcAft>
              <a:buClr>
                <a:srgbClr val="000000"/>
              </a:buClr>
              <a:buSzPct val="100000"/>
              <a:buFont typeface="Arial" panose="020B0604020202020204" pitchFamily="34" charset="0"/>
              <a:buChar char="•"/>
              <a:defRPr/>
            </a:pPr>
            <a:endParaRPr kumimoji="0" lang="en-US" sz="3200" b="0" i="0" u="none" strike="noStrike" kern="1200" cap="none" spc="0" normalizeH="0" baseline="0" noProof="0" dirty="0">
              <a:ln>
                <a:noFill/>
              </a:ln>
              <a:solidFill>
                <a:srgbClr val="000000"/>
              </a:solidFill>
              <a:effectLst/>
              <a:uLnTx/>
              <a:uFillTx/>
              <a:latin typeface="+mn-lt"/>
              <a:ea typeface="+mn-ea"/>
              <a:cs typeface="+mn-cs"/>
              <a:sym typeface="Symbol" panose="05050102010706020507" pitchFamily="18" charset="2"/>
            </a:endParaRPr>
          </a:p>
          <a:p>
            <a:pPr marL="457200" marR="0" lvl="0" indent="-457200" algn="l" defTabSz="449580" rtl="0" eaLnBrk="0" fontAlgn="base" latinLnBrk="0" hangingPunct="0">
              <a:lnSpc>
                <a:spcPct val="93000"/>
              </a:lnSpc>
              <a:spcBef>
                <a:spcPts val="1425"/>
              </a:spcBef>
              <a:spcAft>
                <a:spcPct val="0"/>
              </a:spcAft>
              <a:buClr>
                <a:srgbClr val="000000"/>
              </a:buClr>
              <a:buSzPct val="100000"/>
              <a:buFont typeface="Arial" panose="020B0604020202020204" pitchFamily="34" charset="0"/>
              <a:buChar char="•"/>
              <a:defRPr/>
            </a:pPr>
            <a:r>
              <a:rPr kumimoji="0" lang="en-US" sz="3200" b="0" i="0" u="none" strike="noStrike" kern="1200" cap="none" spc="0" normalizeH="0" baseline="0" noProof="0" dirty="0">
                <a:ln>
                  <a:noFill/>
                </a:ln>
                <a:solidFill>
                  <a:srgbClr val="000000"/>
                </a:solidFill>
                <a:effectLst/>
                <a:uLnTx/>
                <a:uFillTx/>
                <a:latin typeface="+mn-lt"/>
                <a:ea typeface="+mn-ea"/>
                <a:cs typeface="+mn-cs"/>
                <a:sym typeface="Symbol" panose="05050102010706020507" pitchFamily="18" charset="2"/>
              </a:rPr>
              <a:t>The Huffman coding algorithm produces optimal symbol codes</a:t>
            </a:r>
            <a:endParaRPr kumimoji="0" lang="en-US" sz="3200" b="0" i="0" u="none" strike="noStrike" kern="1200" cap="none" spc="0" normalizeH="0" baseline="0" noProof="0" dirty="0">
              <a:ln>
                <a:noFill/>
              </a:ln>
              <a:solidFill>
                <a:srgbClr val="000000"/>
              </a:solidFill>
              <a:effectLst/>
              <a:uLnTx/>
              <a:uFillTx/>
              <a:latin typeface="+mn-lt"/>
              <a:ea typeface="+mn-ea"/>
              <a:cs typeface="+mn-cs"/>
              <a:sym typeface="Symbol" panose="05050102010706020507" pitchFamily="18" charset="2"/>
            </a:endParaRPr>
          </a:p>
          <a:p>
            <a:pPr marL="342900" marR="0" lvl="0" indent="-342900" algn="l" defTabSz="449580" rtl="0" eaLnBrk="0" fontAlgn="base" latinLnBrk="0" hangingPunct="0">
              <a:lnSpc>
                <a:spcPct val="93000"/>
              </a:lnSpc>
              <a:spcBef>
                <a:spcPts val="1425"/>
              </a:spcBef>
              <a:spcAft>
                <a:spcPct val="0"/>
              </a:spcAft>
              <a:buClr>
                <a:srgbClr val="000000"/>
              </a:buClr>
              <a:buSzPct val="100000"/>
              <a:buFont typeface="Times New Roman" panose="02020603050405020304" pitchFamily="18" charset="0"/>
              <a:buNone/>
              <a:defRPr/>
            </a:pPr>
            <a:endParaRPr kumimoji="0" lang="en-US" sz="3200" b="0" i="0" u="none" strike="noStrike" kern="1200" cap="none" spc="0" normalizeH="0" baseline="0" noProof="0" dirty="0">
              <a:ln>
                <a:noFill/>
              </a:ln>
              <a:solidFill>
                <a:srgbClr val="000000"/>
              </a:solidFill>
              <a:effectLst/>
              <a:uLnTx/>
              <a:uFillTx/>
              <a:latin typeface="+mn-lt"/>
              <a:ea typeface="+mn-ea"/>
              <a:cs typeface="+mn-cs"/>
              <a:sym typeface="Symbol" panose="05050102010706020507" pitchFamily="18" charset="2"/>
            </a:endParaRPr>
          </a:p>
        </p:txBody>
      </p:sp>
      <p:sp>
        <p:nvSpPr>
          <p:cNvPr id="438276"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438277"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39298" name="Rectangle 2"/>
          <p:cNvSpPr>
            <a:spLocks noGrp="1"/>
          </p:cNvSpPr>
          <p:nvPr>
            <p:ph type="title"/>
          </p:nvPr>
        </p:nvSpPr>
        <p:spPr>
          <a:ln/>
        </p:spPr>
        <p:txBody>
          <a:bodyPr vert="horz" wrap="square" lIns="0" tIns="0" rIns="0" bIns="0" anchor="ctr"/>
          <a:p>
            <a:r>
              <a:rPr lang="en-US" altLang="en-US" dirty="0"/>
              <a:t>Symbol Codes</a:t>
            </a:r>
            <a:endParaRPr lang="en-US" altLang="en-US" dirty="0"/>
          </a:p>
        </p:txBody>
      </p:sp>
      <p:sp>
        <p:nvSpPr>
          <p:cNvPr id="439299" name="Rectangle 3"/>
          <p:cNvSpPr>
            <a:spLocks noGrp="1"/>
          </p:cNvSpPr>
          <p:nvPr>
            <p:ph idx="1"/>
          </p:nvPr>
        </p:nvSpPr>
        <p:spPr>
          <a:xfrm>
            <a:off x="2016125" y="1768475"/>
            <a:ext cx="7553325" cy="4379913"/>
          </a:xfrm>
          <a:ln/>
        </p:spPr>
        <p:txBody>
          <a:bodyPr vert="horz" wrap="square" lIns="0" tIns="28440" rIns="0" bIns="0" anchor="t"/>
          <a:p>
            <a:pPr>
              <a:buClr>
                <a:srgbClr val="000000"/>
              </a:buClr>
              <a:buSzPct val="100000"/>
              <a:buFont typeface="Arial" panose="020B0604020202020204" pitchFamily="34" charset="0"/>
              <a:buChar char="•"/>
            </a:pPr>
            <a:r>
              <a:rPr lang="en-US" altLang="en-US" sz="2400" dirty="0">
                <a:latin typeface="Times New Roman" panose="02020603050405020304" pitchFamily="18" charset="0"/>
                <a:cs typeface="Times New Roman" panose="02020603050405020304" pitchFamily="18" charset="0"/>
              </a:rPr>
              <a:t>Notations:</a:t>
            </a:r>
            <a:endParaRPr lang="en-US" altLang="en-US" sz="2400" dirty="0">
              <a:latin typeface="Times New Roman" panose="02020603050405020304" pitchFamily="18" charset="0"/>
              <a:cs typeface="Times New Roman" panose="02020603050405020304" pitchFamily="18" charset="0"/>
            </a:endParaRPr>
          </a:p>
          <a:p>
            <a:pPr marL="800100" lvl="1" indent="-342900">
              <a:buClr>
                <a:srgbClr val="000000"/>
              </a:buClr>
              <a:buSzPct val="100000"/>
              <a:buFont typeface="Arial" panose="020B0604020202020204" pitchFamily="34" charset="0"/>
              <a:buChar char="•"/>
            </a:pPr>
            <a:r>
              <a:rPr lang="en-US" altLang="en-US" sz="2400" dirty="0">
                <a:latin typeface="Times New Roman" panose="02020603050405020304" pitchFamily="18" charset="0"/>
                <a:cs typeface="Times New Roman" panose="02020603050405020304" pitchFamily="18" charset="0"/>
              </a:rPr>
              <a:t>A</a:t>
            </a:r>
            <a:r>
              <a:rPr lang="en-US" altLang="en-US" sz="2400" baseline="30000" dirty="0">
                <a:latin typeface="Times New Roman" panose="02020603050405020304" pitchFamily="18" charset="0"/>
                <a:cs typeface="Times New Roman" panose="02020603050405020304" pitchFamily="18" charset="0"/>
              </a:rPr>
              <a:t>N</a:t>
            </a:r>
            <a:r>
              <a:rPr lang="en-US" altLang="en-US" sz="2400" dirty="0">
                <a:latin typeface="Times New Roman" panose="02020603050405020304" pitchFamily="18" charset="0"/>
                <a:cs typeface="Times New Roman" panose="02020603050405020304" pitchFamily="18" charset="0"/>
              </a:rPr>
              <a:t>: all strings of length N</a:t>
            </a:r>
            <a:endParaRPr lang="en-US" altLang="en-US" sz="2400" dirty="0">
              <a:latin typeface="Times New Roman" panose="02020603050405020304" pitchFamily="18" charset="0"/>
              <a:cs typeface="Times New Roman" panose="02020603050405020304" pitchFamily="18" charset="0"/>
            </a:endParaRPr>
          </a:p>
          <a:p>
            <a:pPr marL="800100" lvl="1" indent="-342900">
              <a:buClr>
                <a:srgbClr val="000000"/>
              </a:buClr>
              <a:buSzPct val="100000"/>
              <a:buFont typeface="Arial" panose="020B0604020202020204" pitchFamily="34" charset="0"/>
              <a:buChar char="•"/>
            </a:pPr>
            <a:r>
              <a:rPr lang="en-US" altLang="en-US" sz="2400" dirty="0">
                <a:latin typeface="Times New Roman" panose="02020603050405020304" pitchFamily="18" charset="0"/>
                <a:cs typeface="Times New Roman" panose="02020603050405020304" pitchFamily="18" charset="0"/>
              </a:rPr>
              <a:t>A</a:t>
            </a:r>
            <a:r>
              <a:rPr lang="en-US" altLang="en-US" sz="2400" baseline="30000" dirty="0">
                <a:latin typeface="Times New Roman" panose="02020603050405020304" pitchFamily="18" charset="0"/>
                <a:cs typeface="Times New Roman" panose="02020603050405020304" pitchFamily="18" charset="0"/>
              </a:rPr>
              <a:t>+</a:t>
            </a:r>
            <a:r>
              <a:rPr lang="en-US" altLang="en-US" sz="2400" dirty="0">
                <a:latin typeface="Times New Roman" panose="02020603050405020304" pitchFamily="18" charset="0"/>
                <a:cs typeface="Times New Roman" panose="02020603050405020304" pitchFamily="18" charset="0"/>
              </a:rPr>
              <a:t>: all strings of finite length</a:t>
            </a:r>
            <a:endParaRPr lang="en-US" altLang="en-US" sz="2400" dirty="0">
              <a:latin typeface="Times New Roman" panose="02020603050405020304" pitchFamily="18" charset="0"/>
              <a:cs typeface="Times New Roman" panose="02020603050405020304" pitchFamily="18" charset="0"/>
            </a:endParaRPr>
          </a:p>
          <a:p>
            <a:pPr marL="800100" lvl="1" indent="-342900">
              <a:buClr>
                <a:srgbClr val="000000"/>
              </a:buClr>
              <a:buSzPct val="100000"/>
              <a:buFont typeface="Arial" panose="020B0604020202020204" pitchFamily="34" charset="0"/>
              <a:buChar char="•"/>
            </a:pPr>
            <a:r>
              <a:rPr lang="en-US" altLang="en-US" sz="2400" dirty="0">
                <a:latin typeface="Times New Roman" panose="02020603050405020304" pitchFamily="18" charset="0"/>
                <a:cs typeface="Times New Roman" panose="02020603050405020304" pitchFamily="18" charset="0"/>
              </a:rPr>
              <a:t>{0,1}</a:t>
            </a:r>
            <a:r>
              <a:rPr lang="en-US" altLang="en-US" sz="2400" baseline="30000" dirty="0">
                <a:latin typeface="Times New Roman" panose="02020603050405020304" pitchFamily="18" charset="0"/>
                <a:cs typeface="Times New Roman" panose="02020603050405020304" pitchFamily="18" charset="0"/>
              </a:rPr>
              <a:t>3</a:t>
            </a:r>
            <a:r>
              <a:rPr lang="en-US" altLang="en-US" sz="2400" dirty="0">
                <a:latin typeface="Times New Roman" panose="02020603050405020304" pitchFamily="18" charset="0"/>
                <a:cs typeface="Times New Roman" panose="02020603050405020304" pitchFamily="18" charset="0"/>
              </a:rPr>
              <a:t>={000,001,010,</a:t>
            </a:r>
            <a:r>
              <a:rPr lang="en-US" altLang="en-US" sz="2400" dirty="0">
                <a:latin typeface="Times New Roman" panose="02020603050405020304" pitchFamily="18" charset="0"/>
                <a:ea typeface="Times New Roman" panose="02020603050405020304" pitchFamily="18" charset="0"/>
              </a:rPr>
              <a:t>…</a:t>
            </a:r>
            <a:r>
              <a:rPr lang="en-US" altLang="en-US" sz="2400" dirty="0">
                <a:latin typeface="Times New Roman" panose="02020603050405020304" pitchFamily="18" charset="0"/>
                <a:cs typeface="Times New Roman" panose="02020603050405020304" pitchFamily="18" charset="0"/>
              </a:rPr>
              <a:t>,111}</a:t>
            </a:r>
            <a:endParaRPr lang="en-US" altLang="en-US" sz="2400" dirty="0">
              <a:latin typeface="Times New Roman" panose="02020603050405020304" pitchFamily="18" charset="0"/>
              <a:cs typeface="Times New Roman" panose="02020603050405020304" pitchFamily="18" charset="0"/>
            </a:endParaRPr>
          </a:p>
          <a:p>
            <a:pPr marL="800100" lvl="1" indent="-342900">
              <a:buClr>
                <a:srgbClr val="000000"/>
              </a:buClr>
              <a:buSzPct val="100000"/>
              <a:buFont typeface="Arial" panose="020B0604020202020204" pitchFamily="34" charset="0"/>
              <a:buChar char="•"/>
            </a:pPr>
            <a:r>
              <a:rPr lang="en-US" altLang="en-US" sz="2400" dirty="0">
                <a:latin typeface="Times New Roman" panose="02020603050405020304" pitchFamily="18" charset="0"/>
                <a:cs typeface="Times New Roman" panose="02020603050405020304" pitchFamily="18" charset="0"/>
              </a:rPr>
              <a:t>{0,1}</a:t>
            </a:r>
            <a:r>
              <a:rPr lang="en-US" altLang="en-US" sz="2400" baseline="30000" dirty="0">
                <a:latin typeface="Times New Roman" panose="02020603050405020304" pitchFamily="18" charset="0"/>
                <a:cs typeface="Times New Roman" panose="02020603050405020304" pitchFamily="18" charset="0"/>
              </a:rPr>
              <a:t>+</a:t>
            </a:r>
            <a:r>
              <a:rPr lang="en-US" altLang="en-US" sz="2400" dirty="0">
                <a:latin typeface="Times New Roman" panose="02020603050405020304" pitchFamily="18" charset="0"/>
                <a:cs typeface="Times New Roman" panose="02020603050405020304" pitchFamily="18" charset="0"/>
              </a:rPr>
              <a:t>={0,1,00,01,10,11,000,001,</a:t>
            </a:r>
            <a:r>
              <a:rPr lang="en-US" altLang="en-US" sz="2400" dirty="0">
                <a:latin typeface="Times New Roman" panose="02020603050405020304" pitchFamily="18" charset="0"/>
                <a:ea typeface="Times New Roman" panose="02020603050405020304" pitchFamily="18" charset="0"/>
              </a:rPr>
              <a:t>…</a:t>
            </a:r>
            <a:r>
              <a:rPr lang="en-US" altLang="en-US" sz="2400" dirty="0">
                <a:latin typeface="Times New Roman" panose="02020603050405020304" pitchFamily="18" charset="0"/>
                <a:cs typeface="Times New Roman" panose="02020603050405020304" pitchFamily="18" charset="0"/>
              </a:rPr>
              <a:t>}</a:t>
            </a:r>
            <a:endParaRPr lang="en-US" altLang="en-US" sz="2400" dirty="0">
              <a:latin typeface="Times New Roman" panose="02020603050405020304" pitchFamily="18" charset="0"/>
              <a:cs typeface="Times New Roman" panose="02020603050405020304" pitchFamily="18" charset="0"/>
            </a:endParaRPr>
          </a:p>
          <a:p>
            <a:pPr>
              <a:buClr>
                <a:srgbClr val="000000"/>
              </a:buClr>
              <a:buSzPct val="100000"/>
              <a:buFont typeface="Arial" panose="020B0604020202020204" pitchFamily="34" charset="0"/>
              <a:buChar char="•"/>
            </a:pPr>
            <a:endParaRPr lang="en-US" altLang="en-US" sz="2400" dirty="0">
              <a:latin typeface="Times New Roman" panose="02020603050405020304" pitchFamily="18" charset="0"/>
              <a:cs typeface="Times New Roman" panose="02020603050405020304" pitchFamily="18" charset="0"/>
            </a:endParaRPr>
          </a:p>
          <a:p>
            <a:pPr>
              <a:buClr>
                <a:srgbClr val="000000"/>
              </a:buClr>
              <a:buSzPct val="100000"/>
              <a:buFont typeface="Arial" panose="020B0604020202020204" pitchFamily="34" charset="0"/>
              <a:buChar char="•"/>
            </a:pPr>
            <a:r>
              <a:rPr lang="en-US" altLang="en-US" sz="2400" dirty="0">
                <a:latin typeface="Times New Roman" panose="02020603050405020304" pitchFamily="18" charset="0"/>
                <a:cs typeface="Times New Roman" panose="02020603050405020304" pitchFamily="18" charset="0"/>
              </a:rPr>
              <a:t>A symbol code C for an ensemble X is a mapping from A</a:t>
            </a:r>
            <a:r>
              <a:rPr lang="en-US" altLang="en-US" sz="2400" baseline="-25000" dirty="0">
                <a:latin typeface="Times New Roman" panose="02020603050405020304" pitchFamily="18" charset="0"/>
                <a:cs typeface="Times New Roman" panose="02020603050405020304" pitchFamily="18" charset="0"/>
              </a:rPr>
              <a:t>x</a:t>
            </a:r>
            <a:r>
              <a:rPr lang="en-US" altLang="en-US" sz="2400" dirty="0">
                <a:latin typeface="Times New Roman" panose="02020603050405020304" pitchFamily="18" charset="0"/>
                <a:cs typeface="Times New Roman" panose="02020603050405020304" pitchFamily="18" charset="0"/>
              </a:rPr>
              <a:t> (range of x values) to {0,1}</a:t>
            </a:r>
            <a:r>
              <a:rPr lang="en-US" altLang="en-US" sz="2400" baseline="30000" dirty="0">
                <a:latin typeface="Times New Roman" panose="02020603050405020304" pitchFamily="18" charset="0"/>
                <a:cs typeface="Times New Roman" panose="02020603050405020304" pitchFamily="18" charset="0"/>
              </a:rPr>
              <a:t>+</a:t>
            </a:r>
            <a:endParaRPr lang="en-US" altLang="en-US" sz="2400" dirty="0">
              <a:latin typeface="Times New Roman" panose="02020603050405020304" pitchFamily="18" charset="0"/>
              <a:cs typeface="Times New Roman" panose="02020603050405020304" pitchFamily="18" charset="0"/>
            </a:endParaRPr>
          </a:p>
          <a:p>
            <a:pPr>
              <a:buClr>
                <a:srgbClr val="000000"/>
              </a:buClr>
              <a:buSzPct val="100000"/>
              <a:buFont typeface="Arial" panose="020B0604020202020204" pitchFamily="34" charset="0"/>
              <a:buChar char="•"/>
            </a:pPr>
            <a:r>
              <a:rPr lang="en-US" altLang="en-US" sz="2400" dirty="0">
                <a:latin typeface="Times New Roman" panose="02020603050405020304" pitchFamily="18" charset="0"/>
                <a:cs typeface="Times New Roman" panose="02020603050405020304" pitchFamily="18" charset="0"/>
              </a:rPr>
              <a:t>c(x): codeword for x, l(x): length of codeword</a:t>
            </a:r>
            <a:endParaRPr lang="en-US" altLang="en-US" sz="2400" dirty="0">
              <a:latin typeface="Times New Roman" panose="02020603050405020304" pitchFamily="18" charset="0"/>
              <a:cs typeface="Times New Roman" panose="02020603050405020304" pitchFamily="18" charset="0"/>
            </a:endParaRPr>
          </a:p>
          <a:p>
            <a:pPr>
              <a:buClr>
                <a:srgbClr val="000000"/>
              </a:buClr>
              <a:buSzPct val="100000"/>
              <a:buNone/>
            </a:pPr>
            <a:endParaRPr lang="en-US" altLang="en-US" dirty="0"/>
          </a:p>
        </p:txBody>
      </p:sp>
      <p:sp>
        <p:nvSpPr>
          <p:cNvPr id="439300"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439301"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40322" name="Rectangle 2"/>
          <p:cNvSpPr>
            <a:spLocks noGrp="1"/>
          </p:cNvSpPr>
          <p:nvPr>
            <p:ph type="title"/>
          </p:nvPr>
        </p:nvSpPr>
        <p:spPr>
          <a:xfrm>
            <a:off x="503238" y="303213"/>
            <a:ext cx="9074150" cy="1258887"/>
          </a:xfrm>
          <a:ln/>
        </p:spPr>
        <p:txBody>
          <a:bodyPr vert="horz" wrap="square" lIns="0" tIns="0" rIns="0" bIns="0" anchor="ctr"/>
          <a:p>
            <a:r>
              <a:rPr lang="en-US" altLang="en-US" dirty="0"/>
              <a:t>Example</a:t>
            </a:r>
            <a:endParaRPr lang="en-US" altLang="en-US" dirty="0"/>
          </a:p>
        </p:txBody>
      </p:sp>
      <p:sp>
        <p:nvSpPr>
          <p:cNvPr id="440323" name="Rectangle 3"/>
          <p:cNvSpPr>
            <a:spLocks noGrp="1"/>
          </p:cNvSpPr>
          <p:nvPr>
            <p:ph type="body" sz="half" idx="1"/>
          </p:nvPr>
        </p:nvSpPr>
        <p:spPr>
          <a:xfrm>
            <a:off x="2087563" y="1825625"/>
            <a:ext cx="4452937" cy="4989513"/>
          </a:xfrm>
          <a:ln/>
        </p:spPr>
        <p:txBody>
          <a:bodyPr vert="horz" wrap="square" lIns="0" tIns="28440" rIns="0" bIns="0" anchor="t"/>
          <a:p>
            <a:pPr marL="0" indent="0">
              <a:buClr>
                <a:srgbClr val="000000"/>
              </a:buClr>
              <a:buSzPct val="100000"/>
              <a:buFont typeface="Times New Roman" panose="02020603050405020304" pitchFamily="18" charset="0"/>
              <a:buNone/>
            </a:pPr>
            <a:r>
              <a:rPr lang="en-US" altLang="en-US" sz="2600" dirty="0"/>
              <a:t>Ensemble X:</a:t>
            </a:r>
            <a:endParaRPr lang="en-US" altLang="en-US" sz="2600" dirty="0"/>
          </a:p>
          <a:p>
            <a:pPr marL="457200" lvl="1" indent="0">
              <a:buClr>
                <a:srgbClr val="000000"/>
              </a:buClr>
              <a:buSzPct val="100000"/>
              <a:buNone/>
            </a:pPr>
            <a:r>
              <a:rPr lang="en-US" altLang="en-US" sz="2200" dirty="0"/>
              <a:t>A</a:t>
            </a:r>
            <a:r>
              <a:rPr lang="en-US" altLang="en-US" sz="2200" baseline="-25000" dirty="0"/>
              <a:t>x</a:t>
            </a:r>
            <a:r>
              <a:rPr lang="en-US" altLang="en-US" sz="2200" dirty="0"/>
              <a:t>= {  a  ,  b ,  c  ,  d  }</a:t>
            </a:r>
            <a:endParaRPr lang="en-US" altLang="en-US" sz="2200" dirty="0"/>
          </a:p>
          <a:p>
            <a:pPr marL="457200" lvl="1" indent="0">
              <a:buClr>
                <a:srgbClr val="000000"/>
              </a:buClr>
              <a:buSzPct val="100000"/>
              <a:buNone/>
            </a:pPr>
            <a:r>
              <a:rPr lang="en-US" altLang="en-US" sz="2200" dirty="0"/>
              <a:t>P</a:t>
            </a:r>
            <a:r>
              <a:rPr lang="en-US" altLang="en-US" sz="2200" baseline="-25000" dirty="0"/>
              <a:t>x</a:t>
            </a:r>
            <a:r>
              <a:rPr lang="en-US" altLang="en-US" sz="2200" dirty="0"/>
              <a:t>= {</a:t>
            </a:r>
            <a:r>
              <a:rPr lang="en-US" altLang="en-US" sz="2000" dirty="0"/>
              <a:t>1/2  , 1/4 , 1/8 ,  1/8</a:t>
            </a:r>
            <a:r>
              <a:rPr lang="en-US" altLang="en-US" sz="2200" dirty="0"/>
              <a:t>}</a:t>
            </a:r>
            <a:endParaRPr lang="en-US" altLang="en-US" sz="2200" dirty="0"/>
          </a:p>
          <a:p>
            <a:pPr marL="457200" lvl="1" indent="0">
              <a:buClr>
                <a:srgbClr val="000000"/>
              </a:buClr>
              <a:buSzPct val="100000"/>
              <a:buNone/>
            </a:pPr>
            <a:endParaRPr lang="en-US" altLang="en-US" sz="2200" dirty="0"/>
          </a:p>
          <a:p>
            <a:pPr marL="0" indent="0">
              <a:buClr>
                <a:srgbClr val="000000"/>
              </a:buClr>
              <a:buSzPct val="100000"/>
              <a:buFont typeface="Times New Roman" panose="02020603050405020304" pitchFamily="18" charset="0"/>
              <a:buNone/>
            </a:pPr>
            <a:r>
              <a:rPr lang="en-US" altLang="en-US" sz="2600" dirty="0"/>
              <a:t>c(a)= 1000</a:t>
            </a:r>
            <a:endParaRPr lang="en-US" altLang="en-US" sz="2600" dirty="0"/>
          </a:p>
          <a:p>
            <a:pPr marL="0" indent="0">
              <a:buClr>
                <a:srgbClr val="000000"/>
              </a:buClr>
              <a:buSzPct val="100000"/>
              <a:buFont typeface="Times New Roman" panose="02020603050405020304" pitchFamily="18" charset="0"/>
              <a:buNone/>
            </a:pPr>
            <a:r>
              <a:rPr lang="en-US" altLang="en-US" sz="2600" dirty="0"/>
              <a:t>c</a:t>
            </a:r>
            <a:r>
              <a:rPr lang="en-US" altLang="en-US" sz="2600" baseline="30000" dirty="0"/>
              <a:t>+</a:t>
            </a:r>
            <a:r>
              <a:rPr lang="en-US" altLang="en-US" sz="2600" dirty="0"/>
              <a:t>(acd)=</a:t>
            </a:r>
            <a:endParaRPr lang="en-US" altLang="en-US" sz="2600" dirty="0"/>
          </a:p>
          <a:p>
            <a:pPr marL="457200" lvl="1" indent="0">
              <a:buClr>
                <a:srgbClr val="000000"/>
              </a:buClr>
              <a:buSzPct val="100000"/>
              <a:buFontTx/>
              <a:buNone/>
            </a:pPr>
            <a:r>
              <a:rPr lang="en-US" altLang="en-US" sz="2200" dirty="0"/>
              <a:t>100000100001</a:t>
            </a:r>
            <a:endParaRPr lang="en-US" altLang="en-US" sz="2200" dirty="0"/>
          </a:p>
          <a:p>
            <a:pPr marL="457200" lvl="1" indent="0">
              <a:buClr>
                <a:srgbClr val="000000"/>
              </a:buClr>
              <a:buSzPct val="100000"/>
              <a:buFontTx/>
              <a:buNone/>
            </a:pPr>
            <a:r>
              <a:rPr lang="en-US" altLang="en-US" sz="2200" dirty="0"/>
              <a:t>(called the </a:t>
            </a:r>
            <a:r>
              <a:rPr lang="en-US" altLang="en-US" sz="2200" u="sng" dirty="0"/>
              <a:t>extended</a:t>
            </a:r>
            <a:r>
              <a:rPr lang="en-US" altLang="en-US" sz="2200" dirty="0"/>
              <a:t> code)</a:t>
            </a:r>
            <a:endParaRPr lang="en-US" altLang="en-US" sz="2200" dirty="0"/>
          </a:p>
          <a:p>
            <a:pPr marL="457200" lvl="1" indent="0">
              <a:buClr>
                <a:srgbClr val="000000"/>
              </a:buClr>
              <a:buSzPct val="100000"/>
              <a:buNone/>
            </a:pPr>
            <a:endParaRPr lang="en-US" altLang="en-US" sz="2200" dirty="0"/>
          </a:p>
        </p:txBody>
      </p:sp>
      <p:grpSp>
        <p:nvGrpSpPr>
          <p:cNvPr id="440324" name="Group 50"/>
          <p:cNvGrpSpPr/>
          <p:nvPr/>
        </p:nvGrpSpPr>
        <p:grpSpPr>
          <a:xfrm>
            <a:off x="5545138" y="2940050"/>
            <a:ext cx="3527425" cy="2495550"/>
            <a:chOff x="3120" y="1920"/>
            <a:chExt cx="2016" cy="1369"/>
          </a:xfrm>
        </p:grpSpPr>
        <p:sp>
          <p:nvSpPr>
            <p:cNvPr id="440327" name="Rectangle 19"/>
            <p:cNvSpPr/>
            <p:nvPr/>
          </p:nvSpPr>
          <p:spPr>
            <a:xfrm>
              <a:off x="4624" y="3016"/>
              <a:ext cx="512" cy="273"/>
            </a:xfrm>
            <a:prstGeom prst="rect">
              <a:avLst/>
            </a:prstGeom>
            <a:noFill/>
            <a:ln w="9525">
              <a:noFill/>
            </a:ln>
          </p:spPr>
          <p:txBody>
            <a:bodyPr/>
            <a:p>
              <a:pPr algn="ctr">
                <a:spcBef>
                  <a:spcPct val="20000"/>
                </a:spcBef>
              </a:pPr>
              <a:r>
                <a:rPr lang="en-US" altLang="en-US" dirty="0">
                  <a:solidFill>
                    <a:schemeClr val="tx1"/>
                  </a:solidFill>
                  <a:latin typeface="Arial" panose="020B0604020202020204" pitchFamily="34" charset="0"/>
                </a:rPr>
                <a:t>4</a:t>
              </a:r>
              <a:endParaRPr lang="en-US" altLang="en-US" dirty="0">
                <a:solidFill>
                  <a:schemeClr val="tx1"/>
                </a:solidFill>
                <a:latin typeface="Arial" panose="020B0604020202020204" pitchFamily="34" charset="0"/>
              </a:endParaRPr>
            </a:p>
          </p:txBody>
        </p:sp>
        <p:sp>
          <p:nvSpPr>
            <p:cNvPr id="440328" name="Rectangle 18"/>
            <p:cNvSpPr/>
            <p:nvPr/>
          </p:nvSpPr>
          <p:spPr>
            <a:xfrm>
              <a:off x="4112" y="3016"/>
              <a:ext cx="512" cy="273"/>
            </a:xfrm>
            <a:prstGeom prst="rect">
              <a:avLst/>
            </a:prstGeom>
            <a:noFill/>
            <a:ln w="9525">
              <a:noFill/>
            </a:ln>
          </p:spPr>
          <p:txBody>
            <a:bodyPr/>
            <a:p>
              <a:pPr>
                <a:spcBef>
                  <a:spcPct val="20000"/>
                </a:spcBef>
              </a:pPr>
              <a:r>
                <a:rPr lang="en-US" altLang="en-US" dirty="0">
                  <a:solidFill>
                    <a:schemeClr val="tx1"/>
                  </a:solidFill>
                  <a:latin typeface="Arial" panose="020B0604020202020204" pitchFamily="34" charset="0"/>
                </a:rPr>
                <a:t>0001</a:t>
              </a:r>
              <a:endParaRPr lang="en-US" altLang="en-US" dirty="0">
                <a:solidFill>
                  <a:schemeClr val="tx1"/>
                </a:solidFill>
                <a:latin typeface="Arial" panose="020B0604020202020204" pitchFamily="34" charset="0"/>
              </a:endParaRPr>
            </a:p>
          </p:txBody>
        </p:sp>
        <p:sp>
          <p:nvSpPr>
            <p:cNvPr id="440329" name="Rectangle 17"/>
            <p:cNvSpPr/>
            <p:nvPr/>
          </p:nvSpPr>
          <p:spPr>
            <a:xfrm>
              <a:off x="3600" y="3016"/>
              <a:ext cx="512" cy="273"/>
            </a:xfrm>
            <a:prstGeom prst="rect">
              <a:avLst/>
            </a:prstGeom>
            <a:noFill/>
            <a:ln w="9525">
              <a:noFill/>
            </a:ln>
          </p:spPr>
          <p:txBody>
            <a:bodyPr/>
            <a:p>
              <a:pPr algn="ctr">
                <a:spcBef>
                  <a:spcPct val="20000"/>
                </a:spcBef>
              </a:pPr>
              <a:r>
                <a:rPr lang="en-US" altLang="en-US" dirty="0">
                  <a:solidFill>
                    <a:schemeClr val="tx1"/>
                  </a:solidFill>
                  <a:latin typeface="Arial" panose="020B0604020202020204" pitchFamily="34" charset="0"/>
                </a:rPr>
                <a:t>d</a:t>
              </a:r>
              <a:endParaRPr lang="en-US" altLang="en-US" dirty="0">
                <a:solidFill>
                  <a:schemeClr val="tx1"/>
                </a:solidFill>
                <a:latin typeface="Arial" panose="020B0604020202020204" pitchFamily="34" charset="0"/>
              </a:endParaRPr>
            </a:p>
          </p:txBody>
        </p:sp>
        <p:sp>
          <p:nvSpPr>
            <p:cNvPr id="440330" name="Rectangle 16"/>
            <p:cNvSpPr/>
            <p:nvPr/>
          </p:nvSpPr>
          <p:spPr>
            <a:xfrm>
              <a:off x="4624" y="2743"/>
              <a:ext cx="512" cy="273"/>
            </a:xfrm>
            <a:prstGeom prst="rect">
              <a:avLst/>
            </a:prstGeom>
            <a:noFill/>
            <a:ln w="9525">
              <a:noFill/>
            </a:ln>
          </p:spPr>
          <p:txBody>
            <a:bodyPr/>
            <a:p>
              <a:pPr algn="ctr">
                <a:spcBef>
                  <a:spcPct val="20000"/>
                </a:spcBef>
              </a:pPr>
              <a:r>
                <a:rPr lang="en-US" altLang="en-US" dirty="0">
                  <a:solidFill>
                    <a:schemeClr val="tx1"/>
                  </a:solidFill>
                  <a:latin typeface="Arial" panose="020B0604020202020204" pitchFamily="34" charset="0"/>
                </a:rPr>
                <a:t>4</a:t>
              </a:r>
              <a:endParaRPr lang="en-US" altLang="en-US" dirty="0">
                <a:solidFill>
                  <a:schemeClr val="tx1"/>
                </a:solidFill>
                <a:latin typeface="Arial" panose="020B0604020202020204" pitchFamily="34" charset="0"/>
              </a:endParaRPr>
            </a:p>
          </p:txBody>
        </p:sp>
        <p:sp>
          <p:nvSpPr>
            <p:cNvPr id="440331" name="Rectangle 15"/>
            <p:cNvSpPr/>
            <p:nvPr/>
          </p:nvSpPr>
          <p:spPr>
            <a:xfrm>
              <a:off x="4112" y="2743"/>
              <a:ext cx="512" cy="273"/>
            </a:xfrm>
            <a:prstGeom prst="rect">
              <a:avLst/>
            </a:prstGeom>
            <a:noFill/>
            <a:ln w="9525">
              <a:noFill/>
            </a:ln>
          </p:spPr>
          <p:txBody>
            <a:bodyPr/>
            <a:p>
              <a:pPr>
                <a:spcBef>
                  <a:spcPct val="20000"/>
                </a:spcBef>
              </a:pPr>
              <a:r>
                <a:rPr lang="en-US" altLang="en-US" dirty="0">
                  <a:solidFill>
                    <a:schemeClr val="tx1"/>
                  </a:solidFill>
                  <a:latin typeface="Arial" panose="020B0604020202020204" pitchFamily="34" charset="0"/>
                </a:rPr>
                <a:t>0010</a:t>
              </a:r>
              <a:endParaRPr lang="en-US" altLang="en-US" dirty="0">
                <a:solidFill>
                  <a:schemeClr val="tx1"/>
                </a:solidFill>
                <a:latin typeface="Arial" panose="020B0604020202020204" pitchFamily="34" charset="0"/>
              </a:endParaRPr>
            </a:p>
          </p:txBody>
        </p:sp>
        <p:sp>
          <p:nvSpPr>
            <p:cNvPr id="440332" name="Rectangle 14"/>
            <p:cNvSpPr/>
            <p:nvPr/>
          </p:nvSpPr>
          <p:spPr>
            <a:xfrm>
              <a:off x="3600" y="2743"/>
              <a:ext cx="512" cy="273"/>
            </a:xfrm>
            <a:prstGeom prst="rect">
              <a:avLst/>
            </a:prstGeom>
            <a:noFill/>
            <a:ln w="9525">
              <a:noFill/>
            </a:ln>
          </p:spPr>
          <p:txBody>
            <a:bodyPr/>
            <a:p>
              <a:pPr algn="ctr">
                <a:spcBef>
                  <a:spcPct val="20000"/>
                </a:spcBef>
              </a:pPr>
              <a:r>
                <a:rPr lang="en-US" altLang="en-US" dirty="0">
                  <a:solidFill>
                    <a:schemeClr val="tx1"/>
                  </a:solidFill>
                  <a:latin typeface="Arial" panose="020B0604020202020204" pitchFamily="34" charset="0"/>
                </a:rPr>
                <a:t>c</a:t>
              </a:r>
              <a:endParaRPr lang="en-US" altLang="en-US" dirty="0">
                <a:solidFill>
                  <a:schemeClr val="tx1"/>
                </a:solidFill>
                <a:latin typeface="Arial" panose="020B0604020202020204" pitchFamily="34" charset="0"/>
              </a:endParaRPr>
            </a:p>
          </p:txBody>
        </p:sp>
        <p:sp>
          <p:nvSpPr>
            <p:cNvPr id="440333" name="Rectangle 13"/>
            <p:cNvSpPr/>
            <p:nvPr/>
          </p:nvSpPr>
          <p:spPr>
            <a:xfrm>
              <a:off x="4624" y="2469"/>
              <a:ext cx="512" cy="274"/>
            </a:xfrm>
            <a:prstGeom prst="rect">
              <a:avLst/>
            </a:prstGeom>
            <a:noFill/>
            <a:ln w="9525">
              <a:noFill/>
            </a:ln>
          </p:spPr>
          <p:txBody>
            <a:bodyPr/>
            <a:p>
              <a:pPr algn="ctr">
                <a:spcBef>
                  <a:spcPct val="20000"/>
                </a:spcBef>
              </a:pPr>
              <a:r>
                <a:rPr lang="en-US" altLang="en-US" dirty="0">
                  <a:solidFill>
                    <a:schemeClr val="tx1"/>
                  </a:solidFill>
                  <a:latin typeface="Arial" panose="020B0604020202020204" pitchFamily="34" charset="0"/>
                </a:rPr>
                <a:t>4</a:t>
              </a:r>
              <a:endParaRPr lang="en-US" altLang="en-US" dirty="0">
                <a:solidFill>
                  <a:schemeClr val="tx1"/>
                </a:solidFill>
                <a:latin typeface="Arial" panose="020B0604020202020204" pitchFamily="34" charset="0"/>
              </a:endParaRPr>
            </a:p>
          </p:txBody>
        </p:sp>
        <p:sp>
          <p:nvSpPr>
            <p:cNvPr id="440334" name="Rectangle 12"/>
            <p:cNvSpPr/>
            <p:nvPr/>
          </p:nvSpPr>
          <p:spPr>
            <a:xfrm>
              <a:off x="4112" y="2469"/>
              <a:ext cx="512" cy="274"/>
            </a:xfrm>
            <a:prstGeom prst="rect">
              <a:avLst/>
            </a:prstGeom>
            <a:noFill/>
            <a:ln w="9525">
              <a:noFill/>
            </a:ln>
          </p:spPr>
          <p:txBody>
            <a:bodyPr/>
            <a:p>
              <a:pPr>
                <a:spcBef>
                  <a:spcPct val="20000"/>
                </a:spcBef>
              </a:pPr>
              <a:r>
                <a:rPr lang="en-US" altLang="en-US" dirty="0">
                  <a:solidFill>
                    <a:schemeClr val="tx1"/>
                  </a:solidFill>
                  <a:latin typeface="Arial" panose="020B0604020202020204" pitchFamily="34" charset="0"/>
                </a:rPr>
                <a:t>0100</a:t>
              </a:r>
              <a:endParaRPr lang="en-US" altLang="en-US" dirty="0">
                <a:solidFill>
                  <a:schemeClr val="tx1"/>
                </a:solidFill>
                <a:latin typeface="Arial" panose="020B0604020202020204" pitchFamily="34" charset="0"/>
              </a:endParaRPr>
            </a:p>
          </p:txBody>
        </p:sp>
        <p:sp>
          <p:nvSpPr>
            <p:cNvPr id="440335" name="Rectangle 11"/>
            <p:cNvSpPr/>
            <p:nvPr/>
          </p:nvSpPr>
          <p:spPr>
            <a:xfrm>
              <a:off x="3600" y="2469"/>
              <a:ext cx="512" cy="274"/>
            </a:xfrm>
            <a:prstGeom prst="rect">
              <a:avLst/>
            </a:prstGeom>
            <a:noFill/>
            <a:ln w="9525">
              <a:noFill/>
            </a:ln>
          </p:spPr>
          <p:txBody>
            <a:bodyPr/>
            <a:p>
              <a:pPr algn="ctr">
                <a:spcBef>
                  <a:spcPct val="20000"/>
                </a:spcBef>
              </a:pPr>
              <a:r>
                <a:rPr lang="en-US" altLang="en-US" dirty="0">
                  <a:solidFill>
                    <a:schemeClr val="tx1"/>
                  </a:solidFill>
                  <a:latin typeface="Arial" panose="020B0604020202020204" pitchFamily="34" charset="0"/>
                </a:rPr>
                <a:t>b</a:t>
              </a:r>
              <a:endParaRPr lang="en-US" altLang="en-US" dirty="0">
                <a:solidFill>
                  <a:schemeClr val="tx1"/>
                </a:solidFill>
                <a:latin typeface="Arial" panose="020B0604020202020204" pitchFamily="34" charset="0"/>
              </a:endParaRPr>
            </a:p>
          </p:txBody>
        </p:sp>
        <p:sp>
          <p:nvSpPr>
            <p:cNvPr id="440336" name="Rectangle 10"/>
            <p:cNvSpPr/>
            <p:nvPr/>
          </p:nvSpPr>
          <p:spPr>
            <a:xfrm>
              <a:off x="4624" y="2196"/>
              <a:ext cx="512" cy="273"/>
            </a:xfrm>
            <a:prstGeom prst="rect">
              <a:avLst/>
            </a:prstGeom>
            <a:noFill/>
            <a:ln w="9525">
              <a:noFill/>
            </a:ln>
          </p:spPr>
          <p:txBody>
            <a:bodyPr/>
            <a:p>
              <a:pPr algn="ctr">
                <a:spcBef>
                  <a:spcPct val="20000"/>
                </a:spcBef>
              </a:pPr>
              <a:r>
                <a:rPr lang="en-US" altLang="en-US" dirty="0">
                  <a:solidFill>
                    <a:schemeClr val="tx1"/>
                  </a:solidFill>
                  <a:latin typeface="Arial" panose="020B0604020202020204" pitchFamily="34" charset="0"/>
                </a:rPr>
                <a:t>4</a:t>
              </a:r>
              <a:endParaRPr lang="en-US" altLang="en-US" dirty="0">
                <a:solidFill>
                  <a:schemeClr val="tx1"/>
                </a:solidFill>
                <a:latin typeface="Arial" panose="020B0604020202020204" pitchFamily="34" charset="0"/>
              </a:endParaRPr>
            </a:p>
          </p:txBody>
        </p:sp>
        <p:sp>
          <p:nvSpPr>
            <p:cNvPr id="440337" name="Rectangle 9"/>
            <p:cNvSpPr/>
            <p:nvPr/>
          </p:nvSpPr>
          <p:spPr>
            <a:xfrm>
              <a:off x="4112" y="2196"/>
              <a:ext cx="512" cy="273"/>
            </a:xfrm>
            <a:prstGeom prst="rect">
              <a:avLst/>
            </a:prstGeom>
            <a:noFill/>
            <a:ln w="9525">
              <a:noFill/>
            </a:ln>
          </p:spPr>
          <p:txBody>
            <a:bodyPr/>
            <a:p>
              <a:pPr>
                <a:spcBef>
                  <a:spcPct val="20000"/>
                </a:spcBef>
              </a:pPr>
              <a:r>
                <a:rPr lang="en-US" altLang="en-US" dirty="0">
                  <a:solidFill>
                    <a:schemeClr val="tx1"/>
                  </a:solidFill>
                  <a:latin typeface="Arial" panose="020B0604020202020204" pitchFamily="34" charset="0"/>
                </a:rPr>
                <a:t>1000</a:t>
              </a:r>
              <a:endParaRPr lang="en-US" altLang="en-US" dirty="0">
                <a:solidFill>
                  <a:schemeClr val="tx1"/>
                </a:solidFill>
                <a:latin typeface="Arial" panose="020B0604020202020204" pitchFamily="34" charset="0"/>
              </a:endParaRPr>
            </a:p>
          </p:txBody>
        </p:sp>
        <p:sp>
          <p:nvSpPr>
            <p:cNvPr id="440338" name="Rectangle 8"/>
            <p:cNvSpPr/>
            <p:nvPr/>
          </p:nvSpPr>
          <p:spPr>
            <a:xfrm>
              <a:off x="3600" y="2196"/>
              <a:ext cx="512" cy="273"/>
            </a:xfrm>
            <a:prstGeom prst="rect">
              <a:avLst/>
            </a:prstGeom>
            <a:noFill/>
            <a:ln w="9525">
              <a:noFill/>
            </a:ln>
          </p:spPr>
          <p:txBody>
            <a:bodyPr/>
            <a:p>
              <a:pPr algn="ctr">
                <a:spcBef>
                  <a:spcPct val="20000"/>
                </a:spcBef>
              </a:pPr>
              <a:r>
                <a:rPr lang="en-US" altLang="en-US" dirty="0">
                  <a:solidFill>
                    <a:schemeClr val="tx1"/>
                  </a:solidFill>
                  <a:latin typeface="Arial" panose="020B0604020202020204" pitchFamily="34" charset="0"/>
                </a:rPr>
                <a:t>a</a:t>
              </a:r>
              <a:endParaRPr lang="en-US" altLang="en-US" dirty="0">
                <a:solidFill>
                  <a:schemeClr val="tx1"/>
                </a:solidFill>
                <a:latin typeface="Arial" panose="020B0604020202020204" pitchFamily="34" charset="0"/>
              </a:endParaRPr>
            </a:p>
          </p:txBody>
        </p:sp>
        <p:sp>
          <p:nvSpPr>
            <p:cNvPr id="440339" name="Rectangle 7"/>
            <p:cNvSpPr/>
            <p:nvPr/>
          </p:nvSpPr>
          <p:spPr>
            <a:xfrm>
              <a:off x="4624" y="1920"/>
              <a:ext cx="512" cy="276"/>
            </a:xfrm>
            <a:prstGeom prst="rect">
              <a:avLst/>
            </a:prstGeom>
            <a:noFill/>
            <a:ln w="9525">
              <a:noFill/>
            </a:ln>
          </p:spPr>
          <p:txBody>
            <a:bodyPr/>
            <a:p>
              <a:pPr algn="ctr">
                <a:spcBef>
                  <a:spcPct val="20000"/>
                </a:spcBef>
              </a:pPr>
              <a:r>
                <a:rPr lang="en-US" altLang="en-US" i="1" dirty="0">
                  <a:solidFill>
                    <a:schemeClr val="tx1"/>
                  </a:solidFill>
                  <a:latin typeface="Times New Roman" panose="02020603050405020304" pitchFamily="18" charset="0"/>
                </a:rPr>
                <a:t>l</a:t>
              </a:r>
              <a:r>
                <a:rPr lang="en-US" altLang="en-US" i="1" baseline="-25000" dirty="0">
                  <a:solidFill>
                    <a:schemeClr val="tx1"/>
                  </a:solidFill>
                  <a:latin typeface="Times New Roman" panose="02020603050405020304" pitchFamily="18" charset="0"/>
                </a:rPr>
                <a:t>i</a:t>
              </a:r>
              <a:endParaRPr lang="en-US" altLang="en-US" i="1" dirty="0">
                <a:solidFill>
                  <a:schemeClr val="tx1"/>
                </a:solidFill>
                <a:latin typeface="Times New Roman" panose="02020603050405020304" pitchFamily="18" charset="0"/>
              </a:endParaRPr>
            </a:p>
          </p:txBody>
        </p:sp>
        <p:sp>
          <p:nvSpPr>
            <p:cNvPr id="440340" name="Rectangle 6"/>
            <p:cNvSpPr/>
            <p:nvPr/>
          </p:nvSpPr>
          <p:spPr>
            <a:xfrm>
              <a:off x="4112" y="1920"/>
              <a:ext cx="512" cy="276"/>
            </a:xfrm>
            <a:prstGeom prst="rect">
              <a:avLst/>
            </a:prstGeom>
            <a:noFill/>
            <a:ln w="9525">
              <a:noFill/>
            </a:ln>
          </p:spPr>
          <p:txBody>
            <a:bodyPr/>
            <a:p>
              <a:pPr>
                <a:spcBef>
                  <a:spcPct val="20000"/>
                </a:spcBef>
              </a:pPr>
              <a:r>
                <a:rPr lang="en-US" altLang="en-US" i="1" dirty="0">
                  <a:solidFill>
                    <a:schemeClr val="tx1"/>
                  </a:solidFill>
                  <a:latin typeface="Times New Roman" panose="02020603050405020304" pitchFamily="18" charset="0"/>
                </a:rPr>
                <a:t>c(a</a:t>
              </a:r>
              <a:r>
                <a:rPr lang="en-US" altLang="en-US" i="1" baseline="-25000" dirty="0">
                  <a:solidFill>
                    <a:schemeClr val="tx1"/>
                  </a:solidFill>
                  <a:latin typeface="Times New Roman" panose="02020603050405020304" pitchFamily="18" charset="0"/>
                </a:rPr>
                <a:t>i</a:t>
              </a:r>
              <a:r>
                <a:rPr lang="en-US" altLang="en-US" i="1" dirty="0">
                  <a:solidFill>
                    <a:schemeClr val="tx1"/>
                  </a:solidFill>
                  <a:latin typeface="Times New Roman" panose="02020603050405020304" pitchFamily="18" charset="0"/>
                </a:rPr>
                <a:t>)</a:t>
              </a:r>
              <a:endParaRPr lang="en-US" altLang="en-US" i="1" dirty="0">
                <a:solidFill>
                  <a:schemeClr val="tx1"/>
                </a:solidFill>
                <a:latin typeface="Times New Roman" panose="02020603050405020304" pitchFamily="18" charset="0"/>
              </a:endParaRPr>
            </a:p>
          </p:txBody>
        </p:sp>
        <p:sp>
          <p:nvSpPr>
            <p:cNvPr id="440341" name="Rectangle 5"/>
            <p:cNvSpPr/>
            <p:nvPr/>
          </p:nvSpPr>
          <p:spPr>
            <a:xfrm>
              <a:off x="3600" y="1920"/>
              <a:ext cx="512" cy="276"/>
            </a:xfrm>
            <a:prstGeom prst="rect">
              <a:avLst/>
            </a:prstGeom>
            <a:noFill/>
            <a:ln w="9525">
              <a:noFill/>
            </a:ln>
          </p:spPr>
          <p:txBody>
            <a:bodyPr/>
            <a:p>
              <a:pPr algn="ctr">
                <a:spcBef>
                  <a:spcPct val="20000"/>
                </a:spcBef>
              </a:pPr>
              <a:r>
                <a:rPr lang="en-US" altLang="en-US" i="1" dirty="0">
                  <a:solidFill>
                    <a:schemeClr val="tx1"/>
                  </a:solidFill>
                  <a:latin typeface="Times New Roman" panose="02020603050405020304" pitchFamily="18" charset="0"/>
                </a:rPr>
                <a:t>a</a:t>
              </a:r>
              <a:r>
                <a:rPr lang="en-US" altLang="en-US" i="1" baseline="-25000" dirty="0">
                  <a:solidFill>
                    <a:schemeClr val="tx1"/>
                  </a:solidFill>
                  <a:latin typeface="Times New Roman" panose="02020603050405020304" pitchFamily="18" charset="0"/>
                </a:rPr>
                <a:t>i</a:t>
              </a:r>
              <a:endParaRPr lang="en-US" altLang="en-US" i="1" dirty="0">
                <a:solidFill>
                  <a:schemeClr val="tx1"/>
                </a:solidFill>
                <a:latin typeface="Times New Roman" panose="02020603050405020304" pitchFamily="18" charset="0"/>
              </a:endParaRPr>
            </a:p>
          </p:txBody>
        </p:sp>
        <p:sp>
          <p:nvSpPr>
            <p:cNvPr id="440342" name="Line 20"/>
            <p:cNvSpPr/>
            <p:nvPr/>
          </p:nvSpPr>
          <p:spPr>
            <a:xfrm>
              <a:off x="3600" y="1920"/>
              <a:ext cx="1536" cy="0"/>
            </a:xfrm>
            <a:prstGeom prst="line">
              <a:avLst/>
            </a:prstGeom>
            <a:ln w="28575" cap="sq" cmpd="sng">
              <a:solidFill>
                <a:schemeClr val="tx1"/>
              </a:solidFill>
              <a:prstDash val="solid"/>
              <a:headEnd type="none" w="med" len="med"/>
              <a:tailEnd type="none" w="med" len="med"/>
            </a:ln>
          </p:spPr>
        </p:sp>
        <p:sp>
          <p:nvSpPr>
            <p:cNvPr id="440343" name="Line 21"/>
            <p:cNvSpPr/>
            <p:nvPr/>
          </p:nvSpPr>
          <p:spPr>
            <a:xfrm>
              <a:off x="3600" y="2196"/>
              <a:ext cx="1536" cy="0"/>
            </a:xfrm>
            <a:prstGeom prst="line">
              <a:avLst/>
            </a:prstGeom>
            <a:ln w="12700" cap="flat" cmpd="sng">
              <a:solidFill>
                <a:schemeClr val="tx1"/>
              </a:solidFill>
              <a:prstDash val="solid"/>
              <a:headEnd type="none" w="med" len="med"/>
              <a:tailEnd type="none" w="med" len="med"/>
            </a:ln>
          </p:spPr>
        </p:sp>
        <p:sp>
          <p:nvSpPr>
            <p:cNvPr id="440344" name="Line 25"/>
            <p:cNvSpPr/>
            <p:nvPr/>
          </p:nvSpPr>
          <p:spPr>
            <a:xfrm>
              <a:off x="3600" y="3289"/>
              <a:ext cx="1536" cy="0"/>
            </a:xfrm>
            <a:prstGeom prst="line">
              <a:avLst/>
            </a:prstGeom>
            <a:ln w="28575" cap="sq" cmpd="sng">
              <a:solidFill>
                <a:schemeClr val="tx1"/>
              </a:solidFill>
              <a:prstDash val="solid"/>
              <a:headEnd type="none" w="med" len="med"/>
              <a:tailEnd type="none" w="med" len="med"/>
            </a:ln>
          </p:spPr>
        </p:sp>
        <p:sp>
          <p:nvSpPr>
            <p:cNvPr id="440345" name="Line 26"/>
            <p:cNvSpPr/>
            <p:nvPr/>
          </p:nvSpPr>
          <p:spPr>
            <a:xfrm>
              <a:off x="3600" y="1920"/>
              <a:ext cx="0" cy="1369"/>
            </a:xfrm>
            <a:prstGeom prst="line">
              <a:avLst/>
            </a:prstGeom>
            <a:ln w="28575" cap="sq" cmpd="sng">
              <a:solidFill>
                <a:schemeClr val="tx1"/>
              </a:solidFill>
              <a:prstDash val="solid"/>
              <a:headEnd type="none" w="med" len="med"/>
              <a:tailEnd type="none" w="med" len="med"/>
            </a:ln>
          </p:spPr>
        </p:sp>
        <p:sp>
          <p:nvSpPr>
            <p:cNvPr id="440346" name="Line 29"/>
            <p:cNvSpPr/>
            <p:nvPr/>
          </p:nvSpPr>
          <p:spPr>
            <a:xfrm>
              <a:off x="5136" y="1920"/>
              <a:ext cx="0" cy="1369"/>
            </a:xfrm>
            <a:prstGeom prst="line">
              <a:avLst/>
            </a:prstGeom>
            <a:ln w="28575" cap="sq" cmpd="sng">
              <a:solidFill>
                <a:schemeClr val="tx1"/>
              </a:solidFill>
              <a:prstDash val="solid"/>
              <a:headEnd type="none" w="med" len="med"/>
              <a:tailEnd type="none" w="med" len="med"/>
            </a:ln>
          </p:spPr>
        </p:sp>
        <p:sp>
          <p:nvSpPr>
            <p:cNvPr id="440347" name="Text Box 49"/>
            <p:cNvSpPr txBox="1"/>
            <p:nvPr/>
          </p:nvSpPr>
          <p:spPr>
            <a:xfrm>
              <a:off x="3120" y="2496"/>
              <a:ext cx="384" cy="203"/>
            </a:xfrm>
            <a:prstGeom prst="rect">
              <a:avLst/>
            </a:prstGeom>
            <a:noFill/>
            <a:ln w="9525">
              <a:noFill/>
            </a:ln>
          </p:spPr>
          <p:txBody>
            <a:bodyPr>
              <a:spAutoFit/>
            </a:bodyPr>
            <a:p>
              <a:pPr>
                <a:spcBef>
                  <a:spcPct val="50000"/>
                </a:spcBef>
              </a:pPr>
              <a:r>
                <a:rPr lang="en-US" altLang="en-US" dirty="0">
                  <a:solidFill>
                    <a:schemeClr val="tx1"/>
                  </a:solidFill>
                  <a:latin typeface="Arial" panose="020B0604020202020204" pitchFamily="34" charset="0"/>
                </a:rPr>
                <a:t>C</a:t>
              </a:r>
              <a:r>
                <a:rPr lang="en-US" altLang="en-US" baseline="-25000" dirty="0">
                  <a:solidFill>
                    <a:schemeClr val="tx1"/>
                  </a:solidFill>
                  <a:latin typeface="Arial" panose="020B0604020202020204" pitchFamily="34" charset="0"/>
                </a:rPr>
                <a:t>0</a:t>
              </a:r>
              <a:r>
                <a:rPr lang="en-US" altLang="en-US" dirty="0">
                  <a:solidFill>
                    <a:schemeClr val="tx1"/>
                  </a:solidFill>
                  <a:latin typeface="Arial" panose="020B0604020202020204" pitchFamily="34" charset="0"/>
                </a:rPr>
                <a:t>:</a:t>
              </a:r>
              <a:endParaRPr lang="en-US" altLang="en-US" dirty="0">
                <a:solidFill>
                  <a:schemeClr val="tx1"/>
                </a:solidFill>
                <a:latin typeface="Arial" panose="020B0604020202020204" pitchFamily="34" charset="0"/>
              </a:endParaRPr>
            </a:p>
          </p:txBody>
        </p:sp>
      </p:grpSp>
      <p:sp>
        <p:nvSpPr>
          <p:cNvPr id="440325" name="Footer Placeholder 1"/>
          <p:cNvSpPr txBox="1">
            <a:spLocks noGrp="1"/>
          </p:cNvSpPr>
          <p:nvPr>
            <p:ph type="ftr" sz="quarter" idx="3"/>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440326" name="Slide Number Placeholder 2"/>
          <p:cNvSpPr txBox="1">
            <a:spLocks noGrp="1"/>
          </p:cNvSpPr>
          <p:nvPr>
            <p:ph type="sldNum" sz="quarter" idx="4"/>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41346" name="Rectangle 2"/>
          <p:cNvSpPr>
            <a:spLocks noGrp="1"/>
          </p:cNvSpPr>
          <p:nvPr>
            <p:ph type="title"/>
          </p:nvPr>
        </p:nvSpPr>
        <p:spPr>
          <a:xfrm>
            <a:off x="2016125" y="0"/>
            <a:ext cx="7632700" cy="1260475"/>
          </a:xfrm>
          <a:ln/>
        </p:spPr>
        <p:txBody>
          <a:bodyPr vert="horz" wrap="square" lIns="0" tIns="0" rIns="0" bIns="0" anchor="ctr"/>
          <a:p>
            <a:r>
              <a:rPr lang="en-US" altLang="en-US" sz="3100" dirty="0"/>
              <a:t>Any encoded string must have a </a:t>
            </a:r>
            <a:r>
              <a:rPr lang="en-US" altLang="en-US" sz="3100" u="sng" dirty="0"/>
              <a:t>unique</a:t>
            </a:r>
            <a:r>
              <a:rPr lang="en-US" altLang="en-US" sz="3100" dirty="0"/>
              <a:t> decoding</a:t>
            </a:r>
            <a:endParaRPr lang="en-US" altLang="en-US" sz="3100" dirty="0"/>
          </a:p>
        </p:txBody>
      </p:sp>
      <p:sp>
        <p:nvSpPr>
          <p:cNvPr id="441347" name="Rectangle 3"/>
          <p:cNvSpPr>
            <a:spLocks noGrp="1"/>
          </p:cNvSpPr>
          <p:nvPr>
            <p:ph type="body" sz="half" idx="1"/>
          </p:nvPr>
        </p:nvSpPr>
        <p:spPr>
          <a:xfrm>
            <a:off x="2016125" y="2411413"/>
            <a:ext cx="7620000" cy="1679575"/>
          </a:xfrm>
          <a:ln/>
        </p:spPr>
        <p:txBody>
          <a:bodyPr vert="horz" wrap="square" lIns="0" tIns="28440" rIns="0" bIns="0" anchor="t"/>
          <a:p>
            <a:pPr marL="0" indent="0">
              <a:buClr>
                <a:srgbClr val="000000"/>
              </a:buClr>
              <a:buSzPct val="100000"/>
              <a:buFont typeface="Times New Roman" panose="02020603050405020304" pitchFamily="18" charset="0"/>
            </a:pPr>
            <a:r>
              <a:rPr lang="en-US" altLang="en-US" sz="2600" dirty="0"/>
              <a:t>A code C(X) is </a:t>
            </a:r>
            <a:r>
              <a:rPr lang="en-US" altLang="en-US" sz="2600" u="sng" dirty="0"/>
              <a:t>uniquely decodable</a:t>
            </a:r>
            <a:r>
              <a:rPr lang="en-US" altLang="en-US" sz="2600" dirty="0"/>
              <a:t> if, under the extended code C</a:t>
            </a:r>
            <a:r>
              <a:rPr lang="en-US" altLang="en-US" sz="2600" baseline="30000" dirty="0"/>
              <a:t>+</a:t>
            </a:r>
            <a:r>
              <a:rPr lang="en-US" altLang="en-US" sz="2600" dirty="0"/>
              <a:t>, no two distinct strings have the same encoding, i.e.</a:t>
            </a:r>
            <a:endParaRPr lang="en-US" altLang="en-US" sz="2600" dirty="0"/>
          </a:p>
          <a:p>
            <a:pPr marL="0" indent="0">
              <a:buClr>
                <a:srgbClr val="000000"/>
              </a:buClr>
              <a:buSzPct val="100000"/>
              <a:buFont typeface="Times New Roman" panose="02020603050405020304" pitchFamily="18" charset="0"/>
            </a:pPr>
            <a:endParaRPr lang="en-US" altLang="en-US" sz="2600" dirty="0"/>
          </a:p>
        </p:txBody>
      </p:sp>
      <p:graphicFrame>
        <p:nvGraphicFramePr>
          <p:cNvPr id="441348" name="Object 4"/>
          <p:cNvGraphicFramePr>
            <a:graphicFrameLocks noChangeAspect="1"/>
          </p:cNvGraphicFramePr>
          <p:nvPr>
            <p:ph sz="half" idx="2"/>
          </p:nvPr>
        </p:nvGraphicFramePr>
        <p:xfrm>
          <a:off x="2663825" y="4211638"/>
          <a:ext cx="5629275" cy="611187"/>
        </p:xfrm>
        <a:graphic>
          <a:graphicData uri="http://schemas.openxmlformats.org/presentationml/2006/ole">
            <mc:AlternateContent xmlns:mc="http://schemas.openxmlformats.org/markup-compatibility/2006">
              <mc:Choice xmlns:v="urn:schemas-microsoft-com:vml" Requires="v">
                <p:oleObj spid="_x0000_s3268" name="" r:id="rId1" imgW="2108200" imgH="228600" progId="Equation.3">
                  <p:embed/>
                </p:oleObj>
              </mc:Choice>
              <mc:Fallback>
                <p:oleObj name="" r:id="rId1" imgW="2108200" imgH="228600" progId="Equation.3">
                  <p:embed/>
                  <p:pic>
                    <p:nvPicPr>
                      <p:cNvPr id="0" name="Picture 3267"/>
                      <p:cNvPicPr/>
                      <p:nvPr/>
                    </p:nvPicPr>
                    <p:blipFill>
                      <a:blip r:embed="rId2"/>
                      <a:srcRect/>
                      <a:stretch>
                        <a:fillRect/>
                      </a:stretch>
                    </p:blipFill>
                    <p:spPr>
                      <a:xfrm>
                        <a:off x="2663825" y="4211638"/>
                        <a:ext cx="5629275" cy="611187"/>
                      </a:xfrm>
                      <a:prstGeom prst="rect">
                        <a:avLst/>
                      </a:prstGeom>
                      <a:noFill/>
                      <a:ln w="38100">
                        <a:miter/>
                      </a:ln>
                    </p:spPr>
                  </p:pic>
                </p:oleObj>
              </mc:Fallback>
            </mc:AlternateContent>
          </a:graphicData>
        </a:graphic>
      </p:graphicFrame>
      <p:sp>
        <p:nvSpPr>
          <p:cNvPr id="441349" name="Footer Placeholder 1"/>
          <p:cNvSpPr txBox="1">
            <a:spLocks noGrp="1"/>
          </p:cNvSpPr>
          <p:nvPr>
            <p:ph type="ftr" sz="quarter" idx="3"/>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441350" name="Slide Number Placeholder 2"/>
          <p:cNvSpPr txBox="1">
            <a:spLocks noGrp="1"/>
          </p:cNvSpPr>
          <p:nvPr>
            <p:ph type="sldNum" sz="quarter" idx="4"/>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42370" name="Rectangle 2"/>
          <p:cNvSpPr>
            <a:spLocks noGrp="1"/>
          </p:cNvSpPr>
          <p:nvPr>
            <p:ph type="title"/>
          </p:nvPr>
        </p:nvSpPr>
        <p:spPr>
          <a:xfrm>
            <a:off x="2016125" y="0"/>
            <a:ext cx="7632700" cy="1257300"/>
          </a:xfrm>
          <a:ln/>
        </p:spPr>
        <p:txBody>
          <a:bodyPr vert="horz" wrap="square" lIns="0" tIns="0" rIns="0" bIns="0" anchor="ctr"/>
          <a:p>
            <a:r>
              <a:rPr lang="en-US" altLang="en-US" sz="3100" dirty="0"/>
              <a:t>The symbol code must be easy to decode</a:t>
            </a:r>
            <a:endParaRPr lang="en-US" altLang="en-US" sz="3100" dirty="0"/>
          </a:p>
        </p:txBody>
      </p:sp>
      <p:sp>
        <p:nvSpPr>
          <p:cNvPr id="442371" name="Rectangle 3"/>
          <p:cNvSpPr>
            <a:spLocks noGrp="1"/>
          </p:cNvSpPr>
          <p:nvPr>
            <p:ph idx="1"/>
          </p:nvPr>
        </p:nvSpPr>
        <p:spPr>
          <a:xfrm>
            <a:off x="2087563" y="1768475"/>
            <a:ext cx="7481887" cy="4379913"/>
          </a:xfrm>
          <a:ln/>
        </p:spPr>
        <p:txBody>
          <a:bodyPr vert="horz" wrap="square" lIns="0" tIns="28440" rIns="0" bIns="0" anchor="t"/>
          <a:p>
            <a:pPr>
              <a:buClr>
                <a:srgbClr val="000000"/>
              </a:buClr>
              <a:buSzPct val="100000"/>
              <a:buNone/>
            </a:pPr>
            <a:r>
              <a:rPr lang="en-US" altLang="en-US" sz="2400" dirty="0">
                <a:latin typeface="Times New Roman" panose="02020603050405020304" pitchFamily="18" charset="0"/>
                <a:cs typeface="Times New Roman" panose="02020603050405020304" pitchFamily="18" charset="0"/>
              </a:rPr>
              <a:t>If</a:t>
            </a:r>
            <a:r>
              <a:rPr lang="en-US" altLang="en-US" dirty="0"/>
              <a:t> </a:t>
            </a:r>
            <a:r>
              <a:rPr lang="en-US" altLang="en-US" sz="2400" dirty="0">
                <a:latin typeface="Times New Roman" panose="02020603050405020304" pitchFamily="18" charset="0"/>
                <a:cs typeface="Times New Roman" panose="02020603050405020304" pitchFamily="18" charset="0"/>
              </a:rPr>
              <a:t>possible to identify end of a codeword as soon as it arrives</a:t>
            </a:r>
            <a:endParaRPr lang="en-US" altLang="en-US" sz="2400" dirty="0">
              <a:latin typeface="Times New Roman" panose="02020603050405020304" pitchFamily="18" charset="0"/>
              <a:cs typeface="Times New Roman" panose="02020603050405020304" pitchFamily="18" charset="0"/>
            </a:endParaRPr>
          </a:p>
          <a:p>
            <a:pPr>
              <a:buClr>
                <a:srgbClr val="000000"/>
              </a:buClr>
              <a:buSzPct val="100000"/>
              <a:buNone/>
            </a:pPr>
            <a:r>
              <a:rPr lang="en-US" altLang="en-US" sz="2400" dirty="0">
                <a:latin typeface="Times New Roman" panose="02020603050405020304" pitchFamily="18" charset="0"/>
                <a:cs typeface="Times New Roman" panose="02020603050405020304" pitchFamily="18" charset="0"/>
                <a:sym typeface="Wingdings" panose="05000000000000000000" pitchFamily="2" charset="2"/>
              </a:rPr>
              <a:t>no codeword can be a prefix of another codeword</a:t>
            </a:r>
            <a:endParaRPr lang="en-US" altLang="en-US" sz="2400" dirty="0">
              <a:latin typeface="Times New Roman" panose="02020603050405020304" pitchFamily="18" charset="0"/>
              <a:cs typeface="Times New Roman" panose="02020603050405020304" pitchFamily="18" charset="0"/>
              <a:sym typeface="Wingdings" panose="05000000000000000000" pitchFamily="2" charset="2"/>
            </a:endParaRPr>
          </a:p>
          <a:p>
            <a:pPr>
              <a:buClr>
                <a:srgbClr val="000000"/>
              </a:buClr>
              <a:buSzPct val="100000"/>
              <a:buNone/>
            </a:pPr>
            <a:endParaRPr lang="en-US" altLang="en-US" sz="2400" dirty="0">
              <a:latin typeface="Times New Roman" panose="02020603050405020304" pitchFamily="18" charset="0"/>
              <a:cs typeface="Times New Roman" panose="02020603050405020304" pitchFamily="18" charset="0"/>
              <a:sym typeface="Wingdings" panose="05000000000000000000" pitchFamily="2" charset="2"/>
            </a:endParaRPr>
          </a:p>
          <a:p>
            <a:pPr>
              <a:buClr>
                <a:srgbClr val="000000"/>
              </a:buClr>
              <a:buSzPct val="100000"/>
              <a:buNone/>
            </a:pPr>
            <a:r>
              <a:rPr lang="en-US" altLang="en-US" sz="2400" dirty="0">
                <a:latin typeface="Times New Roman" panose="02020603050405020304" pitchFamily="18" charset="0"/>
                <a:cs typeface="Times New Roman" panose="02020603050405020304" pitchFamily="18" charset="0"/>
                <a:sym typeface="Wingdings" panose="05000000000000000000" pitchFamily="2" charset="2"/>
              </a:rPr>
              <a:t>A symbol code is called a </a:t>
            </a:r>
            <a:r>
              <a:rPr lang="en-US" altLang="en-US" sz="2400" u="sng" dirty="0">
                <a:latin typeface="Times New Roman" panose="02020603050405020304" pitchFamily="18" charset="0"/>
                <a:cs typeface="Times New Roman" panose="02020603050405020304" pitchFamily="18" charset="0"/>
                <a:sym typeface="Wingdings" panose="05000000000000000000" pitchFamily="2" charset="2"/>
              </a:rPr>
              <a:t>prefix code</a:t>
            </a:r>
            <a:r>
              <a:rPr lang="en-US" altLang="en-US" sz="2400" dirty="0">
                <a:latin typeface="Times New Roman" panose="02020603050405020304" pitchFamily="18" charset="0"/>
                <a:cs typeface="Times New Roman" panose="02020603050405020304" pitchFamily="18" charset="0"/>
                <a:sym typeface="Wingdings" panose="05000000000000000000" pitchFamily="2" charset="2"/>
              </a:rPr>
              <a:t> if no code word is a prefix of any other codeword</a:t>
            </a:r>
            <a:endParaRPr lang="en-US" altLang="en-US" sz="2400" dirty="0">
              <a:latin typeface="Times New Roman" panose="02020603050405020304" pitchFamily="18" charset="0"/>
              <a:cs typeface="Times New Roman" panose="02020603050405020304" pitchFamily="18" charset="0"/>
              <a:sym typeface="Wingdings" panose="05000000000000000000" pitchFamily="2" charset="2"/>
            </a:endParaRPr>
          </a:p>
          <a:p>
            <a:pPr lvl="1">
              <a:buClr>
                <a:srgbClr val="000000"/>
              </a:buClr>
              <a:buSzPct val="100000"/>
              <a:buFontTx/>
              <a:buNone/>
            </a:pPr>
            <a:r>
              <a:rPr lang="en-US" altLang="en-US" sz="2400" dirty="0">
                <a:latin typeface="Times New Roman" panose="02020603050405020304" pitchFamily="18" charset="0"/>
                <a:cs typeface="Times New Roman" panose="02020603050405020304" pitchFamily="18" charset="0"/>
              </a:rPr>
              <a:t>(also called </a:t>
            </a:r>
            <a:r>
              <a:rPr lang="en-US" altLang="en-US" sz="2400" u="sng" dirty="0">
                <a:latin typeface="Times New Roman" panose="02020603050405020304" pitchFamily="18" charset="0"/>
                <a:cs typeface="Times New Roman" panose="02020603050405020304" pitchFamily="18" charset="0"/>
              </a:rPr>
              <a:t>prefix-free</a:t>
            </a:r>
            <a:r>
              <a:rPr lang="en-US" altLang="en-US" sz="2400" dirty="0">
                <a:latin typeface="Times New Roman" panose="02020603050405020304" pitchFamily="18" charset="0"/>
                <a:cs typeface="Times New Roman" panose="02020603050405020304" pitchFamily="18" charset="0"/>
              </a:rPr>
              <a:t> code, </a:t>
            </a:r>
            <a:r>
              <a:rPr lang="en-US" altLang="en-US" sz="2400" u="sng" dirty="0">
                <a:latin typeface="Times New Roman" panose="02020603050405020304" pitchFamily="18" charset="0"/>
                <a:cs typeface="Times New Roman" panose="02020603050405020304" pitchFamily="18" charset="0"/>
              </a:rPr>
              <a:t>instantaneous</a:t>
            </a:r>
            <a:r>
              <a:rPr lang="en-US" altLang="en-US" sz="2400" dirty="0">
                <a:latin typeface="Times New Roman" panose="02020603050405020304" pitchFamily="18" charset="0"/>
                <a:cs typeface="Times New Roman" panose="02020603050405020304" pitchFamily="18" charset="0"/>
              </a:rPr>
              <a:t> code or  </a:t>
            </a:r>
            <a:r>
              <a:rPr lang="en-US" altLang="en-US" sz="2400" u="sng" dirty="0">
                <a:latin typeface="Times New Roman" panose="02020603050405020304" pitchFamily="18" charset="0"/>
                <a:cs typeface="Times New Roman" panose="02020603050405020304" pitchFamily="18" charset="0"/>
              </a:rPr>
              <a:t>self-punctuating</a:t>
            </a:r>
            <a:r>
              <a:rPr lang="en-US" altLang="en-US" sz="2400" dirty="0">
                <a:latin typeface="Times New Roman" panose="02020603050405020304" pitchFamily="18" charset="0"/>
                <a:cs typeface="Times New Roman" panose="02020603050405020304" pitchFamily="18" charset="0"/>
              </a:rPr>
              <a:t> code)</a:t>
            </a:r>
            <a:endParaRPr lang="en-US" altLang="en-US" sz="2400" dirty="0">
              <a:latin typeface="Times New Roman" panose="02020603050405020304" pitchFamily="18" charset="0"/>
              <a:ea typeface="Times New Roman" panose="02020603050405020304" pitchFamily="18" charset="0"/>
            </a:endParaRPr>
          </a:p>
        </p:txBody>
      </p:sp>
      <p:sp>
        <p:nvSpPr>
          <p:cNvPr id="442372"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442373"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43394" name="Rectangle 2"/>
          <p:cNvSpPr>
            <a:spLocks noGrp="1"/>
          </p:cNvSpPr>
          <p:nvPr>
            <p:ph type="title"/>
          </p:nvPr>
        </p:nvSpPr>
        <p:spPr>
          <a:xfrm>
            <a:off x="1008063" y="0"/>
            <a:ext cx="9072562" cy="1628775"/>
          </a:xfrm>
          <a:ln/>
        </p:spPr>
        <p:txBody>
          <a:bodyPr vert="horz" wrap="square" lIns="0" tIns="0" rIns="0" bIns="0" anchor="ctr"/>
          <a:p>
            <a:r>
              <a:rPr lang="en-US" altLang="en-US" sz="3100" dirty="0"/>
              <a:t>The code should achieve </a:t>
            </a:r>
            <a:br>
              <a:rPr lang="en-US" altLang="en-US" sz="3100" dirty="0"/>
            </a:br>
            <a:r>
              <a:rPr lang="en-US" altLang="en-US" sz="3100" dirty="0"/>
              <a:t>as much compression as possible</a:t>
            </a:r>
            <a:endParaRPr lang="en-US" altLang="en-US" sz="3100" dirty="0"/>
          </a:p>
        </p:txBody>
      </p:sp>
      <p:sp>
        <p:nvSpPr>
          <p:cNvPr id="443395" name="Rectangle 3"/>
          <p:cNvSpPr>
            <a:spLocks noGrp="1"/>
          </p:cNvSpPr>
          <p:nvPr>
            <p:ph type="body" sz="half" idx="1"/>
          </p:nvPr>
        </p:nvSpPr>
        <p:spPr>
          <a:xfrm>
            <a:off x="1871663" y="2687638"/>
            <a:ext cx="7200900" cy="4065587"/>
          </a:xfrm>
          <a:ln/>
        </p:spPr>
        <p:txBody>
          <a:bodyPr vert="horz" wrap="square" lIns="0" tIns="28440" rIns="0" bIns="0" anchor="t"/>
          <a:p>
            <a:pPr marL="457200" indent="-457200">
              <a:buClr>
                <a:srgbClr val="000000"/>
              </a:buClr>
              <a:buSzPct val="100000"/>
              <a:buFont typeface="Arial" panose="020B0604020202020204" pitchFamily="34" charset="0"/>
              <a:buChar char="•"/>
            </a:pPr>
            <a:r>
              <a:rPr lang="en-US" altLang="en-US" sz="2600" dirty="0"/>
              <a:t>The </a:t>
            </a:r>
            <a:r>
              <a:rPr lang="en-US" altLang="en-US" sz="2600" u="sng" dirty="0"/>
              <a:t>expected length</a:t>
            </a:r>
            <a:r>
              <a:rPr lang="en-US" altLang="en-US" sz="2600" dirty="0"/>
              <a:t> L(C,X) of symbol code C for X is </a:t>
            </a:r>
            <a:endParaRPr lang="en-US" altLang="en-US" sz="2600" dirty="0"/>
          </a:p>
        </p:txBody>
      </p:sp>
      <p:graphicFrame>
        <p:nvGraphicFramePr>
          <p:cNvPr id="443396" name="Object 4"/>
          <p:cNvGraphicFramePr>
            <a:graphicFrameLocks noChangeAspect="1"/>
          </p:cNvGraphicFramePr>
          <p:nvPr>
            <p:ph sz="half" idx="2"/>
          </p:nvPr>
        </p:nvGraphicFramePr>
        <p:xfrm>
          <a:off x="3024188" y="3708400"/>
          <a:ext cx="4116387" cy="981075"/>
        </p:xfrm>
        <a:graphic>
          <a:graphicData uri="http://schemas.openxmlformats.org/presentationml/2006/ole">
            <mc:AlternateContent xmlns:mc="http://schemas.openxmlformats.org/markup-compatibility/2006">
              <mc:Choice xmlns:v="urn:schemas-microsoft-com:vml" Requires="v">
                <p:oleObj spid="_x0000_s3269" name="" r:id="rId1" imgW="1968500" imgH="469900" progId="Equation.3">
                  <p:embed/>
                </p:oleObj>
              </mc:Choice>
              <mc:Fallback>
                <p:oleObj name="" r:id="rId1" imgW="1968500" imgH="469900" progId="Equation.3">
                  <p:embed/>
                  <p:pic>
                    <p:nvPicPr>
                      <p:cNvPr id="0" name="Picture 3268"/>
                      <p:cNvPicPr/>
                      <p:nvPr/>
                    </p:nvPicPr>
                    <p:blipFill>
                      <a:blip r:embed="rId2"/>
                      <a:srcRect/>
                      <a:stretch>
                        <a:fillRect/>
                      </a:stretch>
                    </p:blipFill>
                    <p:spPr>
                      <a:xfrm>
                        <a:off x="3024188" y="3708400"/>
                        <a:ext cx="4116387" cy="981075"/>
                      </a:xfrm>
                      <a:prstGeom prst="rect">
                        <a:avLst/>
                      </a:prstGeom>
                      <a:noFill/>
                      <a:ln w="38100">
                        <a:miter/>
                      </a:ln>
                    </p:spPr>
                  </p:pic>
                </p:oleObj>
              </mc:Fallback>
            </mc:AlternateContent>
          </a:graphicData>
        </a:graphic>
      </p:graphicFrame>
      <p:sp>
        <p:nvSpPr>
          <p:cNvPr id="443397" name="Footer Placeholder 1"/>
          <p:cNvSpPr txBox="1">
            <a:spLocks noGrp="1"/>
          </p:cNvSpPr>
          <p:nvPr>
            <p:ph type="ftr" sz="quarter" idx="3"/>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443398" name="Slide Number Placeholder 2"/>
          <p:cNvSpPr txBox="1">
            <a:spLocks noGrp="1"/>
          </p:cNvSpPr>
          <p:nvPr>
            <p:ph type="sldNum" sz="quarter" idx="4"/>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44418" name="Rectangle 2"/>
          <p:cNvSpPr>
            <a:spLocks noGrp="1"/>
          </p:cNvSpPr>
          <p:nvPr>
            <p:ph type="title"/>
          </p:nvPr>
        </p:nvSpPr>
        <p:spPr>
          <a:xfrm>
            <a:off x="503238" y="303213"/>
            <a:ext cx="9074150" cy="1258887"/>
          </a:xfrm>
          <a:ln/>
        </p:spPr>
        <p:txBody>
          <a:bodyPr vert="horz" wrap="square" lIns="0" tIns="0" rIns="0" bIns="0" anchor="ctr"/>
          <a:p>
            <a:r>
              <a:rPr lang="en-US" altLang="en-US" dirty="0"/>
              <a:t>Example</a:t>
            </a:r>
            <a:endParaRPr lang="en-US" altLang="en-US" dirty="0"/>
          </a:p>
        </p:txBody>
      </p:sp>
      <p:sp>
        <p:nvSpPr>
          <p:cNvPr id="444419" name="Rectangle 3"/>
          <p:cNvSpPr>
            <a:spLocks noGrp="1"/>
          </p:cNvSpPr>
          <p:nvPr>
            <p:ph type="body" sz="half" idx="1"/>
          </p:nvPr>
        </p:nvSpPr>
        <p:spPr>
          <a:xfrm>
            <a:off x="2160588" y="1825625"/>
            <a:ext cx="4451350" cy="4989513"/>
          </a:xfrm>
          <a:ln/>
        </p:spPr>
        <p:txBody>
          <a:bodyPr vert="horz" wrap="square" lIns="0" tIns="28440" rIns="0" bIns="0" anchor="t"/>
          <a:p>
            <a:pPr marL="0" indent="0">
              <a:buClr>
                <a:srgbClr val="000000"/>
              </a:buClr>
              <a:buSzPct val="100000"/>
              <a:buFont typeface="Times New Roman" panose="02020603050405020304" pitchFamily="18" charset="0"/>
            </a:pPr>
            <a:r>
              <a:rPr lang="en-US" altLang="en-US" sz="2600" dirty="0"/>
              <a:t>Ensemble X:</a:t>
            </a:r>
            <a:endParaRPr lang="en-US" altLang="en-US" sz="2600" dirty="0"/>
          </a:p>
          <a:p>
            <a:pPr marL="457200" lvl="1" indent="0"/>
            <a:r>
              <a:rPr lang="en-US" altLang="en-US" sz="2200" dirty="0"/>
              <a:t>A</a:t>
            </a:r>
            <a:r>
              <a:rPr lang="en-US" altLang="en-US" sz="2200" baseline="-25000" dirty="0"/>
              <a:t>x</a:t>
            </a:r>
            <a:r>
              <a:rPr lang="en-US" altLang="en-US" sz="2200" dirty="0"/>
              <a:t>= {  a  ,  b ,  c  ,  d  }</a:t>
            </a:r>
            <a:endParaRPr lang="en-US" altLang="en-US" sz="2200" dirty="0"/>
          </a:p>
          <a:p>
            <a:pPr marL="457200" lvl="1" indent="0"/>
            <a:r>
              <a:rPr lang="en-US" altLang="en-US" sz="2200" dirty="0"/>
              <a:t>P</a:t>
            </a:r>
            <a:r>
              <a:rPr lang="en-US" altLang="en-US" sz="2200" baseline="-25000" dirty="0"/>
              <a:t>x</a:t>
            </a:r>
            <a:r>
              <a:rPr lang="en-US" altLang="en-US" sz="2200" dirty="0"/>
              <a:t>= {</a:t>
            </a:r>
            <a:r>
              <a:rPr lang="en-US" altLang="en-US" sz="2000" dirty="0"/>
              <a:t>1/2  , 1/4 , 1/8 ,  1/8</a:t>
            </a:r>
            <a:r>
              <a:rPr lang="en-US" altLang="en-US" sz="2200" dirty="0"/>
              <a:t>}</a:t>
            </a:r>
            <a:endParaRPr lang="en-US" altLang="en-US" sz="2200" dirty="0"/>
          </a:p>
          <a:p>
            <a:pPr marL="457200" lvl="1" indent="0"/>
            <a:endParaRPr lang="en-US" altLang="en-US" sz="2200" dirty="0"/>
          </a:p>
          <a:p>
            <a:pPr marL="0" indent="0">
              <a:buClr>
                <a:srgbClr val="000000"/>
              </a:buClr>
              <a:buSzPct val="100000"/>
              <a:buFont typeface="Times New Roman" panose="02020603050405020304" pitchFamily="18" charset="0"/>
            </a:pPr>
            <a:r>
              <a:rPr lang="en-US" altLang="en-US" sz="2600" dirty="0"/>
              <a:t>c</a:t>
            </a:r>
            <a:r>
              <a:rPr lang="en-US" altLang="en-US" sz="2600" baseline="30000" dirty="0"/>
              <a:t>+</a:t>
            </a:r>
            <a:r>
              <a:rPr lang="en-US" altLang="en-US" sz="2600" dirty="0"/>
              <a:t>(acd)=</a:t>
            </a:r>
            <a:endParaRPr lang="en-US" altLang="en-US" sz="2600" dirty="0"/>
          </a:p>
          <a:p>
            <a:pPr marL="457200" lvl="1" indent="0">
              <a:buClr>
                <a:srgbClr val="000000"/>
              </a:buClr>
              <a:buSzPct val="100000"/>
              <a:buFontTx/>
            </a:pPr>
            <a:r>
              <a:rPr lang="en-US" altLang="en-US" sz="2200" dirty="0"/>
              <a:t>0110111</a:t>
            </a:r>
            <a:endParaRPr lang="en-US" altLang="en-US" sz="2200" dirty="0"/>
          </a:p>
          <a:p>
            <a:pPr marL="457200" lvl="1" indent="0">
              <a:buClr>
                <a:srgbClr val="000000"/>
              </a:buClr>
              <a:buSzPct val="100000"/>
              <a:buFontTx/>
            </a:pPr>
            <a:r>
              <a:rPr lang="en-US" altLang="en-US" sz="2200" dirty="0"/>
              <a:t>(9 bits compared with 12)</a:t>
            </a:r>
            <a:endParaRPr lang="en-US" altLang="en-US" sz="2200" dirty="0"/>
          </a:p>
          <a:p>
            <a:pPr marL="457200" lvl="1" indent="0">
              <a:buClr>
                <a:srgbClr val="000000"/>
              </a:buClr>
              <a:buSzPct val="100000"/>
              <a:buFontTx/>
            </a:pPr>
            <a:endParaRPr lang="en-US" altLang="en-US" sz="2200" dirty="0"/>
          </a:p>
          <a:p>
            <a:pPr marL="0" indent="0">
              <a:buClr>
                <a:srgbClr val="000000"/>
              </a:buClr>
              <a:buSzPct val="100000"/>
              <a:buFont typeface="Times New Roman" panose="02020603050405020304" pitchFamily="18" charset="0"/>
            </a:pPr>
            <a:r>
              <a:rPr lang="en-US" altLang="en-US" sz="2600" dirty="0"/>
              <a:t>prefix code?</a:t>
            </a:r>
            <a:endParaRPr lang="en-US" altLang="en-US" sz="2600" dirty="0"/>
          </a:p>
          <a:p>
            <a:pPr marL="457200" lvl="1" indent="0"/>
            <a:endParaRPr lang="en-US" altLang="en-US" sz="2200" dirty="0"/>
          </a:p>
        </p:txBody>
      </p:sp>
      <p:grpSp>
        <p:nvGrpSpPr>
          <p:cNvPr id="444420" name="Group 4"/>
          <p:cNvGrpSpPr/>
          <p:nvPr/>
        </p:nvGrpSpPr>
        <p:grpSpPr>
          <a:xfrm>
            <a:off x="5880100" y="2930525"/>
            <a:ext cx="3529013" cy="2397125"/>
            <a:chOff x="3120" y="1920"/>
            <a:chExt cx="2016" cy="1369"/>
          </a:xfrm>
        </p:grpSpPr>
        <p:sp>
          <p:nvSpPr>
            <p:cNvPr id="444423" name="Rectangle 5"/>
            <p:cNvSpPr/>
            <p:nvPr/>
          </p:nvSpPr>
          <p:spPr>
            <a:xfrm>
              <a:off x="4624" y="3016"/>
              <a:ext cx="512" cy="273"/>
            </a:xfrm>
            <a:prstGeom prst="rect">
              <a:avLst/>
            </a:prstGeom>
            <a:noFill/>
            <a:ln w="9525">
              <a:noFill/>
            </a:ln>
          </p:spPr>
          <p:txBody>
            <a:bodyPr/>
            <a:p>
              <a:pPr algn="ctr">
                <a:spcBef>
                  <a:spcPct val="20000"/>
                </a:spcBef>
              </a:pPr>
              <a:r>
                <a:rPr lang="en-US" altLang="en-US" dirty="0">
                  <a:solidFill>
                    <a:schemeClr val="tx1"/>
                  </a:solidFill>
                  <a:latin typeface="Arial" panose="020B0604020202020204" pitchFamily="34" charset="0"/>
                </a:rPr>
                <a:t>3</a:t>
              </a:r>
              <a:endParaRPr lang="en-US" altLang="en-US" dirty="0">
                <a:solidFill>
                  <a:schemeClr val="tx1"/>
                </a:solidFill>
                <a:latin typeface="Arial" panose="020B0604020202020204" pitchFamily="34" charset="0"/>
              </a:endParaRPr>
            </a:p>
          </p:txBody>
        </p:sp>
        <p:sp>
          <p:nvSpPr>
            <p:cNvPr id="444424" name="Rectangle 6"/>
            <p:cNvSpPr/>
            <p:nvPr/>
          </p:nvSpPr>
          <p:spPr>
            <a:xfrm>
              <a:off x="4112" y="3016"/>
              <a:ext cx="512" cy="273"/>
            </a:xfrm>
            <a:prstGeom prst="rect">
              <a:avLst/>
            </a:prstGeom>
            <a:noFill/>
            <a:ln w="9525">
              <a:noFill/>
            </a:ln>
          </p:spPr>
          <p:txBody>
            <a:bodyPr/>
            <a:p>
              <a:pPr>
                <a:spcBef>
                  <a:spcPct val="20000"/>
                </a:spcBef>
              </a:pPr>
              <a:r>
                <a:rPr lang="en-US" altLang="en-US" dirty="0">
                  <a:solidFill>
                    <a:schemeClr val="tx1"/>
                  </a:solidFill>
                  <a:latin typeface="Arial" panose="020B0604020202020204" pitchFamily="34" charset="0"/>
                </a:rPr>
                <a:t>111</a:t>
              </a:r>
              <a:endParaRPr lang="en-US" altLang="en-US" dirty="0">
                <a:solidFill>
                  <a:schemeClr val="tx1"/>
                </a:solidFill>
                <a:latin typeface="Arial" panose="020B0604020202020204" pitchFamily="34" charset="0"/>
              </a:endParaRPr>
            </a:p>
          </p:txBody>
        </p:sp>
        <p:sp>
          <p:nvSpPr>
            <p:cNvPr id="444425" name="Rectangle 7"/>
            <p:cNvSpPr/>
            <p:nvPr/>
          </p:nvSpPr>
          <p:spPr>
            <a:xfrm>
              <a:off x="3600" y="3016"/>
              <a:ext cx="512" cy="273"/>
            </a:xfrm>
            <a:prstGeom prst="rect">
              <a:avLst/>
            </a:prstGeom>
            <a:noFill/>
            <a:ln w="9525">
              <a:noFill/>
            </a:ln>
          </p:spPr>
          <p:txBody>
            <a:bodyPr/>
            <a:p>
              <a:pPr algn="ctr">
                <a:spcBef>
                  <a:spcPct val="20000"/>
                </a:spcBef>
              </a:pPr>
              <a:r>
                <a:rPr lang="en-US" altLang="en-US" dirty="0">
                  <a:solidFill>
                    <a:schemeClr val="tx1"/>
                  </a:solidFill>
                  <a:latin typeface="Arial" panose="020B0604020202020204" pitchFamily="34" charset="0"/>
                </a:rPr>
                <a:t>d</a:t>
              </a:r>
              <a:endParaRPr lang="en-US" altLang="en-US" dirty="0">
                <a:solidFill>
                  <a:schemeClr val="tx1"/>
                </a:solidFill>
                <a:latin typeface="Arial" panose="020B0604020202020204" pitchFamily="34" charset="0"/>
              </a:endParaRPr>
            </a:p>
          </p:txBody>
        </p:sp>
        <p:sp>
          <p:nvSpPr>
            <p:cNvPr id="444426" name="Rectangle 8"/>
            <p:cNvSpPr/>
            <p:nvPr/>
          </p:nvSpPr>
          <p:spPr>
            <a:xfrm>
              <a:off x="4624" y="2743"/>
              <a:ext cx="512" cy="273"/>
            </a:xfrm>
            <a:prstGeom prst="rect">
              <a:avLst/>
            </a:prstGeom>
            <a:noFill/>
            <a:ln w="9525">
              <a:noFill/>
            </a:ln>
          </p:spPr>
          <p:txBody>
            <a:bodyPr/>
            <a:p>
              <a:pPr algn="ctr">
                <a:spcBef>
                  <a:spcPct val="20000"/>
                </a:spcBef>
              </a:pPr>
              <a:r>
                <a:rPr lang="en-US" altLang="en-US" dirty="0">
                  <a:solidFill>
                    <a:schemeClr val="tx1"/>
                  </a:solidFill>
                  <a:latin typeface="Arial" panose="020B0604020202020204" pitchFamily="34" charset="0"/>
                </a:rPr>
                <a:t>3</a:t>
              </a:r>
              <a:endParaRPr lang="en-US" altLang="en-US" dirty="0">
                <a:solidFill>
                  <a:schemeClr val="tx1"/>
                </a:solidFill>
                <a:latin typeface="Arial" panose="020B0604020202020204" pitchFamily="34" charset="0"/>
              </a:endParaRPr>
            </a:p>
          </p:txBody>
        </p:sp>
        <p:sp>
          <p:nvSpPr>
            <p:cNvPr id="444427" name="Rectangle 9"/>
            <p:cNvSpPr/>
            <p:nvPr/>
          </p:nvSpPr>
          <p:spPr>
            <a:xfrm>
              <a:off x="4112" y="2743"/>
              <a:ext cx="512" cy="273"/>
            </a:xfrm>
            <a:prstGeom prst="rect">
              <a:avLst/>
            </a:prstGeom>
            <a:noFill/>
            <a:ln w="9525">
              <a:noFill/>
            </a:ln>
          </p:spPr>
          <p:txBody>
            <a:bodyPr/>
            <a:p>
              <a:pPr>
                <a:spcBef>
                  <a:spcPct val="20000"/>
                </a:spcBef>
              </a:pPr>
              <a:r>
                <a:rPr lang="en-US" altLang="en-US" dirty="0">
                  <a:solidFill>
                    <a:schemeClr val="tx1"/>
                  </a:solidFill>
                  <a:latin typeface="Arial" panose="020B0604020202020204" pitchFamily="34" charset="0"/>
                </a:rPr>
                <a:t>110</a:t>
              </a:r>
              <a:endParaRPr lang="en-US" altLang="en-US" dirty="0">
                <a:solidFill>
                  <a:schemeClr val="tx1"/>
                </a:solidFill>
                <a:latin typeface="Arial" panose="020B0604020202020204" pitchFamily="34" charset="0"/>
              </a:endParaRPr>
            </a:p>
          </p:txBody>
        </p:sp>
        <p:sp>
          <p:nvSpPr>
            <p:cNvPr id="444428" name="Rectangle 10"/>
            <p:cNvSpPr/>
            <p:nvPr/>
          </p:nvSpPr>
          <p:spPr>
            <a:xfrm>
              <a:off x="3600" y="2743"/>
              <a:ext cx="512" cy="273"/>
            </a:xfrm>
            <a:prstGeom prst="rect">
              <a:avLst/>
            </a:prstGeom>
            <a:noFill/>
            <a:ln w="9525">
              <a:noFill/>
            </a:ln>
          </p:spPr>
          <p:txBody>
            <a:bodyPr/>
            <a:p>
              <a:pPr algn="ctr">
                <a:spcBef>
                  <a:spcPct val="20000"/>
                </a:spcBef>
              </a:pPr>
              <a:r>
                <a:rPr lang="en-US" altLang="en-US" dirty="0">
                  <a:solidFill>
                    <a:schemeClr val="tx1"/>
                  </a:solidFill>
                  <a:latin typeface="Arial" panose="020B0604020202020204" pitchFamily="34" charset="0"/>
                </a:rPr>
                <a:t>c</a:t>
              </a:r>
              <a:endParaRPr lang="en-US" altLang="en-US" dirty="0">
                <a:solidFill>
                  <a:schemeClr val="tx1"/>
                </a:solidFill>
                <a:latin typeface="Arial" panose="020B0604020202020204" pitchFamily="34" charset="0"/>
              </a:endParaRPr>
            </a:p>
          </p:txBody>
        </p:sp>
        <p:sp>
          <p:nvSpPr>
            <p:cNvPr id="444429" name="Rectangle 11"/>
            <p:cNvSpPr/>
            <p:nvPr/>
          </p:nvSpPr>
          <p:spPr>
            <a:xfrm>
              <a:off x="4624" y="2469"/>
              <a:ext cx="512" cy="274"/>
            </a:xfrm>
            <a:prstGeom prst="rect">
              <a:avLst/>
            </a:prstGeom>
            <a:noFill/>
            <a:ln w="9525">
              <a:noFill/>
            </a:ln>
          </p:spPr>
          <p:txBody>
            <a:bodyPr/>
            <a:p>
              <a:pPr algn="ctr">
                <a:spcBef>
                  <a:spcPct val="20000"/>
                </a:spcBef>
              </a:pPr>
              <a:r>
                <a:rPr lang="en-US" altLang="en-US" dirty="0">
                  <a:solidFill>
                    <a:schemeClr val="tx1"/>
                  </a:solidFill>
                  <a:latin typeface="Arial" panose="020B0604020202020204" pitchFamily="34" charset="0"/>
                </a:rPr>
                <a:t>2</a:t>
              </a:r>
              <a:endParaRPr lang="en-US" altLang="en-US" dirty="0">
                <a:solidFill>
                  <a:schemeClr val="tx1"/>
                </a:solidFill>
                <a:latin typeface="Arial" panose="020B0604020202020204" pitchFamily="34" charset="0"/>
              </a:endParaRPr>
            </a:p>
          </p:txBody>
        </p:sp>
        <p:sp>
          <p:nvSpPr>
            <p:cNvPr id="444430" name="Rectangle 12"/>
            <p:cNvSpPr/>
            <p:nvPr/>
          </p:nvSpPr>
          <p:spPr>
            <a:xfrm>
              <a:off x="4112" y="2469"/>
              <a:ext cx="512" cy="274"/>
            </a:xfrm>
            <a:prstGeom prst="rect">
              <a:avLst/>
            </a:prstGeom>
            <a:noFill/>
            <a:ln w="9525">
              <a:noFill/>
            </a:ln>
          </p:spPr>
          <p:txBody>
            <a:bodyPr/>
            <a:p>
              <a:pPr>
                <a:spcBef>
                  <a:spcPct val="20000"/>
                </a:spcBef>
              </a:pPr>
              <a:r>
                <a:rPr lang="en-US" altLang="en-US" dirty="0">
                  <a:solidFill>
                    <a:schemeClr val="tx1"/>
                  </a:solidFill>
                  <a:latin typeface="Arial" panose="020B0604020202020204" pitchFamily="34" charset="0"/>
                </a:rPr>
                <a:t>10</a:t>
              </a:r>
              <a:endParaRPr lang="en-US" altLang="en-US" dirty="0">
                <a:solidFill>
                  <a:schemeClr val="tx1"/>
                </a:solidFill>
                <a:latin typeface="Arial" panose="020B0604020202020204" pitchFamily="34" charset="0"/>
              </a:endParaRPr>
            </a:p>
          </p:txBody>
        </p:sp>
        <p:sp>
          <p:nvSpPr>
            <p:cNvPr id="444431" name="Rectangle 13"/>
            <p:cNvSpPr/>
            <p:nvPr/>
          </p:nvSpPr>
          <p:spPr>
            <a:xfrm>
              <a:off x="3600" y="2469"/>
              <a:ext cx="512" cy="274"/>
            </a:xfrm>
            <a:prstGeom prst="rect">
              <a:avLst/>
            </a:prstGeom>
            <a:noFill/>
            <a:ln w="9525">
              <a:noFill/>
            </a:ln>
          </p:spPr>
          <p:txBody>
            <a:bodyPr/>
            <a:p>
              <a:pPr algn="ctr">
                <a:spcBef>
                  <a:spcPct val="20000"/>
                </a:spcBef>
              </a:pPr>
              <a:r>
                <a:rPr lang="en-US" altLang="en-US" dirty="0">
                  <a:solidFill>
                    <a:schemeClr val="tx1"/>
                  </a:solidFill>
                  <a:latin typeface="Arial" panose="020B0604020202020204" pitchFamily="34" charset="0"/>
                </a:rPr>
                <a:t>b</a:t>
              </a:r>
              <a:endParaRPr lang="en-US" altLang="en-US" dirty="0">
                <a:solidFill>
                  <a:schemeClr val="tx1"/>
                </a:solidFill>
                <a:latin typeface="Arial" panose="020B0604020202020204" pitchFamily="34" charset="0"/>
              </a:endParaRPr>
            </a:p>
          </p:txBody>
        </p:sp>
        <p:sp>
          <p:nvSpPr>
            <p:cNvPr id="444432" name="Rectangle 14"/>
            <p:cNvSpPr/>
            <p:nvPr/>
          </p:nvSpPr>
          <p:spPr>
            <a:xfrm>
              <a:off x="4624" y="2196"/>
              <a:ext cx="512" cy="273"/>
            </a:xfrm>
            <a:prstGeom prst="rect">
              <a:avLst/>
            </a:prstGeom>
            <a:noFill/>
            <a:ln w="9525">
              <a:noFill/>
            </a:ln>
          </p:spPr>
          <p:txBody>
            <a:bodyPr/>
            <a:p>
              <a:pPr algn="ctr">
                <a:spcBef>
                  <a:spcPct val="20000"/>
                </a:spcBef>
              </a:pPr>
              <a:r>
                <a:rPr lang="en-US" altLang="en-US" dirty="0">
                  <a:solidFill>
                    <a:schemeClr val="tx1"/>
                  </a:solidFill>
                  <a:latin typeface="Arial" panose="020B0604020202020204" pitchFamily="34" charset="0"/>
                </a:rPr>
                <a:t>1</a:t>
              </a:r>
              <a:endParaRPr lang="en-US" altLang="en-US" dirty="0">
                <a:solidFill>
                  <a:schemeClr val="tx1"/>
                </a:solidFill>
                <a:latin typeface="Arial" panose="020B0604020202020204" pitchFamily="34" charset="0"/>
              </a:endParaRPr>
            </a:p>
          </p:txBody>
        </p:sp>
        <p:sp>
          <p:nvSpPr>
            <p:cNvPr id="444433" name="Rectangle 15"/>
            <p:cNvSpPr/>
            <p:nvPr/>
          </p:nvSpPr>
          <p:spPr>
            <a:xfrm>
              <a:off x="4112" y="2196"/>
              <a:ext cx="512" cy="273"/>
            </a:xfrm>
            <a:prstGeom prst="rect">
              <a:avLst/>
            </a:prstGeom>
            <a:noFill/>
            <a:ln w="9525">
              <a:noFill/>
            </a:ln>
          </p:spPr>
          <p:txBody>
            <a:bodyPr/>
            <a:p>
              <a:pPr>
                <a:spcBef>
                  <a:spcPct val="20000"/>
                </a:spcBef>
              </a:pPr>
              <a:r>
                <a:rPr lang="en-US" altLang="en-US" dirty="0">
                  <a:solidFill>
                    <a:schemeClr val="tx1"/>
                  </a:solidFill>
                  <a:latin typeface="Arial" panose="020B0604020202020204" pitchFamily="34" charset="0"/>
                </a:rPr>
                <a:t>0</a:t>
              </a:r>
              <a:endParaRPr lang="en-US" altLang="en-US" dirty="0">
                <a:solidFill>
                  <a:schemeClr val="tx1"/>
                </a:solidFill>
                <a:latin typeface="Arial" panose="020B0604020202020204" pitchFamily="34" charset="0"/>
              </a:endParaRPr>
            </a:p>
          </p:txBody>
        </p:sp>
        <p:sp>
          <p:nvSpPr>
            <p:cNvPr id="444434" name="Rectangle 16"/>
            <p:cNvSpPr/>
            <p:nvPr/>
          </p:nvSpPr>
          <p:spPr>
            <a:xfrm>
              <a:off x="3600" y="2196"/>
              <a:ext cx="512" cy="273"/>
            </a:xfrm>
            <a:prstGeom prst="rect">
              <a:avLst/>
            </a:prstGeom>
            <a:noFill/>
            <a:ln w="9525">
              <a:noFill/>
            </a:ln>
          </p:spPr>
          <p:txBody>
            <a:bodyPr/>
            <a:p>
              <a:pPr algn="ctr">
                <a:spcBef>
                  <a:spcPct val="20000"/>
                </a:spcBef>
              </a:pPr>
              <a:r>
                <a:rPr lang="en-US" altLang="en-US" dirty="0">
                  <a:solidFill>
                    <a:schemeClr val="tx1"/>
                  </a:solidFill>
                  <a:latin typeface="Arial" panose="020B0604020202020204" pitchFamily="34" charset="0"/>
                </a:rPr>
                <a:t>a</a:t>
              </a:r>
              <a:endParaRPr lang="en-US" altLang="en-US" dirty="0">
                <a:solidFill>
                  <a:schemeClr val="tx1"/>
                </a:solidFill>
                <a:latin typeface="Arial" panose="020B0604020202020204" pitchFamily="34" charset="0"/>
              </a:endParaRPr>
            </a:p>
          </p:txBody>
        </p:sp>
        <p:sp>
          <p:nvSpPr>
            <p:cNvPr id="444435" name="Rectangle 17"/>
            <p:cNvSpPr/>
            <p:nvPr/>
          </p:nvSpPr>
          <p:spPr>
            <a:xfrm>
              <a:off x="4624" y="1920"/>
              <a:ext cx="512" cy="276"/>
            </a:xfrm>
            <a:prstGeom prst="rect">
              <a:avLst/>
            </a:prstGeom>
            <a:noFill/>
            <a:ln w="9525">
              <a:noFill/>
            </a:ln>
          </p:spPr>
          <p:txBody>
            <a:bodyPr/>
            <a:p>
              <a:pPr algn="ctr">
                <a:spcBef>
                  <a:spcPct val="20000"/>
                </a:spcBef>
              </a:pPr>
              <a:r>
                <a:rPr lang="en-US" altLang="en-US" i="1" dirty="0">
                  <a:solidFill>
                    <a:schemeClr val="tx1"/>
                  </a:solidFill>
                  <a:latin typeface="Times New Roman" panose="02020603050405020304" pitchFamily="18" charset="0"/>
                </a:rPr>
                <a:t>l</a:t>
              </a:r>
              <a:r>
                <a:rPr lang="en-US" altLang="en-US" i="1" baseline="-25000" dirty="0">
                  <a:solidFill>
                    <a:schemeClr val="tx1"/>
                  </a:solidFill>
                  <a:latin typeface="Times New Roman" panose="02020603050405020304" pitchFamily="18" charset="0"/>
                </a:rPr>
                <a:t>i</a:t>
              </a:r>
              <a:endParaRPr lang="en-US" altLang="en-US" i="1" dirty="0">
                <a:solidFill>
                  <a:schemeClr val="tx1"/>
                </a:solidFill>
                <a:latin typeface="Times New Roman" panose="02020603050405020304" pitchFamily="18" charset="0"/>
              </a:endParaRPr>
            </a:p>
          </p:txBody>
        </p:sp>
        <p:sp>
          <p:nvSpPr>
            <p:cNvPr id="444436" name="Rectangle 18"/>
            <p:cNvSpPr/>
            <p:nvPr/>
          </p:nvSpPr>
          <p:spPr>
            <a:xfrm>
              <a:off x="4112" y="1920"/>
              <a:ext cx="512" cy="276"/>
            </a:xfrm>
            <a:prstGeom prst="rect">
              <a:avLst/>
            </a:prstGeom>
            <a:noFill/>
            <a:ln w="9525">
              <a:noFill/>
            </a:ln>
          </p:spPr>
          <p:txBody>
            <a:bodyPr/>
            <a:p>
              <a:pPr>
                <a:spcBef>
                  <a:spcPct val="20000"/>
                </a:spcBef>
              </a:pPr>
              <a:r>
                <a:rPr lang="en-US" altLang="en-US" i="1" dirty="0">
                  <a:solidFill>
                    <a:schemeClr val="tx1"/>
                  </a:solidFill>
                  <a:latin typeface="Times New Roman" panose="02020603050405020304" pitchFamily="18" charset="0"/>
                </a:rPr>
                <a:t>c(a</a:t>
              </a:r>
              <a:r>
                <a:rPr lang="en-US" altLang="en-US" i="1" baseline="-25000" dirty="0">
                  <a:solidFill>
                    <a:schemeClr val="tx1"/>
                  </a:solidFill>
                  <a:latin typeface="Times New Roman" panose="02020603050405020304" pitchFamily="18" charset="0"/>
                </a:rPr>
                <a:t>i</a:t>
              </a:r>
              <a:r>
                <a:rPr lang="en-US" altLang="en-US" i="1" dirty="0">
                  <a:solidFill>
                    <a:schemeClr val="tx1"/>
                  </a:solidFill>
                  <a:latin typeface="Times New Roman" panose="02020603050405020304" pitchFamily="18" charset="0"/>
                </a:rPr>
                <a:t>)</a:t>
              </a:r>
              <a:endParaRPr lang="en-US" altLang="en-US" i="1" dirty="0">
                <a:solidFill>
                  <a:schemeClr val="tx1"/>
                </a:solidFill>
                <a:latin typeface="Times New Roman" panose="02020603050405020304" pitchFamily="18" charset="0"/>
              </a:endParaRPr>
            </a:p>
          </p:txBody>
        </p:sp>
        <p:sp>
          <p:nvSpPr>
            <p:cNvPr id="444437" name="Rectangle 19"/>
            <p:cNvSpPr/>
            <p:nvPr/>
          </p:nvSpPr>
          <p:spPr>
            <a:xfrm>
              <a:off x="3600" y="1920"/>
              <a:ext cx="512" cy="276"/>
            </a:xfrm>
            <a:prstGeom prst="rect">
              <a:avLst/>
            </a:prstGeom>
            <a:noFill/>
            <a:ln w="9525">
              <a:noFill/>
            </a:ln>
          </p:spPr>
          <p:txBody>
            <a:bodyPr/>
            <a:p>
              <a:pPr algn="ctr">
                <a:spcBef>
                  <a:spcPct val="20000"/>
                </a:spcBef>
              </a:pPr>
              <a:r>
                <a:rPr lang="en-US" altLang="en-US" i="1" dirty="0">
                  <a:solidFill>
                    <a:schemeClr val="tx1"/>
                  </a:solidFill>
                  <a:latin typeface="Times New Roman" panose="02020603050405020304" pitchFamily="18" charset="0"/>
                </a:rPr>
                <a:t>a</a:t>
              </a:r>
              <a:r>
                <a:rPr lang="en-US" altLang="en-US" i="1" baseline="-25000" dirty="0">
                  <a:solidFill>
                    <a:schemeClr val="tx1"/>
                  </a:solidFill>
                  <a:latin typeface="Times New Roman" panose="02020603050405020304" pitchFamily="18" charset="0"/>
                </a:rPr>
                <a:t>i</a:t>
              </a:r>
              <a:endParaRPr lang="en-US" altLang="en-US" i="1" dirty="0">
                <a:solidFill>
                  <a:schemeClr val="tx1"/>
                </a:solidFill>
                <a:latin typeface="Times New Roman" panose="02020603050405020304" pitchFamily="18" charset="0"/>
              </a:endParaRPr>
            </a:p>
          </p:txBody>
        </p:sp>
        <p:sp>
          <p:nvSpPr>
            <p:cNvPr id="444438" name="Line 20"/>
            <p:cNvSpPr/>
            <p:nvPr/>
          </p:nvSpPr>
          <p:spPr>
            <a:xfrm>
              <a:off x="3600" y="1920"/>
              <a:ext cx="1536" cy="0"/>
            </a:xfrm>
            <a:prstGeom prst="line">
              <a:avLst/>
            </a:prstGeom>
            <a:ln w="28575" cap="sq" cmpd="sng">
              <a:solidFill>
                <a:schemeClr val="tx1"/>
              </a:solidFill>
              <a:prstDash val="solid"/>
              <a:headEnd type="none" w="med" len="med"/>
              <a:tailEnd type="none" w="med" len="med"/>
            </a:ln>
          </p:spPr>
        </p:sp>
        <p:sp>
          <p:nvSpPr>
            <p:cNvPr id="444439" name="Line 21"/>
            <p:cNvSpPr/>
            <p:nvPr/>
          </p:nvSpPr>
          <p:spPr>
            <a:xfrm>
              <a:off x="3600" y="2196"/>
              <a:ext cx="1536" cy="0"/>
            </a:xfrm>
            <a:prstGeom prst="line">
              <a:avLst/>
            </a:prstGeom>
            <a:ln w="12700" cap="flat" cmpd="sng">
              <a:solidFill>
                <a:schemeClr val="tx1"/>
              </a:solidFill>
              <a:prstDash val="solid"/>
              <a:headEnd type="none" w="med" len="med"/>
              <a:tailEnd type="none" w="med" len="med"/>
            </a:ln>
          </p:spPr>
        </p:sp>
        <p:sp>
          <p:nvSpPr>
            <p:cNvPr id="444440" name="Line 22"/>
            <p:cNvSpPr/>
            <p:nvPr/>
          </p:nvSpPr>
          <p:spPr>
            <a:xfrm>
              <a:off x="3600" y="3289"/>
              <a:ext cx="1536" cy="0"/>
            </a:xfrm>
            <a:prstGeom prst="line">
              <a:avLst/>
            </a:prstGeom>
            <a:ln w="28575" cap="sq" cmpd="sng">
              <a:solidFill>
                <a:schemeClr val="tx1"/>
              </a:solidFill>
              <a:prstDash val="solid"/>
              <a:headEnd type="none" w="med" len="med"/>
              <a:tailEnd type="none" w="med" len="med"/>
            </a:ln>
          </p:spPr>
        </p:sp>
        <p:sp>
          <p:nvSpPr>
            <p:cNvPr id="444441" name="Line 23"/>
            <p:cNvSpPr/>
            <p:nvPr/>
          </p:nvSpPr>
          <p:spPr>
            <a:xfrm>
              <a:off x="3600" y="1920"/>
              <a:ext cx="0" cy="1369"/>
            </a:xfrm>
            <a:prstGeom prst="line">
              <a:avLst/>
            </a:prstGeom>
            <a:ln w="28575" cap="sq" cmpd="sng">
              <a:solidFill>
                <a:schemeClr val="tx1"/>
              </a:solidFill>
              <a:prstDash val="solid"/>
              <a:headEnd type="none" w="med" len="med"/>
              <a:tailEnd type="none" w="med" len="med"/>
            </a:ln>
          </p:spPr>
        </p:sp>
        <p:sp>
          <p:nvSpPr>
            <p:cNvPr id="444442" name="Line 24"/>
            <p:cNvSpPr/>
            <p:nvPr/>
          </p:nvSpPr>
          <p:spPr>
            <a:xfrm>
              <a:off x="5136" y="1920"/>
              <a:ext cx="0" cy="1369"/>
            </a:xfrm>
            <a:prstGeom prst="line">
              <a:avLst/>
            </a:prstGeom>
            <a:ln w="28575" cap="sq" cmpd="sng">
              <a:solidFill>
                <a:schemeClr val="tx1"/>
              </a:solidFill>
              <a:prstDash val="solid"/>
              <a:headEnd type="none" w="med" len="med"/>
              <a:tailEnd type="none" w="med" len="med"/>
            </a:ln>
          </p:spPr>
        </p:sp>
        <p:sp>
          <p:nvSpPr>
            <p:cNvPr id="444443" name="Text Box 25"/>
            <p:cNvSpPr txBox="1"/>
            <p:nvPr/>
          </p:nvSpPr>
          <p:spPr>
            <a:xfrm>
              <a:off x="3120" y="2496"/>
              <a:ext cx="384" cy="211"/>
            </a:xfrm>
            <a:prstGeom prst="rect">
              <a:avLst/>
            </a:prstGeom>
            <a:noFill/>
            <a:ln w="9525">
              <a:noFill/>
            </a:ln>
          </p:spPr>
          <p:txBody>
            <a:bodyPr>
              <a:spAutoFit/>
            </a:bodyPr>
            <a:p>
              <a:pPr>
                <a:spcBef>
                  <a:spcPct val="50000"/>
                </a:spcBef>
              </a:pPr>
              <a:r>
                <a:rPr lang="en-US" altLang="en-US" dirty="0">
                  <a:solidFill>
                    <a:schemeClr val="tx1"/>
                  </a:solidFill>
                  <a:latin typeface="Arial" panose="020B0604020202020204" pitchFamily="34" charset="0"/>
                </a:rPr>
                <a:t>C</a:t>
              </a:r>
              <a:r>
                <a:rPr lang="en-US" altLang="en-US" baseline="-25000" dirty="0">
                  <a:solidFill>
                    <a:schemeClr val="tx1"/>
                  </a:solidFill>
                  <a:latin typeface="Arial" panose="020B0604020202020204" pitchFamily="34" charset="0"/>
                </a:rPr>
                <a:t>1</a:t>
              </a:r>
              <a:r>
                <a:rPr lang="en-US" altLang="en-US" dirty="0">
                  <a:solidFill>
                    <a:schemeClr val="tx1"/>
                  </a:solidFill>
                  <a:latin typeface="Arial" panose="020B0604020202020204" pitchFamily="34" charset="0"/>
                </a:rPr>
                <a:t>:</a:t>
              </a:r>
              <a:endParaRPr lang="en-US" altLang="en-US" dirty="0">
                <a:solidFill>
                  <a:schemeClr val="tx1"/>
                </a:solidFill>
                <a:latin typeface="Arial" panose="020B0604020202020204" pitchFamily="34" charset="0"/>
              </a:endParaRPr>
            </a:p>
          </p:txBody>
        </p:sp>
      </p:grpSp>
      <p:sp>
        <p:nvSpPr>
          <p:cNvPr id="444421" name="Footer Placeholder 1"/>
          <p:cNvSpPr txBox="1">
            <a:spLocks noGrp="1"/>
          </p:cNvSpPr>
          <p:nvPr>
            <p:ph type="ftr" sz="quarter" idx="3"/>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444422" name="Slide Number Placeholder 2"/>
          <p:cNvSpPr txBox="1">
            <a:spLocks noGrp="1"/>
          </p:cNvSpPr>
          <p:nvPr>
            <p:ph type="sldNum" sz="quarter" idx="4"/>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45442" name="Rectangle 2"/>
          <p:cNvSpPr>
            <a:spLocks noGrp="1"/>
          </p:cNvSpPr>
          <p:nvPr>
            <p:ph type="title"/>
          </p:nvPr>
        </p:nvSpPr>
        <p:spPr>
          <a:xfrm>
            <a:off x="1944688" y="0"/>
            <a:ext cx="7632700" cy="1257300"/>
          </a:xfrm>
          <a:ln/>
        </p:spPr>
        <p:txBody>
          <a:bodyPr vert="horz" wrap="square" lIns="0" tIns="0" rIns="0" bIns="0" anchor="ctr"/>
          <a:p>
            <a:r>
              <a:rPr lang="en-US" altLang="en-US" sz="4000" dirty="0"/>
              <a:t>The Huffman Coding algorithm- History</a:t>
            </a:r>
            <a:endParaRPr lang="en-US" altLang="en-US" sz="4000" dirty="0"/>
          </a:p>
        </p:txBody>
      </p:sp>
      <p:sp>
        <p:nvSpPr>
          <p:cNvPr id="445443" name="Rectangle 3"/>
          <p:cNvSpPr>
            <a:spLocks noGrp="1"/>
          </p:cNvSpPr>
          <p:nvPr>
            <p:ph idx="1"/>
          </p:nvPr>
        </p:nvSpPr>
        <p:spPr>
          <a:xfrm>
            <a:off x="2160588" y="1768475"/>
            <a:ext cx="7343775" cy="4379913"/>
          </a:xfrm>
          <a:ln/>
        </p:spPr>
        <p:txBody>
          <a:bodyPr vert="horz" wrap="square" lIns="0" tIns="28440" rIns="0" bIns="0" anchor="t"/>
          <a:p>
            <a:pPr marL="457200" indent="-457200">
              <a:buClr>
                <a:srgbClr val="000000"/>
              </a:buClr>
              <a:buSzPct val="100000"/>
              <a:buFont typeface="Arial" panose="020B0604020202020204" pitchFamily="34" charset="0"/>
              <a:buChar char="•"/>
            </a:pPr>
            <a:r>
              <a:rPr lang="en-US" altLang="en-US" sz="2400" dirty="0">
                <a:latin typeface="Times New Roman" panose="02020603050405020304" pitchFamily="18" charset="0"/>
                <a:cs typeface="Times New Roman" panose="02020603050405020304" pitchFamily="18" charset="0"/>
              </a:rPr>
              <a:t>In 1951, David Huffman and his MIT information theory classmates given the choice of a term paper or a final exam</a:t>
            </a:r>
            <a:endParaRPr lang="en-US" altLang="en-US" sz="2400" dirty="0">
              <a:latin typeface="Times New Roman" panose="02020603050405020304" pitchFamily="18" charset="0"/>
              <a:cs typeface="Times New Roman" panose="02020603050405020304" pitchFamily="18" charset="0"/>
            </a:endParaRPr>
          </a:p>
          <a:p>
            <a:pPr marL="457200" indent="-457200">
              <a:buClr>
                <a:srgbClr val="000000"/>
              </a:buClr>
              <a:buSzPct val="100000"/>
              <a:buFont typeface="Arial" panose="020B0604020202020204" pitchFamily="34" charset="0"/>
              <a:buChar char="•"/>
            </a:pPr>
            <a:r>
              <a:rPr lang="en-US" altLang="en-US" sz="2400" dirty="0">
                <a:latin typeface="Times New Roman" panose="02020603050405020304" pitchFamily="18" charset="0"/>
                <a:cs typeface="Times New Roman" panose="02020603050405020304" pitchFamily="18" charset="0"/>
              </a:rPr>
              <a:t>Huffman hit upon the idea of using a frequency-sorted binary tree and quickly proved this method the most efficient.</a:t>
            </a:r>
            <a:endParaRPr lang="en-US" altLang="en-US" sz="2400" dirty="0">
              <a:latin typeface="Times New Roman" panose="02020603050405020304" pitchFamily="18" charset="0"/>
              <a:cs typeface="Times New Roman" panose="02020603050405020304" pitchFamily="18" charset="0"/>
            </a:endParaRPr>
          </a:p>
          <a:p>
            <a:pPr marL="457200" indent="-457200">
              <a:buClr>
                <a:srgbClr val="000000"/>
              </a:buClr>
              <a:buSzPct val="100000"/>
              <a:buFont typeface="Arial" panose="020B0604020202020204" pitchFamily="34" charset="0"/>
              <a:buChar char="•"/>
            </a:pPr>
            <a:r>
              <a:rPr lang="en-US" altLang="en-US" sz="2400" dirty="0">
                <a:latin typeface="Times New Roman" panose="02020603050405020304" pitchFamily="18" charset="0"/>
                <a:cs typeface="Times New Roman" panose="02020603050405020304" pitchFamily="18" charset="0"/>
              </a:rPr>
              <a:t>In doing so, the student outdid his professor, who had worked with information theory inventor Claude Shannon to develop a similar code. </a:t>
            </a:r>
            <a:endParaRPr lang="en-US" altLang="en-US" sz="2400" dirty="0">
              <a:latin typeface="Times New Roman" panose="02020603050405020304" pitchFamily="18" charset="0"/>
              <a:cs typeface="Times New Roman" panose="02020603050405020304" pitchFamily="18" charset="0"/>
            </a:endParaRPr>
          </a:p>
          <a:p>
            <a:pPr marL="457200" indent="-457200">
              <a:buClr>
                <a:srgbClr val="000000"/>
              </a:buClr>
              <a:buSzPct val="100000"/>
              <a:buFont typeface="Arial" panose="020B0604020202020204" pitchFamily="34" charset="0"/>
              <a:buChar char="•"/>
            </a:pPr>
            <a:r>
              <a:rPr lang="en-US" altLang="en-US" sz="2400" dirty="0">
                <a:latin typeface="Times New Roman" panose="02020603050405020304" pitchFamily="18" charset="0"/>
                <a:cs typeface="Times New Roman" panose="02020603050405020304" pitchFamily="18" charset="0"/>
              </a:rPr>
              <a:t>Huffman built the tree from the bottom up instead of from the top down</a:t>
            </a:r>
            <a:endParaRPr lang="en-US" altLang="en-US" sz="2400" dirty="0">
              <a:latin typeface="Times New Roman" panose="02020603050405020304" pitchFamily="18" charset="0"/>
              <a:ea typeface="Times New Roman" panose="02020603050405020304" pitchFamily="18" charset="0"/>
            </a:endParaRPr>
          </a:p>
        </p:txBody>
      </p:sp>
      <p:sp>
        <p:nvSpPr>
          <p:cNvPr id="445444"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445445"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46466" name="Rectangle 2"/>
          <p:cNvSpPr>
            <a:spLocks noGrp="1"/>
          </p:cNvSpPr>
          <p:nvPr>
            <p:ph type="title"/>
          </p:nvPr>
        </p:nvSpPr>
        <p:spPr>
          <a:xfrm>
            <a:off x="2016125" y="23813"/>
            <a:ext cx="7704138" cy="1257300"/>
          </a:xfrm>
          <a:ln/>
        </p:spPr>
        <p:txBody>
          <a:bodyPr vert="horz" wrap="square" lIns="0" tIns="0" rIns="0" bIns="0" anchor="ctr"/>
          <a:p>
            <a:r>
              <a:rPr lang="en-US" altLang="en-US" dirty="0"/>
              <a:t>Huffman Coding Algorithm</a:t>
            </a:r>
            <a:endParaRPr lang="en-US" altLang="en-US" dirty="0"/>
          </a:p>
        </p:txBody>
      </p:sp>
      <p:sp>
        <p:nvSpPr>
          <p:cNvPr id="446467" name="Rectangle 3"/>
          <p:cNvSpPr>
            <a:spLocks noGrp="1"/>
          </p:cNvSpPr>
          <p:nvPr>
            <p:ph idx="1"/>
          </p:nvPr>
        </p:nvSpPr>
        <p:spPr>
          <a:xfrm>
            <a:off x="2087563" y="1619250"/>
            <a:ext cx="7626350" cy="4379913"/>
          </a:xfrm>
          <a:ln/>
        </p:spPr>
        <p:txBody>
          <a:bodyPr vert="horz" wrap="square" lIns="0" tIns="28440" rIns="0" bIns="0" anchor="t"/>
          <a:p>
            <a:pPr marL="587375" indent="-587375">
              <a:buClr>
                <a:srgbClr val="000000"/>
              </a:buClr>
              <a:buSzPct val="100000"/>
              <a:buFontTx/>
              <a:buAutoNum type="arabicPeriod"/>
            </a:pPr>
            <a:r>
              <a:rPr lang="en-US" altLang="en-US" dirty="0"/>
              <a:t>Take the two least probable symbols in the alphabet</a:t>
            </a:r>
            <a:endParaRPr lang="en-US" altLang="en-US" dirty="0"/>
          </a:p>
          <a:p>
            <a:pPr marL="1006475" lvl="1" indent="-502920">
              <a:buClr>
                <a:srgbClr val="000000"/>
              </a:buClr>
              <a:buSzPct val="100000"/>
              <a:buNone/>
            </a:pPr>
            <a:r>
              <a:rPr lang="en-US" altLang="en-US" dirty="0"/>
              <a:t>(longest codewords, equal length, differing in last digit)</a:t>
            </a:r>
            <a:endParaRPr lang="en-US" altLang="en-US" dirty="0"/>
          </a:p>
          <a:p>
            <a:pPr marL="1006475" lvl="1" indent="-502920">
              <a:buClr>
                <a:srgbClr val="000000"/>
              </a:buClr>
              <a:buSzPct val="100000"/>
              <a:buNone/>
            </a:pPr>
            <a:endParaRPr lang="en-US" altLang="en-US" dirty="0"/>
          </a:p>
          <a:p>
            <a:pPr marL="587375" indent="-587375">
              <a:buClr>
                <a:srgbClr val="000000"/>
              </a:buClr>
              <a:buSzPct val="100000"/>
              <a:buFontTx/>
              <a:buAutoNum type="arabicPeriod"/>
            </a:pPr>
            <a:r>
              <a:rPr lang="en-US" altLang="en-US" dirty="0"/>
              <a:t>Combine these two symbols into a single symbol, and repeat.</a:t>
            </a:r>
            <a:endParaRPr lang="en-US" altLang="en-US" dirty="0"/>
          </a:p>
        </p:txBody>
      </p:sp>
      <p:sp>
        <p:nvSpPr>
          <p:cNvPr id="446468"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446469"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5298" name="Rectangle 2"/>
          <p:cNvSpPr>
            <a:spLocks noGrp="1"/>
          </p:cNvSpPr>
          <p:nvPr>
            <p:ph type="title"/>
          </p:nvPr>
        </p:nvSpPr>
        <p:spPr>
          <a:xfrm>
            <a:off x="1008063" y="107950"/>
            <a:ext cx="8567737" cy="1258888"/>
          </a:xfrm>
          <a:ln/>
        </p:spPr>
        <p:txBody>
          <a:bodyPr vert="horz" wrap="square" lIns="100794" tIns="50397" rIns="100794" bIns="50397" anchor="t"/>
          <a:p>
            <a:r>
              <a:rPr lang="en-US" altLang="en-US" b="1" dirty="0"/>
              <a:t>Quantization</a:t>
            </a:r>
            <a:endParaRPr lang="en-US" altLang="en-US" b="1" dirty="0"/>
          </a:p>
        </p:txBody>
      </p:sp>
      <p:sp>
        <p:nvSpPr>
          <p:cNvPr id="55299" name="Rectangle 3"/>
          <p:cNvSpPr>
            <a:spLocks noGrp="1"/>
          </p:cNvSpPr>
          <p:nvPr>
            <p:ph idx="1"/>
          </p:nvPr>
        </p:nvSpPr>
        <p:spPr>
          <a:xfrm>
            <a:off x="2160588" y="1547813"/>
            <a:ext cx="7164387" cy="5207000"/>
          </a:xfrm>
          <a:ln/>
        </p:spPr>
        <p:txBody>
          <a:bodyPr vert="horz" wrap="square" lIns="100794" tIns="50397" rIns="100794" bIns="50397" anchor="t"/>
          <a:p>
            <a:pPr>
              <a:lnSpc>
                <a:spcPct val="90000"/>
              </a:lnSpc>
            </a:pPr>
            <a:r>
              <a:rPr lang="en-US" altLang="en-US" sz="3100" dirty="0">
                <a:solidFill>
                  <a:schemeClr val="tx1"/>
                </a:solidFill>
              </a:rPr>
              <a:t>Sampling results in a series of pulses of varying amplitude values ranging between two limits: a min and a max.</a:t>
            </a:r>
            <a:endParaRPr lang="en-US" altLang="en-US" sz="3100" dirty="0">
              <a:solidFill>
                <a:schemeClr val="tx1"/>
              </a:solidFill>
            </a:endParaRPr>
          </a:p>
          <a:p>
            <a:pPr>
              <a:lnSpc>
                <a:spcPct val="90000"/>
              </a:lnSpc>
            </a:pPr>
            <a:r>
              <a:rPr lang="en-US" altLang="en-US" sz="3100" dirty="0">
                <a:solidFill>
                  <a:schemeClr val="tx1"/>
                </a:solidFill>
              </a:rPr>
              <a:t>The amplitude values are infinite between the two limits.</a:t>
            </a:r>
            <a:endParaRPr lang="en-US" altLang="en-US" sz="3100" dirty="0">
              <a:solidFill>
                <a:schemeClr val="tx1"/>
              </a:solidFill>
            </a:endParaRPr>
          </a:p>
          <a:p>
            <a:pPr>
              <a:lnSpc>
                <a:spcPct val="90000"/>
              </a:lnSpc>
            </a:pPr>
            <a:r>
              <a:rPr lang="en-US" altLang="en-US" sz="3100" dirty="0">
                <a:solidFill>
                  <a:schemeClr val="tx1"/>
                </a:solidFill>
              </a:rPr>
              <a:t>We need to map the </a:t>
            </a:r>
            <a:r>
              <a:rPr lang="en-US" altLang="en-US" sz="3100" i="1" dirty="0">
                <a:solidFill>
                  <a:schemeClr val="tx1"/>
                </a:solidFill>
              </a:rPr>
              <a:t>infinite</a:t>
            </a:r>
            <a:r>
              <a:rPr lang="en-US" altLang="en-US" sz="3100" dirty="0">
                <a:solidFill>
                  <a:schemeClr val="tx1"/>
                </a:solidFill>
              </a:rPr>
              <a:t> amplitude values onto a finite set of known values.</a:t>
            </a:r>
            <a:endParaRPr lang="en-US" altLang="en-US" sz="3100" dirty="0">
              <a:solidFill>
                <a:schemeClr val="tx1"/>
              </a:solidFill>
            </a:endParaRPr>
          </a:p>
          <a:p>
            <a:pPr>
              <a:lnSpc>
                <a:spcPct val="90000"/>
              </a:lnSpc>
            </a:pPr>
            <a:r>
              <a:rPr lang="en-US" altLang="en-US" sz="3100" dirty="0">
                <a:solidFill>
                  <a:schemeClr val="tx1"/>
                </a:solidFill>
              </a:rPr>
              <a:t>This is achieved by dividing the distance between min and max into L zones, each of height </a:t>
            </a:r>
            <a:r>
              <a:rPr lang="en-US" altLang="en-US" sz="3100" dirty="0">
                <a:solidFill>
                  <a:schemeClr val="tx1"/>
                </a:solidFill>
                <a:latin typeface="Symbol" panose="05050102010706020507" pitchFamily="18" charset="2"/>
                <a:sym typeface="Symbol" panose="05050102010706020507" pitchFamily="18" charset="2"/>
              </a:rPr>
              <a:t></a:t>
            </a:r>
            <a:endParaRPr lang="en-US" altLang="en-US" sz="3100" dirty="0">
              <a:solidFill>
                <a:schemeClr val="tx1"/>
              </a:solidFill>
              <a:latin typeface="Symbol" panose="05050102010706020507" pitchFamily="18" charset="2"/>
              <a:sym typeface="Symbol" panose="05050102010706020507" pitchFamily="18" charset="2"/>
            </a:endParaRPr>
          </a:p>
          <a:p>
            <a:pPr algn="ctr">
              <a:lnSpc>
                <a:spcPct val="90000"/>
              </a:lnSpc>
              <a:buClr>
                <a:srgbClr val="000000"/>
              </a:buClr>
              <a:buSzPct val="100000"/>
              <a:buFont typeface="Wingdings" panose="05000000000000000000" pitchFamily="2" charset="2"/>
            </a:pPr>
            <a:r>
              <a:rPr lang="en-US" altLang="en-US" sz="3100" dirty="0">
                <a:latin typeface="Symbol" panose="05050102010706020507" pitchFamily="18" charset="2"/>
                <a:sym typeface="Symbol" panose="05050102010706020507" pitchFamily="18" charset="2"/>
              </a:rPr>
              <a:t></a:t>
            </a:r>
            <a:r>
              <a:rPr lang="en-US" altLang="en-US" sz="3100" dirty="0"/>
              <a:t> = (max - min)/L</a:t>
            </a:r>
            <a:endParaRPr lang="en-US" altLang="en-US" sz="3100" dirty="0"/>
          </a:p>
        </p:txBody>
      </p:sp>
      <p:sp>
        <p:nvSpPr>
          <p:cNvPr id="55300"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55301"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47490" name="Rectangle 2"/>
          <p:cNvSpPr>
            <a:spLocks noGrp="1"/>
          </p:cNvSpPr>
          <p:nvPr>
            <p:ph type="title"/>
          </p:nvPr>
        </p:nvSpPr>
        <p:spPr>
          <a:xfrm>
            <a:off x="674688" y="23813"/>
            <a:ext cx="9066212" cy="1257300"/>
          </a:xfrm>
          <a:ln/>
        </p:spPr>
        <p:txBody>
          <a:bodyPr vert="horz" wrap="square" lIns="0" tIns="0" rIns="0" bIns="0" anchor="ctr"/>
          <a:p>
            <a:r>
              <a:rPr lang="en-US" altLang="en-US" dirty="0"/>
              <a:t>Example</a:t>
            </a:r>
            <a:endParaRPr lang="en-US" altLang="en-US" dirty="0"/>
          </a:p>
        </p:txBody>
      </p:sp>
      <p:sp>
        <p:nvSpPr>
          <p:cNvPr id="447491" name="Rectangle 3"/>
          <p:cNvSpPr>
            <a:spLocks noGrp="1"/>
          </p:cNvSpPr>
          <p:nvPr>
            <p:ph idx="1"/>
          </p:nvPr>
        </p:nvSpPr>
        <p:spPr>
          <a:xfrm>
            <a:off x="2436813" y="1265238"/>
            <a:ext cx="7553325" cy="4379912"/>
          </a:xfrm>
          <a:ln/>
        </p:spPr>
        <p:txBody>
          <a:bodyPr vert="horz" wrap="square" lIns="0" tIns="28440" rIns="0" bIns="0" anchor="t"/>
          <a:p>
            <a:r>
              <a:rPr lang="en-US" altLang="en-US" dirty="0">
                <a:solidFill>
                  <a:schemeClr val="tx1"/>
                </a:solidFill>
              </a:rPr>
              <a:t>A</a:t>
            </a:r>
            <a:r>
              <a:rPr lang="en-US" altLang="en-US" baseline="-25000" dirty="0">
                <a:solidFill>
                  <a:schemeClr val="tx1"/>
                </a:solidFill>
              </a:rPr>
              <a:t>x</a:t>
            </a:r>
            <a:r>
              <a:rPr lang="en-US" altLang="en-US" dirty="0">
                <a:solidFill>
                  <a:schemeClr val="tx1"/>
                </a:solidFill>
              </a:rPr>
              <a:t>={ a  , b  , c ,  d  , e }</a:t>
            </a:r>
            <a:endParaRPr lang="en-US" altLang="en-US" dirty="0">
              <a:solidFill>
                <a:schemeClr val="tx1"/>
              </a:solidFill>
            </a:endParaRPr>
          </a:p>
          <a:p>
            <a:r>
              <a:rPr lang="en-US" altLang="en-US" dirty="0">
                <a:solidFill>
                  <a:schemeClr val="tx1"/>
                </a:solidFill>
              </a:rPr>
              <a:t>P</a:t>
            </a:r>
            <a:r>
              <a:rPr lang="en-US" altLang="en-US" baseline="-25000" dirty="0">
                <a:solidFill>
                  <a:schemeClr val="tx1"/>
                </a:solidFill>
              </a:rPr>
              <a:t>x</a:t>
            </a:r>
            <a:r>
              <a:rPr lang="en-US" altLang="en-US" dirty="0">
                <a:solidFill>
                  <a:schemeClr val="tx1"/>
                </a:solidFill>
              </a:rPr>
              <a:t>={</a:t>
            </a:r>
            <a:r>
              <a:rPr lang="en-US" altLang="en-US" sz="2200" dirty="0">
                <a:solidFill>
                  <a:schemeClr val="tx1"/>
                </a:solidFill>
              </a:rPr>
              <a:t>0.25, 0.25, 0.2, 0.15, 0.15</a:t>
            </a:r>
            <a:r>
              <a:rPr lang="en-US" altLang="en-US" dirty="0">
                <a:solidFill>
                  <a:schemeClr val="tx1"/>
                </a:solidFill>
              </a:rPr>
              <a:t>}</a:t>
            </a:r>
            <a:endParaRPr lang="en-US" altLang="en-US" dirty="0">
              <a:solidFill>
                <a:schemeClr val="tx1"/>
              </a:solidFill>
            </a:endParaRPr>
          </a:p>
        </p:txBody>
      </p:sp>
      <p:sp>
        <p:nvSpPr>
          <p:cNvPr id="24580" name="Oval 4"/>
          <p:cNvSpPr/>
          <p:nvPr/>
        </p:nvSpPr>
        <p:spPr>
          <a:xfrm>
            <a:off x="6635750" y="6043613"/>
            <a:ext cx="673100" cy="673100"/>
          </a:xfrm>
          <a:prstGeom prst="ellipse">
            <a:avLst/>
          </a:prstGeom>
          <a:solidFill>
            <a:schemeClr val="accent1"/>
          </a:solidFill>
          <a:ln w="9525" cap="flat" cmpd="sng">
            <a:solidFill>
              <a:schemeClr val="tx1"/>
            </a:solidFill>
            <a:prstDash val="solid"/>
            <a:headEnd type="none" w="med" len="med"/>
            <a:tailEnd type="none" w="med" len="med"/>
          </a:ln>
        </p:spPr>
        <p:txBody>
          <a:bodyPr wrap="none" lIns="100794" tIns="50397" rIns="100794" bIns="50397" anchor="ctr"/>
          <a:p>
            <a:pPr algn="ctr"/>
            <a:r>
              <a:rPr lang="en-US" altLang="en-US" dirty="0">
                <a:solidFill>
                  <a:schemeClr val="tx1"/>
                </a:solidFill>
                <a:latin typeface="Arial" panose="020B0604020202020204" pitchFamily="34" charset="0"/>
              </a:rPr>
              <a:t>d</a:t>
            </a:r>
            <a:endParaRPr lang="en-US" altLang="en-US" dirty="0">
              <a:solidFill>
                <a:schemeClr val="tx1"/>
              </a:solidFill>
              <a:latin typeface="Arial" panose="020B0604020202020204" pitchFamily="34" charset="0"/>
            </a:endParaRPr>
          </a:p>
          <a:p>
            <a:pPr algn="ctr"/>
            <a:r>
              <a:rPr lang="en-US" altLang="en-US" dirty="0">
                <a:solidFill>
                  <a:schemeClr val="tx1"/>
                </a:solidFill>
                <a:latin typeface="Arial" panose="020B0604020202020204" pitchFamily="34" charset="0"/>
              </a:rPr>
              <a:t>0.15</a:t>
            </a:r>
            <a:endParaRPr lang="en-US" altLang="en-US" dirty="0">
              <a:solidFill>
                <a:schemeClr val="tx1"/>
              </a:solidFill>
              <a:latin typeface="Arial" panose="020B0604020202020204" pitchFamily="34" charset="0"/>
            </a:endParaRPr>
          </a:p>
        </p:txBody>
      </p:sp>
      <p:sp>
        <p:nvSpPr>
          <p:cNvPr id="24582" name="Oval 6"/>
          <p:cNvSpPr/>
          <p:nvPr/>
        </p:nvSpPr>
        <p:spPr>
          <a:xfrm>
            <a:off x="7980363" y="6048375"/>
            <a:ext cx="671512" cy="671513"/>
          </a:xfrm>
          <a:prstGeom prst="ellipse">
            <a:avLst/>
          </a:prstGeom>
          <a:solidFill>
            <a:schemeClr val="accent1"/>
          </a:solidFill>
          <a:ln w="9525" cap="flat" cmpd="sng">
            <a:solidFill>
              <a:schemeClr val="tx1"/>
            </a:solidFill>
            <a:prstDash val="solid"/>
            <a:headEnd type="none" w="med" len="med"/>
            <a:tailEnd type="none" w="med" len="med"/>
          </a:ln>
        </p:spPr>
        <p:txBody>
          <a:bodyPr wrap="none" lIns="100794" tIns="50397" rIns="100794" bIns="50397" anchor="ctr"/>
          <a:p>
            <a:pPr algn="ctr"/>
            <a:r>
              <a:rPr lang="en-US" altLang="en-US" dirty="0">
                <a:solidFill>
                  <a:schemeClr val="tx1"/>
                </a:solidFill>
                <a:latin typeface="Arial" panose="020B0604020202020204" pitchFamily="34" charset="0"/>
              </a:rPr>
              <a:t>e</a:t>
            </a:r>
            <a:endParaRPr lang="en-US" altLang="en-US" dirty="0">
              <a:solidFill>
                <a:schemeClr val="tx1"/>
              </a:solidFill>
              <a:latin typeface="Arial" panose="020B0604020202020204" pitchFamily="34" charset="0"/>
            </a:endParaRPr>
          </a:p>
          <a:p>
            <a:pPr algn="ctr"/>
            <a:r>
              <a:rPr lang="en-US" altLang="en-US" dirty="0">
                <a:solidFill>
                  <a:schemeClr val="tx1"/>
                </a:solidFill>
                <a:latin typeface="Arial" panose="020B0604020202020204" pitchFamily="34" charset="0"/>
              </a:rPr>
              <a:t>0.15</a:t>
            </a:r>
            <a:endParaRPr lang="en-US" altLang="en-US" dirty="0">
              <a:solidFill>
                <a:schemeClr val="tx1"/>
              </a:solidFill>
              <a:latin typeface="Arial" panose="020B0604020202020204" pitchFamily="34" charset="0"/>
            </a:endParaRPr>
          </a:p>
        </p:txBody>
      </p:sp>
      <p:sp>
        <p:nvSpPr>
          <p:cNvPr id="24584" name="Oval 8"/>
          <p:cNvSpPr/>
          <p:nvPr/>
        </p:nvSpPr>
        <p:spPr>
          <a:xfrm>
            <a:off x="3276600" y="6048375"/>
            <a:ext cx="671513" cy="671513"/>
          </a:xfrm>
          <a:prstGeom prst="ellipse">
            <a:avLst/>
          </a:prstGeom>
          <a:solidFill>
            <a:schemeClr val="accent1"/>
          </a:solidFill>
          <a:ln w="9525" cap="flat" cmpd="sng">
            <a:solidFill>
              <a:schemeClr val="tx1"/>
            </a:solidFill>
            <a:prstDash val="solid"/>
            <a:headEnd type="none" w="med" len="med"/>
            <a:tailEnd type="none" w="med" len="med"/>
          </a:ln>
        </p:spPr>
        <p:txBody>
          <a:bodyPr wrap="none" lIns="100794" tIns="50397" rIns="100794" bIns="50397" anchor="ctr"/>
          <a:p>
            <a:pPr algn="ctr"/>
            <a:r>
              <a:rPr lang="en-US" altLang="en-US" dirty="0">
                <a:solidFill>
                  <a:schemeClr val="tx1"/>
                </a:solidFill>
                <a:latin typeface="Arial" panose="020B0604020202020204" pitchFamily="34" charset="0"/>
              </a:rPr>
              <a:t>b</a:t>
            </a:r>
            <a:endParaRPr lang="en-US" altLang="en-US" dirty="0">
              <a:solidFill>
                <a:schemeClr val="tx1"/>
              </a:solidFill>
              <a:latin typeface="Arial" panose="020B0604020202020204" pitchFamily="34" charset="0"/>
            </a:endParaRPr>
          </a:p>
          <a:p>
            <a:pPr algn="ctr"/>
            <a:r>
              <a:rPr lang="en-US" altLang="en-US" dirty="0">
                <a:solidFill>
                  <a:schemeClr val="tx1"/>
                </a:solidFill>
                <a:latin typeface="Arial" panose="020B0604020202020204" pitchFamily="34" charset="0"/>
              </a:rPr>
              <a:t>0.25</a:t>
            </a:r>
            <a:endParaRPr lang="en-US" altLang="en-US" dirty="0">
              <a:solidFill>
                <a:schemeClr val="tx1"/>
              </a:solidFill>
              <a:latin typeface="Arial" panose="020B0604020202020204" pitchFamily="34" charset="0"/>
            </a:endParaRPr>
          </a:p>
        </p:txBody>
      </p:sp>
      <p:sp>
        <p:nvSpPr>
          <p:cNvPr id="24585" name="Oval 9"/>
          <p:cNvSpPr/>
          <p:nvPr/>
        </p:nvSpPr>
        <p:spPr>
          <a:xfrm>
            <a:off x="4872038" y="6043613"/>
            <a:ext cx="673100" cy="673100"/>
          </a:xfrm>
          <a:prstGeom prst="ellipse">
            <a:avLst/>
          </a:prstGeom>
          <a:solidFill>
            <a:schemeClr val="accent1"/>
          </a:solidFill>
          <a:ln w="9525" cap="flat" cmpd="sng">
            <a:solidFill>
              <a:schemeClr val="tx1"/>
            </a:solidFill>
            <a:prstDash val="solid"/>
            <a:headEnd type="none" w="med" len="med"/>
            <a:tailEnd type="none" w="med" len="med"/>
          </a:ln>
        </p:spPr>
        <p:txBody>
          <a:bodyPr wrap="none" lIns="100794" tIns="50397" rIns="100794" bIns="50397" anchor="ctr"/>
          <a:p>
            <a:pPr algn="ctr"/>
            <a:r>
              <a:rPr lang="en-US" altLang="en-US" dirty="0">
                <a:solidFill>
                  <a:schemeClr val="tx1"/>
                </a:solidFill>
                <a:latin typeface="Arial" panose="020B0604020202020204" pitchFamily="34" charset="0"/>
              </a:rPr>
              <a:t>c</a:t>
            </a:r>
            <a:endParaRPr lang="en-US" altLang="en-US" dirty="0">
              <a:solidFill>
                <a:schemeClr val="tx1"/>
              </a:solidFill>
              <a:latin typeface="Arial" panose="020B0604020202020204" pitchFamily="34" charset="0"/>
            </a:endParaRPr>
          </a:p>
          <a:p>
            <a:pPr algn="ctr"/>
            <a:r>
              <a:rPr lang="en-US" altLang="en-US" dirty="0">
                <a:solidFill>
                  <a:schemeClr val="tx1"/>
                </a:solidFill>
                <a:latin typeface="Arial" panose="020B0604020202020204" pitchFamily="34" charset="0"/>
              </a:rPr>
              <a:t>0.2</a:t>
            </a:r>
            <a:endParaRPr lang="en-US" altLang="en-US" dirty="0">
              <a:solidFill>
                <a:schemeClr val="tx1"/>
              </a:solidFill>
              <a:latin typeface="Arial" panose="020B0604020202020204" pitchFamily="34" charset="0"/>
            </a:endParaRPr>
          </a:p>
        </p:txBody>
      </p:sp>
      <p:sp>
        <p:nvSpPr>
          <p:cNvPr id="24588" name="Oval 12"/>
          <p:cNvSpPr/>
          <p:nvPr/>
        </p:nvSpPr>
        <p:spPr>
          <a:xfrm>
            <a:off x="1512888" y="6043613"/>
            <a:ext cx="671512" cy="673100"/>
          </a:xfrm>
          <a:prstGeom prst="ellipse">
            <a:avLst/>
          </a:prstGeom>
          <a:solidFill>
            <a:schemeClr val="accent1"/>
          </a:solidFill>
          <a:ln w="9525" cap="flat" cmpd="sng">
            <a:solidFill>
              <a:schemeClr val="tx1"/>
            </a:solidFill>
            <a:prstDash val="solid"/>
            <a:headEnd type="none" w="med" len="med"/>
            <a:tailEnd type="none" w="med" len="med"/>
          </a:ln>
        </p:spPr>
        <p:txBody>
          <a:bodyPr wrap="none" lIns="100794" tIns="50397" rIns="100794" bIns="50397" anchor="ctr"/>
          <a:p>
            <a:pPr algn="ctr"/>
            <a:r>
              <a:rPr lang="en-US" altLang="en-US" dirty="0">
                <a:solidFill>
                  <a:schemeClr val="tx1"/>
                </a:solidFill>
                <a:latin typeface="Arial" panose="020B0604020202020204" pitchFamily="34" charset="0"/>
              </a:rPr>
              <a:t>a</a:t>
            </a:r>
            <a:endParaRPr lang="en-US" altLang="en-US" dirty="0">
              <a:solidFill>
                <a:schemeClr val="tx1"/>
              </a:solidFill>
              <a:latin typeface="Arial" panose="020B0604020202020204" pitchFamily="34" charset="0"/>
            </a:endParaRPr>
          </a:p>
          <a:p>
            <a:pPr algn="ctr"/>
            <a:r>
              <a:rPr lang="en-US" altLang="en-US" dirty="0">
                <a:solidFill>
                  <a:schemeClr val="tx1"/>
                </a:solidFill>
                <a:latin typeface="Arial" panose="020B0604020202020204" pitchFamily="34" charset="0"/>
              </a:rPr>
              <a:t>0.25</a:t>
            </a:r>
            <a:endParaRPr lang="en-US" altLang="en-US" dirty="0">
              <a:solidFill>
                <a:schemeClr val="tx1"/>
              </a:solidFill>
              <a:latin typeface="Arial" panose="020B0604020202020204" pitchFamily="34" charset="0"/>
            </a:endParaRPr>
          </a:p>
        </p:txBody>
      </p:sp>
      <p:grpSp>
        <p:nvGrpSpPr>
          <p:cNvPr id="24610" name="Group 34"/>
          <p:cNvGrpSpPr/>
          <p:nvPr/>
        </p:nvGrpSpPr>
        <p:grpSpPr>
          <a:xfrm>
            <a:off x="6888163" y="4872038"/>
            <a:ext cx="1512887" cy="1176337"/>
            <a:chOff x="3936" y="2784"/>
            <a:chExt cx="864" cy="672"/>
          </a:xfrm>
        </p:grpSpPr>
        <p:grpSp>
          <p:nvGrpSpPr>
            <p:cNvPr id="447529" name="Group 16"/>
            <p:cNvGrpSpPr/>
            <p:nvPr/>
          </p:nvGrpSpPr>
          <p:grpSpPr>
            <a:xfrm>
              <a:off x="4032" y="2784"/>
              <a:ext cx="672" cy="672"/>
              <a:chOff x="4032" y="2784"/>
              <a:chExt cx="672" cy="672"/>
            </a:xfrm>
          </p:grpSpPr>
          <p:sp>
            <p:nvSpPr>
              <p:cNvPr id="447532" name="Oval 7"/>
              <p:cNvSpPr/>
              <p:nvPr/>
            </p:nvSpPr>
            <p:spPr>
              <a:xfrm>
                <a:off x="4176" y="2784"/>
                <a:ext cx="384" cy="384"/>
              </a:xfrm>
              <a:prstGeom prst="ellipse">
                <a:avLst/>
              </a:prstGeom>
              <a:solidFill>
                <a:schemeClr val="accent1"/>
              </a:solidFill>
              <a:ln w="9525" cap="flat" cmpd="sng">
                <a:solidFill>
                  <a:schemeClr val="tx1"/>
                </a:solidFill>
                <a:prstDash val="solid"/>
                <a:headEnd type="none" w="med" len="med"/>
                <a:tailEnd type="none" w="med" len="med"/>
              </a:ln>
            </p:spPr>
            <p:txBody>
              <a:bodyPr wrap="none" anchor="ctr"/>
              <a:p>
                <a:pPr algn="ctr"/>
                <a:r>
                  <a:rPr lang="en-US" altLang="en-US" dirty="0">
                    <a:latin typeface="Arial" panose="020B0604020202020204" pitchFamily="34" charset="0"/>
                  </a:rPr>
                  <a:t>0.3</a:t>
                </a:r>
                <a:endParaRPr lang="en-US" altLang="en-US" dirty="0">
                  <a:latin typeface="Arial" panose="020B0604020202020204" pitchFamily="34" charset="0"/>
                </a:endParaRPr>
              </a:p>
            </p:txBody>
          </p:sp>
          <p:sp>
            <p:nvSpPr>
              <p:cNvPr id="447533" name="Line 14"/>
              <p:cNvSpPr/>
              <p:nvPr/>
            </p:nvSpPr>
            <p:spPr>
              <a:xfrm flipV="1">
                <a:off x="4032" y="3168"/>
                <a:ext cx="240" cy="288"/>
              </a:xfrm>
              <a:prstGeom prst="line">
                <a:avLst/>
              </a:prstGeom>
              <a:ln w="12700" cap="flat" cmpd="sng">
                <a:solidFill>
                  <a:schemeClr val="tx1"/>
                </a:solidFill>
                <a:prstDash val="solid"/>
                <a:headEnd type="none" w="med" len="med"/>
                <a:tailEnd type="none" w="med" len="med"/>
              </a:ln>
            </p:spPr>
          </p:sp>
          <p:sp>
            <p:nvSpPr>
              <p:cNvPr id="447534" name="Line 15"/>
              <p:cNvSpPr/>
              <p:nvPr/>
            </p:nvSpPr>
            <p:spPr>
              <a:xfrm flipH="1" flipV="1">
                <a:off x="4464" y="3168"/>
                <a:ext cx="240" cy="288"/>
              </a:xfrm>
              <a:prstGeom prst="line">
                <a:avLst/>
              </a:prstGeom>
              <a:ln w="12700" cap="flat" cmpd="sng">
                <a:solidFill>
                  <a:schemeClr val="tx1"/>
                </a:solidFill>
                <a:prstDash val="solid"/>
                <a:headEnd type="none" w="med" len="med"/>
                <a:tailEnd type="none" w="med" len="med"/>
              </a:ln>
            </p:spPr>
          </p:sp>
        </p:grpSp>
        <p:sp>
          <p:nvSpPr>
            <p:cNvPr id="447530" name="Text Box 26"/>
            <p:cNvSpPr txBox="1"/>
            <p:nvPr/>
          </p:nvSpPr>
          <p:spPr>
            <a:xfrm>
              <a:off x="3936" y="3168"/>
              <a:ext cx="192" cy="211"/>
            </a:xfrm>
            <a:prstGeom prst="rect">
              <a:avLst/>
            </a:prstGeom>
            <a:noFill/>
            <a:ln w="9525">
              <a:noFill/>
            </a:ln>
          </p:spPr>
          <p:txBody>
            <a:bodyPr>
              <a:spAutoFit/>
            </a:bodyPr>
            <a:p>
              <a:pPr>
                <a:spcBef>
                  <a:spcPct val="50000"/>
                </a:spcBef>
              </a:pPr>
              <a:r>
                <a:rPr lang="en-US" altLang="en-US" dirty="0">
                  <a:latin typeface="Arial" panose="020B0604020202020204" pitchFamily="34" charset="0"/>
                </a:rPr>
                <a:t>0</a:t>
              </a:r>
              <a:endParaRPr lang="en-US" altLang="en-US" dirty="0">
                <a:latin typeface="Arial" panose="020B0604020202020204" pitchFamily="34" charset="0"/>
              </a:endParaRPr>
            </a:p>
          </p:txBody>
        </p:sp>
        <p:sp>
          <p:nvSpPr>
            <p:cNvPr id="447531" name="Text Box 27"/>
            <p:cNvSpPr txBox="1"/>
            <p:nvPr/>
          </p:nvSpPr>
          <p:spPr>
            <a:xfrm>
              <a:off x="4608" y="3168"/>
              <a:ext cx="192" cy="211"/>
            </a:xfrm>
            <a:prstGeom prst="rect">
              <a:avLst/>
            </a:prstGeom>
            <a:noFill/>
            <a:ln w="9525">
              <a:noFill/>
            </a:ln>
          </p:spPr>
          <p:txBody>
            <a:bodyPr>
              <a:spAutoFit/>
            </a:bodyPr>
            <a:p>
              <a:pPr>
                <a:spcBef>
                  <a:spcPct val="50000"/>
                </a:spcBef>
              </a:pPr>
              <a:r>
                <a:rPr lang="en-US" altLang="en-US" dirty="0">
                  <a:latin typeface="Arial" panose="020B0604020202020204" pitchFamily="34" charset="0"/>
                </a:rPr>
                <a:t>1</a:t>
              </a:r>
              <a:endParaRPr lang="en-US" altLang="en-US" dirty="0">
                <a:latin typeface="Arial" panose="020B0604020202020204" pitchFamily="34" charset="0"/>
              </a:endParaRPr>
            </a:p>
          </p:txBody>
        </p:sp>
      </p:grpSp>
      <p:grpSp>
        <p:nvGrpSpPr>
          <p:cNvPr id="24611" name="Group 35"/>
          <p:cNvGrpSpPr/>
          <p:nvPr/>
        </p:nvGrpSpPr>
        <p:grpSpPr>
          <a:xfrm>
            <a:off x="3529013" y="4872038"/>
            <a:ext cx="1595437" cy="1176337"/>
            <a:chOff x="2016" y="2784"/>
            <a:chExt cx="912" cy="672"/>
          </a:xfrm>
        </p:grpSpPr>
        <p:grpSp>
          <p:nvGrpSpPr>
            <p:cNvPr id="447523" name="Group 19"/>
            <p:cNvGrpSpPr/>
            <p:nvPr/>
          </p:nvGrpSpPr>
          <p:grpSpPr>
            <a:xfrm>
              <a:off x="2064" y="2784"/>
              <a:ext cx="816" cy="672"/>
              <a:chOff x="2064" y="2784"/>
              <a:chExt cx="816" cy="672"/>
            </a:xfrm>
          </p:grpSpPr>
          <p:sp>
            <p:nvSpPr>
              <p:cNvPr id="447526" name="Oval 10"/>
              <p:cNvSpPr/>
              <p:nvPr/>
            </p:nvSpPr>
            <p:spPr>
              <a:xfrm>
                <a:off x="2304" y="2784"/>
                <a:ext cx="384" cy="384"/>
              </a:xfrm>
              <a:prstGeom prst="ellipse">
                <a:avLst/>
              </a:prstGeom>
              <a:solidFill>
                <a:schemeClr val="accent1"/>
              </a:solidFill>
              <a:ln w="9525" cap="flat" cmpd="sng">
                <a:solidFill>
                  <a:schemeClr val="tx1"/>
                </a:solidFill>
                <a:prstDash val="solid"/>
                <a:headEnd type="none" w="med" len="med"/>
                <a:tailEnd type="none" w="med" len="med"/>
              </a:ln>
            </p:spPr>
            <p:txBody>
              <a:bodyPr wrap="none" anchor="ctr"/>
              <a:p>
                <a:pPr algn="ctr"/>
                <a:r>
                  <a:rPr lang="en-US" altLang="en-US" dirty="0">
                    <a:latin typeface="Arial" panose="020B0604020202020204" pitchFamily="34" charset="0"/>
                  </a:rPr>
                  <a:t>0.45</a:t>
                </a:r>
                <a:endParaRPr lang="en-US" altLang="en-US" dirty="0">
                  <a:latin typeface="Arial" panose="020B0604020202020204" pitchFamily="34" charset="0"/>
                </a:endParaRPr>
              </a:p>
            </p:txBody>
          </p:sp>
          <p:sp>
            <p:nvSpPr>
              <p:cNvPr id="447527" name="Line 17"/>
              <p:cNvSpPr/>
              <p:nvPr/>
            </p:nvSpPr>
            <p:spPr>
              <a:xfrm flipV="1">
                <a:off x="2064" y="3120"/>
                <a:ext cx="288" cy="336"/>
              </a:xfrm>
              <a:prstGeom prst="line">
                <a:avLst/>
              </a:prstGeom>
              <a:ln w="9525" cap="flat" cmpd="sng">
                <a:solidFill>
                  <a:schemeClr val="tx1"/>
                </a:solidFill>
                <a:prstDash val="solid"/>
                <a:headEnd type="none" w="med" len="med"/>
                <a:tailEnd type="none" w="med" len="med"/>
              </a:ln>
            </p:spPr>
          </p:sp>
          <p:sp>
            <p:nvSpPr>
              <p:cNvPr id="447528" name="Line 18"/>
              <p:cNvSpPr/>
              <p:nvPr/>
            </p:nvSpPr>
            <p:spPr>
              <a:xfrm flipH="1" flipV="1">
                <a:off x="2592" y="3120"/>
                <a:ext cx="288" cy="336"/>
              </a:xfrm>
              <a:prstGeom prst="line">
                <a:avLst/>
              </a:prstGeom>
              <a:ln w="9525" cap="flat" cmpd="sng">
                <a:solidFill>
                  <a:schemeClr val="tx1"/>
                </a:solidFill>
                <a:prstDash val="solid"/>
                <a:headEnd type="none" w="med" len="med"/>
                <a:tailEnd type="none" w="med" len="med"/>
              </a:ln>
            </p:spPr>
          </p:sp>
        </p:grpSp>
        <p:sp>
          <p:nvSpPr>
            <p:cNvPr id="447524" name="Text Box 28"/>
            <p:cNvSpPr txBox="1"/>
            <p:nvPr/>
          </p:nvSpPr>
          <p:spPr>
            <a:xfrm>
              <a:off x="2016" y="3120"/>
              <a:ext cx="192" cy="211"/>
            </a:xfrm>
            <a:prstGeom prst="rect">
              <a:avLst/>
            </a:prstGeom>
            <a:noFill/>
            <a:ln w="9525">
              <a:noFill/>
            </a:ln>
          </p:spPr>
          <p:txBody>
            <a:bodyPr>
              <a:spAutoFit/>
            </a:bodyPr>
            <a:p>
              <a:pPr>
                <a:spcBef>
                  <a:spcPct val="50000"/>
                </a:spcBef>
              </a:pPr>
              <a:r>
                <a:rPr lang="en-US" altLang="en-US" dirty="0">
                  <a:latin typeface="Arial" panose="020B0604020202020204" pitchFamily="34" charset="0"/>
                </a:rPr>
                <a:t>0</a:t>
              </a:r>
              <a:endParaRPr lang="en-US" altLang="en-US" dirty="0">
                <a:latin typeface="Arial" panose="020B0604020202020204" pitchFamily="34" charset="0"/>
              </a:endParaRPr>
            </a:p>
          </p:txBody>
        </p:sp>
        <p:sp>
          <p:nvSpPr>
            <p:cNvPr id="447525" name="Text Box 29"/>
            <p:cNvSpPr txBox="1"/>
            <p:nvPr/>
          </p:nvSpPr>
          <p:spPr>
            <a:xfrm>
              <a:off x="2736" y="3120"/>
              <a:ext cx="192" cy="211"/>
            </a:xfrm>
            <a:prstGeom prst="rect">
              <a:avLst/>
            </a:prstGeom>
            <a:noFill/>
            <a:ln w="9525">
              <a:noFill/>
            </a:ln>
          </p:spPr>
          <p:txBody>
            <a:bodyPr>
              <a:spAutoFit/>
            </a:bodyPr>
            <a:p>
              <a:pPr>
                <a:spcBef>
                  <a:spcPct val="50000"/>
                </a:spcBef>
              </a:pPr>
              <a:r>
                <a:rPr lang="en-US" altLang="en-US" dirty="0">
                  <a:latin typeface="Arial" panose="020B0604020202020204" pitchFamily="34" charset="0"/>
                </a:rPr>
                <a:t>1</a:t>
              </a:r>
              <a:endParaRPr lang="en-US" altLang="en-US" dirty="0">
                <a:latin typeface="Arial" panose="020B0604020202020204" pitchFamily="34" charset="0"/>
              </a:endParaRPr>
            </a:p>
          </p:txBody>
        </p:sp>
      </p:grpSp>
      <p:grpSp>
        <p:nvGrpSpPr>
          <p:cNvPr id="24612" name="Group 36"/>
          <p:cNvGrpSpPr/>
          <p:nvPr/>
        </p:nvGrpSpPr>
        <p:grpSpPr>
          <a:xfrm>
            <a:off x="1847850" y="3443288"/>
            <a:ext cx="5713413" cy="2605087"/>
            <a:chOff x="1056" y="1968"/>
            <a:chExt cx="3264" cy="1488"/>
          </a:xfrm>
        </p:grpSpPr>
        <p:grpSp>
          <p:nvGrpSpPr>
            <p:cNvPr id="447517" name="Group 22"/>
            <p:cNvGrpSpPr/>
            <p:nvPr/>
          </p:nvGrpSpPr>
          <p:grpSpPr>
            <a:xfrm>
              <a:off x="1056" y="1968"/>
              <a:ext cx="3264" cy="1488"/>
              <a:chOff x="1056" y="1968"/>
              <a:chExt cx="3264" cy="1488"/>
            </a:xfrm>
          </p:grpSpPr>
          <p:sp>
            <p:nvSpPr>
              <p:cNvPr id="447520" name="Oval 11"/>
              <p:cNvSpPr/>
              <p:nvPr/>
            </p:nvSpPr>
            <p:spPr>
              <a:xfrm>
                <a:off x="2256" y="1968"/>
                <a:ext cx="384" cy="384"/>
              </a:xfrm>
              <a:prstGeom prst="ellipse">
                <a:avLst/>
              </a:prstGeom>
              <a:solidFill>
                <a:schemeClr val="accent1"/>
              </a:solidFill>
              <a:ln w="9525" cap="flat" cmpd="sng">
                <a:solidFill>
                  <a:schemeClr val="tx1"/>
                </a:solidFill>
                <a:prstDash val="solid"/>
                <a:headEnd type="none" w="med" len="med"/>
                <a:tailEnd type="none" w="med" len="med"/>
              </a:ln>
            </p:spPr>
            <p:txBody>
              <a:bodyPr wrap="none" anchor="ctr"/>
              <a:p>
                <a:pPr algn="ctr"/>
                <a:r>
                  <a:rPr lang="en-US" altLang="en-US" dirty="0">
                    <a:latin typeface="Arial" panose="020B0604020202020204" pitchFamily="34" charset="0"/>
                  </a:rPr>
                  <a:t>0.55</a:t>
                </a:r>
                <a:endParaRPr lang="en-US" altLang="en-US" dirty="0">
                  <a:latin typeface="Arial" panose="020B0604020202020204" pitchFamily="34" charset="0"/>
                </a:endParaRPr>
              </a:p>
            </p:txBody>
          </p:sp>
          <p:sp>
            <p:nvSpPr>
              <p:cNvPr id="447521" name="Line 20"/>
              <p:cNvSpPr/>
              <p:nvPr/>
            </p:nvSpPr>
            <p:spPr>
              <a:xfrm flipV="1">
                <a:off x="1056" y="2304"/>
                <a:ext cx="1248" cy="1152"/>
              </a:xfrm>
              <a:prstGeom prst="line">
                <a:avLst/>
              </a:prstGeom>
              <a:ln w="9525" cap="flat" cmpd="sng">
                <a:solidFill>
                  <a:schemeClr val="tx1"/>
                </a:solidFill>
                <a:prstDash val="solid"/>
                <a:headEnd type="none" w="med" len="med"/>
                <a:tailEnd type="none" w="med" len="med"/>
              </a:ln>
            </p:spPr>
          </p:sp>
          <p:sp>
            <p:nvSpPr>
              <p:cNvPr id="447522" name="Line 21"/>
              <p:cNvSpPr/>
              <p:nvPr/>
            </p:nvSpPr>
            <p:spPr>
              <a:xfrm flipH="1" flipV="1">
                <a:off x="2640" y="2256"/>
                <a:ext cx="1680" cy="528"/>
              </a:xfrm>
              <a:prstGeom prst="line">
                <a:avLst/>
              </a:prstGeom>
              <a:ln w="9525" cap="flat" cmpd="sng">
                <a:solidFill>
                  <a:schemeClr val="tx1"/>
                </a:solidFill>
                <a:prstDash val="solid"/>
                <a:headEnd type="none" w="med" len="med"/>
                <a:tailEnd type="none" w="med" len="med"/>
              </a:ln>
            </p:spPr>
          </p:sp>
        </p:grpSp>
        <p:sp>
          <p:nvSpPr>
            <p:cNvPr id="447518" name="Text Box 30"/>
            <p:cNvSpPr txBox="1"/>
            <p:nvPr/>
          </p:nvSpPr>
          <p:spPr>
            <a:xfrm>
              <a:off x="1392" y="2784"/>
              <a:ext cx="192" cy="211"/>
            </a:xfrm>
            <a:prstGeom prst="rect">
              <a:avLst/>
            </a:prstGeom>
            <a:noFill/>
            <a:ln w="9525">
              <a:noFill/>
            </a:ln>
          </p:spPr>
          <p:txBody>
            <a:bodyPr>
              <a:spAutoFit/>
            </a:bodyPr>
            <a:p>
              <a:pPr>
                <a:spcBef>
                  <a:spcPct val="50000"/>
                </a:spcBef>
              </a:pPr>
              <a:r>
                <a:rPr lang="en-US" altLang="en-US" dirty="0">
                  <a:latin typeface="Arial" panose="020B0604020202020204" pitchFamily="34" charset="0"/>
                </a:rPr>
                <a:t>0</a:t>
              </a:r>
              <a:endParaRPr lang="en-US" altLang="en-US" dirty="0">
                <a:latin typeface="Arial" panose="020B0604020202020204" pitchFamily="34" charset="0"/>
              </a:endParaRPr>
            </a:p>
          </p:txBody>
        </p:sp>
        <p:sp>
          <p:nvSpPr>
            <p:cNvPr id="447519" name="Text Box 31"/>
            <p:cNvSpPr txBox="1"/>
            <p:nvPr/>
          </p:nvSpPr>
          <p:spPr>
            <a:xfrm>
              <a:off x="3552" y="2352"/>
              <a:ext cx="192" cy="211"/>
            </a:xfrm>
            <a:prstGeom prst="rect">
              <a:avLst/>
            </a:prstGeom>
            <a:noFill/>
            <a:ln w="9525">
              <a:noFill/>
            </a:ln>
          </p:spPr>
          <p:txBody>
            <a:bodyPr>
              <a:spAutoFit/>
            </a:bodyPr>
            <a:p>
              <a:pPr>
                <a:spcBef>
                  <a:spcPct val="50000"/>
                </a:spcBef>
              </a:pPr>
              <a:r>
                <a:rPr lang="en-US" altLang="en-US" dirty="0">
                  <a:latin typeface="Arial" panose="020B0604020202020204" pitchFamily="34" charset="0"/>
                </a:rPr>
                <a:t>1</a:t>
              </a:r>
              <a:endParaRPr lang="en-US" altLang="en-US" dirty="0">
                <a:latin typeface="Arial" panose="020B0604020202020204" pitchFamily="34" charset="0"/>
              </a:endParaRPr>
            </a:p>
          </p:txBody>
        </p:sp>
      </p:grpSp>
      <p:grpSp>
        <p:nvGrpSpPr>
          <p:cNvPr id="24613" name="Group 37"/>
          <p:cNvGrpSpPr/>
          <p:nvPr/>
        </p:nvGrpSpPr>
        <p:grpSpPr>
          <a:xfrm>
            <a:off x="4619625" y="2435225"/>
            <a:ext cx="2941638" cy="2520950"/>
            <a:chOff x="2640" y="1392"/>
            <a:chExt cx="1680" cy="1440"/>
          </a:xfrm>
        </p:grpSpPr>
        <p:grpSp>
          <p:nvGrpSpPr>
            <p:cNvPr id="447511" name="Group 25"/>
            <p:cNvGrpSpPr/>
            <p:nvPr/>
          </p:nvGrpSpPr>
          <p:grpSpPr>
            <a:xfrm>
              <a:off x="2640" y="1392"/>
              <a:ext cx="1680" cy="1440"/>
              <a:chOff x="2640" y="1392"/>
              <a:chExt cx="1680" cy="1440"/>
            </a:xfrm>
          </p:grpSpPr>
          <p:sp>
            <p:nvSpPr>
              <p:cNvPr id="447514" name="Oval 13"/>
              <p:cNvSpPr/>
              <p:nvPr/>
            </p:nvSpPr>
            <p:spPr>
              <a:xfrm>
                <a:off x="3936" y="1392"/>
                <a:ext cx="384" cy="384"/>
              </a:xfrm>
              <a:prstGeom prst="ellipse">
                <a:avLst/>
              </a:prstGeom>
              <a:solidFill>
                <a:schemeClr val="accent1"/>
              </a:solidFill>
              <a:ln w="9525" cap="flat" cmpd="sng">
                <a:solidFill>
                  <a:schemeClr val="tx1"/>
                </a:solidFill>
                <a:prstDash val="solid"/>
                <a:headEnd type="none" w="med" len="med"/>
                <a:tailEnd type="none" w="med" len="med"/>
              </a:ln>
            </p:spPr>
            <p:txBody>
              <a:bodyPr wrap="none" anchor="ctr"/>
              <a:p>
                <a:pPr algn="ctr"/>
                <a:r>
                  <a:rPr lang="en-US" altLang="en-US" dirty="0">
                    <a:latin typeface="Arial" panose="020B0604020202020204" pitchFamily="34" charset="0"/>
                  </a:rPr>
                  <a:t>1.0</a:t>
                </a:r>
                <a:endParaRPr lang="en-US" altLang="en-US" dirty="0">
                  <a:latin typeface="Arial" panose="020B0604020202020204" pitchFamily="34" charset="0"/>
                </a:endParaRPr>
              </a:p>
            </p:txBody>
          </p:sp>
          <p:sp>
            <p:nvSpPr>
              <p:cNvPr id="447515" name="Line 23"/>
              <p:cNvSpPr/>
              <p:nvPr/>
            </p:nvSpPr>
            <p:spPr>
              <a:xfrm flipV="1">
                <a:off x="2640" y="1632"/>
                <a:ext cx="1296" cy="432"/>
              </a:xfrm>
              <a:prstGeom prst="line">
                <a:avLst/>
              </a:prstGeom>
              <a:ln w="9525" cap="flat" cmpd="sng">
                <a:solidFill>
                  <a:schemeClr val="tx1"/>
                </a:solidFill>
                <a:prstDash val="solid"/>
                <a:headEnd type="none" w="med" len="med"/>
                <a:tailEnd type="none" w="med" len="med"/>
              </a:ln>
            </p:spPr>
          </p:sp>
          <p:sp>
            <p:nvSpPr>
              <p:cNvPr id="447516" name="Line 24"/>
              <p:cNvSpPr/>
              <p:nvPr/>
            </p:nvSpPr>
            <p:spPr>
              <a:xfrm flipV="1">
                <a:off x="2640" y="1728"/>
                <a:ext cx="1344" cy="1104"/>
              </a:xfrm>
              <a:prstGeom prst="line">
                <a:avLst/>
              </a:prstGeom>
              <a:ln w="9525" cap="flat" cmpd="sng">
                <a:solidFill>
                  <a:schemeClr val="tx1"/>
                </a:solidFill>
                <a:prstDash val="solid"/>
                <a:headEnd type="none" w="med" len="med"/>
                <a:tailEnd type="none" w="med" len="med"/>
              </a:ln>
            </p:spPr>
          </p:sp>
        </p:grpSp>
        <p:sp>
          <p:nvSpPr>
            <p:cNvPr id="447512" name="Text Box 32"/>
            <p:cNvSpPr txBox="1"/>
            <p:nvPr/>
          </p:nvSpPr>
          <p:spPr>
            <a:xfrm>
              <a:off x="3072" y="1680"/>
              <a:ext cx="192" cy="211"/>
            </a:xfrm>
            <a:prstGeom prst="rect">
              <a:avLst/>
            </a:prstGeom>
            <a:noFill/>
            <a:ln w="9525">
              <a:noFill/>
            </a:ln>
          </p:spPr>
          <p:txBody>
            <a:bodyPr>
              <a:spAutoFit/>
            </a:bodyPr>
            <a:p>
              <a:pPr>
                <a:spcBef>
                  <a:spcPct val="50000"/>
                </a:spcBef>
              </a:pPr>
              <a:r>
                <a:rPr lang="en-US" altLang="en-US" dirty="0">
                  <a:latin typeface="Arial" panose="020B0604020202020204" pitchFamily="34" charset="0"/>
                </a:rPr>
                <a:t>0</a:t>
              </a:r>
              <a:endParaRPr lang="en-US" altLang="en-US" dirty="0">
                <a:latin typeface="Arial" panose="020B0604020202020204" pitchFamily="34" charset="0"/>
              </a:endParaRPr>
            </a:p>
          </p:txBody>
        </p:sp>
        <p:sp>
          <p:nvSpPr>
            <p:cNvPr id="447513" name="Text Box 33"/>
            <p:cNvSpPr txBox="1"/>
            <p:nvPr/>
          </p:nvSpPr>
          <p:spPr>
            <a:xfrm>
              <a:off x="3552" y="2016"/>
              <a:ext cx="192" cy="211"/>
            </a:xfrm>
            <a:prstGeom prst="rect">
              <a:avLst/>
            </a:prstGeom>
            <a:noFill/>
            <a:ln w="9525">
              <a:noFill/>
            </a:ln>
          </p:spPr>
          <p:txBody>
            <a:bodyPr>
              <a:spAutoFit/>
            </a:bodyPr>
            <a:p>
              <a:pPr>
                <a:spcBef>
                  <a:spcPct val="50000"/>
                </a:spcBef>
              </a:pPr>
              <a:r>
                <a:rPr lang="en-US" altLang="en-US" dirty="0">
                  <a:latin typeface="Arial" panose="020B0604020202020204" pitchFamily="34" charset="0"/>
                </a:rPr>
                <a:t>1</a:t>
              </a:r>
              <a:endParaRPr lang="en-US" altLang="en-US" dirty="0">
                <a:latin typeface="Arial" panose="020B0604020202020204" pitchFamily="34" charset="0"/>
              </a:endParaRPr>
            </a:p>
          </p:txBody>
        </p:sp>
      </p:grpSp>
      <p:sp>
        <p:nvSpPr>
          <p:cNvPr id="24614" name="Text Box 38"/>
          <p:cNvSpPr txBox="1"/>
          <p:nvPr/>
        </p:nvSpPr>
        <p:spPr>
          <a:xfrm>
            <a:off x="1428750" y="6804025"/>
            <a:ext cx="755650" cy="377825"/>
          </a:xfrm>
          <a:prstGeom prst="rect">
            <a:avLst/>
          </a:prstGeom>
          <a:noFill/>
          <a:ln w="9525" cap="flat" cmpd="sng">
            <a:solidFill>
              <a:schemeClr val="tx1"/>
            </a:solidFill>
            <a:prstDash val="solid"/>
            <a:miter/>
            <a:headEnd type="none" w="med" len="med"/>
            <a:tailEnd type="none" w="med" len="med"/>
          </a:ln>
        </p:spPr>
        <p:txBody>
          <a:bodyPr lIns="100794" tIns="50397" rIns="100794" bIns="50397">
            <a:spAutoFit/>
          </a:bodyPr>
          <a:p>
            <a:pPr algn="ctr">
              <a:spcBef>
                <a:spcPct val="50000"/>
              </a:spcBef>
            </a:pPr>
            <a:r>
              <a:rPr lang="en-US" altLang="en-US" dirty="0">
                <a:solidFill>
                  <a:schemeClr val="tx1"/>
                </a:solidFill>
                <a:latin typeface="Arial" panose="020B0604020202020204" pitchFamily="34" charset="0"/>
              </a:rPr>
              <a:t>00</a:t>
            </a:r>
            <a:endParaRPr lang="en-US" altLang="en-US" dirty="0">
              <a:solidFill>
                <a:schemeClr val="tx1"/>
              </a:solidFill>
              <a:latin typeface="Arial" panose="020B0604020202020204" pitchFamily="34" charset="0"/>
            </a:endParaRPr>
          </a:p>
        </p:txBody>
      </p:sp>
      <p:sp>
        <p:nvSpPr>
          <p:cNvPr id="24615" name="Text Box 39"/>
          <p:cNvSpPr txBox="1"/>
          <p:nvPr/>
        </p:nvSpPr>
        <p:spPr>
          <a:xfrm>
            <a:off x="3192463" y="6804025"/>
            <a:ext cx="755650" cy="377825"/>
          </a:xfrm>
          <a:prstGeom prst="rect">
            <a:avLst/>
          </a:prstGeom>
          <a:noFill/>
          <a:ln w="9525" cap="flat" cmpd="sng">
            <a:solidFill>
              <a:schemeClr val="tx1"/>
            </a:solidFill>
            <a:prstDash val="solid"/>
            <a:miter/>
            <a:headEnd type="none" w="med" len="med"/>
            <a:tailEnd type="none" w="med" len="med"/>
          </a:ln>
        </p:spPr>
        <p:txBody>
          <a:bodyPr lIns="100794" tIns="50397" rIns="100794" bIns="50397">
            <a:spAutoFit/>
          </a:bodyPr>
          <a:p>
            <a:pPr algn="ctr">
              <a:spcBef>
                <a:spcPct val="50000"/>
              </a:spcBef>
            </a:pPr>
            <a:r>
              <a:rPr lang="en-US" altLang="en-US" dirty="0">
                <a:solidFill>
                  <a:schemeClr val="tx1"/>
                </a:solidFill>
                <a:latin typeface="Arial" panose="020B0604020202020204" pitchFamily="34" charset="0"/>
              </a:rPr>
              <a:t>10</a:t>
            </a:r>
            <a:endParaRPr lang="en-US" altLang="en-US" dirty="0">
              <a:solidFill>
                <a:schemeClr val="tx1"/>
              </a:solidFill>
              <a:latin typeface="Arial" panose="020B0604020202020204" pitchFamily="34" charset="0"/>
            </a:endParaRPr>
          </a:p>
        </p:txBody>
      </p:sp>
      <p:sp>
        <p:nvSpPr>
          <p:cNvPr id="24616" name="Text Box 40"/>
          <p:cNvSpPr txBox="1"/>
          <p:nvPr/>
        </p:nvSpPr>
        <p:spPr>
          <a:xfrm>
            <a:off x="4872038" y="6804025"/>
            <a:ext cx="755650" cy="377825"/>
          </a:xfrm>
          <a:prstGeom prst="rect">
            <a:avLst/>
          </a:prstGeom>
          <a:noFill/>
          <a:ln w="9525" cap="flat" cmpd="sng">
            <a:solidFill>
              <a:schemeClr val="tx1"/>
            </a:solidFill>
            <a:prstDash val="solid"/>
            <a:miter/>
            <a:headEnd type="none" w="med" len="med"/>
            <a:tailEnd type="none" w="med" len="med"/>
          </a:ln>
        </p:spPr>
        <p:txBody>
          <a:bodyPr lIns="100794" tIns="50397" rIns="100794" bIns="50397">
            <a:spAutoFit/>
          </a:bodyPr>
          <a:p>
            <a:pPr algn="ctr">
              <a:spcBef>
                <a:spcPct val="50000"/>
              </a:spcBef>
            </a:pPr>
            <a:r>
              <a:rPr lang="en-US" altLang="en-US" dirty="0">
                <a:solidFill>
                  <a:schemeClr val="tx1"/>
                </a:solidFill>
                <a:latin typeface="Arial" panose="020B0604020202020204" pitchFamily="34" charset="0"/>
              </a:rPr>
              <a:t>11</a:t>
            </a:r>
            <a:endParaRPr lang="en-US" altLang="en-US" dirty="0">
              <a:solidFill>
                <a:schemeClr val="tx1"/>
              </a:solidFill>
              <a:latin typeface="Arial" panose="020B0604020202020204" pitchFamily="34" charset="0"/>
            </a:endParaRPr>
          </a:p>
        </p:txBody>
      </p:sp>
      <p:sp>
        <p:nvSpPr>
          <p:cNvPr id="24617" name="Text Box 41"/>
          <p:cNvSpPr txBox="1"/>
          <p:nvPr/>
        </p:nvSpPr>
        <p:spPr>
          <a:xfrm>
            <a:off x="6551613" y="6804025"/>
            <a:ext cx="757237" cy="377825"/>
          </a:xfrm>
          <a:prstGeom prst="rect">
            <a:avLst/>
          </a:prstGeom>
          <a:noFill/>
          <a:ln w="9525" cap="flat" cmpd="sng">
            <a:solidFill>
              <a:schemeClr val="tx1"/>
            </a:solidFill>
            <a:prstDash val="solid"/>
            <a:miter/>
            <a:headEnd type="none" w="med" len="med"/>
            <a:tailEnd type="none" w="med" len="med"/>
          </a:ln>
        </p:spPr>
        <p:txBody>
          <a:bodyPr lIns="100794" tIns="50397" rIns="100794" bIns="50397">
            <a:spAutoFit/>
          </a:bodyPr>
          <a:p>
            <a:pPr algn="ctr">
              <a:spcBef>
                <a:spcPct val="50000"/>
              </a:spcBef>
            </a:pPr>
            <a:r>
              <a:rPr lang="en-US" altLang="en-US" dirty="0">
                <a:solidFill>
                  <a:schemeClr val="tx1"/>
                </a:solidFill>
                <a:latin typeface="Arial" panose="020B0604020202020204" pitchFamily="34" charset="0"/>
              </a:rPr>
              <a:t>010</a:t>
            </a:r>
            <a:endParaRPr lang="en-US" altLang="en-US" dirty="0">
              <a:solidFill>
                <a:schemeClr val="tx1"/>
              </a:solidFill>
              <a:latin typeface="Arial" panose="020B0604020202020204" pitchFamily="34" charset="0"/>
            </a:endParaRPr>
          </a:p>
        </p:txBody>
      </p:sp>
      <p:sp>
        <p:nvSpPr>
          <p:cNvPr id="24618" name="Text Box 42"/>
          <p:cNvSpPr txBox="1"/>
          <p:nvPr/>
        </p:nvSpPr>
        <p:spPr>
          <a:xfrm>
            <a:off x="7980363" y="6804025"/>
            <a:ext cx="755650" cy="377825"/>
          </a:xfrm>
          <a:prstGeom prst="rect">
            <a:avLst/>
          </a:prstGeom>
          <a:noFill/>
          <a:ln w="9525" cap="flat" cmpd="sng">
            <a:solidFill>
              <a:schemeClr val="tx1"/>
            </a:solidFill>
            <a:prstDash val="solid"/>
            <a:miter/>
            <a:headEnd type="none" w="med" len="med"/>
            <a:tailEnd type="none" w="med" len="med"/>
          </a:ln>
        </p:spPr>
        <p:txBody>
          <a:bodyPr lIns="100794" tIns="50397" rIns="100794" bIns="50397">
            <a:spAutoFit/>
          </a:bodyPr>
          <a:p>
            <a:pPr algn="ctr">
              <a:spcBef>
                <a:spcPct val="50000"/>
              </a:spcBef>
            </a:pPr>
            <a:r>
              <a:rPr lang="en-US" altLang="en-US" dirty="0">
                <a:solidFill>
                  <a:schemeClr val="tx1"/>
                </a:solidFill>
                <a:latin typeface="Arial" panose="020B0604020202020204" pitchFamily="34" charset="0"/>
              </a:rPr>
              <a:t>011</a:t>
            </a:r>
            <a:endParaRPr lang="en-US" altLang="en-US" dirty="0">
              <a:solidFill>
                <a:schemeClr val="tx1"/>
              </a:solidFill>
              <a:latin typeface="Arial" panose="020B0604020202020204" pitchFamily="34" charset="0"/>
            </a:endParaRPr>
          </a:p>
        </p:txBody>
      </p:sp>
      <p:grpSp>
        <p:nvGrpSpPr>
          <p:cNvPr id="24621" name="Group 45"/>
          <p:cNvGrpSpPr/>
          <p:nvPr/>
        </p:nvGrpSpPr>
        <p:grpSpPr>
          <a:xfrm>
            <a:off x="1868488" y="2679700"/>
            <a:ext cx="7518400" cy="2947988"/>
            <a:chOff x="624" y="1776"/>
            <a:chExt cx="4704" cy="1685"/>
          </a:xfrm>
        </p:grpSpPr>
        <p:pic>
          <p:nvPicPr>
            <p:cNvPr id="447509" name="Picture 43"/>
            <p:cNvPicPr>
              <a:picLocks noChangeAspect="1"/>
            </p:cNvPicPr>
            <p:nvPr/>
          </p:nvPicPr>
          <p:blipFill>
            <a:blip r:embed="rId1"/>
            <a:srcRect l="16667" t="46310" r="60417" b="30885"/>
            <a:stretch>
              <a:fillRect/>
            </a:stretch>
          </p:blipFill>
          <p:spPr>
            <a:xfrm>
              <a:off x="624" y="1776"/>
              <a:ext cx="2112" cy="1685"/>
            </a:xfrm>
            <a:prstGeom prst="rect">
              <a:avLst/>
            </a:prstGeom>
            <a:noFill/>
            <a:ln w="9525">
              <a:noFill/>
            </a:ln>
          </p:spPr>
        </p:pic>
        <p:pic>
          <p:nvPicPr>
            <p:cNvPr id="447510" name="Picture 44"/>
            <p:cNvPicPr>
              <a:picLocks noChangeAspect="1"/>
            </p:cNvPicPr>
            <p:nvPr/>
          </p:nvPicPr>
          <p:blipFill>
            <a:blip r:embed="rId2"/>
            <a:srcRect l="24962" t="35022" r="25000" b="22142"/>
            <a:stretch>
              <a:fillRect/>
            </a:stretch>
          </p:blipFill>
          <p:spPr>
            <a:xfrm>
              <a:off x="3312" y="1825"/>
              <a:ext cx="2016" cy="1375"/>
            </a:xfrm>
            <a:prstGeom prst="rect">
              <a:avLst/>
            </a:prstGeom>
            <a:noFill/>
            <a:ln w="9525">
              <a:noFill/>
            </a:ln>
          </p:spPr>
        </p:pic>
      </p:grpSp>
      <p:sp>
        <p:nvSpPr>
          <p:cNvPr id="447507"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447508"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580"/>
                                        </p:tgtEl>
                                        <p:attrNameLst>
                                          <p:attrName>style.visibility</p:attrName>
                                        </p:attrNameLst>
                                      </p:cBhvr>
                                      <p:to>
                                        <p:strVal val="visible"/>
                                      </p:to>
                                    </p:set>
                                    <p:anim calcmode="lin" valueType="num">
                                      <p:cBhvr additive="base">
                                        <p:cTn id="7" dur="500" fill="hold"/>
                                        <p:tgtEl>
                                          <p:spTgt spid="24580"/>
                                        </p:tgtEl>
                                        <p:attrNameLst>
                                          <p:attrName>ppt_x</p:attrName>
                                        </p:attrNameLst>
                                      </p:cBhvr>
                                      <p:tavLst>
                                        <p:tav tm="0">
                                          <p:val>
                                            <p:strVal val="#ppt_x"/>
                                          </p:val>
                                        </p:tav>
                                        <p:tav tm="100000">
                                          <p:val>
                                            <p:strVal val="#ppt_x"/>
                                          </p:val>
                                        </p:tav>
                                      </p:tavLst>
                                    </p:anim>
                                    <p:anim calcmode="lin" valueType="num">
                                      <p:cBhvr additive="base">
                                        <p:cTn id="8" dur="500" fill="hold"/>
                                        <p:tgtEl>
                                          <p:spTgt spid="2458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4582"/>
                                        </p:tgtEl>
                                        <p:attrNameLst>
                                          <p:attrName>style.visibility</p:attrName>
                                        </p:attrNameLst>
                                      </p:cBhvr>
                                      <p:to>
                                        <p:strVal val="visible"/>
                                      </p:to>
                                    </p:set>
                                    <p:anim calcmode="lin" valueType="num">
                                      <p:cBhvr additive="base">
                                        <p:cTn id="13" dur="500" fill="hold"/>
                                        <p:tgtEl>
                                          <p:spTgt spid="24582"/>
                                        </p:tgtEl>
                                        <p:attrNameLst>
                                          <p:attrName>ppt_x</p:attrName>
                                        </p:attrNameLst>
                                      </p:cBhvr>
                                      <p:tavLst>
                                        <p:tav tm="0">
                                          <p:val>
                                            <p:strVal val="#ppt_x"/>
                                          </p:val>
                                        </p:tav>
                                        <p:tav tm="100000">
                                          <p:val>
                                            <p:strVal val="#ppt_x"/>
                                          </p:val>
                                        </p:tav>
                                      </p:tavLst>
                                    </p:anim>
                                    <p:anim calcmode="lin" valueType="num">
                                      <p:cBhvr additive="base">
                                        <p:cTn id="14" dur="500" fill="hold"/>
                                        <p:tgtEl>
                                          <p:spTgt spid="2458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4610"/>
                                        </p:tgtEl>
                                        <p:attrNameLst>
                                          <p:attrName>style.visibility</p:attrName>
                                        </p:attrNameLst>
                                      </p:cBhvr>
                                      <p:to>
                                        <p:strVal val="visible"/>
                                      </p:to>
                                    </p:set>
                                    <p:anim calcmode="lin" valueType="num">
                                      <p:cBhvr additive="base">
                                        <p:cTn id="19" dur="500" fill="hold"/>
                                        <p:tgtEl>
                                          <p:spTgt spid="24610"/>
                                        </p:tgtEl>
                                        <p:attrNameLst>
                                          <p:attrName>ppt_x</p:attrName>
                                        </p:attrNameLst>
                                      </p:cBhvr>
                                      <p:tavLst>
                                        <p:tav tm="0">
                                          <p:val>
                                            <p:strVal val="#ppt_x"/>
                                          </p:val>
                                        </p:tav>
                                        <p:tav tm="100000">
                                          <p:val>
                                            <p:strVal val="#ppt_x"/>
                                          </p:val>
                                        </p:tav>
                                      </p:tavLst>
                                    </p:anim>
                                    <p:anim calcmode="lin" valueType="num">
                                      <p:cBhvr additive="base">
                                        <p:cTn id="20" dur="500" fill="hold"/>
                                        <p:tgtEl>
                                          <p:spTgt spid="246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4585"/>
                                        </p:tgtEl>
                                        <p:attrNameLst>
                                          <p:attrName>style.visibility</p:attrName>
                                        </p:attrNameLst>
                                      </p:cBhvr>
                                      <p:to>
                                        <p:strVal val="visible"/>
                                      </p:to>
                                    </p:set>
                                    <p:anim calcmode="lin" valueType="num">
                                      <p:cBhvr additive="base">
                                        <p:cTn id="25" dur="500" fill="hold"/>
                                        <p:tgtEl>
                                          <p:spTgt spid="24585"/>
                                        </p:tgtEl>
                                        <p:attrNameLst>
                                          <p:attrName>ppt_x</p:attrName>
                                        </p:attrNameLst>
                                      </p:cBhvr>
                                      <p:tavLst>
                                        <p:tav tm="0">
                                          <p:val>
                                            <p:strVal val="#ppt_x"/>
                                          </p:val>
                                        </p:tav>
                                        <p:tav tm="100000">
                                          <p:val>
                                            <p:strVal val="#ppt_x"/>
                                          </p:val>
                                        </p:tav>
                                      </p:tavLst>
                                    </p:anim>
                                    <p:anim calcmode="lin" valueType="num">
                                      <p:cBhvr additive="base">
                                        <p:cTn id="26" dur="500" fill="hold"/>
                                        <p:tgtEl>
                                          <p:spTgt spid="2458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4584"/>
                                        </p:tgtEl>
                                        <p:attrNameLst>
                                          <p:attrName>style.visibility</p:attrName>
                                        </p:attrNameLst>
                                      </p:cBhvr>
                                      <p:to>
                                        <p:strVal val="visible"/>
                                      </p:to>
                                    </p:set>
                                    <p:anim calcmode="lin" valueType="num">
                                      <p:cBhvr additive="base">
                                        <p:cTn id="31" dur="500" fill="hold"/>
                                        <p:tgtEl>
                                          <p:spTgt spid="24584"/>
                                        </p:tgtEl>
                                        <p:attrNameLst>
                                          <p:attrName>ppt_x</p:attrName>
                                        </p:attrNameLst>
                                      </p:cBhvr>
                                      <p:tavLst>
                                        <p:tav tm="0">
                                          <p:val>
                                            <p:strVal val="#ppt_x"/>
                                          </p:val>
                                        </p:tav>
                                        <p:tav tm="100000">
                                          <p:val>
                                            <p:strVal val="#ppt_x"/>
                                          </p:val>
                                        </p:tav>
                                      </p:tavLst>
                                    </p:anim>
                                    <p:anim calcmode="lin" valueType="num">
                                      <p:cBhvr additive="base">
                                        <p:cTn id="32" dur="500" fill="hold"/>
                                        <p:tgtEl>
                                          <p:spTgt spid="2458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4611"/>
                                        </p:tgtEl>
                                        <p:attrNameLst>
                                          <p:attrName>style.visibility</p:attrName>
                                        </p:attrNameLst>
                                      </p:cBhvr>
                                      <p:to>
                                        <p:strVal val="visible"/>
                                      </p:to>
                                    </p:set>
                                    <p:anim calcmode="lin" valueType="num">
                                      <p:cBhvr additive="base">
                                        <p:cTn id="37" dur="500" fill="hold"/>
                                        <p:tgtEl>
                                          <p:spTgt spid="24611"/>
                                        </p:tgtEl>
                                        <p:attrNameLst>
                                          <p:attrName>ppt_x</p:attrName>
                                        </p:attrNameLst>
                                      </p:cBhvr>
                                      <p:tavLst>
                                        <p:tav tm="0">
                                          <p:val>
                                            <p:strVal val="#ppt_x"/>
                                          </p:val>
                                        </p:tav>
                                        <p:tav tm="100000">
                                          <p:val>
                                            <p:strVal val="#ppt_x"/>
                                          </p:val>
                                        </p:tav>
                                      </p:tavLst>
                                    </p:anim>
                                    <p:anim calcmode="lin" valueType="num">
                                      <p:cBhvr additive="base">
                                        <p:cTn id="38" dur="500" fill="hold"/>
                                        <p:tgtEl>
                                          <p:spTgt spid="2461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4588"/>
                                        </p:tgtEl>
                                        <p:attrNameLst>
                                          <p:attrName>style.visibility</p:attrName>
                                        </p:attrNameLst>
                                      </p:cBhvr>
                                      <p:to>
                                        <p:strVal val="visible"/>
                                      </p:to>
                                    </p:set>
                                    <p:anim calcmode="lin" valueType="num">
                                      <p:cBhvr additive="base">
                                        <p:cTn id="43" dur="500" fill="hold"/>
                                        <p:tgtEl>
                                          <p:spTgt spid="24588"/>
                                        </p:tgtEl>
                                        <p:attrNameLst>
                                          <p:attrName>ppt_x</p:attrName>
                                        </p:attrNameLst>
                                      </p:cBhvr>
                                      <p:tavLst>
                                        <p:tav tm="0">
                                          <p:val>
                                            <p:strVal val="#ppt_x"/>
                                          </p:val>
                                        </p:tav>
                                        <p:tav tm="100000">
                                          <p:val>
                                            <p:strVal val="#ppt_x"/>
                                          </p:val>
                                        </p:tav>
                                      </p:tavLst>
                                    </p:anim>
                                    <p:anim calcmode="lin" valueType="num">
                                      <p:cBhvr additive="base">
                                        <p:cTn id="44" dur="500" fill="hold"/>
                                        <p:tgtEl>
                                          <p:spTgt spid="2458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4612"/>
                                        </p:tgtEl>
                                        <p:attrNameLst>
                                          <p:attrName>style.visibility</p:attrName>
                                        </p:attrNameLst>
                                      </p:cBhvr>
                                      <p:to>
                                        <p:strVal val="visible"/>
                                      </p:to>
                                    </p:set>
                                    <p:anim calcmode="lin" valueType="num">
                                      <p:cBhvr additive="base">
                                        <p:cTn id="49" dur="500" fill="hold"/>
                                        <p:tgtEl>
                                          <p:spTgt spid="24612"/>
                                        </p:tgtEl>
                                        <p:attrNameLst>
                                          <p:attrName>ppt_x</p:attrName>
                                        </p:attrNameLst>
                                      </p:cBhvr>
                                      <p:tavLst>
                                        <p:tav tm="0">
                                          <p:val>
                                            <p:strVal val="#ppt_x"/>
                                          </p:val>
                                        </p:tav>
                                        <p:tav tm="100000">
                                          <p:val>
                                            <p:strVal val="#ppt_x"/>
                                          </p:val>
                                        </p:tav>
                                      </p:tavLst>
                                    </p:anim>
                                    <p:anim calcmode="lin" valueType="num">
                                      <p:cBhvr additive="base">
                                        <p:cTn id="50" dur="500" fill="hold"/>
                                        <p:tgtEl>
                                          <p:spTgt spid="24612"/>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24613"/>
                                        </p:tgtEl>
                                        <p:attrNameLst>
                                          <p:attrName>style.visibility</p:attrName>
                                        </p:attrNameLst>
                                      </p:cBhvr>
                                      <p:to>
                                        <p:strVal val="visible"/>
                                      </p:to>
                                    </p:set>
                                    <p:anim calcmode="lin" valueType="num">
                                      <p:cBhvr additive="base">
                                        <p:cTn id="55" dur="500" fill="hold"/>
                                        <p:tgtEl>
                                          <p:spTgt spid="24613"/>
                                        </p:tgtEl>
                                        <p:attrNameLst>
                                          <p:attrName>ppt_x</p:attrName>
                                        </p:attrNameLst>
                                      </p:cBhvr>
                                      <p:tavLst>
                                        <p:tav tm="0">
                                          <p:val>
                                            <p:strVal val="#ppt_x"/>
                                          </p:val>
                                        </p:tav>
                                        <p:tav tm="100000">
                                          <p:val>
                                            <p:strVal val="#ppt_x"/>
                                          </p:val>
                                        </p:tav>
                                      </p:tavLst>
                                    </p:anim>
                                    <p:anim calcmode="lin" valueType="num">
                                      <p:cBhvr additive="base">
                                        <p:cTn id="56" dur="500" fill="hold"/>
                                        <p:tgtEl>
                                          <p:spTgt spid="24613"/>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5" presetClass="entr" presetSubtype="10" fill="hold" grpId="0" nodeType="clickEffect">
                                  <p:stCondLst>
                                    <p:cond delay="0"/>
                                  </p:stCondLst>
                                  <p:childTnLst>
                                    <p:set>
                                      <p:cBhvr>
                                        <p:cTn id="60" dur="1" fill="hold">
                                          <p:stCondLst>
                                            <p:cond delay="0"/>
                                          </p:stCondLst>
                                        </p:cTn>
                                        <p:tgtEl>
                                          <p:spTgt spid="24614"/>
                                        </p:tgtEl>
                                        <p:attrNameLst>
                                          <p:attrName>style.visibility</p:attrName>
                                        </p:attrNameLst>
                                      </p:cBhvr>
                                      <p:to>
                                        <p:strVal val="visible"/>
                                      </p:to>
                                    </p:set>
                                    <p:animEffect transition="in" filter="checkerboard(across)">
                                      <p:cBhvr>
                                        <p:cTn id="61" dur="500"/>
                                        <p:tgtEl>
                                          <p:spTgt spid="24614"/>
                                        </p:tgtEl>
                                      </p:cBhvr>
                                    </p:animEffect>
                                  </p:childTnLst>
                                </p:cTn>
                              </p:par>
                            </p:childTnLst>
                          </p:cTn>
                        </p:par>
                      </p:childTnLst>
                    </p:cTn>
                  </p:par>
                  <p:par>
                    <p:cTn id="62" fill="hold">
                      <p:stCondLst>
                        <p:cond delay="indefinite"/>
                      </p:stCondLst>
                      <p:childTnLst>
                        <p:par>
                          <p:cTn id="63" fill="hold">
                            <p:stCondLst>
                              <p:cond delay="0"/>
                            </p:stCondLst>
                            <p:childTnLst>
                              <p:par>
                                <p:cTn id="64" presetID="5" presetClass="entr" presetSubtype="10" fill="hold" grpId="0" nodeType="clickEffect">
                                  <p:stCondLst>
                                    <p:cond delay="0"/>
                                  </p:stCondLst>
                                  <p:childTnLst>
                                    <p:set>
                                      <p:cBhvr>
                                        <p:cTn id="65" dur="1" fill="hold">
                                          <p:stCondLst>
                                            <p:cond delay="0"/>
                                          </p:stCondLst>
                                        </p:cTn>
                                        <p:tgtEl>
                                          <p:spTgt spid="24615"/>
                                        </p:tgtEl>
                                        <p:attrNameLst>
                                          <p:attrName>style.visibility</p:attrName>
                                        </p:attrNameLst>
                                      </p:cBhvr>
                                      <p:to>
                                        <p:strVal val="visible"/>
                                      </p:to>
                                    </p:set>
                                    <p:animEffect transition="in" filter="checkerboard(across)">
                                      <p:cBhvr>
                                        <p:cTn id="66" dur="500"/>
                                        <p:tgtEl>
                                          <p:spTgt spid="24615"/>
                                        </p:tgtEl>
                                      </p:cBhvr>
                                    </p:animEffect>
                                  </p:childTnLst>
                                </p:cTn>
                              </p:par>
                            </p:childTnLst>
                          </p:cTn>
                        </p:par>
                      </p:childTnLst>
                    </p:cTn>
                  </p:par>
                  <p:par>
                    <p:cTn id="67" fill="hold">
                      <p:stCondLst>
                        <p:cond delay="indefinite"/>
                      </p:stCondLst>
                      <p:childTnLst>
                        <p:par>
                          <p:cTn id="68" fill="hold">
                            <p:stCondLst>
                              <p:cond delay="0"/>
                            </p:stCondLst>
                            <p:childTnLst>
                              <p:par>
                                <p:cTn id="69" presetID="5" presetClass="entr" presetSubtype="10" fill="hold" grpId="0" nodeType="clickEffect">
                                  <p:stCondLst>
                                    <p:cond delay="0"/>
                                  </p:stCondLst>
                                  <p:childTnLst>
                                    <p:set>
                                      <p:cBhvr>
                                        <p:cTn id="70" dur="1" fill="hold">
                                          <p:stCondLst>
                                            <p:cond delay="0"/>
                                          </p:stCondLst>
                                        </p:cTn>
                                        <p:tgtEl>
                                          <p:spTgt spid="24616"/>
                                        </p:tgtEl>
                                        <p:attrNameLst>
                                          <p:attrName>style.visibility</p:attrName>
                                        </p:attrNameLst>
                                      </p:cBhvr>
                                      <p:to>
                                        <p:strVal val="visible"/>
                                      </p:to>
                                    </p:set>
                                    <p:animEffect transition="in" filter="checkerboard(across)">
                                      <p:cBhvr>
                                        <p:cTn id="71" dur="500"/>
                                        <p:tgtEl>
                                          <p:spTgt spid="24616"/>
                                        </p:tgtEl>
                                      </p:cBhvr>
                                    </p:animEffect>
                                  </p:childTnLst>
                                </p:cTn>
                              </p:par>
                            </p:childTnLst>
                          </p:cTn>
                        </p:par>
                      </p:childTnLst>
                    </p:cTn>
                  </p:par>
                  <p:par>
                    <p:cTn id="72" fill="hold">
                      <p:stCondLst>
                        <p:cond delay="indefinite"/>
                      </p:stCondLst>
                      <p:childTnLst>
                        <p:par>
                          <p:cTn id="73" fill="hold">
                            <p:stCondLst>
                              <p:cond delay="0"/>
                            </p:stCondLst>
                            <p:childTnLst>
                              <p:par>
                                <p:cTn id="74" presetID="5" presetClass="entr" presetSubtype="10" fill="hold" grpId="0" nodeType="clickEffect">
                                  <p:stCondLst>
                                    <p:cond delay="0"/>
                                  </p:stCondLst>
                                  <p:childTnLst>
                                    <p:set>
                                      <p:cBhvr>
                                        <p:cTn id="75" dur="1" fill="hold">
                                          <p:stCondLst>
                                            <p:cond delay="0"/>
                                          </p:stCondLst>
                                        </p:cTn>
                                        <p:tgtEl>
                                          <p:spTgt spid="24617"/>
                                        </p:tgtEl>
                                        <p:attrNameLst>
                                          <p:attrName>style.visibility</p:attrName>
                                        </p:attrNameLst>
                                      </p:cBhvr>
                                      <p:to>
                                        <p:strVal val="visible"/>
                                      </p:to>
                                    </p:set>
                                    <p:animEffect transition="in" filter="checkerboard(across)">
                                      <p:cBhvr>
                                        <p:cTn id="76" dur="500"/>
                                        <p:tgtEl>
                                          <p:spTgt spid="24617"/>
                                        </p:tgtEl>
                                      </p:cBhvr>
                                    </p:animEffect>
                                  </p:childTnLst>
                                </p:cTn>
                              </p:par>
                            </p:childTnLst>
                          </p:cTn>
                        </p:par>
                      </p:childTnLst>
                    </p:cTn>
                  </p:par>
                  <p:par>
                    <p:cTn id="77" fill="hold">
                      <p:stCondLst>
                        <p:cond delay="indefinite"/>
                      </p:stCondLst>
                      <p:childTnLst>
                        <p:par>
                          <p:cTn id="78" fill="hold">
                            <p:stCondLst>
                              <p:cond delay="0"/>
                            </p:stCondLst>
                            <p:childTnLst>
                              <p:par>
                                <p:cTn id="79" presetID="5" presetClass="entr" presetSubtype="10" fill="hold" grpId="0" nodeType="clickEffect">
                                  <p:stCondLst>
                                    <p:cond delay="0"/>
                                  </p:stCondLst>
                                  <p:childTnLst>
                                    <p:set>
                                      <p:cBhvr>
                                        <p:cTn id="80" dur="1" fill="hold">
                                          <p:stCondLst>
                                            <p:cond delay="0"/>
                                          </p:stCondLst>
                                        </p:cTn>
                                        <p:tgtEl>
                                          <p:spTgt spid="24618"/>
                                        </p:tgtEl>
                                        <p:attrNameLst>
                                          <p:attrName>style.visibility</p:attrName>
                                        </p:attrNameLst>
                                      </p:cBhvr>
                                      <p:to>
                                        <p:strVal val="visible"/>
                                      </p:to>
                                    </p:set>
                                    <p:animEffect transition="in" filter="checkerboard(across)">
                                      <p:cBhvr>
                                        <p:cTn id="81" dur="500"/>
                                        <p:tgtEl>
                                          <p:spTgt spid="24618"/>
                                        </p:tgtEl>
                                      </p:cBhvr>
                                    </p:animEffect>
                                  </p:childTnLst>
                                </p:cTn>
                              </p:par>
                            </p:childTnLst>
                          </p:cTn>
                        </p:par>
                      </p:childTnLst>
                    </p:cTn>
                  </p:par>
                  <p:par>
                    <p:cTn id="82" fill="hold">
                      <p:stCondLst>
                        <p:cond delay="indefinite"/>
                      </p:stCondLst>
                      <p:childTnLst>
                        <p:par>
                          <p:cTn id="83" fill="hold">
                            <p:stCondLst>
                              <p:cond delay="0"/>
                            </p:stCondLst>
                            <p:childTnLst>
                              <p:par>
                                <p:cTn id="84" presetID="34" presetClass="exit" presetSubtype="0" fill="hold" grpId="1" nodeType="clickEffect">
                                  <p:stCondLst>
                                    <p:cond delay="0"/>
                                  </p:stCondLst>
                                  <p:childTnLst>
                                    <p:anim from="(ppt_x)" to="(ppt_x+1)" calcmode="lin" valueType="num">
                                      <p:cBhvr>
                                        <p:cTn id="85" dur="1000">
                                          <p:stCondLst>
                                            <p:cond delay="0"/>
                                          </p:stCondLst>
                                        </p:cTn>
                                        <p:tgtEl>
                                          <p:spTgt spid="24580"/>
                                        </p:tgtEl>
                                        <p:attrNameLst>
                                          <p:attrName>ppt_x</p:attrName>
                                        </p:attrNameLst>
                                      </p:cBhvr>
                                    </p:anim>
                                    <p:anim from="0" to="-1.0" calcmode="lin" valueType="num">
                                      <p:cBhvr>
                                        <p:cTn id="86" dur="200" accel="50000">
                                          <p:stCondLst>
                                            <p:cond delay="0"/>
                                          </p:stCondLst>
                                        </p:cTn>
                                        <p:tgtEl>
                                          <p:spTgt spid="24580"/>
                                        </p:tgtEl>
                                        <p:attrNameLst>
                                          <p:attrName>xshear</p:attrName>
                                        </p:attrNameLst>
                                      </p:cBhvr>
                                    </p:anim>
                                    <p:set>
                                      <p:cBhvr>
                                        <p:cTn id="87" dur="800">
                                          <p:stCondLst>
                                            <p:cond delay="200"/>
                                          </p:stCondLst>
                                        </p:cTn>
                                        <p:tgtEl>
                                          <p:spTgt spid="24580"/>
                                        </p:tgtEl>
                                        <p:attrNameLst>
                                          <p:attrName>xshear</p:attrName>
                                        </p:attrNameLst>
                                      </p:cBhvr>
                                      <p:to>
                                        <p:strVal val="-1.0"/>
                                      </p:to>
                                    </p:set>
                                    <p:set>
                                      <p:cBhvr>
                                        <p:cTn id="88" dur="1" fill="hold">
                                          <p:stCondLst>
                                            <p:cond delay="999"/>
                                          </p:stCondLst>
                                        </p:cTn>
                                        <p:tgtEl>
                                          <p:spTgt spid="24580"/>
                                        </p:tgtEl>
                                        <p:attrNameLst>
                                          <p:attrName>style.visibility</p:attrName>
                                        </p:attrNameLst>
                                      </p:cBhvr>
                                      <p:to>
                                        <p:strVal val="hidden"/>
                                      </p:to>
                                    </p:set>
                                  </p:childTnLst>
                                </p:cTn>
                              </p:par>
                              <p:par>
                                <p:cTn id="89" presetID="34" presetClass="exit" presetSubtype="0" fill="hold" grpId="1" nodeType="withEffect">
                                  <p:stCondLst>
                                    <p:cond delay="0"/>
                                  </p:stCondLst>
                                  <p:childTnLst>
                                    <p:anim from="(ppt_x)" to="(ppt_x+1)" calcmode="lin" valueType="num">
                                      <p:cBhvr>
                                        <p:cTn id="90" dur="1000">
                                          <p:stCondLst>
                                            <p:cond delay="0"/>
                                          </p:stCondLst>
                                        </p:cTn>
                                        <p:tgtEl>
                                          <p:spTgt spid="24582"/>
                                        </p:tgtEl>
                                        <p:attrNameLst>
                                          <p:attrName>ppt_x</p:attrName>
                                        </p:attrNameLst>
                                      </p:cBhvr>
                                    </p:anim>
                                    <p:anim from="0" to="-1.0" calcmode="lin" valueType="num">
                                      <p:cBhvr>
                                        <p:cTn id="91" dur="200" accel="50000">
                                          <p:stCondLst>
                                            <p:cond delay="0"/>
                                          </p:stCondLst>
                                        </p:cTn>
                                        <p:tgtEl>
                                          <p:spTgt spid="24582"/>
                                        </p:tgtEl>
                                        <p:attrNameLst>
                                          <p:attrName>xshear</p:attrName>
                                        </p:attrNameLst>
                                      </p:cBhvr>
                                    </p:anim>
                                    <p:set>
                                      <p:cBhvr>
                                        <p:cTn id="92" dur="800">
                                          <p:stCondLst>
                                            <p:cond delay="200"/>
                                          </p:stCondLst>
                                        </p:cTn>
                                        <p:tgtEl>
                                          <p:spTgt spid="24582"/>
                                        </p:tgtEl>
                                        <p:attrNameLst>
                                          <p:attrName>xshear</p:attrName>
                                        </p:attrNameLst>
                                      </p:cBhvr>
                                      <p:to>
                                        <p:strVal val="-1.0"/>
                                      </p:to>
                                    </p:set>
                                    <p:set>
                                      <p:cBhvr>
                                        <p:cTn id="93" dur="1" fill="hold">
                                          <p:stCondLst>
                                            <p:cond delay="999"/>
                                          </p:stCondLst>
                                        </p:cTn>
                                        <p:tgtEl>
                                          <p:spTgt spid="24582"/>
                                        </p:tgtEl>
                                        <p:attrNameLst>
                                          <p:attrName>style.visibility</p:attrName>
                                        </p:attrNameLst>
                                      </p:cBhvr>
                                      <p:to>
                                        <p:strVal val="hidden"/>
                                      </p:to>
                                    </p:set>
                                  </p:childTnLst>
                                </p:cTn>
                              </p:par>
                              <p:par>
                                <p:cTn id="94" presetID="34" presetClass="exit" presetSubtype="0" fill="hold" grpId="1" nodeType="withEffect">
                                  <p:stCondLst>
                                    <p:cond delay="0"/>
                                  </p:stCondLst>
                                  <p:childTnLst>
                                    <p:anim from="(ppt_x)" to="(ppt_x+1)" calcmode="lin" valueType="num">
                                      <p:cBhvr>
                                        <p:cTn id="95" dur="1000">
                                          <p:stCondLst>
                                            <p:cond delay="0"/>
                                          </p:stCondLst>
                                        </p:cTn>
                                        <p:tgtEl>
                                          <p:spTgt spid="24584"/>
                                        </p:tgtEl>
                                        <p:attrNameLst>
                                          <p:attrName>ppt_x</p:attrName>
                                        </p:attrNameLst>
                                      </p:cBhvr>
                                    </p:anim>
                                    <p:anim from="0" to="-1.0" calcmode="lin" valueType="num">
                                      <p:cBhvr>
                                        <p:cTn id="96" dur="200" accel="50000">
                                          <p:stCondLst>
                                            <p:cond delay="0"/>
                                          </p:stCondLst>
                                        </p:cTn>
                                        <p:tgtEl>
                                          <p:spTgt spid="24584"/>
                                        </p:tgtEl>
                                        <p:attrNameLst>
                                          <p:attrName>xshear</p:attrName>
                                        </p:attrNameLst>
                                      </p:cBhvr>
                                    </p:anim>
                                    <p:set>
                                      <p:cBhvr>
                                        <p:cTn id="97" dur="800">
                                          <p:stCondLst>
                                            <p:cond delay="200"/>
                                          </p:stCondLst>
                                        </p:cTn>
                                        <p:tgtEl>
                                          <p:spTgt spid="24584"/>
                                        </p:tgtEl>
                                        <p:attrNameLst>
                                          <p:attrName>xshear</p:attrName>
                                        </p:attrNameLst>
                                      </p:cBhvr>
                                      <p:to>
                                        <p:strVal val="-1.0"/>
                                      </p:to>
                                    </p:set>
                                    <p:set>
                                      <p:cBhvr>
                                        <p:cTn id="98" dur="1" fill="hold">
                                          <p:stCondLst>
                                            <p:cond delay="999"/>
                                          </p:stCondLst>
                                        </p:cTn>
                                        <p:tgtEl>
                                          <p:spTgt spid="24584"/>
                                        </p:tgtEl>
                                        <p:attrNameLst>
                                          <p:attrName>style.visibility</p:attrName>
                                        </p:attrNameLst>
                                      </p:cBhvr>
                                      <p:to>
                                        <p:strVal val="hidden"/>
                                      </p:to>
                                    </p:set>
                                  </p:childTnLst>
                                </p:cTn>
                              </p:par>
                              <p:par>
                                <p:cTn id="99" presetID="34" presetClass="exit" presetSubtype="0" fill="hold" grpId="1" nodeType="withEffect">
                                  <p:stCondLst>
                                    <p:cond delay="0"/>
                                  </p:stCondLst>
                                  <p:childTnLst>
                                    <p:anim from="(ppt_x)" to="(ppt_x+1)" calcmode="lin" valueType="num">
                                      <p:cBhvr>
                                        <p:cTn id="100" dur="1000">
                                          <p:stCondLst>
                                            <p:cond delay="0"/>
                                          </p:stCondLst>
                                        </p:cTn>
                                        <p:tgtEl>
                                          <p:spTgt spid="24585"/>
                                        </p:tgtEl>
                                        <p:attrNameLst>
                                          <p:attrName>ppt_x</p:attrName>
                                        </p:attrNameLst>
                                      </p:cBhvr>
                                    </p:anim>
                                    <p:anim from="0" to="-1.0" calcmode="lin" valueType="num">
                                      <p:cBhvr>
                                        <p:cTn id="101" dur="200" accel="50000">
                                          <p:stCondLst>
                                            <p:cond delay="0"/>
                                          </p:stCondLst>
                                        </p:cTn>
                                        <p:tgtEl>
                                          <p:spTgt spid="24585"/>
                                        </p:tgtEl>
                                        <p:attrNameLst>
                                          <p:attrName>xshear</p:attrName>
                                        </p:attrNameLst>
                                      </p:cBhvr>
                                    </p:anim>
                                    <p:set>
                                      <p:cBhvr>
                                        <p:cTn id="102" dur="800">
                                          <p:stCondLst>
                                            <p:cond delay="200"/>
                                          </p:stCondLst>
                                        </p:cTn>
                                        <p:tgtEl>
                                          <p:spTgt spid="24585"/>
                                        </p:tgtEl>
                                        <p:attrNameLst>
                                          <p:attrName>xshear</p:attrName>
                                        </p:attrNameLst>
                                      </p:cBhvr>
                                      <p:to>
                                        <p:strVal val="-1.0"/>
                                      </p:to>
                                    </p:set>
                                    <p:set>
                                      <p:cBhvr>
                                        <p:cTn id="103" dur="1" fill="hold">
                                          <p:stCondLst>
                                            <p:cond delay="999"/>
                                          </p:stCondLst>
                                        </p:cTn>
                                        <p:tgtEl>
                                          <p:spTgt spid="24585"/>
                                        </p:tgtEl>
                                        <p:attrNameLst>
                                          <p:attrName>style.visibility</p:attrName>
                                        </p:attrNameLst>
                                      </p:cBhvr>
                                      <p:to>
                                        <p:strVal val="hidden"/>
                                      </p:to>
                                    </p:set>
                                  </p:childTnLst>
                                </p:cTn>
                              </p:par>
                              <p:par>
                                <p:cTn id="104" presetID="34" presetClass="exit" presetSubtype="0" fill="hold" grpId="1" nodeType="withEffect">
                                  <p:stCondLst>
                                    <p:cond delay="0"/>
                                  </p:stCondLst>
                                  <p:childTnLst>
                                    <p:anim from="(ppt_x)" to="(ppt_x+1)" calcmode="lin" valueType="num">
                                      <p:cBhvr>
                                        <p:cTn id="105" dur="1000">
                                          <p:stCondLst>
                                            <p:cond delay="0"/>
                                          </p:stCondLst>
                                        </p:cTn>
                                        <p:tgtEl>
                                          <p:spTgt spid="24588"/>
                                        </p:tgtEl>
                                        <p:attrNameLst>
                                          <p:attrName>ppt_x</p:attrName>
                                        </p:attrNameLst>
                                      </p:cBhvr>
                                    </p:anim>
                                    <p:anim from="0" to="-1.0" calcmode="lin" valueType="num">
                                      <p:cBhvr>
                                        <p:cTn id="106" dur="200" accel="50000">
                                          <p:stCondLst>
                                            <p:cond delay="0"/>
                                          </p:stCondLst>
                                        </p:cTn>
                                        <p:tgtEl>
                                          <p:spTgt spid="24588"/>
                                        </p:tgtEl>
                                        <p:attrNameLst>
                                          <p:attrName>xshear</p:attrName>
                                        </p:attrNameLst>
                                      </p:cBhvr>
                                    </p:anim>
                                    <p:set>
                                      <p:cBhvr>
                                        <p:cTn id="107" dur="800">
                                          <p:stCondLst>
                                            <p:cond delay="200"/>
                                          </p:stCondLst>
                                        </p:cTn>
                                        <p:tgtEl>
                                          <p:spTgt spid="24588"/>
                                        </p:tgtEl>
                                        <p:attrNameLst>
                                          <p:attrName>xshear</p:attrName>
                                        </p:attrNameLst>
                                      </p:cBhvr>
                                      <p:to>
                                        <p:strVal val="-1.0"/>
                                      </p:to>
                                    </p:set>
                                    <p:set>
                                      <p:cBhvr>
                                        <p:cTn id="108" dur="1" fill="hold">
                                          <p:stCondLst>
                                            <p:cond delay="999"/>
                                          </p:stCondLst>
                                        </p:cTn>
                                        <p:tgtEl>
                                          <p:spTgt spid="24588"/>
                                        </p:tgtEl>
                                        <p:attrNameLst>
                                          <p:attrName>style.visibility</p:attrName>
                                        </p:attrNameLst>
                                      </p:cBhvr>
                                      <p:to>
                                        <p:strVal val="hidden"/>
                                      </p:to>
                                    </p:set>
                                  </p:childTnLst>
                                </p:cTn>
                              </p:par>
                              <p:par>
                                <p:cTn id="109" presetID="34" presetClass="exit" presetSubtype="0" fill="hold" nodeType="withEffect">
                                  <p:stCondLst>
                                    <p:cond delay="0"/>
                                  </p:stCondLst>
                                  <p:childTnLst>
                                    <p:anim from="(ppt_x)" to="(ppt_x+1)" calcmode="lin" valueType="num">
                                      <p:cBhvr>
                                        <p:cTn id="110" dur="1000">
                                          <p:stCondLst>
                                            <p:cond delay="0"/>
                                          </p:stCondLst>
                                        </p:cTn>
                                        <p:tgtEl>
                                          <p:spTgt spid="24610"/>
                                        </p:tgtEl>
                                        <p:attrNameLst>
                                          <p:attrName>ppt_x</p:attrName>
                                        </p:attrNameLst>
                                      </p:cBhvr>
                                    </p:anim>
                                    <p:anim from="0" to="-1.0" calcmode="lin" valueType="num">
                                      <p:cBhvr>
                                        <p:cTn id="111" dur="200" accel="50000">
                                          <p:stCondLst>
                                            <p:cond delay="0"/>
                                          </p:stCondLst>
                                        </p:cTn>
                                        <p:tgtEl>
                                          <p:spTgt spid="24610"/>
                                        </p:tgtEl>
                                        <p:attrNameLst>
                                          <p:attrName>xshear</p:attrName>
                                        </p:attrNameLst>
                                      </p:cBhvr>
                                    </p:anim>
                                    <p:set>
                                      <p:cBhvr>
                                        <p:cTn id="112" dur="800">
                                          <p:stCondLst>
                                            <p:cond delay="200"/>
                                          </p:stCondLst>
                                        </p:cTn>
                                        <p:tgtEl>
                                          <p:spTgt spid="24610"/>
                                        </p:tgtEl>
                                        <p:attrNameLst>
                                          <p:attrName>xshear</p:attrName>
                                        </p:attrNameLst>
                                      </p:cBhvr>
                                      <p:to>
                                        <p:strVal val="-1.0"/>
                                      </p:to>
                                    </p:set>
                                    <p:set>
                                      <p:cBhvr>
                                        <p:cTn id="113" dur="1" fill="hold">
                                          <p:stCondLst>
                                            <p:cond delay="999"/>
                                          </p:stCondLst>
                                        </p:cTn>
                                        <p:tgtEl>
                                          <p:spTgt spid="24610"/>
                                        </p:tgtEl>
                                        <p:attrNameLst>
                                          <p:attrName>style.visibility</p:attrName>
                                        </p:attrNameLst>
                                      </p:cBhvr>
                                      <p:to>
                                        <p:strVal val="hidden"/>
                                      </p:to>
                                    </p:set>
                                  </p:childTnLst>
                                </p:cTn>
                              </p:par>
                              <p:par>
                                <p:cTn id="114" presetID="34" presetClass="exit" presetSubtype="0" fill="hold" nodeType="withEffect">
                                  <p:stCondLst>
                                    <p:cond delay="0"/>
                                  </p:stCondLst>
                                  <p:childTnLst>
                                    <p:anim from="(ppt_x)" to="(ppt_x+1)" calcmode="lin" valueType="num">
                                      <p:cBhvr>
                                        <p:cTn id="115" dur="1000">
                                          <p:stCondLst>
                                            <p:cond delay="0"/>
                                          </p:stCondLst>
                                        </p:cTn>
                                        <p:tgtEl>
                                          <p:spTgt spid="24611"/>
                                        </p:tgtEl>
                                        <p:attrNameLst>
                                          <p:attrName>ppt_x</p:attrName>
                                        </p:attrNameLst>
                                      </p:cBhvr>
                                    </p:anim>
                                    <p:anim from="0" to="-1.0" calcmode="lin" valueType="num">
                                      <p:cBhvr>
                                        <p:cTn id="116" dur="200" accel="50000">
                                          <p:stCondLst>
                                            <p:cond delay="0"/>
                                          </p:stCondLst>
                                        </p:cTn>
                                        <p:tgtEl>
                                          <p:spTgt spid="24611"/>
                                        </p:tgtEl>
                                        <p:attrNameLst>
                                          <p:attrName>xshear</p:attrName>
                                        </p:attrNameLst>
                                      </p:cBhvr>
                                    </p:anim>
                                    <p:set>
                                      <p:cBhvr>
                                        <p:cTn id="117" dur="800">
                                          <p:stCondLst>
                                            <p:cond delay="200"/>
                                          </p:stCondLst>
                                        </p:cTn>
                                        <p:tgtEl>
                                          <p:spTgt spid="24611"/>
                                        </p:tgtEl>
                                        <p:attrNameLst>
                                          <p:attrName>xshear</p:attrName>
                                        </p:attrNameLst>
                                      </p:cBhvr>
                                      <p:to>
                                        <p:strVal val="-1.0"/>
                                      </p:to>
                                    </p:set>
                                    <p:set>
                                      <p:cBhvr>
                                        <p:cTn id="118" dur="1" fill="hold">
                                          <p:stCondLst>
                                            <p:cond delay="999"/>
                                          </p:stCondLst>
                                        </p:cTn>
                                        <p:tgtEl>
                                          <p:spTgt spid="24611"/>
                                        </p:tgtEl>
                                        <p:attrNameLst>
                                          <p:attrName>style.visibility</p:attrName>
                                        </p:attrNameLst>
                                      </p:cBhvr>
                                      <p:to>
                                        <p:strVal val="hidden"/>
                                      </p:to>
                                    </p:set>
                                  </p:childTnLst>
                                </p:cTn>
                              </p:par>
                              <p:par>
                                <p:cTn id="119" presetID="34" presetClass="exit" presetSubtype="0" fill="hold" nodeType="withEffect">
                                  <p:stCondLst>
                                    <p:cond delay="0"/>
                                  </p:stCondLst>
                                  <p:childTnLst>
                                    <p:anim from="(ppt_x)" to="(ppt_x+1)" calcmode="lin" valueType="num">
                                      <p:cBhvr>
                                        <p:cTn id="120" dur="1000">
                                          <p:stCondLst>
                                            <p:cond delay="0"/>
                                          </p:stCondLst>
                                        </p:cTn>
                                        <p:tgtEl>
                                          <p:spTgt spid="24612"/>
                                        </p:tgtEl>
                                        <p:attrNameLst>
                                          <p:attrName>ppt_x</p:attrName>
                                        </p:attrNameLst>
                                      </p:cBhvr>
                                    </p:anim>
                                    <p:anim from="0" to="-1.0" calcmode="lin" valueType="num">
                                      <p:cBhvr>
                                        <p:cTn id="121" dur="200" accel="50000">
                                          <p:stCondLst>
                                            <p:cond delay="0"/>
                                          </p:stCondLst>
                                        </p:cTn>
                                        <p:tgtEl>
                                          <p:spTgt spid="24612"/>
                                        </p:tgtEl>
                                        <p:attrNameLst>
                                          <p:attrName>xshear</p:attrName>
                                        </p:attrNameLst>
                                      </p:cBhvr>
                                    </p:anim>
                                    <p:set>
                                      <p:cBhvr>
                                        <p:cTn id="122" dur="800">
                                          <p:stCondLst>
                                            <p:cond delay="200"/>
                                          </p:stCondLst>
                                        </p:cTn>
                                        <p:tgtEl>
                                          <p:spTgt spid="24612"/>
                                        </p:tgtEl>
                                        <p:attrNameLst>
                                          <p:attrName>xshear</p:attrName>
                                        </p:attrNameLst>
                                      </p:cBhvr>
                                      <p:to>
                                        <p:strVal val="-1.0"/>
                                      </p:to>
                                    </p:set>
                                    <p:set>
                                      <p:cBhvr>
                                        <p:cTn id="123" dur="1" fill="hold">
                                          <p:stCondLst>
                                            <p:cond delay="999"/>
                                          </p:stCondLst>
                                        </p:cTn>
                                        <p:tgtEl>
                                          <p:spTgt spid="24612"/>
                                        </p:tgtEl>
                                        <p:attrNameLst>
                                          <p:attrName>style.visibility</p:attrName>
                                        </p:attrNameLst>
                                      </p:cBhvr>
                                      <p:to>
                                        <p:strVal val="hidden"/>
                                      </p:to>
                                    </p:set>
                                  </p:childTnLst>
                                </p:cTn>
                              </p:par>
                              <p:par>
                                <p:cTn id="124" presetID="34" presetClass="exit" presetSubtype="0" fill="hold" nodeType="withEffect">
                                  <p:stCondLst>
                                    <p:cond delay="0"/>
                                  </p:stCondLst>
                                  <p:childTnLst>
                                    <p:anim from="(ppt_x)" to="(ppt_x+1)" calcmode="lin" valueType="num">
                                      <p:cBhvr>
                                        <p:cTn id="125" dur="1000">
                                          <p:stCondLst>
                                            <p:cond delay="0"/>
                                          </p:stCondLst>
                                        </p:cTn>
                                        <p:tgtEl>
                                          <p:spTgt spid="24613"/>
                                        </p:tgtEl>
                                        <p:attrNameLst>
                                          <p:attrName>ppt_x</p:attrName>
                                        </p:attrNameLst>
                                      </p:cBhvr>
                                    </p:anim>
                                    <p:anim from="0" to="-1.0" calcmode="lin" valueType="num">
                                      <p:cBhvr>
                                        <p:cTn id="126" dur="200" accel="50000">
                                          <p:stCondLst>
                                            <p:cond delay="0"/>
                                          </p:stCondLst>
                                        </p:cTn>
                                        <p:tgtEl>
                                          <p:spTgt spid="24613"/>
                                        </p:tgtEl>
                                        <p:attrNameLst>
                                          <p:attrName>xshear</p:attrName>
                                        </p:attrNameLst>
                                      </p:cBhvr>
                                    </p:anim>
                                    <p:set>
                                      <p:cBhvr>
                                        <p:cTn id="127" dur="800">
                                          <p:stCondLst>
                                            <p:cond delay="200"/>
                                          </p:stCondLst>
                                        </p:cTn>
                                        <p:tgtEl>
                                          <p:spTgt spid="24613"/>
                                        </p:tgtEl>
                                        <p:attrNameLst>
                                          <p:attrName>xshear</p:attrName>
                                        </p:attrNameLst>
                                      </p:cBhvr>
                                      <p:to>
                                        <p:strVal val="-1.0"/>
                                      </p:to>
                                    </p:set>
                                    <p:set>
                                      <p:cBhvr>
                                        <p:cTn id="128" dur="1" fill="hold">
                                          <p:stCondLst>
                                            <p:cond delay="999"/>
                                          </p:stCondLst>
                                        </p:cTn>
                                        <p:tgtEl>
                                          <p:spTgt spid="24613"/>
                                        </p:tgtEl>
                                        <p:attrNameLst>
                                          <p:attrName>style.visibility</p:attrName>
                                        </p:attrNameLst>
                                      </p:cBhvr>
                                      <p:to>
                                        <p:strVal val="hidden"/>
                                      </p:to>
                                    </p:set>
                                  </p:childTnLst>
                                </p:cTn>
                              </p:par>
                              <p:par>
                                <p:cTn id="129" presetID="34" presetClass="exit" presetSubtype="0" fill="hold" grpId="1" nodeType="withEffect">
                                  <p:stCondLst>
                                    <p:cond delay="0"/>
                                  </p:stCondLst>
                                  <p:childTnLst>
                                    <p:anim from="(ppt_x)" to="(ppt_x+1)" calcmode="lin" valueType="num">
                                      <p:cBhvr>
                                        <p:cTn id="130" dur="1000">
                                          <p:stCondLst>
                                            <p:cond delay="0"/>
                                          </p:stCondLst>
                                        </p:cTn>
                                        <p:tgtEl>
                                          <p:spTgt spid="24614"/>
                                        </p:tgtEl>
                                        <p:attrNameLst>
                                          <p:attrName>ppt_x</p:attrName>
                                        </p:attrNameLst>
                                      </p:cBhvr>
                                    </p:anim>
                                    <p:anim from="0" to="-1.0" calcmode="lin" valueType="num">
                                      <p:cBhvr>
                                        <p:cTn id="131" dur="200" accel="50000">
                                          <p:stCondLst>
                                            <p:cond delay="0"/>
                                          </p:stCondLst>
                                        </p:cTn>
                                        <p:tgtEl>
                                          <p:spTgt spid="24614"/>
                                        </p:tgtEl>
                                        <p:attrNameLst>
                                          <p:attrName>xshear</p:attrName>
                                        </p:attrNameLst>
                                      </p:cBhvr>
                                    </p:anim>
                                    <p:set>
                                      <p:cBhvr>
                                        <p:cTn id="132" dur="800">
                                          <p:stCondLst>
                                            <p:cond delay="200"/>
                                          </p:stCondLst>
                                        </p:cTn>
                                        <p:tgtEl>
                                          <p:spTgt spid="24614"/>
                                        </p:tgtEl>
                                        <p:attrNameLst>
                                          <p:attrName>xshear</p:attrName>
                                        </p:attrNameLst>
                                      </p:cBhvr>
                                      <p:to>
                                        <p:strVal val="-1.0"/>
                                      </p:to>
                                    </p:set>
                                    <p:set>
                                      <p:cBhvr>
                                        <p:cTn id="133" dur="1" fill="hold">
                                          <p:stCondLst>
                                            <p:cond delay="999"/>
                                          </p:stCondLst>
                                        </p:cTn>
                                        <p:tgtEl>
                                          <p:spTgt spid="24614"/>
                                        </p:tgtEl>
                                        <p:attrNameLst>
                                          <p:attrName>style.visibility</p:attrName>
                                        </p:attrNameLst>
                                      </p:cBhvr>
                                      <p:to>
                                        <p:strVal val="hidden"/>
                                      </p:to>
                                    </p:set>
                                  </p:childTnLst>
                                </p:cTn>
                              </p:par>
                              <p:par>
                                <p:cTn id="134" presetID="34" presetClass="exit" presetSubtype="0" fill="hold" grpId="1" nodeType="withEffect">
                                  <p:stCondLst>
                                    <p:cond delay="0"/>
                                  </p:stCondLst>
                                  <p:childTnLst>
                                    <p:anim from="(ppt_x)" to="(ppt_x+1)" calcmode="lin" valueType="num">
                                      <p:cBhvr>
                                        <p:cTn id="135" dur="1000">
                                          <p:stCondLst>
                                            <p:cond delay="0"/>
                                          </p:stCondLst>
                                        </p:cTn>
                                        <p:tgtEl>
                                          <p:spTgt spid="24615"/>
                                        </p:tgtEl>
                                        <p:attrNameLst>
                                          <p:attrName>ppt_x</p:attrName>
                                        </p:attrNameLst>
                                      </p:cBhvr>
                                    </p:anim>
                                    <p:anim from="0" to="-1.0" calcmode="lin" valueType="num">
                                      <p:cBhvr>
                                        <p:cTn id="136" dur="200" accel="50000">
                                          <p:stCondLst>
                                            <p:cond delay="0"/>
                                          </p:stCondLst>
                                        </p:cTn>
                                        <p:tgtEl>
                                          <p:spTgt spid="24615"/>
                                        </p:tgtEl>
                                        <p:attrNameLst>
                                          <p:attrName>xshear</p:attrName>
                                        </p:attrNameLst>
                                      </p:cBhvr>
                                    </p:anim>
                                    <p:set>
                                      <p:cBhvr>
                                        <p:cTn id="137" dur="800">
                                          <p:stCondLst>
                                            <p:cond delay="200"/>
                                          </p:stCondLst>
                                        </p:cTn>
                                        <p:tgtEl>
                                          <p:spTgt spid="24615"/>
                                        </p:tgtEl>
                                        <p:attrNameLst>
                                          <p:attrName>xshear</p:attrName>
                                        </p:attrNameLst>
                                      </p:cBhvr>
                                      <p:to>
                                        <p:strVal val="-1.0"/>
                                      </p:to>
                                    </p:set>
                                    <p:set>
                                      <p:cBhvr>
                                        <p:cTn id="138" dur="1" fill="hold">
                                          <p:stCondLst>
                                            <p:cond delay="999"/>
                                          </p:stCondLst>
                                        </p:cTn>
                                        <p:tgtEl>
                                          <p:spTgt spid="24615"/>
                                        </p:tgtEl>
                                        <p:attrNameLst>
                                          <p:attrName>style.visibility</p:attrName>
                                        </p:attrNameLst>
                                      </p:cBhvr>
                                      <p:to>
                                        <p:strVal val="hidden"/>
                                      </p:to>
                                    </p:set>
                                  </p:childTnLst>
                                </p:cTn>
                              </p:par>
                              <p:par>
                                <p:cTn id="139" presetID="34" presetClass="exit" presetSubtype="0" fill="hold" grpId="1" nodeType="withEffect">
                                  <p:stCondLst>
                                    <p:cond delay="0"/>
                                  </p:stCondLst>
                                  <p:childTnLst>
                                    <p:anim from="(ppt_x)" to="(ppt_x+1)" calcmode="lin" valueType="num">
                                      <p:cBhvr>
                                        <p:cTn id="140" dur="1000">
                                          <p:stCondLst>
                                            <p:cond delay="0"/>
                                          </p:stCondLst>
                                        </p:cTn>
                                        <p:tgtEl>
                                          <p:spTgt spid="24616"/>
                                        </p:tgtEl>
                                        <p:attrNameLst>
                                          <p:attrName>ppt_x</p:attrName>
                                        </p:attrNameLst>
                                      </p:cBhvr>
                                    </p:anim>
                                    <p:anim from="0" to="-1.0" calcmode="lin" valueType="num">
                                      <p:cBhvr>
                                        <p:cTn id="141" dur="200" accel="50000">
                                          <p:stCondLst>
                                            <p:cond delay="0"/>
                                          </p:stCondLst>
                                        </p:cTn>
                                        <p:tgtEl>
                                          <p:spTgt spid="24616"/>
                                        </p:tgtEl>
                                        <p:attrNameLst>
                                          <p:attrName>xshear</p:attrName>
                                        </p:attrNameLst>
                                      </p:cBhvr>
                                    </p:anim>
                                    <p:set>
                                      <p:cBhvr>
                                        <p:cTn id="142" dur="800">
                                          <p:stCondLst>
                                            <p:cond delay="200"/>
                                          </p:stCondLst>
                                        </p:cTn>
                                        <p:tgtEl>
                                          <p:spTgt spid="24616"/>
                                        </p:tgtEl>
                                        <p:attrNameLst>
                                          <p:attrName>xshear</p:attrName>
                                        </p:attrNameLst>
                                      </p:cBhvr>
                                      <p:to>
                                        <p:strVal val="-1.0"/>
                                      </p:to>
                                    </p:set>
                                    <p:set>
                                      <p:cBhvr>
                                        <p:cTn id="143" dur="1" fill="hold">
                                          <p:stCondLst>
                                            <p:cond delay="999"/>
                                          </p:stCondLst>
                                        </p:cTn>
                                        <p:tgtEl>
                                          <p:spTgt spid="24616"/>
                                        </p:tgtEl>
                                        <p:attrNameLst>
                                          <p:attrName>style.visibility</p:attrName>
                                        </p:attrNameLst>
                                      </p:cBhvr>
                                      <p:to>
                                        <p:strVal val="hidden"/>
                                      </p:to>
                                    </p:set>
                                  </p:childTnLst>
                                </p:cTn>
                              </p:par>
                              <p:par>
                                <p:cTn id="144" presetID="34" presetClass="exit" presetSubtype="0" fill="hold" grpId="1" nodeType="withEffect">
                                  <p:stCondLst>
                                    <p:cond delay="0"/>
                                  </p:stCondLst>
                                  <p:childTnLst>
                                    <p:anim from="(ppt_x)" to="(ppt_x+1)" calcmode="lin" valueType="num">
                                      <p:cBhvr>
                                        <p:cTn id="145" dur="1000">
                                          <p:stCondLst>
                                            <p:cond delay="0"/>
                                          </p:stCondLst>
                                        </p:cTn>
                                        <p:tgtEl>
                                          <p:spTgt spid="24617"/>
                                        </p:tgtEl>
                                        <p:attrNameLst>
                                          <p:attrName>ppt_x</p:attrName>
                                        </p:attrNameLst>
                                      </p:cBhvr>
                                    </p:anim>
                                    <p:anim from="0" to="-1.0" calcmode="lin" valueType="num">
                                      <p:cBhvr>
                                        <p:cTn id="146" dur="200" accel="50000">
                                          <p:stCondLst>
                                            <p:cond delay="0"/>
                                          </p:stCondLst>
                                        </p:cTn>
                                        <p:tgtEl>
                                          <p:spTgt spid="24617"/>
                                        </p:tgtEl>
                                        <p:attrNameLst>
                                          <p:attrName>xshear</p:attrName>
                                        </p:attrNameLst>
                                      </p:cBhvr>
                                    </p:anim>
                                    <p:set>
                                      <p:cBhvr>
                                        <p:cTn id="147" dur="800">
                                          <p:stCondLst>
                                            <p:cond delay="200"/>
                                          </p:stCondLst>
                                        </p:cTn>
                                        <p:tgtEl>
                                          <p:spTgt spid="24617"/>
                                        </p:tgtEl>
                                        <p:attrNameLst>
                                          <p:attrName>xshear</p:attrName>
                                        </p:attrNameLst>
                                      </p:cBhvr>
                                      <p:to>
                                        <p:strVal val="-1.0"/>
                                      </p:to>
                                    </p:set>
                                    <p:set>
                                      <p:cBhvr>
                                        <p:cTn id="148" dur="1" fill="hold">
                                          <p:stCondLst>
                                            <p:cond delay="999"/>
                                          </p:stCondLst>
                                        </p:cTn>
                                        <p:tgtEl>
                                          <p:spTgt spid="24617"/>
                                        </p:tgtEl>
                                        <p:attrNameLst>
                                          <p:attrName>style.visibility</p:attrName>
                                        </p:attrNameLst>
                                      </p:cBhvr>
                                      <p:to>
                                        <p:strVal val="hidden"/>
                                      </p:to>
                                    </p:set>
                                  </p:childTnLst>
                                </p:cTn>
                              </p:par>
                              <p:par>
                                <p:cTn id="149" presetID="34" presetClass="exit" presetSubtype="0" fill="hold" grpId="1" nodeType="withEffect">
                                  <p:stCondLst>
                                    <p:cond delay="0"/>
                                  </p:stCondLst>
                                  <p:childTnLst>
                                    <p:anim from="(ppt_x)" to="(ppt_x+1)" calcmode="lin" valueType="num">
                                      <p:cBhvr>
                                        <p:cTn id="150" dur="1000">
                                          <p:stCondLst>
                                            <p:cond delay="0"/>
                                          </p:stCondLst>
                                        </p:cTn>
                                        <p:tgtEl>
                                          <p:spTgt spid="24618"/>
                                        </p:tgtEl>
                                        <p:attrNameLst>
                                          <p:attrName>ppt_x</p:attrName>
                                        </p:attrNameLst>
                                      </p:cBhvr>
                                    </p:anim>
                                    <p:anim from="0" to="-1.0" calcmode="lin" valueType="num">
                                      <p:cBhvr>
                                        <p:cTn id="151" dur="200" accel="50000">
                                          <p:stCondLst>
                                            <p:cond delay="0"/>
                                          </p:stCondLst>
                                        </p:cTn>
                                        <p:tgtEl>
                                          <p:spTgt spid="24618"/>
                                        </p:tgtEl>
                                        <p:attrNameLst>
                                          <p:attrName>xshear</p:attrName>
                                        </p:attrNameLst>
                                      </p:cBhvr>
                                    </p:anim>
                                    <p:set>
                                      <p:cBhvr>
                                        <p:cTn id="152" dur="800">
                                          <p:stCondLst>
                                            <p:cond delay="200"/>
                                          </p:stCondLst>
                                        </p:cTn>
                                        <p:tgtEl>
                                          <p:spTgt spid="24618"/>
                                        </p:tgtEl>
                                        <p:attrNameLst>
                                          <p:attrName>xshear</p:attrName>
                                        </p:attrNameLst>
                                      </p:cBhvr>
                                      <p:to>
                                        <p:strVal val="-1.0"/>
                                      </p:to>
                                    </p:set>
                                    <p:set>
                                      <p:cBhvr>
                                        <p:cTn id="153" dur="1" fill="hold">
                                          <p:stCondLst>
                                            <p:cond delay="999"/>
                                          </p:stCondLst>
                                        </p:cTn>
                                        <p:tgtEl>
                                          <p:spTgt spid="24618"/>
                                        </p:tgtEl>
                                        <p:attrNameLst>
                                          <p:attrName>style.visibility</p:attrName>
                                        </p:attrNameLst>
                                      </p:cBhvr>
                                      <p:to>
                                        <p:strVal val="hidden"/>
                                      </p:to>
                                    </p:set>
                                  </p:childTnLst>
                                </p:cTn>
                              </p:par>
                            </p:childTnLst>
                          </p:cTn>
                        </p:par>
                      </p:childTnLst>
                    </p:cTn>
                  </p:par>
                  <p:par>
                    <p:cTn id="154" fill="hold">
                      <p:stCondLst>
                        <p:cond delay="indefinite"/>
                      </p:stCondLst>
                      <p:childTnLst>
                        <p:par>
                          <p:cTn id="155" fill="hold">
                            <p:stCondLst>
                              <p:cond delay="0"/>
                            </p:stCondLst>
                            <p:childTnLst>
                              <p:par>
                                <p:cTn id="156" presetID="34" presetClass="entr" presetSubtype="0" fill="hold" nodeType="clickEffect">
                                  <p:stCondLst>
                                    <p:cond delay="0"/>
                                  </p:stCondLst>
                                  <p:childTnLst>
                                    <p:set>
                                      <p:cBhvr>
                                        <p:cTn id="157" dur="1" fill="hold">
                                          <p:stCondLst>
                                            <p:cond delay="0"/>
                                          </p:stCondLst>
                                        </p:cTn>
                                        <p:tgtEl>
                                          <p:spTgt spid="24621"/>
                                        </p:tgtEl>
                                        <p:attrNameLst>
                                          <p:attrName>style.visibility</p:attrName>
                                        </p:attrNameLst>
                                      </p:cBhvr>
                                      <p:to>
                                        <p:strVal val="visible"/>
                                      </p:to>
                                    </p:set>
                                    <p:anim from="(-#ppt_w/2)" to="(#ppt_x)" calcmode="lin" valueType="num">
                                      <p:cBhvr>
                                        <p:cTn id="158" dur="600" fill="hold">
                                          <p:stCondLst>
                                            <p:cond delay="0"/>
                                          </p:stCondLst>
                                        </p:cTn>
                                        <p:tgtEl>
                                          <p:spTgt spid="24621"/>
                                        </p:tgtEl>
                                        <p:attrNameLst>
                                          <p:attrName>ppt_x</p:attrName>
                                        </p:attrNameLst>
                                      </p:cBhvr>
                                    </p:anim>
                                    <p:anim from="0" to="-1.0" calcmode="lin" valueType="num">
                                      <p:cBhvr>
                                        <p:cTn id="159" dur="200" decel="50000" autoRev="1" fill="hold">
                                          <p:stCondLst>
                                            <p:cond delay="600"/>
                                          </p:stCondLst>
                                        </p:cTn>
                                        <p:tgtEl>
                                          <p:spTgt spid="24621"/>
                                        </p:tgtEl>
                                        <p:attrNameLst>
                                          <p:attrName>xshear</p:attrName>
                                        </p:attrNameLst>
                                      </p:cBhvr>
                                    </p:anim>
                                    <p:animScale>
                                      <p:cBhvr>
                                        <p:cTn id="160" dur="200" decel="100000" autoRev="1" fill="hold">
                                          <p:stCondLst>
                                            <p:cond delay="600"/>
                                          </p:stCondLst>
                                        </p:cTn>
                                        <p:tgtEl>
                                          <p:spTgt spid="24621"/>
                                        </p:tgtEl>
                                      </p:cBhvr>
                                      <p:from x="100000" y="100000"/>
                                      <p:to x="80000" y="100000"/>
                                    </p:animScale>
                                    <p:anim by="(#ppt_h/3+#ppt_w*0.1)" calcmode="lin" valueType="num">
                                      <p:cBhvr additive="sum">
                                        <p:cTn id="161" dur="200" decel="100000" autoRev="1" fill="hold">
                                          <p:stCondLst>
                                            <p:cond delay="600"/>
                                          </p:stCondLst>
                                        </p:cTn>
                                        <p:tgtEl>
                                          <p:spTgt spid="24621"/>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animBg="1"/>
      <p:bldP spid="24580" grpId="1" animBg="1"/>
      <p:bldP spid="24582" grpId="0" animBg="1"/>
      <p:bldP spid="24582" grpId="1" animBg="1"/>
      <p:bldP spid="24584" grpId="0" animBg="1"/>
      <p:bldP spid="24584" grpId="1" animBg="1"/>
      <p:bldP spid="24585" grpId="0" animBg="1"/>
      <p:bldP spid="24585" grpId="1" animBg="1"/>
      <p:bldP spid="24588" grpId="0" animBg="1"/>
      <p:bldP spid="24588" grpId="1" animBg="1"/>
      <p:bldP spid="24614" grpId="0" animBg="1"/>
      <p:bldP spid="24614" grpId="1" animBg="1"/>
      <p:bldP spid="24615" grpId="0" animBg="1"/>
      <p:bldP spid="24615" grpId="1" animBg="1"/>
      <p:bldP spid="24616" grpId="0" animBg="1"/>
      <p:bldP spid="24616" grpId="1" animBg="1"/>
      <p:bldP spid="24617" grpId="0" animBg="1"/>
      <p:bldP spid="24617" grpId="1" animBg="1"/>
      <p:bldP spid="24618" grpId="0" animBg="1"/>
      <p:bldP spid="24618" grpId="1" animBg="1"/>
    </p:bldLst>
  </p:timing>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48514" name="Rectangle 2"/>
          <p:cNvSpPr>
            <a:spLocks noGrp="1"/>
          </p:cNvSpPr>
          <p:nvPr>
            <p:ph type="title"/>
          </p:nvPr>
        </p:nvSpPr>
        <p:spPr>
          <a:ln/>
        </p:spPr>
        <p:txBody>
          <a:bodyPr vert="horz" wrap="square" lIns="0" tIns="0" rIns="0" bIns="0" anchor="ctr"/>
          <a:p>
            <a:r>
              <a:rPr lang="en-US" altLang="en-US" dirty="0"/>
              <a:t>Statements</a:t>
            </a:r>
            <a:endParaRPr lang="en-US" altLang="en-US" dirty="0"/>
          </a:p>
        </p:txBody>
      </p:sp>
      <p:sp>
        <p:nvSpPr>
          <p:cNvPr id="448515" name="Rectangle 3"/>
          <p:cNvSpPr>
            <a:spLocks noGrp="1"/>
          </p:cNvSpPr>
          <p:nvPr>
            <p:ph idx="1"/>
          </p:nvPr>
        </p:nvSpPr>
        <p:spPr>
          <a:xfrm>
            <a:off x="2232025" y="1763713"/>
            <a:ext cx="6840538" cy="4989512"/>
          </a:xfrm>
          <a:ln/>
        </p:spPr>
        <p:txBody>
          <a:bodyPr vert="horz" wrap="square" lIns="0" tIns="28440" rIns="0" bIns="0" anchor="t"/>
          <a:p>
            <a:pPr marL="457200" indent="-457200">
              <a:buClr>
                <a:srgbClr val="000000"/>
              </a:buClr>
              <a:buSzPct val="100000"/>
              <a:buFont typeface="Arial" panose="020B0604020202020204" pitchFamily="34" charset="0"/>
              <a:buChar char="•"/>
            </a:pPr>
            <a:r>
              <a:rPr lang="en-US" altLang="en-US" dirty="0"/>
              <a:t>Lower bound on expected length is H(X)</a:t>
            </a:r>
            <a:endParaRPr lang="en-US" altLang="en-US" dirty="0"/>
          </a:p>
          <a:p>
            <a:pPr marL="457200" indent="-457200">
              <a:buClr>
                <a:srgbClr val="000000"/>
              </a:buClr>
              <a:buSzPct val="100000"/>
              <a:buFont typeface="Arial" panose="020B0604020202020204" pitchFamily="34" charset="0"/>
              <a:buChar char="•"/>
            </a:pPr>
            <a:r>
              <a:rPr lang="en-US" altLang="en-US" dirty="0"/>
              <a:t>There is no better symbol code for a source than the Huffman code</a:t>
            </a:r>
            <a:endParaRPr lang="en-US" altLang="en-US" dirty="0"/>
          </a:p>
          <a:p>
            <a:pPr marL="457200" indent="-457200">
              <a:buClr>
                <a:srgbClr val="000000"/>
              </a:buClr>
              <a:buSzPct val="100000"/>
              <a:buFont typeface="Arial" panose="020B0604020202020204" pitchFamily="34" charset="0"/>
              <a:buChar char="•"/>
            </a:pPr>
            <a:r>
              <a:rPr lang="en-US" altLang="en-US" dirty="0"/>
              <a:t>Constructing a binary tree top-down is suboptimal</a:t>
            </a:r>
            <a:endParaRPr lang="en-US" altLang="en-US" dirty="0"/>
          </a:p>
        </p:txBody>
      </p:sp>
      <p:sp>
        <p:nvSpPr>
          <p:cNvPr id="448516"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448517"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49538" name="Rectangle 2"/>
          <p:cNvSpPr>
            <a:spLocks noGrp="1"/>
          </p:cNvSpPr>
          <p:nvPr>
            <p:ph type="title"/>
          </p:nvPr>
        </p:nvSpPr>
        <p:spPr>
          <a:xfrm>
            <a:off x="1944688" y="15875"/>
            <a:ext cx="7704137" cy="1257300"/>
          </a:xfrm>
          <a:ln/>
        </p:spPr>
        <p:txBody>
          <a:bodyPr vert="horz" wrap="square" lIns="0" tIns="0" rIns="0" bIns="0" anchor="ctr"/>
          <a:p>
            <a:r>
              <a:rPr lang="en-US" altLang="en-US" sz="3600" b="1" dirty="0">
                <a:latin typeface="Times New Roman" panose="02020603050405020304" pitchFamily="18" charset="0"/>
                <a:cs typeface="Times New Roman" panose="02020603050405020304" pitchFamily="18" charset="0"/>
              </a:rPr>
              <a:t>Disadvantages of the Huffman Code</a:t>
            </a:r>
            <a:endParaRPr lang="en-US" altLang="en-US" sz="3600" b="1" dirty="0">
              <a:latin typeface="Times New Roman" panose="02020603050405020304" pitchFamily="18" charset="0"/>
              <a:ea typeface="Times New Roman" panose="02020603050405020304" pitchFamily="18" charset="0"/>
            </a:endParaRPr>
          </a:p>
        </p:txBody>
      </p:sp>
      <p:sp>
        <p:nvSpPr>
          <p:cNvPr id="449539" name="Rectangle 3"/>
          <p:cNvSpPr>
            <a:spLocks noGrp="1"/>
          </p:cNvSpPr>
          <p:nvPr>
            <p:ph idx="1"/>
          </p:nvPr>
        </p:nvSpPr>
        <p:spPr>
          <a:xfrm>
            <a:off x="1944688" y="1331913"/>
            <a:ext cx="7553325" cy="4379912"/>
          </a:xfrm>
          <a:ln/>
        </p:spPr>
        <p:txBody>
          <a:bodyPr vert="horz" wrap="square" lIns="0" tIns="28440" rIns="0" bIns="0" anchor="t"/>
          <a:p>
            <a:pPr>
              <a:buClr>
                <a:srgbClr val="000000"/>
              </a:buClr>
              <a:buSzPct val="100000"/>
              <a:buFont typeface="Arial" panose="020B0604020202020204" pitchFamily="34" charset="0"/>
              <a:buChar char="•"/>
            </a:pPr>
            <a:r>
              <a:rPr lang="en-US" altLang="en-US" sz="2400" dirty="0">
                <a:latin typeface="Times New Roman" panose="02020603050405020304" pitchFamily="18" charset="0"/>
                <a:cs typeface="Times New Roman" panose="02020603050405020304" pitchFamily="18" charset="0"/>
              </a:rPr>
              <a:t>Changing ensemble</a:t>
            </a:r>
            <a:endParaRPr lang="en-US" altLang="en-US" sz="2400" dirty="0">
              <a:latin typeface="Times New Roman" panose="02020603050405020304" pitchFamily="18" charset="0"/>
              <a:cs typeface="Times New Roman" panose="02020603050405020304" pitchFamily="18" charset="0"/>
            </a:endParaRPr>
          </a:p>
          <a:p>
            <a:pPr marL="800100" lvl="1" indent="-342900">
              <a:buClr>
                <a:srgbClr val="000000"/>
              </a:buClr>
              <a:buSzPct val="100000"/>
              <a:buFont typeface="Arial" panose="020B0604020202020204" pitchFamily="34" charset="0"/>
              <a:buChar char="•"/>
            </a:pPr>
            <a:r>
              <a:rPr lang="en-US" altLang="en-US" sz="2400" dirty="0">
                <a:latin typeface="Times New Roman" panose="02020603050405020304" pitchFamily="18" charset="0"/>
                <a:cs typeface="Times New Roman" panose="02020603050405020304" pitchFamily="18" charset="0"/>
              </a:rPr>
              <a:t>If the ensemble changes</a:t>
            </a:r>
            <a:r>
              <a:rPr lang="en-US" altLang="en-US" sz="2400" dirty="0">
                <a:latin typeface="Times New Roman" panose="02020603050405020304" pitchFamily="18" charset="0"/>
                <a:cs typeface="Times New Roman" panose="02020603050405020304" pitchFamily="18" charset="0"/>
                <a:sym typeface="Wingdings" panose="05000000000000000000" pitchFamily="2" charset="2"/>
              </a:rPr>
              <a:t> the frequencies and probabilities change  the optimal coding changes</a:t>
            </a:r>
            <a:endParaRPr lang="en-US" altLang="en-US" sz="2400" dirty="0">
              <a:latin typeface="Times New Roman" panose="02020603050405020304" pitchFamily="18" charset="0"/>
              <a:cs typeface="Times New Roman" panose="02020603050405020304" pitchFamily="18" charset="0"/>
              <a:sym typeface="Wingdings" panose="05000000000000000000" pitchFamily="2" charset="2"/>
            </a:endParaRPr>
          </a:p>
          <a:p>
            <a:pPr marL="800100" lvl="1" indent="-342900">
              <a:buClr>
                <a:srgbClr val="000000"/>
              </a:buClr>
              <a:buSzPct val="100000"/>
              <a:buFont typeface="Arial" panose="020B0604020202020204" pitchFamily="34" charset="0"/>
              <a:buChar char="•"/>
            </a:pPr>
            <a:r>
              <a:rPr lang="en-US" altLang="en-US" sz="2400" dirty="0">
                <a:latin typeface="Times New Roman" panose="02020603050405020304" pitchFamily="18" charset="0"/>
                <a:cs typeface="Times New Roman" panose="02020603050405020304" pitchFamily="18" charset="0"/>
                <a:sym typeface="Wingdings" panose="05000000000000000000" pitchFamily="2" charset="2"/>
              </a:rPr>
              <a:t>e.g. in text compression symbol frequencies vary with context</a:t>
            </a:r>
            <a:endParaRPr lang="en-US" altLang="en-US" sz="2400" dirty="0">
              <a:latin typeface="Times New Roman" panose="02020603050405020304" pitchFamily="18" charset="0"/>
              <a:cs typeface="Times New Roman" panose="02020603050405020304" pitchFamily="18" charset="0"/>
              <a:sym typeface="Wingdings" panose="05000000000000000000" pitchFamily="2" charset="2"/>
            </a:endParaRPr>
          </a:p>
          <a:p>
            <a:pPr marL="800100" lvl="1" indent="-342900">
              <a:buClr>
                <a:srgbClr val="000000"/>
              </a:buClr>
              <a:buSzPct val="100000"/>
              <a:buFont typeface="Arial" panose="020B0604020202020204" pitchFamily="34" charset="0"/>
              <a:buChar char="•"/>
            </a:pPr>
            <a:r>
              <a:rPr lang="en-US" altLang="en-US" sz="2400" dirty="0">
                <a:latin typeface="Times New Roman" panose="02020603050405020304" pitchFamily="18" charset="0"/>
                <a:cs typeface="Times New Roman" panose="02020603050405020304" pitchFamily="18" charset="0"/>
                <a:sym typeface="Wingdings" panose="05000000000000000000" pitchFamily="2" charset="2"/>
              </a:rPr>
              <a:t>Re-computing the Huffman code by running through the entire file in advance?!</a:t>
            </a:r>
            <a:endParaRPr lang="en-US" altLang="en-US" sz="2400" dirty="0">
              <a:latin typeface="Times New Roman" panose="02020603050405020304" pitchFamily="18" charset="0"/>
              <a:cs typeface="Times New Roman" panose="02020603050405020304" pitchFamily="18" charset="0"/>
              <a:sym typeface="Wingdings" panose="05000000000000000000" pitchFamily="2" charset="2"/>
            </a:endParaRPr>
          </a:p>
          <a:p>
            <a:pPr marL="800100" lvl="1" indent="-342900">
              <a:buClr>
                <a:srgbClr val="000000"/>
              </a:buClr>
              <a:buSzPct val="100000"/>
              <a:buFont typeface="Arial" panose="020B0604020202020204" pitchFamily="34" charset="0"/>
              <a:buChar char="•"/>
            </a:pPr>
            <a:r>
              <a:rPr lang="en-US" altLang="en-US" sz="2400" dirty="0">
                <a:latin typeface="Times New Roman" panose="02020603050405020304" pitchFamily="18" charset="0"/>
                <a:cs typeface="Times New Roman" panose="02020603050405020304" pitchFamily="18" charset="0"/>
                <a:sym typeface="Wingdings" panose="05000000000000000000" pitchFamily="2" charset="2"/>
              </a:rPr>
              <a:t>Saving/ transmitting the code too?!</a:t>
            </a:r>
            <a:endParaRPr lang="en-US" altLang="en-US" sz="2400" dirty="0">
              <a:latin typeface="Times New Roman" panose="02020603050405020304" pitchFamily="18" charset="0"/>
              <a:cs typeface="Times New Roman" panose="02020603050405020304" pitchFamily="18" charset="0"/>
              <a:sym typeface="Wingdings" panose="05000000000000000000" pitchFamily="2" charset="2"/>
            </a:endParaRPr>
          </a:p>
          <a:p>
            <a:pPr marL="800100" lvl="1" indent="-342900">
              <a:buClr>
                <a:srgbClr val="000000"/>
              </a:buClr>
              <a:buSzPct val="100000"/>
              <a:buFont typeface="Arial" panose="020B0604020202020204" pitchFamily="34" charset="0"/>
              <a:buChar char="•"/>
            </a:pPr>
            <a:endParaRPr lang="en-US" altLang="en-US" sz="2400" dirty="0">
              <a:latin typeface="Times New Roman" panose="02020603050405020304" pitchFamily="18" charset="0"/>
              <a:cs typeface="Times New Roman" panose="02020603050405020304" pitchFamily="18" charset="0"/>
              <a:sym typeface="Wingdings" panose="05000000000000000000" pitchFamily="2" charset="2"/>
            </a:endParaRPr>
          </a:p>
          <a:p>
            <a:pPr>
              <a:buClr>
                <a:srgbClr val="000000"/>
              </a:buClr>
              <a:buSzPct val="100000"/>
              <a:buFont typeface="Arial" panose="020B0604020202020204" pitchFamily="34" charset="0"/>
              <a:buChar char="•"/>
            </a:pPr>
            <a:r>
              <a:rPr lang="en-US" altLang="en-US" sz="2400" dirty="0">
                <a:latin typeface="Times New Roman" panose="02020603050405020304" pitchFamily="18" charset="0"/>
                <a:cs typeface="Times New Roman" panose="02020603050405020304" pitchFamily="18" charset="0"/>
              </a:rPr>
              <a:t>Does not consider ‘blocks of symbols’</a:t>
            </a:r>
            <a:endParaRPr lang="en-US" altLang="en-US" sz="2400" dirty="0">
              <a:latin typeface="Times New Roman" panose="02020603050405020304" pitchFamily="18" charset="0"/>
              <a:cs typeface="Times New Roman" panose="02020603050405020304" pitchFamily="18" charset="0"/>
            </a:endParaRPr>
          </a:p>
          <a:p>
            <a:pPr marL="800100" lvl="1" indent="-342900">
              <a:buClr>
                <a:srgbClr val="000000"/>
              </a:buClr>
              <a:buSzPct val="100000"/>
              <a:buFont typeface="Arial" panose="020B0604020202020204" pitchFamily="34" charset="0"/>
              <a:buChar char="•"/>
            </a:pPr>
            <a:r>
              <a:rPr lang="en-US" altLang="en-US" sz="2400" dirty="0">
                <a:latin typeface="Times New Roman" panose="02020603050405020304" pitchFamily="18" charset="0"/>
                <a:cs typeface="Times New Roman" panose="02020603050405020304" pitchFamily="18" charset="0"/>
              </a:rPr>
              <a:t>‘strings_of_ch’ </a:t>
            </a:r>
            <a:r>
              <a:rPr lang="en-US" altLang="en-US" sz="2400" dirty="0">
                <a:latin typeface="Times New Roman" panose="02020603050405020304" pitchFamily="18" charset="0"/>
                <a:cs typeface="Times New Roman" panose="02020603050405020304" pitchFamily="18" charset="0"/>
                <a:sym typeface="Wingdings" panose="05000000000000000000" pitchFamily="2" charset="2"/>
              </a:rPr>
              <a:t>the next nine symbols are predictable ‘aracters_’ , but bits are used without conveying any new information</a:t>
            </a:r>
            <a:endParaRPr lang="en-US" altLang="en-US" sz="2400" dirty="0">
              <a:latin typeface="Times New Roman" panose="02020603050405020304" pitchFamily="18" charset="0"/>
              <a:ea typeface="Times New Roman" panose="02020603050405020304" pitchFamily="18" charset="0"/>
            </a:endParaRPr>
          </a:p>
        </p:txBody>
      </p:sp>
      <p:sp>
        <p:nvSpPr>
          <p:cNvPr id="449540"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449541"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50562" name="Rectangle 2"/>
          <p:cNvSpPr>
            <a:spLocks noGrp="1"/>
          </p:cNvSpPr>
          <p:nvPr>
            <p:ph type="title"/>
          </p:nvPr>
        </p:nvSpPr>
        <p:spPr>
          <a:ln/>
        </p:spPr>
        <p:txBody>
          <a:bodyPr vert="horz" wrap="square" lIns="0" tIns="0" rIns="0" bIns="0" anchor="ctr"/>
          <a:p>
            <a:r>
              <a:rPr lang="en-US" altLang="en-US" dirty="0"/>
              <a:t>Variations</a:t>
            </a:r>
            <a:endParaRPr lang="en-US" altLang="en-US" dirty="0"/>
          </a:p>
        </p:txBody>
      </p:sp>
      <p:sp>
        <p:nvSpPr>
          <p:cNvPr id="30723" name="Rectangle 3"/>
          <p:cNvSpPr>
            <a:spLocks noGrp="1" noChangeArrowheads="1"/>
          </p:cNvSpPr>
          <p:nvPr>
            <p:ph idx="1"/>
          </p:nvPr>
        </p:nvSpPr>
        <p:spPr>
          <a:xfrm>
            <a:off x="2232025" y="1763713"/>
            <a:ext cx="6696075" cy="4989513"/>
          </a:xfrm>
        </p:spPr>
        <p:txBody>
          <a:bodyPr vert="horz" wrap="square" lIns="0" tIns="28440" rIns="0" bIns="0" numCol="1" anchor="t" anchorCtr="0" compatLnSpc="1"/>
          <a:lstStyle/>
          <a:p>
            <a:pPr marL="342900" marR="0" lvl="0" indent="-342900" algn="l" defTabSz="449580" rtl="0" eaLnBrk="0" fontAlgn="base" latinLnBrk="0" hangingPunct="0">
              <a:lnSpc>
                <a:spcPct val="93000"/>
              </a:lnSpc>
              <a:spcBef>
                <a:spcPts val="1425"/>
              </a:spcBef>
              <a:spcAft>
                <a:spcPct val="0"/>
              </a:spcAft>
              <a:buClr>
                <a:srgbClr val="000000"/>
              </a:buClr>
              <a:buSzPct val="100000"/>
              <a:buFont typeface="Arial" panose="020B0604020202020204" pitchFamily="34" charset="0"/>
              <a:buChar char="•"/>
              <a:defRPr/>
            </a:pPr>
            <a:r>
              <a:rPr kumimoji="0" 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ary</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Huffman coding</a:t>
            </a: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800100" marR="0" lvl="1" indent="-342900" algn="l" defTabSz="449580" rtl="0" eaLnBrk="0" fontAlgn="base" latinLnBrk="0" hangingPunct="0">
              <a:lnSpc>
                <a:spcPct val="93000"/>
              </a:lnSpc>
              <a:spcBef>
                <a:spcPts val="1140"/>
              </a:spcBef>
              <a:spcAft>
                <a:spcPct val="0"/>
              </a:spcAft>
              <a:buClr>
                <a:srgbClr val="000000"/>
              </a:buClr>
              <a:buSzPct val="100000"/>
              <a:buFont typeface="Arial" panose="020B0604020202020204" pitchFamily="34" charset="0"/>
              <a:buChar char="•"/>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Uses {0, 1, .., n-1} (not just {0,1})</a:t>
            </a: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342900" marR="0" lvl="0" indent="-342900" algn="l" defTabSz="449580" rtl="0" eaLnBrk="0" fontAlgn="base" latinLnBrk="0" hangingPunct="0">
              <a:lnSpc>
                <a:spcPct val="93000"/>
              </a:lnSpc>
              <a:spcBef>
                <a:spcPts val="1425"/>
              </a:spcBef>
              <a:spcAft>
                <a:spcPct val="0"/>
              </a:spcAft>
              <a:buClr>
                <a:srgbClr val="000000"/>
              </a:buClr>
              <a:buSzPct val="100000"/>
              <a:buFont typeface="Arial" panose="020B0604020202020204" pitchFamily="34" charset="0"/>
              <a:buChar char="•"/>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Adaptive Huffman coding</a:t>
            </a: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800100" marR="0" lvl="1" indent="-342900" algn="l" defTabSz="449580" rtl="0" eaLnBrk="0" fontAlgn="base" latinLnBrk="0" hangingPunct="0">
              <a:lnSpc>
                <a:spcPct val="93000"/>
              </a:lnSpc>
              <a:spcBef>
                <a:spcPts val="1140"/>
              </a:spcBef>
              <a:spcAft>
                <a:spcPct val="0"/>
              </a:spcAft>
              <a:buClr>
                <a:srgbClr val="000000"/>
              </a:buClr>
              <a:buSzPct val="100000"/>
              <a:buFont typeface="Arial" panose="020B0604020202020204" pitchFamily="34" charset="0"/>
              <a:buChar char="•"/>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Calculates frequencies dynamically based on recent actual frequencies</a:t>
            </a: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342900" marR="0" lvl="0" indent="-342900" algn="l" defTabSz="449580" rtl="0" eaLnBrk="0" fontAlgn="base" latinLnBrk="0" hangingPunct="0">
              <a:lnSpc>
                <a:spcPct val="93000"/>
              </a:lnSpc>
              <a:spcBef>
                <a:spcPts val="1425"/>
              </a:spcBef>
              <a:spcAft>
                <a:spcPct val="0"/>
              </a:spcAft>
              <a:buClr>
                <a:srgbClr val="000000"/>
              </a:buClr>
              <a:buSzPct val="100000"/>
              <a:buFont typeface="Arial" panose="020B0604020202020204" pitchFamily="34" charset="0"/>
              <a:buChar char="•"/>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Huffman template algorithm</a:t>
            </a: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800100" marR="0" lvl="1" indent="-342900" algn="l" defTabSz="449580" rtl="0" eaLnBrk="0" fontAlgn="base" latinLnBrk="0" hangingPunct="0">
              <a:lnSpc>
                <a:spcPct val="93000"/>
              </a:lnSpc>
              <a:spcBef>
                <a:spcPts val="1140"/>
              </a:spcBef>
              <a:spcAft>
                <a:spcPct val="0"/>
              </a:spcAft>
              <a:buClr>
                <a:srgbClr val="000000"/>
              </a:buClr>
              <a:buSzPct val="100000"/>
              <a:buFont typeface="Arial" panose="020B0604020202020204" pitchFamily="34" charset="0"/>
              <a:buChar char="•"/>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Generalizing </a:t>
            </a: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1257300" marR="0" lvl="2" indent="-342900" algn="l" defTabSz="449580" rtl="0" eaLnBrk="0" fontAlgn="base" latinLnBrk="0" hangingPunct="0">
              <a:lnSpc>
                <a:spcPct val="93000"/>
              </a:lnSpc>
              <a:spcBef>
                <a:spcPts val="850"/>
              </a:spcBef>
              <a:spcAft>
                <a:spcPct val="0"/>
              </a:spcAft>
              <a:buClr>
                <a:srgbClr val="000000"/>
              </a:buClr>
              <a:buSzPct val="100000"/>
              <a:buFont typeface="Arial" panose="020B0604020202020204" pitchFamily="34" charset="0"/>
              <a:buChar char="•"/>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probabilities </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any weight</a:t>
            </a: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endParaRPr>
          </a:p>
          <a:p>
            <a:pPr marL="1257300" marR="0" lvl="2" indent="-342900" algn="l" defTabSz="449580" rtl="0" eaLnBrk="0" fontAlgn="base" latinLnBrk="0" hangingPunct="0">
              <a:lnSpc>
                <a:spcPct val="93000"/>
              </a:lnSpc>
              <a:spcBef>
                <a:spcPts val="850"/>
              </a:spcBef>
              <a:spcAft>
                <a:spcPct val="0"/>
              </a:spcAft>
              <a:buClr>
                <a:srgbClr val="000000"/>
              </a:buClr>
              <a:buSzPct val="100000"/>
              <a:buFont typeface="Arial" panose="020B0604020202020204" pitchFamily="34" charset="0"/>
              <a:buChar char="•"/>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Combining methods (addition)  any function</a:t>
            </a: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endParaRPr>
          </a:p>
          <a:p>
            <a:pPr marL="800100" marR="0" lvl="1" indent="-342900" algn="l" defTabSz="449580" rtl="0" eaLnBrk="0" fontAlgn="base" latinLnBrk="0" hangingPunct="0">
              <a:lnSpc>
                <a:spcPct val="93000"/>
              </a:lnSpc>
              <a:spcBef>
                <a:spcPts val="1140"/>
              </a:spcBef>
              <a:spcAft>
                <a:spcPct val="0"/>
              </a:spcAft>
              <a:buClr>
                <a:srgbClr val="000000"/>
              </a:buClr>
              <a:buSzPct val="100000"/>
              <a:buFont typeface="Arial" panose="020B0604020202020204" pitchFamily="34" charset="0"/>
              <a:buChar char="•"/>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Can solve other min. problems e.g. </a:t>
            </a:r>
            <a:r>
              <a:rPr kumimoji="0" 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max [</a:t>
            </a:r>
            <a:r>
              <a:rPr kumimoji="0" lang="en-US" sz="24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w</a:t>
            </a:r>
            <a:r>
              <a:rPr kumimoji="0" lang="en-US" sz="2400" b="0" i="1" u="none" strike="noStrike" kern="1200" cap="none" spc="0" normalizeH="0" baseline="-2500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i</a:t>
            </a:r>
            <a:r>
              <a:rPr kumimoji="0" lang="en-US" sz="24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+length</a:t>
            </a:r>
            <a:r>
              <a:rPr kumimoji="0" 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a:t>
            </a:r>
            <a:r>
              <a:rPr kumimoji="0" lang="en-US" sz="2400" b="0" i="1" u="none" strike="noStrike" kern="1200" cap="none" spc="0" normalizeH="0" baseline="-2500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i</a:t>
            </a:r>
            <a:r>
              <a:rPr kumimoji="0" 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a:t>
            </a:r>
            <a:endParaRPr kumimoji="0" 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endParaRPr>
          </a:p>
          <a:p>
            <a:pPr marL="742950" marR="0" lvl="1" indent="-285750" algn="l" defTabSz="449580" rtl="0" eaLnBrk="0" fontAlgn="base" latinLnBrk="0" hangingPunct="0">
              <a:lnSpc>
                <a:spcPct val="93000"/>
              </a:lnSpc>
              <a:spcBef>
                <a:spcPts val="1140"/>
              </a:spcBef>
              <a:spcAft>
                <a:spcPct val="0"/>
              </a:spcAft>
              <a:buClr>
                <a:srgbClr val="000000"/>
              </a:buClr>
              <a:buSzPct val="100000"/>
              <a:buFont typeface="Times New Roman" panose="02020603050405020304" pitchFamily="18" charset="0"/>
              <a:buNone/>
              <a:defRPr/>
            </a:pPr>
            <a:endParaRPr kumimoji="0" lang="en-US" sz="2800" b="0" i="1" u="none" strike="noStrike" kern="1200" cap="none" spc="0" normalizeH="0" baseline="0" noProof="0" dirty="0">
              <a:ln>
                <a:noFill/>
              </a:ln>
              <a:solidFill>
                <a:srgbClr val="000000"/>
              </a:solidFill>
              <a:effectLst/>
              <a:uLnTx/>
              <a:uFillTx/>
              <a:latin typeface="+mn-lt"/>
              <a:ea typeface="+mn-ea"/>
              <a:cs typeface="+mn-cs"/>
            </a:endParaRPr>
          </a:p>
        </p:txBody>
      </p:sp>
      <p:sp>
        <p:nvSpPr>
          <p:cNvPr id="450564"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450565"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51586" name="Rectangle 2"/>
          <p:cNvSpPr>
            <a:spLocks noGrp="1"/>
          </p:cNvSpPr>
          <p:nvPr>
            <p:ph type="title"/>
          </p:nvPr>
        </p:nvSpPr>
        <p:spPr>
          <a:ln/>
        </p:spPr>
        <p:txBody>
          <a:bodyPr vert="horz" wrap="square" lIns="0" tIns="0" rIns="0" bIns="0" anchor="ctr"/>
          <a:p>
            <a:r>
              <a:rPr lang="en-US" altLang="en-US" dirty="0"/>
              <a:t>Image Compression</a:t>
            </a:r>
            <a:endParaRPr lang="en-US" altLang="en-US" dirty="0"/>
          </a:p>
        </p:txBody>
      </p:sp>
      <p:sp>
        <p:nvSpPr>
          <p:cNvPr id="451587" name="Rectangle 3"/>
          <p:cNvSpPr>
            <a:spLocks noGrp="1"/>
          </p:cNvSpPr>
          <p:nvPr>
            <p:ph idx="1"/>
          </p:nvPr>
        </p:nvSpPr>
        <p:spPr>
          <a:xfrm>
            <a:off x="2016125" y="1768475"/>
            <a:ext cx="7416800" cy="4379913"/>
          </a:xfrm>
          <a:ln/>
        </p:spPr>
        <p:txBody>
          <a:bodyPr vert="horz" wrap="square" lIns="0" tIns="28440" rIns="0" bIns="0" anchor="t"/>
          <a:p>
            <a:pPr marL="587375" indent="-587375">
              <a:buClr>
                <a:srgbClr val="000000"/>
              </a:buClr>
              <a:buSzPct val="100000"/>
              <a:buNone/>
            </a:pPr>
            <a:r>
              <a:rPr lang="en-US" altLang="en-US" sz="2400" dirty="0">
                <a:latin typeface="Times New Roman" panose="02020603050405020304" pitchFamily="18" charset="0"/>
                <a:cs typeface="Times New Roman" panose="02020603050405020304" pitchFamily="18" charset="0"/>
              </a:rPr>
              <a:t>2-stage Coding technique</a:t>
            </a:r>
            <a:endParaRPr lang="en-US" altLang="en-US" sz="2400" dirty="0">
              <a:latin typeface="Times New Roman" panose="02020603050405020304" pitchFamily="18" charset="0"/>
              <a:cs typeface="Times New Roman" panose="02020603050405020304" pitchFamily="18" charset="0"/>
            </a:endParaRPr>
          </a:p>
          <a:p>
            <a:pPr marL="1006475" lvl="1" indent="-502920">
              <a:buClr>
                <a:srgbClr val="000000"/>
              </a:buClr>
              <a:buSzPct val="100000"/>
              <a:buFontTx/>
              <a:buAutoNum type="arabicPeriod"/>
            </a:pPr>
            <a:r>
              <a:rPr lang="en-US" altLang="en-US" sz="2400" dirty="0">
                <a:latin typeface="Times New Roman" panose="02020603050405020304" pitchFamily="18" charset="0"/>
                <a:cs typeface="Times New Roman" panose="02020603050405020304" pitchFamily="18" charset="0"/>
              </a:rPr>
              <a:t>A linear predictor such as DPCM, or some linear predicting function </a:t>
            </a:r>
            <a:r>
              <a:rPr lang="en-US" altLang="en-US" sz="2400" dirty="0">
                <a:latin typeface="Times New Roman" panose="02020603050405020304" pitchFamily="18" charset="0"/>
                <a:cs typeface="Times New Roman" panose="02020603050405020304" pitchFamily="18" charset="0"/>
                <a:sym typeface="Wingdings" panose="05000000000000000000" pitchFamily="2" charset="2"/>
              </a:rPr>
              <a:t> Decorrelate the raw image data</a:t>
            </a:r>
            <a:endParaRPr lang="en-US" altLang="en-US" sz="2400" dirty="0">
              <a:latin typeface="Times New Roman" panose="02020603050405020304" pitchFamily="18" charset="0"/>
              <a:cs typeface="Times New Roman" panose="02020603050405020304" pitchFamily="18" charset="0"/>
              <a:sym typeface="Wingdings" panose="05000000000000000000" pitchFamily="2" charset="2"/>
            </a:endParaRPr>
          </a:p>
          <a:p>
            <a:pPr marL="1006475" lvl="1" indent="-502920">
              <a:buClr>
                <a:srgbClr val="000000"/>
              </a:buClr>
              <a:buSzPct val="100000"/>
              <a:buFontTx/>
              <a:buAutoNum type="arabicPeriod"/>
            </a:pPr>
            <a:r>
              <a:rPr lang="en-US" altLang="en-US" sz="2400" dirty="0">
                <a:latin typeface="Times New Roman" panose="02020603050405020304" pitchFamily="18" charset="0"/>
                <a:cs typeface="Times New Roman" panose="02020603050405020304" pitchFamily="18" charset="0"/>
                <a:sym typeface="Wingdings" panose="05000000000000000000" pitchFamily="2" charset="2"/>
              </a:rPr>
              <a:t>A standard coding technique, such as Huffman coding, arithmetic coding, </a:t>
            </a:r>
            <a:r>
              <a:rPr lang="en-US" altLang="en-US" sz="2400" dirty="0">
                <a:latin typeface="Times New Roman" panose="02020603050405020304" pitchFamily="18" charset="0"/>
                <a:ea typeface="Times New Roman" panose="02020603050405020304" pitchFamily="18" charset="0"/>
                <a:sym typeface="Wingdings" panose="05000000000000000000" pitchFamily="2" charset="2"/>
              </a:rPr>
              <a:t>…</a:t>
            </a:r>
            <a:endParaRPr lang="en-US" altLang="en-US" sz="2400" dirty="0">
              <a:latin typeface="Times New Roman" panose="02020603050405020304" pitchFamily="18" charset="0"/>
              <a:cs typeface="Times New Roman" panose="02020603050405020304" pitchFamily="18" charset="0"/>
              <a:sym typeface="Wingdings" panose="05000000000000000000" pitchFamily="2" charset="2"/>
            </a:endParaRPr>
          </a:p>
          <a:p>
            <a:pPr marL="1006475" lvl="1" indent="-502920">
              <a:buClr>
                <a:srgbClr val="000000"/>
              </a:buClr>
              <a:buSzPct val="100000"/>
              <a:buFontTx/>
              <a:buAutoNum type="arabicPeriod"/>
            </a:pPr>
            <a:endParaRPr lang="en-US" altLang="en-US" sz="2400" dirty="0">
              <a:latin typeface="Times New Roman" panose="02020603050405020304" pitchFamily="18" charset="0"/>
              <a:cs typeface="Times New Roman" panose="02020603050405020304" pitchFamily="18" charset="0"/>
              <a:sym typeface="Wingdings" panose="05000000000000000000" pitchFamily="2" charset="2"/>
            </a:endParaRPr>
          </a:p>
          <a:p>
            <a:pPr marL="1006475" lvl="1" indent="-502920">
              <a:buClr>
                <a:srgbClr val="000000"/>
              </a:buClr>
              <a:buSzPct val="100000"/>
              <a:buNone/>
            </a:pPr>
            <a:r>
              <a:rPr lang="en-US" altLang="en-US" sz="2400" dirty="0">
                <a:latin typeface="Times New Roman" panose="02020603050405020304" pitchFamily="18" charset="0"/>
                <a:cs typeface="Times New Roman" panose="02020603050405020304" pitchFamily="18" charset="0"/>
                <a:sym typeface="Wingdings" panose="05000000000000000000" pitchFamily="2" charset="2"/>
              </a:rPr>
              <a:t>Lossless JPEG:</a:t>
            </a:r>
            <a:endParaRPr lang="en-US" altLang="en-US" sz="2400" dirty="0">
              <a:latin typeface="Times New Roman" panose="02020603050405020304" pitchFamily="18" charset="0"/>
              <a:cs typeface="Times New Roman" panose="02020603050405020304" pitchFamily="18" charset="0"/>
              <a:sym typeface="Wingdings" panose="05000000000000000000" pitchFamily="2" charset="2"/>
            </a:endParaRPr>
          </a:p>
          <a:p>
            <a:pPr marL="1006475" lvl="1" indent="-502920">
              <a:buClr>
                <a:srgbClr val="000000"/>
              </a:buClr>
              <a:buSzPct val="100000"/>
              <a:buNone/>
            </a:pPr>
            <a:r>
              <a:rPr lang="en-US" altLang="en-US" sz="2400" dirty="0">
                <a:latin typeface="Times New Roman" panose="02020603050405020304" pitchFamily="18" charset="0"/>
                <a:cs typeface="Times New Roman" panose="02020603050405020304" pitchFamily="18" charset="0"/>
                <a:sym typeface="Wingdings" panose="05000000000000000000" pitchFamily="2" charset="2"/>
              </a:rPr>
              <a:t>	- version 1: DPCM with arithmetic coding</a:t>
            </a:r>
            <a:endParaRPr lang="en-US" altLang="en-US" sz="2400" dirty="0">
              <a:latin typeface="Times New Roman" panose="02020603050405020304" pitchFamily="18" charset="0"/>
              <a:cs typeface="Times New Roman" panose="02020603050405020304" pitchFamily="18" charset="0"/>
              <a:sym typeface="Wingdings" panose="05000000000000000000" pitchFamily="2" charset="2"/>
            </a:endParaRPr>
          </a:p>
          <a:p>
            <a:pPr marL="1006475" lvl="1" indent="-502920">
              <a:buClr>
                <a:srgbClr val="000000"/>
              </a:buClr>
              <a:buSzPct val="100000"/>
              <a:buNone/>
            </a:pPr>
            <a:r>
              <a:rPr lang="en-US" altLang="en-US" sz="2400" dirty="0">
                <a:latin typeface="Times New Roman" panose="02020603050405020304" pitchFamily="18" charset="0"/>
                <a:cs typeface="Times New Roman" panose="02020603050405020304" pitchFamily="18" charset="0"/>
                <a:sym typeface="Wingdings" panose="05000000000000000000" pitchFamily="2" charset="2"/>
              </a:rPr>
              <a:t>	- version 2: DPCM with Huffman coding</a:t>
            </a:r>
            <a:endParaRPr lang="en-US" altLang="en-US" sz="2400" dirty="0">
              <a:latin typeface="Times New Roman" panose="02020603050405020304" pitchFamily="18" charset="0"/>
              <a:cs typeface="Times New Roman" panose="02020603050405020304" pitchFamily="18" charset="0"/>
              <a:sym typeface="Wingdings" panose="05000000000000000000" pitchFamily="2" charset="2"/>
            </a:endParaRPr>
          </a:p>
          <a:p>
            <a:pPr marL="587375" indent="-587375">
              <a:buClr>
                <a:srgbClr val="000000"/>
              </a:buClr>
              <a:buSzPct val="100000"/>
              <a:buFontTx/>
              <a:buChar char="–"/>
            </a:pPr>
            <a:endParaRPr lang="en-US" altLang="en-US" dirty="0">
              <a:sym typeface="Wingdings" panose="05000000000000000000" pitchFamily="2" charset="2"/>
            </a:endParaRPr>
          </a:p>
          <a:p>
            <a:pPr marL="587375" indent="-587375">
              <a:buClr>
                <a:srgbClr val="000000"/>
              </a:buClr>
              <a:buSzPct val="100000"/>
              <a:buNone/>
            </a:pPr>
            <a:endParaRPr lang="en-US" altLang="en-US" dirty="0"/>
          </a:p>
        </p:txBody>
      </p:sp>
      <p:sp>
        <p:nvSpPr>
          <p:cNvPr id="451588"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451589"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52610" name="Rectangle 2"/>
          <p:cNvSpPr>
            <a:spLocks noGrp="1"/>
          </p:cNvSpPr>
          <p:nvPr>
            <p:ph type="title"/>
          </p:nvPr>
        </p:nvSpPr>
        <p:spPr>
          <a:xfrm>
            <a:off x="2016125" y="301625"/>
            <a:ext cx="7632700" cy="1257300"/>
          </a:xfrm>
          <a:ln/>
        </p:spPr>
        <p:txBody>
          <a:bodyPr vert="horz" wrap="square" lIns="0" tIns="0" rIns="0" bIns="0" anchor="ctr"/>
          <a:p>
            <a:r>
              <a:rPr lang="en-US" altLang="en-US" sz="4000" dirty="0"/>
              <a:t>DPCM</a:t>
            </a:r>
            <a:br>
              <a:rPr lang="en-US" altLang="en-US" sz="4000" dirty="0"/>
            </a:br>
            <a:r>
              <a:rPr lang="en-US" altLang="en-US" sz="4000" dirty="0"/>
              <a:t>Differential Pulse Code Modulation</a:t>
            </a:r>
            <a:endParaRPr lang="en-US" altLang="en-US" sz="4000" dirty="0"/>
          </a:p>
        </p:txBody>
      </p:sp>
      <p:sp>
        <p:nvSpPr>
          <p:cNvPr id="32771" name="Rectangle 3"/>
          <p:cNvSpPr>
            <a:spLocks noGrp="1" noChangeArrowheads="1"/>
          </p:cNvSpPr>
          <p:nvPr>
            <p:ph idx="1"/>
          </p:nvPr>
        </p:nvSpPr>
        <p:spPr>
          <a:xfrm>
            <a:off x="2016125" y="1768475"/>
            <a:ext cx="7272338" cy="4379913"/>
          </a:xfrm>
        </p:spPr>
        <p:txBody>
          <a:bodyPr vert="horz" wrap="square" lIns="0" tIns="28440" rIns="0" bIns="0" numCol="1" anchor="t" anchorCtr="0" compatLnSpc="1"/>
          <a:lstStyle/>
          <a:p>
            <a:pPr marL="342900" marR="0" lvl="0" indent="-342900" algn="l" defTabSz="449580" rtl="0" eaLnBrk="0" fontAlgn="base" latinLnBrk="0" hangingPunct="0">
              <a:lnSpc>
                <a:spcPct val="93000"/>
              </a:lnSpc>
              <a:spcBef>
                <a:spcPts val="1425"/>
              </a:spcBef>
              <a:spcAft>
                <a:spcPct val="0"/>
              </a:spcAft>
              <a:buClr>
                <a:srgbClr val="000000"/>
              </a:buClr>
              <a:buSzPct val="100000"/>
              <a:buFont typeface="Times New Roman" panose="02020603050405020304" pitchFamily="18" charset="0"/>
              <a:buNone/>
              <a:defRPr/>
            </a:pPr>
            <a:endParaRPr kumimoji="0" lang="en-US" sz="3200" b="0" i="0" u="none" strike="noStrike" kern="1200" cap="none" spc="0" normalizeH="0" baseline="0" noProof="0" dirty="0">
              <a:ln>
                <a:noFill/>
              </a:ln>
              <a:solidFill>
                <a:srgbClr val="000000"/>
              </a:solidFill>
              <a:effectLst/>
              <a:uLnTx/>
              <a:uFillTx/>
              <a:latin typeface="+mn-lt"/>
              <a:ea typeface="+mn-ea"/>
              <a:cs typeface="+mn-cs"/>
            </a:endParaRPr>
          </a:p>
          <a:p>
            <a:pPr marL="457200" marR="0" lvl="0" indent="-457200" algn="l" defTabSz="449580" rtl="0" eaLnBrk="0" fontAlgn="base" latinLnBrk="0" hangingPunct="0">
              <a:lnSpc>
                <a:spcPct val="93000"/>
              </a:lnSpc>
              <a:spcBef>
                <a:spcPts val="1425"/>
              </a:spcBef>
              <a:spcAft>
                <a:spcPct val="0"/>
              </a:spcAft>
              <a:buClr>
                <a:srgbClr val="000000"/>
              </a:buClr>
              <a:buSzPct val="100000"/>
              <a:buFont typeface="Arial" panose="020B0604020202020204" pitchFamily="34" charset="0"/>
              <a:buChar char="•"/>
              <a:defRPr/>
            </a:pPr>
            <a:r>
              <a:rPr kumimoji="0" lang="en-US" sz="3200" b="0" i="0" u="none" strike="noStrike" kern="1200" cap="none" spc="0" normalizeH="0" baseline="0" noProof="0" dirty="0">
                <a:ln>
                  <a:noFill/>
                </a:ln>
                <a:solidFill>
                  <a:srgbClr val="000000"/>
                </a:solidFill>
                <a:effectLst/>
                <a:uLnTx/>
                <a:uFillTx/>
                <a:latin typeface="+mn-lt"/>
                <a:ea typeface="+mn-ea"/>
                <a:cs typeface="+mn-cs"/>
              </a:rPr>
              <a:t>DPCM is an efficient way to encode highly correlated analog signals into binary form suitable for digital transmission, storage, or input to a digital computer</a:t>
            </a:r>
            <a:endParaRPr kumimoji="0" lang="en-US" sz="3200" b="0" i="0" u="none" strike="noStrike" kern="1200" cap="none" spc="0" normalizeH="0" baseline="0" noProof="0" dirty="0">
              <a:ln>
                <a:noFill/>
              </a:ln>
              <a:solidFill>
                <a:srgbClr val="000000"/>
              </a:solidFill>
              <a:effectLst/>
              <a:uLnTx/>
              <a:uFillTx/>
              <a:latin typeface="+mn-lt"/>
              <a:ea typeface="+mn-ea"/>
              <a:cs typeface="+mn-cs"/>
            </a:endParaRPr>
          </a:p>
          <a:p>
            <a:pPr marL="457200" marR="0" lvl="0" indent="-457200" algn="l" defTabSz="449580" rtl="0" eaLnBrk="0" fontAlgn="base" latinLnBrk="0" hangingPunct="0">
              <a:lnSpc>
                <a:spcPct val="93000"/>
              </a:lnSpc>
              <a:spcBef>
                <a:spcPts val="1425"/>
              </a:spcBef>
              <a:spcAft>
                <a:spcPct val="0"/>
              </a:spcAft>
              <a:buClr>
                <a:srgbClr val="000000"/>
              </a:buClr>
              <a:buSzPct val="100000"/>
              <a:buFont typeface="Arial" panose="020B0604020202020204" pitchFamily="34" charset="0"/>
              <a:buChar char="•"/>
              <a:defRPr/>
            </a:pPr>
            <a:endParaRPr kumimoji="0" lang="en-US" sz="3200" b="0" i="0" u="none" strike="noStrike" kern="1200" cap="none" spc="0" normalizeH="0" baseline="0" noProof="0" dirty="0">
              <a:ln>
                <a:noFill/>
              </a:ln>
              <a:solidFill>
                <a:srgbClr val="000000"/>
              </a:solidFill>
              <a:effectLst/>
              <a:uLnTx/>
              <a:uFillTx/>
              <a:latin typeface="+mn-lt"/>
              <a:ea typeface="+mn-ea"/>
              <a:cs typeface="+mn-cs"/>
            </a:endParaRPr>
          </a:p>
          <a:p>
            <a:pPr marL="457200" marR="0" lvl="0" indent="-457200" algn="l" defTabSz="449580" rtl="0" eaLnBrk="0" fontAlgn="base" latinLnBrk="0" hangingPunct="0">
              <a:lnSpc>
                <a:spcPct val="93000"/>
              </a:lnSpc>
              <a:spcBef>
                <a:spcPts val="1425"/>
              </a:spcBef>
              <a:spcAft>
                <a:spcPct val="0"/>
              </a:spcAft>
              <a:buClr>
                <a:srgbClr val="000000"/>
              </a:buClr>
              <a:buSzPct val="100000"/>
              <a:buFont typeface="Arial" panose="020B0604020202020204" pitchFamily="34" charset="0"/>
              <a:buChar char="•"/>
              <a:defRPr/>
            </a:pPr>
            <a:r>
              <a:rPr kumimoji="0" lang="en-US" sz="3200" b="0" i="0" u="none" strike="noStrike" kern="1200" cap="none" spc="0" normalizeH="0" baseline="0" noProof="0" dirty="0">
                <a:ln>
                  <a:noFill/>
                </a:ln>
                <a:solidFill>
                  <a:srgbClr val="000000"/>
                </a:solidFill>
                <a:effectLst/>
                <a:uLnTx/>
                <a:uFillTx/>
                <a:latin typeface="+mn-lt"/>
                <a:ea typeface="+mn-ea"/>
                <a:cs typeface="+mn-cs"/>
              </a:rPr>
              <a:t>Patent by Cutler (1952)</a:t>
            </a:r>
            <a:endParaRPr kumimoji="0" lang="en-US" sz="3200" b="0" i="0" u="none" strike="noStrike" kern="1200" cap="none" spc="0" normalizeH="0" baseline="0" noProof="0" dirty="0">
              <a:ln>
                <a:noFill/>
              </a:ln>
              <a:solidFill>
                <a:srgbClr val="000000"/>
              </a:solidFill>
              <a:effectLst/>
              <a:uLnTx/>
              <a:uFillTx/>
              <a:latin typeface="+mn-lt"/>
              <a:ea typeface="+mn-ea"/>
              <a:cs typeface="+mn-cs"/>
            </a:endParaRPr>
          </a:p>
        </p:txBody>
      </p:sp>
      <p:sp>
        <p:nvSpPr>
          <p:cNvPr id="452612"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452613"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53634" name="Rectangle 2"/>
          <p:cNvSpPr>
            <a:spLocks noGrp="1"/>
          </p:cNvSpPr>
          <p:nvPr>
            <p:ph type="title"/>
          </p:nvPr>
        </p:nvSpPr>
        <p:spPr>
          <a:ln/>
        </p:spPr>
        <p:txBody>
          <a:bodyPr vert="horz" wrap="square" lIns="0" tIns="0" rIns="0" bIns="0" anchor="ctr"/>
          <a:p>
            <a:r>
              <a:rPr lang="en-US" altLang="en-US" dirty="0"/>
              <a:t>DPCM</a:t>
            </a:r>
            <a:endParaRPr lang="en-US" altLang="en-US" dirty="0"/>
          </a:p>
        </p:txBody>
      </p:sp>
      <p:pic>
        <p:nvPicPr>
          <p:cNvPr id="453635" name="Picture 4"/>
          <p:cNvPicPr>
            <a:picLocks noChangeAspect="1"/>
          </p:cNvPicPr>
          <p:nvPr>
            <p:ph idx="1"/>
          </p:nvPr>
        </p:nvPicPr>
        <p:blipFill>
          <a:blip r:embed="rId1"/>
          <a:srcRect l="6215" t="36449" r="20868" b="14099"/>
          <a:stretch>
            <a:fillRect/>
          </a:stretch>
        </p:blipFill>
        <p:spPr>
          <a:xfrm>
            <a:off x="2016125" y="2195513"/>
            <a:ext cx="7416800" cy="5040312"/>
          </a:xfrm>
          <a:ln/>
        </p:spPr>
      </p:pic>
      <p:sp>
        <p:nvSpPr>
          <p:cNvPr id="453636"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453637"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54658" name="Rectangle 2"/>
          <p:cNvSpPr>
            <a:spLocks noGrp="1"/>
          </p:cNvSpPr>
          <p:nvPr>
            <p:ph type="title"/>
          </p:nvPr>
        </p:nvSpPr>
        <p:spPr>
          <a:ln/>
        </p:spPr>
        <p:txBody>
          <a:bodyPr vert="horz" wrap="square" lIns="0" tIns="0" rIns="0" bIns="0" anchor="ctr"/>
          <a:p>
            <a:r>
              <a:rPr lang="en-US" altLang="en-US" sz="4000" dirty="0"/>
              <a:t>Huffman Coding Algorithm </a:t>
            </a:r>
            <a:br>
              <a:rPr lang="en-US" altLang="en-US" sz="4000" dirty="0"/>
            </a:br>
            <a:r>
              <a:rPr lang="en-US" altLang="en-US" sz="4000" dirty="0"/>
              <a:t>for Image Compression</a:t>
            </a:r>
            <a:endParaRPr lang="en-US" altLang="en-US" sz="4000" dirty="0"/>
          </a:p>
        </p:txBody>
      </p:sp>
      <p:sp>
        <p:nvSpPr>
          <p:cNvPr id="454659" name="Rectangle 3"/>
          <p:cNvSpPr>
            <a:spLocks noGrp="1"/>
          </p:cNvSpPr>
          <p:nvPr>
            <p:ph idx="1"/>
          </p:nvPr>
        </p:nvSpPr>
        <p:spPr>
          <a:xfrm>
            <a:off x="2232025" y="1763713"/>
            <a:ext cx="7345363" cy="4989512"/>
          </a:xfrm>
          <a:ln/>
        </p:spPr>
        <p:txBody>
          <a:bodyPr vert="horz" wrap="square" lIns="0" tIns="28440" rIns="0" bIns="0" anchor="t"/>
          <a:p>
            <a:pPr marL="459105" indent="-457200">
              <a:buClr>
                <a:srgbClr val="000000"/>
              </a:buClr>
              <a:buSzPct val="100000"/>
              <a:buFont typeface="Arial" panose="020B0604020202020204" pitchFamily="34" charset="0"/>
              <a:buChar char="•"/>
            </a:pPr>
            <a:r>
              <a:rPr lang="en-US" altLang="en-US" dirty="0"/>
              <a:t>Step 1. Build a Huffman tree by sorting the histogram and successively combine the two bins of the lowest value until only one bin remains.</a:t>
            </a:r>
            <a:endParaRPr lang="en-US" altLang="en-US" dirty="0"/>
          </a:p>
          <a:p>
            <a:pPr marL="459105" indent="-457200">
              <a:buClr>
                <a:srgbClr val="000000"/>
              </a:buClr>
              <a:buSzPct val="100000"/>
              <a:buFont typeface="Arial" panose="020B0604020202020204" pitchFamily="34" charset="0"/>
              <a:buChar char="•"/>
            </a:pPr>
            <a:r>
              <a:rPr lang="en-US" altLang="en-US" dirty="0"/>
              <a:t>Step 2. Encode the Huffman tree and save the Huffman tree with the coded value.</a:t>
            </a:r>
            <a:endParaRPr lang="en-US" altLang="en-US" dirty="0"/>
          </a:p>
          <a:p>
            <a:pPr marL="459105" indent="-457200">
              <a:buClr>
                <a:srgbClr val="000000"/>
              </a:buClr>
              <a:buSzPct val="100000"/>
              <a:buFont typeface="Arial" panose="020B0604020202020204" pitchFamily="34" charset="0"/>
              <a:buChar char="•"/>
            </a:pPr>
            <a:r>
              <a:rPr lang="en-US" altLang="en-US" dirty="0"/>
              <a:t>Step 3. Encode the residual image.</a:t>
            </a:r>
            <a:endParaRPr lang="en-US" altLang="en-US" dirty="0"/>
          </a:p>
        </p:txBody>
      </p:sp>
      <p:sp>
        <p:nvSpPr>
          <p:cNvPr id="454660"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454661"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55682" name="Rectangle 2"/>
          <p:cNvSpPr>
            <a:spLocks noGrp="1"/>
          </p:cNvSpPr>
          <p:nvPr>
            <p:ph type="title"/>
          </p:nvPr>
        </p:nvSpPr>
        <p:spPr>
          <a:xfrm>
            <a:off x="2016125" y="7938"/>
            <a:ext cx="7704138" cy="1260475"/>
          </a:xfrm>
          <a:ln/>
        </p:spPr>
        <p:txBody>
          <a:bodyPr vert="horz" wrap="square" lIns="0" tIns="0" rIns="0" bIns="0" anchor="ctr"/>
          <a:p>
            <a:r>
              <a:rPr lang="en-US" altLang="en-US" sz="3100" dirty="0"/>
              <a:t>Huffman Coding of the most-likely magnitude</a:t>
            </a:r>
            <a:br>
              <a:rPr lang="en-US" altLang="en-US" sz="3100" dirty="0"/>
            </a:br>
            <a:r>
              <a:rPr lang="en-US" altLang="en-US" sz="3100" dirty="0"/>
              <a:t>MLM Method</a:t>
            </a:r>
            <a:endParaRPr lang="en-US" altLang="en-US" sz="3100" dirty="0"/>
          </a:p>
        </p:txBody>
      </p:sp>
      <p:sp>
        <p:nvSpPr>
          <p:cNvPr id="455683" name="Rectangle 3"/>
          <p:cNvSpPr>
            <a:spLocks noGrp="1"/>
          </p:cNvSpPr>
          <p:nvPr>
            <p:ph type="body" sz="half" idx="1"/>
          </p:nvPr>
        </p:nvSpPr>
        <p:spPr>
          <a:xfrm>
            <a:off x="2160588" y="1763713"/>
            <a:ext cx="7164387" cy="4989512"/>
          </a:xfrm>
          <a:ln/>
        </p:spPr>
        <p:txBody>
          <a:bodyPr vert="horz" wrap="square" lIns="0" tIns="28440" rIns="0" bIns="0" anchor="t"/>
          <a:p>
            <a:pPr marL="587375" indent="-587375">
              <a:buClr>
                <a:srgbClr val="000000"/>
              </a:buClr>
              <a:buSzPct val="100000"/>
              <a:buFontTx/>
              <a:buAutoNum type="arabicPeriod"/>
            </a:pPr>
            <a:r>
              <a:rPr lang="en-US" altLang="en-US" sz="2600" dirty="0"/>
              <a:t>Compute the residual histogram H</a:t>
            </a:r>
            <a:endParaRPr lang="en-US" altLang="en-US" sz="2600" dirty="0"/>
          </a:p>
          <a:p>
            <a:pPr marL="1006475" lvl="1" indent="-502920">
              <a:buClr>
                <a:srgbClr val="000000"/>
              </a:buClr>
              <a:buSzPct val="100000"/>
              <a:buNone/>
            </a:pPr>
            <a:r>
              <a:rPr lang="en-US" altLang="en-US" sz="2200" dirty="0"/>
              <a:t>H(x)= # of pixels having residual magnitude x</a:t>
            </a:r>
            <a:endParaRPr lang="en-US" altLang="en-US" sz="2200" dirty="0"/>
          </a:p>
          <a:p>
            <a:pPr marL="587375" indent="-587375">
              <a:buClr>
                <a:srgbClr val="000000"/>
              </a:buClr>
              <a:buSzPct val="100000"/>
              <a:buFontTx/>
              <a:buAutoNum type="arabicPeriod"/>
            </a:pPr>
            <a:r>
              <a:rPr lang="en-US" altLang="en-US" sz="2600" dirty="0"/>
              <a:t>Compute the symmetry histogram S</a:t>
            </a:r>
            <a:endParaRPr lang="en-US" altLang="en-US" sz="2600" dirty="0"/>
          </a:p>
          <a:p>
            <a:pPr marL="1006475" lvl="1" indent="-502920">
              <a:buClr>
                <a:srgbClr val="000000"/>
              </a:buClr>
              <a:buSzPct val="100000"/>
              <a:buNone/>
            </a:pPr>
            <a:r>
              <a:rPr lang="en-US" altLang="en-US" sz="2200" dirty="0"/>
              <a:t>S(y)= H(y) + H(-y), y</a:t>
            </a:r>
            <a:r>
              <a:rPr lang="en-US" altLang="en-US" sz="2200" u="sng" dirty="0"/>
              <a:t>&gt;</a:t>
            </a:r>
            <a:r>
              <a:rPr lang="en-US" altLang="en-US" sz="2200" dirty="0"/>
              <a:t>0</a:t>
            </a:r>
            <a:endParaRPr lang="en-US" altLang="en-US" sz="2200" dirty="0"/>
          </a:p>
          <a:p>
            <a:pPr marL="587375" indent="-587375">
              <a:buClr>
                <a:srgbClr val="000000"/>
              </a:buClr>
              <a:buSzPct val="100000"/>
              <a:buFontTx/>
              <a:buAutoNum type="arabicPeriod"/>
            </a:pPr>
            <a:r>
              <a:rPr lang="en-US" altLang="en-US" sz="2600" dirty="0"/>
              <a:t>Find the range threshold R </a:t>
            </a:r>
            <a:endParaRPr lang="en-US" altLang="en-US" sz="2600" dirty="0"/>
          </a:p>
          <a:p>
            <a:pPr marL="1006475" lvl="1" indent="-502920">
              <a:buClr>
                <a:srgbClr val="000000"/>
              </a:buClr>
              <a:buSzPct val="100000"/>
              <a:buNone/>
            </a:pPr>
            <a:r>
              <a:rPr lang="en-US" altLang="en-US" sz="2200" dirty="0"/>
              <a:t>for N: # of pixels , P: desired proportion of most-likely magnitudes</a:t>
            </a:r>
            <a:endParaRPr lang="en-US" altLang="en-US" sz="2200" dirty="0"/>
          </a:p>
          <a:p>
            <a:pPr marL="1006475" lvl="1" indent="-502920">
              <a:buClr>
                <a:srgbClr val="000000"/>
              </a:buClr>
              <a:buSzPct val="100000"/>
              <a:buNone/>
            </a:pPr>
            <a:endParaRPr lang="en-US" altLang="en-US" sz="2200" dirty="0"/>
          </a:p>
        </p:txBody>
      </p:sp>
      <p:graphicFrame>
        <p:nvGraphicFramePr>
          <p:cNvPr id="455684" name="Object 4"/>
          <p:cNvGraphicFramePr>
            <a:graphicFrameLocks noChangeAspect="1"/>
          </p:cNvGraphicFramePr>
          <p:nvPr>
            <p:ph sz="half" idx="2"/>
          </p:nvPr>
        </p:nvGraphicFramePr>
        <p:xfrm>
          <a:off x="3887788" y="5364163"/>
          <a:ext cx="3263900" cy="896937"/>
        </p:xfrm>
        <a:graphic>
          <a:graphicData uri="http://schemas.openxmlformats.org/presentationml/2006/ole">
            <mc:AlternateContent xmlns:mc="http://schemas.openxmlformats.org/markup-compatibility/2006">
              <mc:Choice xmlns:v="urn:schemas-microsoft-com:vml" Requires="v">
                <p:oleObj spid="_x0000_s3270" name="" r:id="rId1" imgW="1612900" imgH="444500" progId="Equation.3">
                  <p:embed/>
                </p:oleObj>
              </mc:Choice>
              <mc:Fallback>
                <p:oleObj name="" r:id="rId1" imgW="1612900" imgH="444500" progId="Equation.3">
                  <p:embed/>
                  <p:pic>
                    <p:nvPicPr>
                      <p:cNvPr id="0" name="Picture 3269"/>
                      <p:cNvPicPr/>
                      <p:nvPr/>
                    </p:nvPicPr>
                    <p:blipFill>
                      <a:blip r:embed="rId2"/>
                      <a:srcRect/>
                      <a:stretch>
                        <a:fillRect/>
                      </a:stretch>
                    </p:blipFill>
                    <p:spPr>
                      <a:xfrm>
                        <a:off x="3887788" y="5364163"/>
                        <a:ext cx="3263900" cy="896937"/>
                      </a:xfrm>
                      <a:prstGeom prst="rect">
                        <a:avLst/>
                      </a:prstGeom>
                      <a:noFill/>
                      <a:ln w="38100">
                        <a:miter/>
                      </a:ln>
                    </p:spPr>
                  </p:pic>
                </p:oleObj>
              </mc:Fallback>
            </mc:AlternateContent>
          </a:graphicData>
        </a:graphic>
      </p:graphicFrame>
      <p:sp>
        <p:nvSpPr>
          <p:cNvPr id="455685" name="Footer Placeholder 1"/>
          <p:cNvSpPr txBox="1">
            <a:spLocks noGrp="1"/>
          </p:cNvSpPr>
          <p:nvPr>
            <p:ph type="ftr" sz="quarter" idx="3"/>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455686" name="Slide Number Placeholder 2"/>
          <p:cNvSpPr txBox="1">
            <a:spLocks noGrp="1"/>
          </p:cNvSpPr>
          <p:nvPr>
            <p:ph type="sldNum" sz="quarter" idx="4"/>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2160588" y="23813"/>
            <a:ext cx="7488238" cy="1257300"/>
          </a:xfrm>
        </p:spPr>
        <p:txBody>
          <a:bodyPr vert="horz" wrap="square" lIns="0" tIns="0" rIns="0" bIns="0" numCol="1" anchor="ctr" anchorCtr="0" compatLnSpc="1">
            <a:noAutofit/>
          </a:bodyPr>
          <a:lstStyle/>
          <a:p>
            <a:pPr marL="0" marR="0" lvl="0" indent="0" algn="ctr" defTabSz="449580" rtl="0" eaLnBrk="0" fontAlgn="base" latinLnBrk="0" hangingPunct="0">
              <a:lnSpc>
                <a:spcPct val="93000"/>
              </a:lnSpc>
              <a:spcBef>
                <a:spcPct val="0"/>
              </a:spcBef>
              <a:spcAft>
                <a:spcPct val="0"/>
              </a:spcAft>
              <a:buClr>
                <a:srgbClr val="000000"/>
              </a:buClr>
              <a:buSzPct val="100000"/>
              <a:buFont typeface="Times New Roman" panose="02020603050405020304" pitchFamily="18" charset="0"/>
              <a:buNone/>
              <a:defRPr/>
            </a:pPr>
            <a:r>
              <a:rPr kumimoji="0" lang="en-US" sz="4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Shannon – Fano Coding</a:t>
            </a:r>
            <a:endParaRPr kumimoji="0" lang="en-US" sz="4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endParaRPr>
          </a:p>
        </p:txBody>
      </p:sp>
      <p:sp>
        <p:nvSpPr>
          <p:cNvPr id="3" name="Content Placeholder 2"/>
          <p:cNvSpPr>
            <a:spLocks noGrp="1"/>
          </p:cNvSpPr>
          <p:nvPr>
            <p:ph idx="1"/>
          </p:nvPr>
        </p:nvSpPr>
        <p:spPr>
          <a:xfrm>
            <a:off x="2016125" y="1768475"/>
            <a:ext cx="7553325" cy="4379913"/>
          </a:xfrm>
          <a:ln/>
        </p:spPr>
        <p:txBody>
          <a:bodyPr vert="horz" wrap="square" lIns="0" tIns="28440" rIns="0" bIns="0" anchor="t"/>
          <a:p>
            <a:pPr marL="457200" indent="-457200" algn="just">
              <a:buClr>
                <a:srgbClr val="000000"/>
              </a:buClr>
              <a:buSzPct val="100000"/>
              <a:buFont typeface="Arial" panose="020B0604020202020204" pitchFamily="34" charset="0"/>
              <a:buChar char="•"/>
            </a:pPr>
            <a:r>
              <a:rPr lang="en-US" altLang="en-US" sz="2400" dirty="0">
                <a:solidFill>
                  <a:schemeClr val="tx1"/>
                </a:solidFill>
                <a:latin typeface="Times New Roman" panose="02020603050405020304" pitchFamily="18" charset="0"/>
                <a:cs typeface="Times New Roman" panose="02020603050405020304" pitchFamily="18" charset="0"/>
              </a:rPr>
              <a:t>Arrange the messages in order of decreasing probability.</a:t>
            </a:r>
            <a:endParaRPr lang="en-US" altLang="en-US" sz="2400" dirty="0">
              <a:solidFill>
                <a:schemeClr val="tx1"/>
              </a:solidFill>
              <a:latin typeface="Times New Roman" panose="02020603050405020304" pitchFamily="18" charset="0"/>
              <a:cs typeface="Times New Roman" panose="02020603050405020304" pitchFamily="18" charset="0"/>
            </a:endParaRPr>
          </a:p>
          <a:p>
            <a:pPr marL="457200" indent="-457200" algn="just">
              <a:buClr>
                <a:srgbClr val="000000"/>
              </a:buClr>
              <a:buSzPct val="100000"/>
              <a:buFont typeface="Arial" panose="020B0604020202020204" pitchFamily="34" charset="0"/>
              <a:buChar char="•"/>
            </a:pPr>
            <a:r>
              <a:rPr lang="en-US" altLang="en-US" sz="2400" dirty="0">
                <a:solidFill>
                  <a:schemeClr val="tx1"/>
                </a:solidFill>
                <a:latin typeface="Times New Roman" panose="02020603050405020304" pitchFamily="18" charset="0"/>
                <a:cs typeface="Times New Roman" panose="02020603050405020304" pitchFamily="18" charset="0"/>
              </a:rPr>
              <a:t>In column 1, divide the messages  into two partitions such that the sum of the probabilities of each group are the same.</a:t>
            </a:r>
            <a:endParaRPr lang="en-US" altLang="en-US" sz="2400" dirty="0">
              <a:solidFill>
                <a:schemeClr val="tx1"/>
              </a:solidFill>
              <a:latin typeface="Times New Roman" panose="02020603050405020304" pitchFamily="18" charset="0"/>
              <a:cs typeface="Times New Roman" panose="02020603050405020304" pitchFamily="18" charset="0"/>
            </a:endParaRPr>
          </a:p>
          <a:p>
            <a:pPr marL="457200" indent="-457200" algn="just">
              <a:buClr>
                <a:srgbClr val="000000"/>
              </a:buClr>
              <a:buSzPct val="100000"/>
              <a:buFont typeface="Arial" panose="020B0604020202020204" pitchFamily="34" charset="0"/>
              <a:buChar char="•"/>
            </a:pPr>
            <a:r>
              <a:rPr lang="en-US" altLang="en-US" sz="2400" dirty="0">
                <a:solidFill>
                  <a:schemeClr val="tx1"/>
                </a:solidFill>
                <a:latin typeface="Times New Roman" panose="02020603050405020304" pitchFamily="18" charset="0"/>
                <a:cs typeface="Times New Roman" panose="02020603050405020304" pitchFamily="18" charset="0"/>
              </a:rPr>
              <a:t>Assign the bit 0 to the message  in one partition and assign the bit 1 to allthe messages in the other partiton.</a:t>
            </a:r>
            <a:endParaRPr lang="en-US" altLang="en-US" sz="2400" dirty="0">
              <a:solidFill>
                <a:schemeClr val="tx1"/>
              </a:solidFill>
              <a:latin typeface="Times New Roman" panose="02020603050405020304" pitchFamily="18" charset="0"/>
              <a:cs typeface="Times New Roman" panose="02020603050405020304" pitchFamily="18" charset="0"/>
            </a:endParaRPr>
          </a:p>
          <a:p>
            <a:pPr marL="457200" indent="-457200" algn="just">
              <a:buClr>
                <a:srgbClr val="000000"/>
              </a:buClr>
              <a:buSzPct val="100000"/>
              <a:buFont typeface="Arial" panose="020B0604020202020204" pitchFamily="34" charset="0"/>
              <a:buChar char="•"/>
            </a:pPr>
            <a:r>
              <a:rPr lang="en-US" altLang="en-US" sz="2400" dirty="0">
                <a:solidFill>
                  <a:schemeClr val="tx1"/>
                </a:solidFill>
                <a:latin typeface="Times New Roman" panose="02020603050405020304" pitchFamily="18" charset="0"/>
                <a:cs typeface="Times New Roman" panose="02020603050405020304" pitchFamily="18" charset="0"/>
              </a:rPr>
              <a:t>This process of dividing groups in the same partition into two groups partitions each with equal sums of probabilities is continued, until each message finds itself alone in a partition.</a:t>
            </a:r>
            <a:endParaRPr lang="en-US" altLang="en-US" sz="2400" dirty="0">
              <a:solidFill>
                <a:schemeClr val="tx1"/>
              </a:solidFill>
              <a:latin typeface="Times New Roman" panose="02020603050405020304" pitchFamily="18" charset="0"/>
              <a:ea typeface="Times New Roman" panose="02020603050405020304" pitchFamily="18" charset="0"/>
            </a:endParaRPr>
          </a:p>
        </p:txBody>
      </p:sp>
      <p:sp>
        <p:nvSpPr>
          <p:cNvPr id="456708" name="Footer Placeholder 3"/>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456709" name="Slide Number Placeholder 4"/>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charRg st="0" end="57"/>
                                            </p:txEl>
                                          </p:spTgt>
                                        </p:tgtEl>
                                        <p:attrNameLst>
                                          <p:attrName>style.visibility</p:attrName>
                                        </p:attrNameLst>
                                      </p:cBhvr>
                                      <p:to>
                                        <p:strVal val="visible"/>
                                      </p:to>
                                    </p:set>
                                    <p:animEffect transition="in" filter="wipe(down)">
                                      <p:cBhvr>
                                        <p:cTn id="12" dur="500"/>
                                        <p:tgtEl>
                                          <p:spTgt spid="3">
                                            <p:txEl>
                                              <p:charRg st="0" end="57"/>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3">
                                            <p:txEl>
                                              <p:charRg st="57" end="178"/>
                                            </p:txEl>
                                          </p:spTgt>
                                        </p:tgtEl>
                                        <p:attrNameLst>
                                          <p:attrName>style.visibility</p:attrName>
                                        </p:attrNameLst>
                                      </p:cBhvr>
                                      <p:to>
                                        <p:strVal val="visible"/>
                                      </p:to>
                                    </p:set>
                                    <p:animEffect transition="in" filter="wipe(down)">
                                      <p:cBhvr>
                                        <p:cTn id="15" dur="500"/>
                                        <p:tgtEl>
                                          <p:spTgt spid="3">
                                            <p:txEl>
                                              <p:charRg st="57" end="178"/>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3">
                                            <p:txEl>
                                              <p:charRg st="178" end="291"/>
                                            </p:txEl>
                                          </p:spTgt>
                                        </p:tgtEl>
                                        <p:attrNameLst>
                                          <p:attrName>style.visibility</p:attrName>
                                        </p:attrNameLst>
                                      </p:cBhvr>
                                      <p:to>
                                        <p:strVal val="visible"/>
                                      </p:to>
                                    </p:set>
                                    <p:animEffect transition="in" filter="wipe(down)">
                                      <p:cBhvr>
                                        <p:cTn id="18" dur="500"/>
                                        <p:tgtEl>
                                          <p:spTgt spid="3">
                                            <p:txEl>
                                              <p:charRg st="178" end="291"/>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3">
                                            <p:txEl>
                                              <p:charRg st="291" end="478"/>
                                            </p:txEl>
                                          </p:spTgt>
                                        </p:tgtEl>
                                        <p:attrNameLst>
                                          <p:attrName>style.visibility</p:attrName>
                                        </p:attrNameLst>
                                      </p:cBhvr>
                                      <p:to>
                                        <p:strVal val="visible"/>
                                      </p:to>
                                    </p:set>
                                    <p:animEffect transition="in" filter="wipe(down)">
                                      <p:cBhvr>
                                        <p:cTn id="21" dur="500"/>
                                        <p:tgtEl>
                                          <p:spTgt spid="3">
                                            <p:txEl>
                                              <p:charRg st="291" end="47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6322" name="Rectangle 2"/>
          <p:cNvSpPr>
            <a:spLocks noGrp="1"/>
          </p:cNvSpPr>
          <p:nvPr>
            <p:ph type="title"/>
          </p:nvPr>
        </p:nvSpPr>
        <p:spPr>
          <a:xfrm>
            <a:off x="1079500" y="0"/>
            <a:ext cx="8569325" cy="1260475"/>
          </a:xfrm>
          <a:ln/>
        </p:spPr>
        <p:txBody>
          <a:bodyPr vert="horz" wrap="square" lIns="100794" tIns="50397" rIns="100794" bIns="50397" anchor="t"/>
          <a:p>
            <a:r>
              <a:rPr lang="en-US" altLang="en-US" b="1" dirty="0"/>
              <a:t>Quantization Levels</a:t>
            </a:r>
            <a:endParaRPr lang="en-US" altLang="en-US" b="1" dirty="0"/>
          </a:p>
        </p:txBody>
      </p:sp>
      <p:sp>
        <p:nvSpPr>
          <p:cNvPr id="56323" name="Rectangle 3"/>
          <p:cNvSpPr>
            <a:spLocks noGrp="1"/>
          </p:cNvSpPr>
          <p:nvPr>
            <p:ph idx="1"/>
          </p:nvPr>
        </p:nvSpPr>
        <p:spPr>
          <a:xfrm>
            <a:off x="2087563" y="2184400"/>
            <a:ext cx="7237412" cy="4535488"/>
          </a:xfrm>
          <a:ln/>
        </p:spPr>
        <p:txBody>
          <a:bodyPr vert="horz" wrap="square" lIns="100794" tIns="50397" rIns="100794" bIns="50397" anchor="t"/>
          <a:p>
            <a:r>
              <a:rPr lang="en-US" altLang="en-US" dirty="0"/>
              <a:t>The midpoint of each zone is assigned a value from 0 to L-1 (resulting in L values)</a:t>
            </a:r>
            <a:endParaRPr lang="en-US" altLang="en-US" dirty="0"/>
          </a:p>
          <a:p>
            <a:r>
              <a:rPr lang="en-US" altLang="en-US" dirty="0"/>
              <a:t>Each sample falling in a zone is then approximated to the value of the midpoint. </a:t>
            </a:r>
            <a:endParaRPr lang="en-US" altLang="en-US" dirty="0"/>
          </a:p>
        </p:txBody>
      </p:sp>
      <p:sp>
        <p:nvSpPr>
          <p:cNvPr id="56324"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56325"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useBgFill="1">
        <p:nvSpPr>
          <p:cNvPr id="9" name="Rectangle 8"/>
          <p:cNvSpPr>
            <a:spLocks noGrp="1" noRot="1" noChangeAspect="1" noMove="1" noResize="1" noEditPoints="1" noAdjustHandles="1" noChangeArrowheads="1" noChangeShapeType="1" noTextEdit="1"/>
          </p:cNvSpPr>
          <p:nvPr/>
        </p:nvSpPr>
        <p:spPr>
          <a:xfrm>
            <a:off x="0" y="0"/>
            <a:ext cx="10080625" cy="7559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4958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pic>
        <p:nvPicPr>
          <p:cNvPr id="457731" name="Picture 3"/>
          <p:cNvPicPr>
            <a:picLocks noChangeAspect="1"/>
          </p:cNvPicPr>
          <p:nvPr/>
        </p:nvPicPr>
        <p:blipFill>
          <a:blip r:embed="rId1"/>
          <a:srcRect t="15730"/>
          <a:stretch>
            <a:fillRect/>
          </a:stretch>
        </p:blipFill>
        <p:spPr>
          <a:xfrm>
            <a:off x="0" y="0"/>
            <a:ext cx="10080625" cy="7559675"/>
          </a:xfrm>
          <a:prstGeom prst="rect">
            <a:avLst/>
          </a:prstGeom>
          <a:noFill/>
          <a:ln w="9525">
            <a:noFill/>
          </a:ln>
        </p:spPr>
      </p:pic>
      <p:sp>
        <p:nvSpPr>
          <p:cNvPr id="11" name="Rectangle 10"/>
          <p:cNvSpPr>
            <a:spLocks noGrp="1" noRot="1" noChangeAspect="1" noMove="1" noResize="1" noEditPoints="1" noAdjustHandles="1" noChangeArrowheads="1" noChangeShapeType="1" noTextEdit="1"/>
          </p:cNvSpPr>
          <p:nvPr/>
        </p:nvSpPr>
        <p:spPr>
          <a:xfrm>
            <a:off x="369888" y="4724400"/>
            <a:ext cx="9313863" cy="1047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p:cNvSpPr>
            <a:spLocks noGrp="1" noRot="1" noChangeAspect="1" noMove="1" noResize="1" noEditPoints="1" noAdjustHandles="1" noChangeArrowheads="1" noChangeShapeType="1" noTextEdit="1"/>
          </p:cNvSpPr>
          <p:nvPr/>
        </p:nvSpPr>
        <p:spPr>
          <a:xfrm>
            <a:off x="371475" y="4881563"/>
            <a:ext cx="9310688" cy="2162175"/>
          </a:xfrm>
          <a:prstGeom prst="rect">
            <a:avLst/>
          </a:prstGeom>
          <a:solidFill>
            <a:srgbClr val="465359">
              <a:alpha val="97000"/>
            </a:srgb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457734" name="Title 1"/>
          <p:cNvSpPr>
            <a:spLocks noGrp="1"/>
          </p:cNvSpPr>
          <p:nvPr>
            <p:ph type="ctrTitle"/>
          </p:nvPr>
        </p:nvSpPr>
        <p:spPr>
          <a:xfrm>
            <a:off x="503238" y="5040313"/>
            <a:ext cx="9067800" cy="985837"/>
          </a:xfrm>
          <a:ln/>
        </p:spPr>
        <p:txBody>
          <a:bodyPr vert="horz" wrap="square" lIns="0" tIns="0" rIns="0" bIns="0" anchor="b"/>
          <a:p>
            <a:pPr defTabSz="449580">
              <a:buClr>
                <a:srgbClr val="000000"/>
              </a:buClr>
              <a:buSzPct val="100000"/>
            </a:pPr>
            <a:r>
              <a:rPr lang="en-AU" altLang="en-US" sz="4000" kern="1200" dirty="0">
                <a:solidFill>
                  <a:srgbClr val="FFFFFF"/>
                </a:solidFill>
                <a:latin typeface="+mj-lt"/>
                <a:ea typeface="+mj-ea"/>
                <a:cs typeface="+mj-cs"/>
              </a:rPr>
              <a:t>Hamming CODE</a:t>
            </a:r>
            <a:endParaRPr lang="en-AU" altLang="en-US" sz="4000" kern="1200" dirty="0">
              <a:solidFill>
                <a:srgbClr val="FFFFFF"/>
              </a:solidFill>
              <a:latin typeface="+mj-lt"/>
              <a:ea typeface="+mj-ea"/>
              <a:cs typeface="+mj-cs"/>
            </a:endParaRPr>
          </a:p>
        </p:txBody>
      </p:sp>
      <p:sp>
        <p:nvSpPr>
          <p:cNvPr id="3" name="Subtitle 2"/>
          <p:cNvSpPr>
            <a:spLocks noGrp="1"/>
          </p:cNvSpPr>
          <p:nvPr>
            <p:ph type="subTitle" idx="1"/>
          </p:nvPr>
        </p:nvSpPr>
        <p:spPr bwMode="auto">
          <a:xfrm>
            <a:off x="504029" y="6026626"/>
            <a:ext cx="9066231" cy="534426"/>
          </a:xfrm>
          <a:ln/>
          <a:effectLst/>
          <a:scene3d>
            <a:camera prst="orthographicFront"/>
            <a:lightRig rig="balanced" dir="t"/>
          </a:scene3d>
          <a:sp3d prstMaterial="plastic"/>
        </p:spPr>
        <p:txBody>
          <a:bodyPr vert="horz" wrap="square" lIns="0" tIns="28440" rIns="0" bIns="0" numCol="1" anchor="t" anchorCtr="0" compatLnSpc="1">
            <a:normAutofit/>
          </a:bodyPr>
          <a:lstStyle/>
          <a:p>
            <a:pPr marL="0" marR="0" lvl="0" indent="0" algn="ctr" defTabSz="449580" rtl="0" eaLnBrk="0" fontAlgn="base" latinLnBrk="0" hangingPunct="0">
              <a:lnSpc>
                <a:spcPct val="93000"/>
              </a:lnSpc>
              <a:spcBef>
                <a:spcPts val="1425"/>
              </a:spcBef>
              <a:spcAft>
                <a:spcPct val="0"/>
              </a:spcAft>
              <a:buClr>
                <a:srgbClr val="000000"/>
              </a:buClr>
              <a:buSzPct val="100000"/>
              <a:buFont typeface="Times New Roman" panose="02020603050405020304" pitchFamily="18" charset="0"/>
              <a:buNone/>
              <a:defRPr/>
            </a:pPr>
            <a:r>
              <a:rPr kumimoji="0" lang="en-AU" sz="2400" b="0" i="0" u="none" strike="noStrike" kern="1200" cap="none" spc="0" normalizeH="0" baseline="0" noProof="0" dirty="0">
                <a:ln>
                  <a:noFill/>
                </a:ln>
                <a:solidFill>
                  <a:srgbClr val="FF0000">
                    <a:alpha val="75000"/>
                  </a:srgbClr>
                </a:solidFill>
                <a:effectLst/>
                <a:uLnTx/>
                <a:uFillTx/>
                <a:latin typeface="+mn-lt"/>
                <a:ea typeface="+mn-ea"/>
                <a:cs typeface="+mn-cs"/>
              </a:rPr>
              <a:t> Harish Chandra </a:t>
            </a:r>
            <a:r>
              <a:rPr kumimoji="0" lang="en-AU" sz="2400" b="0" i="0" u="none" strike="noStrike" kern="1200" cap="none" spc="0" normalizeH="0" baseline="0" noProof="0" dirty="0" err="1">
                <a:ln>
                  <a:noFill/>
                </a:ln>
                <a:solidFill>
                  <a:srgbClr val="FF0000">
                    <a:alpha val="75000"/>
                  </a:srgbClr>
                </a:solidFill>
                <a:effectLst/>
                <a:uLnTx/>
                <a:uFillTx/>
                <a:latin typeface="+mn-lt"/>
                <a:ea typeface="+mn-ea"/>
                <a:cs typeface="+mn-cs"/>
              </a:rPr>
              <a:t>Mohanta</a:t>
            </a:r>
            <a:r>
              <a:rPr kumimoji="0" lang="en-AU" sz="2400" b="0" i="0" u="none" strike="noStrike" kern="1200" cap="none" spc="0" normalizeH="0" baseline="0" noProof="0" dirty="0">
                <a:ln>
                  <a:noFill/>
                </a:ln>
                <a:solidFill>
                  <a:srgbClr val="FF0000">
                    <a:alpha val="75000"/>
                  </a:srgbClr>
                </a:solidFill>
                <a:effectLst/>
                <a:uLnTx/>
                <a:uFillTx/>
                <a:latin typeface="+mn-lt"/>
                <a:ea typeface="+mn-ea"/>
                <a:cs typeface="+mn-cs"/>
              </a:rPr>
              <a:t>, CUTM, Bhubaneswar </a:t>
            </a:r>
            <a:r>
              <a:rPr kumimoji="0" lang="en-AU" sz="2400" b="0" i="0" u="none" strike="noStrike" kern="1200" cap="none" spc="0" normalizeH="0" baseline="0" noProof="0" dirty="0" err="1">
                <a:ln>
                  <a:noFill/>
                </a:ln>
                <a:solidFill>
                  <a:srgbClr val="FF0000">
                    <a:alpha val="75000"/>
                  </a:srgbClr>
                </a:solidFill>
                <a:effectLst/>
                <a:uLnTx/>
                <a:uFillTx/>
                <a:latin typeface="+mn-lt"/>
                <a:ea typeface="+mn-ea"/>
                <a:cs typeface="+mn-cs"/>
              </a:rPr>
              <a:t>CaMPUS</a:t>
            </a:r>
            <a:endParaRPr kumimoji="0" lang="en-AU" sz="2400" b="0" i="0" u="none" strike="noStrike" kern="1200" cap="none" spc="0" normalizeH="0" baseline="0" noProof="0" dirty="0">
              <a:ln>
                <a:noFill/>
              </a:ln>
              <a:solidFill>
                <a:srgbClr val="FF0000">
                  <a:alpha val="75000"/>
                </a:srgbClr>
              </a:solidFill>
              <a:effectLst/>
              <a:uLnTx/>
              <a:uFillTx/>
              <a:latin typeface="+mn-lt"/>
              <a:ea typeface="+mn-ea"/>
              <a:cs typeface="+mn-cs"/>
            </a:endParaRPr>
          </a:p>
        </p:txBody>
      </p:sp>
      <p:sp>
        <p:nvSpPr>
          <p:cNvPr id="457736" name="Footer Placeholder 4"/>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457737" name="Slide Number Placeholder 5"/>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58754" name="Title 1"/>
          <p:cNvSpPr>
            <a:spLocks noGrp="1"/>
          </p:cNvSpPr>
          <p:nvPr>
            <p:ph type="title"/>
          </p:nvPr>
        </p:nvSpPr>
        <p:spPr>
          <a:xfrm>
            <a:off x="647700" y="-323850"/>
            <a:ext cx="9120188" cy="1309688"/>
          </a:xfrm>
          <a:ln/>
        </p:spPr>
        <p:txBody>
          <a:bodyPr vert="horz" wrap="square" lIns="0" tIns="0" rIns="0" bIns="0" anchor="ctr"/>
          <a:p>
            <a:r>
              <a:rPr lang="en-AU" altLang="en-US" sz="3200" b="1" dirty="0">
                <a:solidFill>
                  <a:schemeClr val="tx1"/>
                </a:solidFill>
                <a:latin typeface="Times New Roman" panose="02020603050405020304" pitchFamily="18" charset="0"/>
                <a:cs typeface="Times New Roman" panose="02020603050405020304" pitchFamily="18" charset="0"/>
              </a:rPr>
              <a:t>INTRODUCTION</a:t>
            </a:r>
            <a:endParaRPr lang="en-AU" altLang="en-US" sz="3200" b="1" dirty="0">
              <a:solidFill>
                <a:schemeClr val="tx1"/>
              </a:solidFill>
              <a:latin typeface="Times New Roman" panose="02020603050405020304" pitchFamily="18" charset="0"/>
              <a:ea typeface="Times New Roman" panose="02020603050405020304" pitchFamily="18" charset="0"/>
            </a:endParaRPr>
          </a:p>
        </p:txBody>
      </p:sp>
      <p:sp>
        <p:nvSpPr>
          <p:cNvPr id="3" name="Content Placeholder 2"/>
          <p:cNvSpPr>
            <a:spLocks noGrp="1"/>
          </p:cNvSpPr>
          <p:nvPr>
            <p:ph idx="1"/>
          </p:nvPr>
        </p:nvSpPr>
        <p:spPr>
          <a:xfrm>
            <a:off x="2016125" y="835025"/>
            <a:ext cx="7561263" cy="6724650"/>
          </a:xfrm>
        </p:spPr>
        <p:txBody>
          <a:bodyPr vert="horz" wrap="square" lIns="0" tIns="28440" rIns="0" bIns="0" numCol="1" anchor="t" anchorCtr="0" compatLnSpc="1"/>
          <a:lstStyle/>
          <a:p>
            <a:pPr marL="342900" marR="0" lvl="0" indent="-342900" algn="l" defTabSz="449580" rtl="0" eaLnBrk="0" fontAlgn="base" latinLnBrk="0" hangingPunct="0">
              <a:lnSpc>
                <a:spcPct val="93000"/>
              </a:lnSpc>
              <a:spcBef>
                <a:spcPts val="1425"/>
              </a:spcBef>
              <a:spcAft>
                <a:spcPct val="0"/>
              </a:spcAft>
              <a:buClr>
                <a:srgbClr val="000000"/>
              </a:buClr>
              <a:buSzPct val="100000"/>
              <a:buFont typeface="Arial" panose="020B0604020202020204" pitchFamily="34" charset="0"/>
              <a:buChar char="•"/>
              <a:defRPr/>
            </a:pPr>
            <a:r>
              <a:rPr kumimoji="0" lang="en-AU" sz="2000" b="0" i="0" u="none" strike="noStrike" kern="1200" cap="none" spc="0" normalizeH="0" baseline="0" noProof="0" dirty="0">
                <a:ln>
                  <a:noFill/>
                </a:ln>
                <a:solidFill>
                  <a:srgbClr val="000000"/>
                </a:solidFill>
                <a:effectLst/>
                <a:uLnTx/>
                <a:uFillTx/>
                <a:latin typeface="+mn-lt"/>
                <a:ea typeface="+mn-ea"/>
                <a:cs typeface="+mn-cs"/>
              </a:rPr>
              <a:t>A code is said to be linear if any two code words in the code can be added in modulo-2 arithmetic to produce a third codeword in the code.</a:t>
            </a:r>
            <a:endParaRPr kumimoji="0" lang="en-AU" sz="2000" b="0" i="0" u="none" strike="noStrike" kern="1200" cap="none" spc="0" normalizeH="0" baseline="0" noProof="0" dirty="0">
              <a:ln>
                <a:noFill/>
              </a:ln>
              <a:solidFill>
                <a:srgbClr val="000000"/>
              </a:solidFill>
              <a:effectLst/>
              <a:uLnTx/>
              <a:uFillTx/>
              <a:latin typeface="+mn-lt"/>
              <a:ea typeface="+mn-ea"/>
              <a:cs typeface="+mn-cs"/>
            </a:endParaRPr>
          </a:p>
          <a:p>
            <a:pPr marL="342900" marR="0" lvl="0" indent="-342900" algn="l" defTabSz="449580" rtl="0" eaLnBrk="0" fontAlgn="base" latinLnBrk="0" hangingPunct="0">
              <a:lnSpc>
                <a:spcPct val="93000"/>
              </a:lnSpc>
              <a:spcBef>
                <a:spcPts val="1425"/>
              </a:spcBef>
              <a:spcAft>
                <a:spcPct val="0"/>
              </a:spcAft>
              <a:buClr>
                <a:srgbClr val="000000"/>
              </a:buClr>
              <a:buSzPct val="100000"/>
              <a:buFont typeface="Arial" panose="020B0604020202020204" pitchFamily="34" charset="0"/>
              <a:buChar char="•"/>
              <a:defRPr/>
            </a:pPr>
            <a:r>
              <a:rPr kumimoji="0" lang="en-AU" sz="2000" b="0" i="0" u="none" strike="noStrike" kern="1200" cap="none" spc="0" normalizeH="0" baseline="0" noProof="0" dirty="0">
                <a:ln>
                  <a:noFill/>
                </a:ln>
                <a:solidFill>
                  <a:srgbClr val="000000"/>
                </a:solidFill>
                <a:effectLst/>
                <a:uLnTx/>
                <a:uFillTx/>
                <a:latin typeface="+mn-lt"/>
                <a:ea typeface="+mn-ea"/>
                <a:cs typeface="+mn-cs"/>
              </a:rPr>
              <a:t>A codeword is divided into two parts, one of which occupied by the message bits and other by the parity bits.</a:t>
            </a:r>
            <a:endParaRPr kumimoji="0" lang="en-AU" sz="2000" b="0" i="0" u="none" strike="noStrike" kern="1200" cap="none" spc="0" normalizeH="0" baseline="0" noProof="0" dirty="0">
              <a:ln>
                <a:noFill/>
              </a:ln>
              <a:solidFill>
                <a:srgbClr val="000000"/>
              </a:solidFill>
              <a:effectLst/>
              <a:uLnTx/>
              <a:uFillTx/>
              <a:latin typeface="+mn-lt"/>
              <a:ea typeface="+mn-ea"/>
              <a:cs typeface="+mn-cs"/>
            </a:endParaRPr>
          </a:p>
          <a:p>
            <a:pPr marL="342900" marR="0" lvl="0" indent="-342900" algn="l" defTabSz="449580" rtl="0" eaLnBrk="0" fontAlgn="base" latinLnBrk="0" hangingPunct="0">
              <a:lnSpc>
                <a:spcPct val="93000"/>
              </a:lnSpc>
              <a:spcBef>
                <a:spcPts val="1425"/>
              </a:spcBef>
              <a:spcAft>
                <a:spcPct val="0"/>
              </a:spcAft>
              <a:buClr>
                <a:srgbClr val="000000"/>
              </a:buClr>
              <a:buSzPct val="100000"/>
              <a:buFont typeface="Arial" panose="020B0604020202020204" pitchFamily="34" charset="0"/>
              <a:buChar char="•"/>
              <a:defRPr/>
            </a:pPr>
            <a:r>
              <a:rPr kumimoji="0" lang="en-AU" sz="2000" b="0" i="0" u="none" strike="noStrike" kern="1200" cap="none" spc="0" normalizeH="0" baseline="0" noProof="0" dirty="0">
                <a:ln>
                  <a:noFill/>
                </a:ln>
                <a:solidFill>
                  <a:srgbClr val="000000"/>
                </a:solidFill>
                <a:effectLst/>
                <a:uLnTx/>
                <a:uFillTx/>
                <a:latin typeface="+mn-lt"/>
                <a:ea typeface="+mn-ea"/>
                <a:cs typeface="+mn-cs"/>
              </a:rPr>
              <a:t>For an (n, k) linear block code, k bits of the n bits are message bits and n-k bits are parity bits.</a:t>
            </a:r>
            <a:endParaRPr kumimoji="0" lang="en-AU" sz="2000" b="0" i="0" u="none" strike="noStrike" kern="1200" cap="none" spc="0" normalizeH="0" baseline="0" noProof="0" dirty="0">
              <a:ln>
                <a:noFill/>
              </a:ln>
              <a:solidFill>
                <a:srgbClr val="000000"/>
              </a:solidFill>
              <a:effectLst/>
              <a:uLnTx/>
              <a:uFillTx/>
              <a:latin typeface="+mn-lt"/>
              <a:ea typeface="+mn-ea"/>
              <a:cs typeface="+mn-cs"/>
            </a:endParaRPr>
          </a:p>
          <a:p>
            <a:pPr marL="342900" marR="0" lvl="0" indent="-342900" algn="l" defTabSz="449580" rtl="0" eaLnBrk="0" fontAlgn="base" latinLnBrk="0" hangingPunct="0">
              <a:lnSpc>
                <a:spcPct val="93000"/>
              </a:lnSpc>
              <a:spcBef>
                <a:spcPts val="1425"/>
              </a:spcBef>
              <a:spcAft>
                <a:spcPct val="0"/>
              </a:spcAft>
              <a:buClr>
                <a:srgbClr val="000000"/>
              </a:buClr>
              <a:buSzPct val="100000"/>
              <a:buFont typeface="Arial" panose="020B0604020202020204" pitchFamily="34" charset="0"/>
              <a:buChar char="•"/>
              <a:defRPr/>
            </a:pPr>
            <a:endParaRPr kumimoji="0" lang="en-AU" sz="3200" b="0" i="0" u="none" strike="noStrike" kern="1200" cap="none" spc="0" normalizeH="0" baseline="0" noProof="0" dirty="0">
              <a:ln>
                <a:noFill/>
              </a:ln>
              <a:solidFill>
                <a:srgbClr val="000000"/>
              </a:solidFill>
              <a:effectLst/>
              <a:uLnTx/>
              <a:uFillTx/>
              <a:latin typeface="+mn-lt"/>
              <a:ea typeface="+mn-ea"/>
              <a:cs typeface="+mn-cs"/>
            </a:endParaRPr>
          </a:p>
          <a:p>
            <a:pPr marL="342900" marR="0" lvl="0" indent="-342900" algn="l" defTabSz="449580" rtl="0" eaLnBrk="0" fontAlgn="base" latinLnBrk="0" hangingPunct="0">
              <a:lnSpc>
                <a:spcPct val="93000"/>
              </a:lnSpc>
              <a:spcBef>
                <a:spcPts val="1425"/>
              </a:spcBef>
              <a:spcAft>
                <a:spcPct val="0"/>
              </a:spcAft>
              <a:buClr>
                <a:srgbClr val="000000"/>
              </a:buClr>
              <a:buSzPct val="100000"/>
              <a:buFont typeface="Arial" panose="020B0604020202020204" pitchFamily="34" charset="0"/>
              <a:buChar char="•"/>
              <a:defRPr/>
            </a:pPr>
            <a:endParaRPr kumimoji="0" lang="en-AU" sz="3200" b="0" i="0" u="none" strike="noStrike" kern="1200" cap="none" spc="0" normalizeH="0" baseline="0" noProof="0" dirty="0">
              <a:ln>
                <a:noFill/>
              </a:ln>
              <a:solidFill>
                <a:srgbClr val="000000"/>
              </a:solidFill>
              <a:effectLst/>
              <a:uLnTx/>
              <a:uFillTx/>
              <a:latin typeface="+mn-lt"/>
              <a:ea typeface="+mn-ea"/>
              <a:cs typeface="+mn-cs"/>
            </a:endParaRPr>
          </a:p>
          <a:p>
            <a:pPr marL="0" marR="0" lvl="0" indent="0" algn="ctr" defTabSz="449580" rtl="0" eaLnBrk="0" fontAlgn="base" latinLnBrk="0" hangingPunct="0">
              <a:lnSpc>
                <a:spcPct val="93000"/>
              </a:lnSpc>
              <a:spcBef>
                <a:spcPts val="1425"/>
              </a:spcBef>
              <a:spcAft>
                <a:spcPct val="0"/>
              </a:spcAft>
              <a:buClr>
                <a:srgbClr val="000000"/>
              </a:buClr>
              <a:buSzPct val="100000"/>
              <a:buFont typeface="Times New Roman" panose="02020603050405020304" pitchFamily="18" charset="0"/>
              <a:buNone/>
              <a:defRPr/>
            </a:pPr>
            <a:endParaRPr kumimoji="0" lang="en-AU" sz="3200" b="0" i="0" u="none" strike="noStrike" kern="1200" cap="none" spc="0" normalizeH="0" baseline="0" noProof="0" dirty="0">
              <a:ln>
                <a:noFill/>
              </a:ln>
              <a:solidFill>
                <a:srgbClr val="000000"/>
              </a:solidFill>
              <a:effectLst/>
              <a:uLnTx/>
              <a:uFillTx/>
              <a:latin typeface="+mn-lt"/>
              <a:ea typeface="+mn-ea"/>
              <a:cs typeface="+mn-cs"/>
            </a:endParaRPr>
          </a:p>
          <a:p>
            <a:pPr marL="0" marR="0" lvl="0" indent="0" algn="ctr" defTabSz="449580" rtl="0" eaLnBrk="0" fontAlgn="base" latinLnBrk="0" hangingPunct="0">
              <a:lnSpc>
                <a:spcPct val="93000"/>
              </a:lnSpc>
              <a:spcBef>
                <a:spcPts val="1425"/>
              </a:spcBef>
              <a:spcAft>
                <a:spcPct val="0"/>
              </a:spcAft>
              <a:buClr>
                <a:srgbClr val="000000"/>
              </a:buClr>
              <a:buSzPct val="100000"/>
              <a:buFont typeface="Times New Roman" panose="02020603050405020304" pitchFamily="18" charset="0"/>
              <a:buNone/>
              <a:defRPr/>
            </a:pPr>
            <a:r>
              <a:rPr kumimoji="0" lang="en-AU" sz="3200" b="0" i="0" u="none" strike="noStrike" kern="1200" cap="none" spc="0" normalizeH="0" baseline="0" noProof="0" dirty="0">
                <a:ln>
                  <a:noFill/>
                </a:ln>
                <a:solidFill>
                  <a:srgbClr val="000000"/>
                </a:solidFill>
                <a:effectLst/>
                <a:uLnTx/>
                <a:uFillTx/>
                <a:latin typeface="+mn-lt"/>
                <a:ea typeface="+mn-ea"/>
                <a:cs typeface="+mn-cs"/>
              </a:rPr>
              <a:t>Structure of codeword</a:t>
            </a:r>
            <a:endParaRPr kumimoji="0" lang="en-AU" sz="3200" b="0" i="0" u="none" strike="noStrike" kern="1200" cap="none" spc="0" normalizeH="0" baseline="0" noProof="0" dirty="0">
              <a:ln>
                <a:noFill/>
              </a:ln>
              <a:solidFill>
                <a:srgbClr val="000000"/>
              </a:solidFill>
              <a:effectLst/>
              <a:uLnTx/>
              <a:uFillTx/>
              <a:latin typeface="+mn-lt"/>
              <a:ea typeface="+mn-ea"/>
              <a:cs typeface="+mn-cs"/>
            </a:endParaRPr>
          </a:p>
          <a:p>
            <a:pPr marL="342900" marR="0" lvl="0" indent="-342900" algn="l" defTabSz="449580" rtl="0" eaLnBrk="0" fontAlgn="base" latinLnBrk="0" hangingPunct="0">
              <a:lnSpc>
                <a:spcPct val="93000"/>
              </a:lnSpc>
              <a:spcBef>
                <a:spcPts val="1425"/>
              </a:spcBef>
              <a:spcAft>
                <a:spcPct val="0"/>
              </a:spcAft>
              <a:buClr>
                <a:srgbClr val="000000"/>
              </a:buClr>
              <a:buSzPct val="100000"/>
              <a:buFont typeface="Arial" panose="020B0604020202020204" pitchFamily="34" charset="0"/>
              <a:buChar char="•"/>
              <a:defRPr/>
            </a:pPr>
            <a:endParaRPr kumimoji="0" lang="en-AU" sz="3200" b="0" i="0" u="none" strike="noStrike" kern="1200" cap="none" spc="0" normalizeH="0" baseline="0" noProof="0" dirty="0">
              <a:ln>
                <a:noFill/>
              </a:ln>
              <a:solidFill>
                <a:srgbClr val="000000"/>
              </a:solidFill>
              <a:effectLst/>
              <a:uLnTx/>
              <a:uFillTx/>
              <a:latin typeface="+mn-lt"/>
              <a:ea typeface="+mn-ea"/>
              <a:cs typeface="+mn-cs"/>
            </a:endParaRPr>
          </a:p>
          <a:p>
            <a:pPr marL="342900" marR="0" lvl="0" indent="-342900" algn="l" defTabSz="449580" rtl="0" eaLnBrk="0" fontAlgn="base" latinLnBrk="0" hangingPunct="0">
              <a:lnSpc>
                <a:spcPct val="93000"/>
              </a:lnSpc>
              <a:spcBef>
                <a:spcPts val="1425"/>
              </a:spcBef>
              <a:spcAft>
                <a:spcPct val="0"/>
              </a:spcAft>
              <a:buClr>
                <a:srgbClr val="000000"/>
              </a:buClr>
              <a:buSzPct val="100000"/>
              <a:buFont typeface="Arial" panose="020B0604020202020204" pitchFamily="34" charset="0"/>
              <a:buChar char="•"/>
              <a:defRPr/>
            </a:pPr>
            <a:endParaRPr kumimoji="0" lang="en-AU" sz="3200" b="0" i="0" u="none" strike="noStrike" kern="1200" cap="none" spc="0" normalizeH="0" baseline="0" noProof="0" dirty="0">
              <a:ln>
                <a:noFill/>
              </a:ln>
              <a:solidFill>
                <a:srgbClr val="000000"/>
              </a:solidFill>
              <a:effectLst/>
              <a:uLnTx/>
              <a:uFillTx/>
              <a:latin typeface="+mn-lt"/>
              <a:ea typeface="+mn-ea"/>
              <a:cs typeface="+mn-cs"/>
            </a:endParaRPr>
          </a:p>
          <a:p>
            <a:pPr marL="342900" marR="0" lvl="0" indent="-342900" algn="l" defTabSz="449580" rtl="0" eaLnBrk="0" fontAlgn="base" latinLnBrk="0" hangingPunct="0">
              <a:lnSpc>
                <a:spcPct val="93000"/>
              </a:lnSpc>
              <a:spcBef>
                <a:spcPts val="1425"/>
              </a:spcBef>
              <a:spcAft>
                <a:spcPct val="0"/>
              </a:spcAft>
              <a:buClr>
                <a:srgbClr val="000000"/>
              </a:buClr>
              <a:buSzPct val="100000"/>
              <a:buFont typeface="Arial" panose="020B0604020202020204" pitchFamily="34" charset="0"/>
              <a:buChar char="•"/>
              <a:defRPr/>
            </a:pPr>
            <a:endParaRPr kumimoji="0" lang="en-AU" sz="3200" b="0" i="0" u="none" strike="noStrike" kern="1200" cap="none" spc="0" normalizeH="0" baseline="0" noProof="0" dirty="0">
              <a:ln>
                <a:noFill/>
              </a:ln>
              <a:solidFill>
                <a:srgbClr val="000000"/>
              </a:solidFill>
              <a:effectLst/>
              <a:uLnTx/>
              <a:uFillTx/>
              <a:latin typeface="+mn-lt"/>
              <a:ea typeface="+mn-ea"/>
              <a:cs typeface="+mn-cs"/>
            </a:endParaRPr>
          </a:p>
        </p:txBody>
      </p:sp>
      <p:graphicFrame>
        <p:nvGraphicFramePr>
          <p:cNvPr id="4" name="Table 4"/>
          <p:cNvGraphicFramePr>
            <a:graphicFrameLocks noGrp="1"/>
          </p:cNvGraphicFramePr>
          <p:nvPr/>
        </p:nvGraphicFramePr>
        <p:xfrm>
          <a:off x="2879725" y="4211638"/>
          <a:ext cx="6573838" cy="1016000"/>
        </p:xfrm>
        <a:graphic>
          <a:graphicData uri="http://schemas.openxmlformats.org/drawingml/2006/table">
            <a:tbl>
              <a:tblPr firstRow="1" bandRow="1">
                <a:tableStyleId>{5C22544A-7EE6-4342-B048-85BDC9FD1C3A}</a:tableStyleId>
              </a:tblPr>
              <a:tblGrid>
                <a:gridCol w="3286919"/>
                <a:gridCol w="3286919"/>
              </a:tblGrid>
              <a:tr h="1016000">
                <a:tc>
                  <a:txBody>
                    <a:bodyPr/>
                    <a:lstStyle/>
                    <a:p>
                      <a:pPr algn="ctr"/>
                      <a:r>
                        <a:rPr lang="en-AU" sz="2000" dirty="0"/>
                        <a:t>b</a:t>
                      </a:r>
                      <a:r>
                        <a:rPr lang="en-AU" sz="2000" baseline="-25000" dirty="0"/>
                        <a:t>0</a:t>
                      </a:r>
                      <a:r>
                        <a:rPr lang="en-AU" sz="2000" dirty="0"/>
                        <a:t>,  b</a:t>
                      </a:r>
                      <a:r>
                        <a:rPr lang="en-AU" sz="2000" baseline="-25000" dirty="0"/>
                        <a:t>1</a:t>
                      </a:r>
                      <a:r>
                        <a:rPr lang="en-AU" sz="2000" dirty="0"/>
                        <a:t>, b</a:t>
                      </a:r>
                      <a:r>
                        <a:rPr lang="en-AU" sz="2000" baseline="-25000" dirty="0"/>
                        <a:t>2</a:t>
                      </a:r>
                      <a:r>
                        <a:rPr lang="en-AU" sz="2000" dirty="0"/>
                        <a:t>,……….., b</a:t>
                      </a:r>
                      <a:r>
                        <a:rPr lang="en-AU" sz="2000" baseline="-25000" dirty="0"/>
                        <a:t>n-k-1</a:t>
                      </a:r>
                      <a:endParaRPr lang="en-AU" sz="2000" baseline="-25000" dirty="0"/>
                    </a:p>
                    <a:p>
                      <a:pPr algn="ctr"/>
                      <a:r>
                        <a:rPr lang="en-AU" sz="2000" dirty="0"/>
                        <a:t>(parity bits)</a:t>
                      </a:r>
                      <a:endParaRPr lang="en-AU" sz="2000" dirty="0"/>
                    </a:p>
                  </a:txBody>
                  <a:tcPr marL="75610" marR="75610" marT="50438" marB="50438"/>
                </a:tc>
                <a:tc>
                  <a:txBody>
                    <a:bodyPr/>
                    <a:lstStyle/>
                    <a:p>
                      <a:pPr algn="ctr"/>
                      <a:r>
                        <a:rPr lang="en-AU" sz="2000" dirty="0"/>
                        <a:t>m</a:t>
                      </a:r>
                      <a:r>
                        <a:rPr lang="en-AU" sz="2000" baseline="-25000" dirty="0"/>
                        <a:t>0</a:t>
                      </a:r>
                      <a:r>
                        <a:rPr lang="en-AU" sz="2000" dirty="0"/>
                        <a:t>,  m</a:t>
                      </a:r>
                      <a:r>
                        <a:rPr lang="en-AU" sz="2000" baseline="-25000" dirty="0"/>
                        <a:t>1</a:t>
                      </a:r>
                      <a:r>
                        <a:rPr lang="en-AU" sz="2000" dirty="0"/>
                        <a:t>,  m</a:t>
                      </a:r>
                      <a:r>
                        <a:rPr lang="en-AU" sz="2000" baseline="-25000" dirty="0"/>
                        <a:t>2</a:t>
                      </a:r>
                      <a:r>
                        <a:rPr lang="en-AU" sz="2000" dirty="0"/>
                        <a:t>, …………….., m</a:t>
                      </a:r>
                      <a:r>
                        <a:rPr lang="en-AU" sz="2000" baseline="-25000" dirty="0"/>
                        <a:t>k-1</a:t>
                      </a:r>
                      <a:endParaRPr lang="en-AU" sz="2000" baseline="-25000" dirty="0"/>
                    </a:p>
                    <a:p>
                      <a:pPr algn="ctr"/>
                      <a:r>
                        <a:rPr lang="en-AU" sz="2000" dirty="0"/>
                        <a:t>(message bits)</a:t>
                      </a:r>
                      <a:endParaRPr lang="en-AU" sz="2000" dirty="0"/>
                    </a:p>
                  </a:txBody>
                  <a:tcPr marL="75610" marR="75610" marT="50438" marB="50438"/>
                </a:tc>
              </a:tr>
            </a:tbl>
          </a:graphicData>
        </a:graphic>
      </p:graphicFrame>
      <p:sp>
        <p:nvSpPr>
          <p:cNvPr id="458764" name="Footer Placeholder 4"/>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458765" name="Slide Number Placeholder 5"/>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59778" name="Title 1"/>
          <p:cNvSpPr>
            <a:spLocks noGrp="1"/>
          </p:cNvSpPr>
          <p:nvPr>
            <p:ph type="title"/>
          </p:nvPr>
        </p:nvSpPr>
        <p:spPr>
          <a:xfrm>
            <a:off x="2232025" y="323850"/>
            <a:ext cx="7129463" cy="1257300"/>
          </a:xfrm>
          <a:ln/>
        </p:spPr>
        <p:txBody>
          <a:bodyPr vert="horz" wrap="square" lIns="0" tIns="0" rIns="0" bIns="0" anchor="ctr"/>
          <a:p>
            <a:r>
              <a:rPr lang="en-AU" altLang="en-US" b="1" dirty="0">
                <a:solidFill>
                  <a:schemeClr val="tx2"/>
                </a:solidFill>
                <a:latin typeface="Times New Roman" panose="02020603050405020304" pitchFamily="18" charset="0"/>
                <a:cs typeface="Times New Roman" panose="02020603050405020304" pitchFamily="18" charset="0"/>
              </a:rPr>
              <a:t>Hamming distance and hamming weight</a:t>
            </a:r>
            <a:endParaRPr lang="en-AU" altLang="en-US" b="1" dirty="0">
              <a:solidFill>
                <a:schemeClr val="tx2"/>
              </a:solidFill>
              <a:latin typeface="Times New Roman" panose="02020603050405020304" pitchFamily="18" charset="0"/>
              <a:ea typeface="Times New Roman" panose="02020603050405020304" pitchFamily="18" charset="0"/>
            </a:endParaRPr>
          </a:p>
        </p:txBody>
      </p:sp>
      <p:sp>
        <p:nvSpPr>
          <p:cNvPr id="459779" name="Content Placeholder 2"/>
          <p:cNvSpPr>
            <a:spLocks noGrp="1"/>
          </p:cNvSpPr>
          <p:nvPr>
            <p:ph idx="1"/>
          </p:nvPr>
        </p:nvSpPr>
        <p:spPr>
          <a:xfrm>
            <a:off x="2016125" y="1547813"/>
            <a:ext cx="7488238" cy="5184775"/>
          </a:xfrm>
          <a:ln/>
        </p:spPr>
        <p:txBody>
          <a:bodyPr vert="horz" wrap="square" lIns="0" tIns="28440" rIns="0" bIns="0" anchor="t"/>
          <a:p>
            <a:pPr>
              <a:buClr>
                <a:srgbClr val="000000"/>
              </a:buClr>
              <a:buSzPct val="100000"/>
              <a:buFont typeface="Arial" panose="020B0604020202020204" pitchFamily="34" charset="0"/>
              <a:buChar char="•"/>
            </a:pPr>
            <a:r>
              <a:rPr lang="en-AU" altLang="en-US" sz="2000" dirty="0">
                <a:solidFill>
                  <a:schemeClr val="tx1"/>
                </a:solidFill>
                <a:latin typeface="Times New Roman" panose="02020603050405020304" pitchFamily="18" charset="0"/>
                <a:cs typeface="Times New Roman" panose="02020603050405020304" pitchFamily="18" charset="0"/>
              </a:rPr>
              <a:t>Consider a pair of code vectors c</a:t>
            </a:r>
            <a:r>
              <a:rPr lang="en-AU" altLang="en-US" sz="2000" baseline="-25000" dirty="0">
                <a:solidFill>
                  <a:schemeClr val="tx1"/>
                </a:solidFill>
                <a:latin typeface="Times New Roman" panose="02020603050405020304" pitchFamily="18" charset="0"/>
                <a:cs typeface="Times New Roman" panose="02020603050405020304" pitchFamily="18" charset="0"/>
              </a:rPr>
              <a:t>1</a:t>
            </a:r>
            <a:r>
              <a:rPr lang="en-AU" altLang="en-US" sz="2000" dirty="0">
                <a:solidFill>
                  <a:schemeClr val="tx1"/>
                </a:solidFill>
                <a:latin typeface="Times New Roman" panose="02020603050405020304" pitchFamily="18" charset="0"/>
                <a:cs typeface="Times New Roman" panose="02020603050405020304" pitchFamily="18" charset="0"/>
              </a:rPr>
              <a:t>and c</a:t>
            </a:r>
            <a:r>
              <a:rPr lang="en-AU" altLang="en-US" sz="2000" baseline="-25000" dirty="0">
                <a:solidFill>
                  <a:schemeClr val="tx1"/>
                </a:solidFill>
                <a:latin typeface="Times New Roman" panose="02020603050405020304" pitchFamily="18" charset="0"/>
                <a:cs typeface="Times New Roman" panose="02020603050405020304" pitchFamily="18" charset="0"/>
              </a:rPr>
              <a:t>2 </a:t>
            </a:r>
            <a:r>
              <a:rPr lang="en-AU" altLang="en-US" sz="2000" dirty="0">
                <a:solidFill>
                  <a:schemeClr val="tx1"/>
                </a:solidFill>
                <a:latin typeface="Times New Roman" panose="02020603050405020304" pitchFamily="18" charset="0"/>
                <a:cs typeface="Times New Roman" panose="02020603050405020304" pitchFamily="18" charset="0"/>
              </a:rPr>
              <a:t> that have the same number of elements.</a:t>
            </a:r>
            <a:endParaRPr lang="en-AU" altLang="en-US" sz="2000" dirty="0">
              <a:solidFill>
                <a:schemeClr val="tx1"/>
              </a:solidFill>
              <a:latin typeface="Times New Roman" panose="02020603050405020304" pitchFamily="18" charset="0"/>
              <a:cs typeface="Times New Roman" panose="02020603050405020304" pitchFamily="18" charset="0"/>
            </a:endParaRPr>
          </a:p>
          <a:p>
            <a:pPr>
              <a:buClr>
                <a:srgbClr val="000000"/>
              </a:buClr>
              <a:buSzPct val="100000"/>
              <a:buFont typeface="Arial" panose="020B0604020202020204" pitchFamily="34" charset="0"/>
              <a:buChar char="•"/>
            </a:pPr>
            <a:r>
              <a:rPr lang="en-AU" altLang="en-US" sz="2000" dirty="0">
                <a:solidFill>
                  <a:schemeClr val="tx1"/>
                </a:solidFill>
                <a:latin typeface="Times New Roman" panose="02020603050405020304" pitchFamily="18" charset="0"/>
                <a:cs typeface="Times New Roman" panose="02020603050405020304" pitchFamily="18" charset="0"/>
              </a:rPr>
              <a:t>The </a:t>
            </a:r>
            <a:r>
              <a:rPr lang="en-AU" altLang="en-US" sz="2000" b="1" dirty="0">
                <a:solidFill>
                  <a:schemeClr val="tx1"/>
                </a:solidFill>
                <a:latin typeface="Times New Roman" panose="02020603050405020304" pitchFamily="18" charset="0"/>
                <a:cs typeface="Times New Roman" panose="02020603050405020304" pitchFamily="18" charset="0"/>
              </a:rPr>
              <a:t>Hamming distance </a:t>
            </a:r>
            <a:r>
              <a:rPr lang="en-AU" altLang="en-US" sz="2000" dirty="0">
                <a:solidFill>
                  <a:schemeClr val="tx1"/>
                </a:solidFill>
                <a:latin typeface="Times New Roman" panose="02020603050405020304" pitchFamily="18" charset="0"/>
                <a:cs typeface="Times New Roman" panose="02020603050405020304" pitchFamily="18" charset="0"/>
              </a:rPr>
              <a:t>d(c</a:t>
            </a:r>
            <a:r>
              <a:rPr lang="en-AU" altLang="en-US" sz="2000" baseline="-25000" dirty="0">
                <a:solidFill>
                  <a:schemeClr val="tx1"/>
                </a:solidFill>
                <a:latin typeface="Times New Roman" panose="02020603050405020304" pitchFamily="18" charset="0"/>
                <a:cs typeface="Times New Roman" panose="02020603050405020304" pitchFamily="18" charset="0"/>
              </a:rPr>
              <a:t>1</a:t>
            </a:r>
            <a:r>
              <a:rPr lang="en-AU" altLang="en-US" sz="2000" dirty="0">
                <a:solidFill>
                  <a:schemeClr val="tx1"/>
                </a:solidFill>
                <a:latin typeface="Times New Roman" panose="02020603050405020304" pitchFamily="18" charset="0"/>
                <a:cs typeface="Times New Roman" panose="02020603050405020304" pitchFamily="18" charset="0"/>
              </a:rPr>
              <a:t>, c</a:t>
            </a:r>
            <a:r>
              <a:rPr lang="en-AU" altLang="en-US" sz="2000" baseline="-25000" dirty="0">
                <a:solidFill>
                  <a:schemeClr val="tx1"/>
                </a:solidFill>
                <a:latin typeface="Times New Roman" panose="02020603050405020304" pitchFamily="18" charset="0"/>
                <a:cs typeface="Times New Roman" panose="02020603050405020304" pitchFamily="18" charset="0"/>
              </a:rPr>
              <a:t>2</a:t>
            </a:r>
            <a:r>
              <a:rPr lang="en-AU" altLang="en-US" sz="2000" dirty="0">
                <a:solidFill>
                  <a:schemeClr val="tx1"/>
                </a:solidFill>
                <a:latin typeface="Times New Roman" panose="02020603050405020304" pitchFamily="18" charset="0"/>
                <a:cs typeface="Times New Roman" panose="02020603050405020304" pitchFamily="18" charset="0"/>
              </a:rPr>
              <a:t>) between such a pair of code vectors is defined as the number of locations in which their respective elements differ.</a:t>
            </a:r>
            <a:endParaRPr lang="en-AU" altLang="en-US" sz="2000" dirty="0">
              <a:solidFill>
                <a:schemeClr val="tx1"/>
              </a:solidFill>
              <a:latin typeface="Times New Roman" panose="02020603050405020304" pitchFamily="18" charset="0"/>
              <a:cs typeface="Times New Roman" panose="02020603050405020304" pitchFamily="18" charset="0"/>
            </a:endParaRPr>
          </a:p>
          <a:p>
            <a:pPr>
              <a:buClr>
                <a:srgbClr val="000000"/>
              </a:buClr>
              <a:buSzPct val="100000"/>
              <a:buFont typeface="Arial" panose="020B0604020202020204" pitchFamily="34" charset="0"/>
              <a:buChar char="•"/>
            </a:pPr>
            <a:r>
              <a:rPr lang="en-AU" altLang="en-US" sz="2000" dirty="0">
                <a:solidFill>
                  <a:schemeClr val="tx1"/>
                </a:solidFill>
                <a:latin typeface="Times New Roman" panose="02020603050405020304" pitchFamily="18" charset="0"/>
                <a:cs typeface="Times New Roman" panose="02020603050405020304" pitchFamily="18" charset="0"/>
              </a:rPr>
              <a:t>The </a:t>
            </a:r>
            <a:r>
              <a:rPr lang="en-AU" altLang="en-US" sz="2000" b="1" dirty="0">
                <a:solidFill>
                  <a:schemeClr val="tx1"/>
                </a:solidFill>
                <a:latin typeface="Times New Roman" panose="02020603050405020304" pitchFamily="18" charset="0"/>
                <a:cs typeface="Times New Roman" panose="02020603050405020304" pitchFamily="18" charset="0"/>
              </a:rPr>
              <a:t>Hamming weight </a:t>
            </a:r>
            <a:r>
              <a:rPr lang="en-AU" altLang="en-US" sz="2000" dirty="0">
                <a:solidFill>
                  <a:schemeClr val="tx1"/>
                </a:solidFill>
                <a:latin typeface="Times New Roman" panose="02020603050405020304" pitchFamily="18" charset="0"/>
                <a:cs typeface="Times New Roman" panose="02020603050405020304" pitchFamily="18" charset="0"/>
              </a:rPr>
              <a:t>w(c) of a code vector c is defined as the number of nonzero elements in the code vector. We may state that the Hamming weight of a code vector is the distance between the code vector and the all-zero code vector.</a:t>
            </a:r>
            <a:endParaRPr lang="en-AU" altLang="en-US" sz="2000" dirty="0">
              <a:solidFill>
                <a:schemeClr val="tx1"/>
              </a:solidFill>
              <a:latin typeface="Times New Roman" panose="02020603050405020304" pitchFamily="18" charset="0"/>
              <a:cs typeface="Times New Roman" panose="02020603050405020304" pitchFamily="18" charset="0"/>
            </a:endParaRPr>
          </a:p>
          <a:p>
            <a:pPr>
              <a:buClr>
                <a:srgbClr val="000000"/>
              </a:buClr>
              <a:buSzPct val="100000"/>
              <a:buFont typeface="Arial" panose="020B0604020202020204" pitchFamily="34" charset="0"/>
              <a:buChar char="•"/>
            </a:pPr>
            <a:r>
              <a:rPr lang="en-AU" altLang="en-US" sz="2000" dirty="0">
                <a:solidFill>
                  <a:schemeClr val="tx1"/>
                </a:solidFill>
                <a:latin typeface="Times New Roman" panose="02020603050405020304" pitchFamily="18" charset="0"/>
                <a:cs typeface="Times New Roman" panose="02020603050405020304" pitchFamily="18" charset="0"/>
              </a:rPr>
              <a:t>The minimum distance d</a:t>
            </a:r>
            <a:r>
              <a:rPr lang="en-AU" altLang="en-US" sz="2000" baseline="-25000" dirty="0">
                <a:solidFill>
                  <a:schemeClr val="tx1"/>
                </a:solidFill>
                <a:latin typeface="Times New Roman" panose="02020603050405020304" pitchFamily="18" charset="0"/>
                <a:cs typeface="Times New Roman" panose="02020603050405020304" pitchFamily="18" charset="0"/>
              </a:rPr>
              <a:t>min </a:t>
            </a:r>
            <a:r>
              <a:rPr lang="en-AU" altLang="en-US" sz="2000" dirty="0">
                <a:solidFill>
                  <a:schemeClr val="tx1"/>
                </a:solidFill>
                <a:latin typeface="Times New Roman" panose="02020603050405020304" pitchFamily="18" charset="0"/>
                <a:cs typeface="Times New Roman" panose="02020603050405020304" pitchFamily="18" charset="0"/>
              </a:rPr>
              <a:t> of a linear block code is defined as the smallest Hamming distance between any pair of code vectors in the code.</a:t>
            </a:r>
            <a:endParaRPr lang="en-AU" altLang="en-US" sz="2000" dirty="0">
              <a:solidFill>
                <a:schemeClr val="tx1"/>
              </a:solidFill>
              <a:latin typeface="Times New Roman" panose="02020603050405020304" pitchFamily="18" charset="0"/>
              <a:cs typeface="Times New Roman" panose="02020603050405020304" pitchFamily="18" charset="0"/>
            </a:endParaRPr>
          </a:p>
          <a:p>
            <a:pPr>
              <a:buClr>
                <a:srgbClr val="000000"/>
              </a:buClr>
              <a:buSzPct val="100000"/>
              <a:buFont typeface="Arial" panose="020B0604020202020204" pitchFamily="34" charset="0"/>
              <a:buChar char="•"/>
            </a:pPr>
            <a:r>
              <a:rPr lang="en-AU" altLang="en-US" sz="2000" dirty="0">
                <a:solidFill>
                  <a:schemeClr val="tx1"/>
                </a:solidFill>
                <a:latin typeface="Times New Roman" panose="02020603050405020304" pitchFamily="18" charset="0"/>
                <a:cs typeface="Times New Roman" panose="02020603050405020304" pitchFamily="18" charset="0"/>
              </a:rPr>
              <a:t>We may state that the minimum distance of a linear block code is the smallest Hamming weight of the nonzero code vectors in the code.</a:t>
            </a:r>
            <a:endParaRPr lang="en-AU" altLang="en-US" sz="2000" dirty="0">
              <a:solidFill>
                <a:schemeClr val="tx1"/>
              </a:solidFill>
              <a:latin typeface="Times New Roman" panose="02020603050405020304" pitchFamily="18" charset="0"/>
              <a:cs typeface="Times New Roman" panose="02020603050405020304" pitchFamily="18" charset="0"/>
            </a:endParaRPr>
          </a:p>
          <a:p>
            <a:pPr>
              <a:buClr>
                <a:srgbClr val="000000"/>
              </a:buClr>
              <a:buSzPct val="100000"/>
              <a:buNone/>
            </a:pPr>
            <a:endParaRPr lang="en-AU" altLang="en-US" baseline="-25000" dirty="0">
              <a:solidFill>
                <a:schemeClr val="tx1"/>
              </a:solidFill>
              <a:latin typeface="Times New Roman" panose="02020603050405020304" pitchFamily="18" charset="0"/>
              <a:cs typeface="Times New Roman" panose="02020603050405020304" pitchFamily="18" charset="0"/>
            </a:endParaRPr>
          </a:p>
          <a:p>
            <a:pPr>
              <a:buClr>
                <a:srgbClr val="000000"/>
              </a:buClr>
              <a:buSzPct val="100000"/>
              <a:buNone/>
            </a:pPr>
            <a:endParaRPr lang="en-AU" altLang="en-US" dirty="0">
              <a:solidFill>
                <a:schemeClr val="tx1"/>
              </a:solidFill>
              <a:latin typeface="Times New Roman" panose="02020603050405020304" pitchFamily="18" charset="0"/>
              <a:cs typeface="Times New Roman" panose="02020603050405020304" pitchFamily="18" charset="0"/>
            </a:endParaRPr>
          </a:p>
          <a:p>
            <a:pPr>
              <a:buClr>
                <a:srgbClr val="000000"/>
              </a:buClr>
              <a:buSzPct val="100000"/>
              <a:buNone/>
            </a:pPr>
            <a:endParaRPr lang="en-AU" altLang="en-US" dirty="0">
              <a:solidFill>
                <a:schemeClr val="tx1"/>
              </a:solidFill>
              <a:latin typeface="Times New Roman" panose="02020603050405020304" pitchFamily="18" charset="0"/>
              <a:cs typeface="Times New Roman" panose="02020603050405020304" pitchFamily="18" charset="0"/>
            </a:endParaRPr>
          </a:p>
          <a:p>
            <a:pPr>
              <a:buClr>
                <a:srgbClr val="000000"/>
              </a:buClr>
              <a:buSzPct val="100000"/>
              <a:buNone/>
            </a:pPr>
            <a:endParaRPr lang="en-AU" altLang="en-US" dirty="0">
              <a:solidFill>
                <a:schemeClr val="tx1"/>
              </a:solidFill>
              <a:latin typeface="Times New Roman" panose="02020603050405020304" pitchFamily="18" charset="0"/>
              <a:ea typeface="Times New Roman" panose="02020603050405020304" pitchFamily="18" charset="0"/>
            </a:endParaRPr>
          </a:p>
        </p:txBody>
      </p:sp>
      <p:sp>
        <p:nvSpPr>
          <p:cNvPr id="459780" name="Footer Placeholder 3"/>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459781" name="Slide Number Placeholder 4"/>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60802" name="Title 1"/>
          <p:cNvSpPr>
            <a:spLocks noGrp="1"/>
          </p:cNvSpPr>
          <p:nvPr>
            <p:ph type="title"/>
          </p:nvPr>
        </p:nvSpPr>
        <p:spPr>
          <a:xfrm>
            <a:off x="576263" y="-11112"/>
            <a:ext cx="9066212" cy="1257300"/>
          </a:xfrm>
          <a:ln/>
        </p:spPr>
        <p:txBody>
          <a:bodyPr vert="horz" wrap="square" lIns="0" tIns="0" rIns="0" bIns="0" anchor="ctr"/>
          <a:p>
            <a:r>
              <a:rPr lang="en-AU" altLang="en-US" sz="4800" b="1" dirty="0">
                <a:solidFill>
                  <a:schemeClr val="tx1"/>
                </a:solidFill>
                <a:latin typeface="Times New Roman" panose="02020603050405020304" pitchFamily="18" charset="0"/>
                <a:cs typeface="Times New Roman" panose="02020603050405020304" pitchFamily="18" charset="0"/>
              </a:rPr>
              <a:t>Hamming Codes</a:t>
            </a:r>
            <a:endParaRPr lang="en-AU" altLang="en-US" sz="4800" b="1" dirty="0">
              <a:solidFill>
                <a:schemeClr val="tx1"/>
              </a:solidFill>
              <a:latin typeface="Times New Roman" panose="02020603050405020304" pitchFamily="18" charset="0"/>
              <a:ea typeface="Times New Roman" panose="02020603050405020304" pitchFamily="18" charset="0"/>
            </a:endParaRPr>
          </a:p>
        </p:txBody>
      </p:sp>
      <p:sp>
        <p:nvSpPr>
          <p:cNvPr id="460803" name="Content Placeholder 2"/>
          <p:cNvSpPr>
            <a:spLocks noGrp="1"/>
          </p:cNvSpPr>
          <p:nvPr>
            <p:ph idx="1"/>
          </p:nvPr>
        </p:nvSpPr>
        <p:spPr>
          <a:xfrm>
            <a:off x="2016125" y="1331913"/>
            <a:ext cx="7632700" cy="4006850"/>
          </a:xfrm>
          <a:ln/>
        </p:spPr>
        <p:txBody>
          <a:bodyPr vert="horz" wrap="square" lIns="0" tIns="28440" rIns="0" bIns="0" anchor="t"/>
          <a:p>
            <a:pPr>
              <a:buClr>
                <a:srgbClr val="000000"/>
              </a:buClr>
              <a:buSzPct val="100000"/>
              <a:buFont typeface="Arial" panose="020B0604020202020204" pitchFamily="34" charset="0"/>
              <a:buChar char="•"/>
            </a:pPr>
            <a:r>
              <a:rPr lang="en-AU" altLang="en-US" sz="2000" dirty="0">
                <a:latin typeface="Times New Roman" panose="02020603050405020304" pitchFamily="18" charset="0"/>
                <a:cs typeface="Times New Roman" panose="02020603050405020304" pitchFamily="18" charset="0"/>
              </a:rPr>
              <a:t>Hamming code is a set of error-correction codes that can be used to </a:t>
            </a:r>
            <a:r>
              <a:rPr lang="en-AU" altLang="en-US" sz="2000" b="1" dirty="0">
                <a:latin typeface="Times New Roman" panose="02020603050405020304" pitchFamily="18" charset="0"/>
                <a:cs typeface="Times New Roman" panose="02020603050405020304" pitchFamily="18" charset="0"/>
              </a:rPr>
              <a:t>detect and correct the errors</a:t>
            </a:r>
            <a:r>
              <a:rPr lang="en-AU" altLang="en-US" sz="2000" dirty="0">
                <a:latin typeface="Times New Roman" panose="02020603050405020304" pitchFamily="18" charset="0"/>
                <a:cs typeface="Times New Roman" panose="02020603050405020304" pitchFamily="18" charset="0"/>
              </a:rPr>
              <a:t> that can occur when the data is moved or stored from the transmitter to the receiver.</a:t>
            </a:r>
            <a:endParaRPr lang="en-AU" altLang="en-US" sz="2000" dirty="0">
              <a:latin typeface="Times New Roman" panose="02020603050405020304" pitchFamily="18" charset="0"/>
              <a:cs typeface="Times New Roman" panose="02020603050405020304" pitchFamily="18" charset="0"/>
            </a:endParaRPr>
          </a:p>
          <a:p>
            <a:pPr>
              <a:buClr>
                <a:srgbClr val="000000"/>
              </a:buClr>
              <a:buSzPct val="100000"/>
              <a:buFont typeface="Arial" panose="020B0604020202020204" pitchFamily="34" charset="0"/>
              <a:buChar char="•"/>
            </a:pPr>
            <a:r>
              <a:rPr lang="en-AU" altLang="en-US" sz="2000" dirty="0">
                <a:latin typeface="Times New Roman" panose="02020603050405020304" pitchFamily="18" charset="0"/>
                <a:cs typeface="Times New Roman" panose="02020603050405020304" pitchFamily="18" charset="0"/>
              </a:rPr>
              <a:t>This technique was developed by </a:t>
            </a:r>
            <a:r>
              <a:rPr lang="en-AU" altLang="en-US" sz="2000" b="1" dirty="0">
                <a:latin typeface="Times New Roman" panose="02020603050405020304" pitchFamily="18" charset="0"/>
                <a:cs typeface="Times New Roman" panose="02020603050405020304" pitchFamily="18" charset="0"/>
              </a:rPr>
              <a:t>R.W. Hamming </a:t>
            </a:r>
            <a:r>
              <a:rPr lang="en-AU" altLang="en-US" sz="2000" dirty="0">
                <a:latin typeface="Times New Roman" panose="02020603050405020304" pitchFamily="18" charset="0"/>
                <a:cs typeface="Times New Roman" panose="02020603050405020304" pitchFamily="18" charset="0"/>
              </a:rPr>
              <a:t>for error correction.</a:t>
            </a:r>
            <a:endParaRPr lang="en-AU" altLang="en-US" sz="2000" dirty="0">
              <a:latin typeface="Times New Roman" panose="02020603050405020304" pitchFamily="18" charset="0"/>
              <a:cs typeface="Times New Roman" panose="02020603050405020304" pitchFamily="18" charset="0"/>
            </a:endParaRPr>
          </a:p>
          <a:p>
            <a:pPr>
              <a:buClr>
                <a:srgbClr val="000000"/>
              </a:buClr>
              <a:buSzPct val="100000"/>
              <a:buFont typeface="Arial" panose="020B0604020202020204" pitchFamily="34" charset="0"/>
              <a:buChar char="•"/>
            </a:pPr>
            <a:r>
              <a:rPr lang="en-AU" altLang="en-US" sz="2000" b="1" dirty="0">
                <a:latin typeface="Times New Roman" panose="02020603050405020304" pitchFamily="18" charset="0"/>
                <a:cs typeface="Times New Roman" panose="02020603050405020304" pitchFamily="18" charset="0"/>
              </a:rPr>
              <a:t>Parity bits </a:t>
            </a:r>
            <a:r>
              <a:rPr lang="en-AU" altLang="en-US" sz="2000" dirty="0">
                <a:latin typeface="Times New Roman" panose="02020603050405020304" pitchFamily="18" charset="0"/>
                <a:cs typeface="Times New Roman" panose="02020603050405020304" pitchFamily="18" charset="0"/>
              </a:rPr>
              <a:t>are extra binary bits that are generated and added to the information-carrying (message) bits of data transfer to ensure that no bits were lost during the data transfer.</a:t>
            </a:r>
            <a:endParaRPr lang="en-AU" altLang="en-US" sz="2000" dirty="0">
              <a:latin typeface="Times New Roman" panose="02020603050405020304" pitchFamily="18" charset="0"/>
              <a:cs typeface="Times New Roman" panose="02020603050405020304" pitchFamily="18" charset="0"/>
            </a:endParaRPr>
          </a:p>
          <a:p>
            <a:pPr>
              <a:buClr>
                <a:srgbClr val="000000"/>
              </a:buClr>
              <a:buSzPct val="100000"/>
              <a:buFont typeface="Arial" panose="020B0604020202020204" pitchFamily="34" charset="0"/>
              <a:buChar char="•"/>
            </a:pPr>
            <a:r>
              <a:rPr lang="en-AU" altLang="en-US" sz="2000" dirty="0">
                <a:latin typeface="Times New Roman" panose="02020603050405020304" pitchFamily="18" charset="0"/>
                <a:cs typeface="Times New Roman" panose="02020603050405020304" pitchFamily="18" charset="0"/>
              </a:rPr>
              <a:t>The number of parity bits can be calculated using the following formula:  </a:t>
            </a:r>
            <a:endParaRPr lang="en-AU" altLang="en-US" sz="2000" dirty="0">
              <a:latin typeface="Times New Roman" panose="02020603050405020304" pitchFamily="18" charset="0"/>
              <a:cs typeface="Times New Roman" panose="02020603050405020304" pitchFamily="18" charset="0"/>
            </a:endParaRPr>
          </a:p>
          <a:p>
            <a:pPr>
              <a:buClr>
                <a:srgbClr val="000000"/>
              </a:buClr>
              <a:buSzPct val="100000"/>
              <a:buNone/>
            </a:pPr>
            <a:r>
              <a:rPr lang="en-AU" altLang="en-US" sz="2000" b="1" baseline="-25000" dirty="0">
                <a:latin typeface="Times New Roman" panose="02020603050405020304" pitchFamily="18" charset="0"/>
                <a:cs typeface="Times New Roman" panose="02020603050405020304" pitchFamily="18" charset="0"/>
              </a:rPr>
              <a:t>   </a:t>
            </a:r>
            <a:endParaRPr lang="en-AU" altLang="en-US" sz="2000" b="1" baseline="-25000" dirty="0">
              <a:latin typeface="Times New Roman" panose="02020603050405020304" pitchFamily="18" charset="0"/>
              <a:cs typeface="Times New Roman" panose="02020603050405020304" pitchFamily="18" charset="0"/>
            </a:endParaRPr>
          </a:p>
          <a:p>
            <a:pPr>
              <a:buClr>
                <a:srgbClr val="000000"/>
              </a:buClr>
              <a:buSzPct val="100000"/>
              <a:buNone/>
            </a:pPr>
            <a:endParaRPr lang="en-AU" altLang="en-US" sz="2000" dirty="0">
              <a:latin typeface="Times New Roman" panose="02020603050405020304" pitchFamily="18" charset="0"/>
              <a:cs typeface="Times New Roman" panose="02020603050405020304" pitchFamily="18" charset="0"/>
            </a:endParaRPr>
          </a:p>
          <a:p>
            <a:pPr>
              <a:buClr>
                <a:srgbClr val="000000"/>
              </a:buClr>
              <a:buSzPct val="100000"/>
              <a:buNone/>
            </a:pPr>
            <a:r>
              <a:rPr lang="en-AU" altLang="en-US" sz="2000" dirty="0">
                <a:latin typeface="Times New Roman" panose="02020603050405020304" pitchFamily="18" charset="0"/>
                <a:cs typeface="Times New Roman" panose="02020603050405020304" pitchFamily="18" charset="0"/>
              </a:rPr>
              <a:t>Where p is the no. of parity bits and m is the no. of message bits</a:t>
            </a:r>
            <a:endParaRPr lang="en-AU" altLang="en-US" sz="2000" dirty="0">
              <a:latin typeface="Times New Roman" panose="02020603050405020304" pitchFamily="18" charset="0"/>
              <a:cs typeface="Times New Roman" panose="02020603050405020304" pitchFamily="18" charset="0"/>
            </a:endParaRPr>
          </a:p>
          <a:p>
            <a:pPr>
              <a:buClr>
                <a:srgbClr val="000000"/>
              </a:buClr>
              <a:buSzPct val="100000"/>
              <a:buNone/>
            </a:pPr>
            <a:r>
              <a:rPr lang="en-AU" altLang="en-US" sz="2000" dirty="0">
                <a:latin typeface="Times New Roman" panose="02020603050405020304" pitchFamily="18" charset="0"/>
                <a:cs typeface="Times New Roman" panose="02020603050405020304" pitchFamily="18" charset="0"/>
              </a:rPr>
              <a:t>Here,  P ≥ 3, block length=n= 2</a:t>
            </a:r>
            <a:r>
              <a:rPr lang="en-AU" altLang="en-US" sz="2000" baseline="84000" dirty="0">
                <a:latin typeface="Times New Roman" panose="02020603050405020304" pitchFamily="18" charset="0"/>
                <a:cs typeface="Times New Roman" panose="02020603050405020304" pitchFamily="18" charset="0"/>
              </a:rPr>
              <a:t>p</a:t>
            </a:r>
            <a:r>
              <a:rPr lang="en-AU" altLang="en-US" sz="2000" dirty="0">
                <a:latin typeface="Times New Roman" panose="02020603050405020304" pitchFamily="18" charset="0"/>
                <a:cs typeface="Times New Roman" panose="02020603050405020304" pitchFamily="18" charset="0"/>
              </a:rPr>
              <a:t>-1, no. of message bits=m=k=2</a:t>
            </a:r>
            <a:r>
              <a:rPr lang="en-AU" altLang="en-US" sz="2000" baseline="86000" dirty="0">
                <a:latin typeface="Times New Roman" panose="02020603050405020304" pitchFamily="18" charset="0"/>
                <a:cs typeface="Times New Roman" panose="02020603050405020304" pitchFamily="18" charset="0"/>
              </a:rPr>
              <a:t>p</a:t>
            </a:r>
            <a:r>
              <a:rPr lang="en-AU" altLang="en-US" sz="2000" dirty="0">
                <a:latin typeface="Times New Roman" panose="02020603050405020304" pitchFamily="18" charset="0"/>
                <a:cs typeface="Times New Roman" panose="02020603050405020304" pitchFamily="18" charset="0"/>
              </a:rPr>
              <a:t>-p-1, no. of parity bits=p=n-k for block code of (n , k).</a:t>
            </a:r>
            <a:endParaRPr lang="en-AU" altLang="en-US" sz="2000" dirty="0">
              <a:latin typeface="Times New Roman" panose="02020603050405020304" pitchFamily="18" charset="0"/>
              <a:cs typeface="Times New Roman" panose="02020603050405020304" pitchFamily="18" charset="0"/>
            </a:endParaRPr>
          </a:p>
          <a:p>
            <a:pPr>
              <a:buClr>
                <a:srgbClr val="000000"/>
              </a:buClr>
              <a:buSzPct val="100000"/>
              <a:buNone/>
            </a:pPr>
            <a:endParaRPr lang="en-AU" altLang="en-US" dirty="0">
              <a:latin typeface="Times New Roman" panose="02020603050405020304" pitchFamily="18" charset="0"/>
              <a:ea typeface="Times New Roman" panose="02020603050405020304" pitchFamily="18" charset="0"/>
            </a:endParaRPr>
          </a:p>
        </p:txBody>
      </p:sp>
      <p:sp>
        <p:nvSpPr>
          <p:cNvPr id="6" name="Rectangle 5"/>
          <p:cNvSpPr>
            <a:spLocks noRot="1" noChangeAspect="1" noMove="1" noResize="1" noEditPoints="1" noAdjustHandles="1" noChangeArrowheads="1" noChangeShapeType="1" noTextEdit="1"/>
          </p:cNvSpPr>
          <p:nvPr/>
        </p:nvSpPr>
        <p:spPr>
          <a:xfrm>
            <a:off x="3950770" y="4643933"/>
            <a:ext cx="1683171" cy="639982"/>
          </a:xfrm>
          <a:prstGeom prst="rect">
            <a:avLst/>
          </a:prstGeom>
          <a:blipFill rotWithShape="1">
            <a:blip r:embed="rId1"/>
            <a:stretch>
              <a:fillRect/>
            </a:stretch>
          </a:blipFill>
        </p:spPr>
        <p:txBody>
          <a:bodyPr/>
          <a:lstStyle/>
          <a:p>
            <a:pPr marL="0" marR="0" lvl="0" indent="0" algn="l" defTabSz="449580" rtl="0" eaLnBrk="0" fontAlgn="base" latinLnBrk="0" hangingPunct="0">
              <a:lnSpc>
                <a:spcPct val="100000"/>
              </a:lnSpc>
              <a:spcBef>
                <a:spcPct val="0"/>
              </a:spcBef>
              <a:spcAft>
                <a:spcPct val="0"/>
              </a:spcAft>
              <a:buClrTx/>
              <a:buSzTx/>
              <a:buFontTx/>
              <a:buNone/>
              <a:defRPr/>
            </a:pPr>
            <a:r>
              <a:rPr kumimoji="0" lang="en-US" sz="1800" b="0" i="0" u="none" strike="noStrike" kern="1200" cap="none" spc="0" normalizeH="0" baseline="0" noProof="0">
                <a:ln>
                  <a:noFill/>
                </a:ln>
                <a:noFill/>
                <a:effectLst/>
                <a:uLnTx/>
                <a:uFillTx/>
                <a:latin typeface="Arial" panose="020B0604020202020204" pitchFamily="34" charset="0"/>
                <a:ea typeface="+mn-ea"/>
                <a:cs typeface="Noto Sans CJK SC Regular" charset="0"/>
              </a:rPr>
              <a:t> </a:t>
            </a:r>
            <a:endParaRPr kumimoji="0" lang="en-US" sz="1800" b="0" i="0" u="none" strike="noStrike" kern="1200" cap="none" spc="0" normalizeH="0" baseline="0" noProof="0">
              <a:ln>
                <a:noFill/>
              </a:ln>
              <a:noFill/>
              <a:effectLst/>
              <a:uLnTx/>
              <a:uFillTx/>
              <a:latin typeface="Arial" panose="020B0604020202020204" pitchFamily="34" charset="0"/>
              <a:ea typeface="+mn-ea"/>
              <a:cs typeface="Noto Sans CJK SC Regular" charset="0"/>
            </a:endParaRPr>
          </a:p>
        </p:txBody>
      </p:sp>
      <p:sp>
        <p:nvSpPr>
          <p:cNvPr id="460805" name="Footer Placeholder 3"/>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460806" name="Slide Number Placeholder 4"/>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61826" name="Title 1"/>
          <p:cNvSpPr>
            <a:spLocks noGrp="1"/>
          </p:cNvSpPr>
          <p:nvPr>
            <p:ph type="title"/>
          </p:nvPr>
        </p:nvSpPr>
        <p:spPr>
          <a:xfrm>
            <a:off x="503238" y="0"/>
            <a:ext cx="9120187" cy="1309688"/>
          </a:xfrm>
          <a:ln/>
        </p:spPr>
        <p:txBody>
          <a:bodyPr vert="horz" wrap="square" lIns="0" tIns="0" rIns="0" bIns="0" anchor="ctr"/>
          <a:p>
            <a:r>
              <a:rPr lang="en-AU" altLang="en-US" b="1" dirty="0">
                <a:solidFill>
                  <a:schemeClr val="tx2"/>
                </a:solidFill>
                <a:latin typeface="Times New Roman" panose="02020603050405020304" pitchFamily="18" charset="0"/>
                <a:cs typeface="Times New Roman" panose="02020603050405020304" pitchFamily="18" charset="0"/>
              </a:rPr>
              <a:t>Hamming Codes</a:t>
            </a:r>
            <a:endParaRPr lang="en-AU" altLang="en-US" b="1" dirty="0">
              <a:solidFill>
                <a:schemeClr val="tx2"/>
              </a:solidFill>
              <a:latin typeface="Times New Roman" panose="02020603050405020304" pitchFamily="18" charset="0"/>
              <a:ea typeface="Times New Roman" panose="02020603050405020304" pitchFamily="18" charset="0"/>
            </a:endParaRPr>
          </a:p>
        </p:txBody>
      </p:sp>
      <p:sp>
        <p:nvSpPr>
          <p:cNvPr id="461827" name="Content Placeholder 2"/>
          <p:cNvSpPr>
            <a:spLocks noGrp="1"/>
          </p:cNvSpPr>
          <p:nvPr>
            <p:ph idx="1"/>
          </p:nvPr>
        </p:nvSpPr>
        <p:spPr>
          <a:xfrm>
            <a:off x="2087563" y="1258888"/>
            <a:ext cx="7512050" cy="4503737"/>
          </a:xfrm>
          <a:ln/>
        </p:spPr>
        <p:txBody>
          <a:bodyPr vert="horz" wrap="square" lIns="0" tIns="28440" rIns="0" bIns="0" anchor="t"/>
          <a:p>
            <a:pPr>
              <a:buClr>
                <a:srgbClr val="000000"/>
              </a:buClr>
              <a:buSzPct val="100000"/>
              <a:buFont typeface="Arial" panose="020B0604020202020204" pitchFamily="34" charset="0"/>
              <a:buChar char="•"/>
            </a:pPr>
            <a:r>
              <a:rPr lang="en-AU" altLang="en-US" sz="2400" dirty="0">
                <a:latin typeface="Times New Roman" panose="02020603050405020304" pitchFamily="18" charset="0"/>
                <a:cs typeface="Times New Roman" panose="02020603050405020304" pitchFamily="18" charset="0"/>
              </a:rPr>
              <a:t>Hamming codes are single-error correcting binary perfect codes.</a:t>
            </a:r>
            <a:endParaRPr lang="en-AU" altLang="en-US" sz="2400" dirty="0">
              <a:latin typeface="Times New Roman" panose="02020603050405020304" pitchFamily="18" charset="0"/>
              <a:cs typeface="Times New Roman" panose="02020603050405020304" pitchFamily="18" charset="0"/>
            </a:endParaRPr>
          </a:p>
          <a:p>
            <a:pPr>
              <a:buClr>
                <a:srgbClr val="000000"/>
              </a:buClr>
              <a:buSzPct val="100000"/>
              <a:buFont typeface="Arial" panose="020B0604020202020204" pitchFamily="34" charset="0"/>
              <a:buChar char="•"/>
            </a:pPr>
            <a:r>
              <a:rPr lang="en-AU" altLang="en-US" sz="2400" dirty="0">
                <a:latin typeface="Times New Roman" panose="02020603050405020304" pitchFamily="18" charset="0"/>
                <a:cs typeface="Times New Roman" panose="02020603050405020304" pitchFamily="18" charset="0"/>
              </a:rPr>
              <a:t>No. of parity bits calculation formula</a:t>
            </a:r>
            <a:endParaRPr lang="en-AU" altLang="en-US" sz="2400" dirty="0">
              <a:latin typeface="Times New Roman" panose="02020603050405020304" pitchFamily="18" charset="0"/>
              <a:cs typeface="Times New Roman" panose="02020603050405020304" pitchFamily="18" charset="0"/>
            </a:endParaRPr>
          </a:p>
          <a:p>
            <a:pPr>
              <a:buClr>
                <a:srgbClr val="000000"/>
              </a:buClr>
              <a:buSzPct val="100000"/>
              <a:buNone/>
            </a:pPr>
            <a:r>
              <a:rPr lang="en-AU" altLang="en-US" sz="2400" dirty="0">
                <a:latin typeface="Times New Roman" panose="02020603050405020304" pitchFamily="18" charset="0"/>
                <a:cs typeface="Times New Roman" panose="02020603050405020304" pitchFamily="18" charset="0"/>
              </a:rPr>
              <a:t>				2</a:t>
            </a:r>
            <a:r>
              <a:rPr lang="en-AU" altLang="en-US" sz="2400" baseline="80000" dirty="0">
                <a:latin typeface="Times New Roman" panose="02020603050405020304" pitchFamily="18" charset="0"/>
                <a:cs typeface="Times New Roman" panose="02020603050405020304" pitchFamily="18" charset="0"/>
              </a:rPr>
              <a:t>p     </a:t>
            </a:r>
            <a:r>
              <a:rPr lang="en-AU" altLang="en-US" sz="2400" dirty="0">
                <a:latin typeface="Times New Roman" panose="02020603050405020304" pitchFamily="18" charset="0"/>
                <a:cs typeface="Times New Roman" panose="02020603050405020304" pitchFamily="18" charset="0"/>
              </a:rPr>
              <a:t>≥ p + m +1</a:t>
            </a:r>
            <a:endParaRPr lang="en-AU" altLang="en-US" sz="2400" dirty="0">
              <a:latin typeface="Times New Roman" panose="02020603050405020304" pitchFamily="18" charset="0"/>
              <a:cs typeface="Times New Roman" panose="02020603050405020304" pitchFamily="18" charset="0"/>
            </a:endParaRPr>
          </a:p>
          <a:p>
            <a:pPr>
              <a:buClr>
                <a:srgbClr val="000000"/>
              </a:buClr>
              <a:buSzPct val="100000"/>
              <a:buFont typeface="Arial" panose="020B0604020202020204" pitchFamily="34" charset="0"/>
              <a:buChar char="•"/>
            </a:pPr>
            <a:r>
              <a:rPr lang="en-AU" altLang="en-US" sz="2400" dirty="0">
                <a:latin typeface="Times New Roman" panose="02020603050405020304" pitchFamily="18" charset="0"/>
                <a:cs typeface="Times New Roman" panose="02020603050405020304" pitchFamily="18" charset="0"/>
              </a:rPr>
              <a:t>Where p is the no. of parity bits and m is the no. of message bits</a:t>
            </a:r>
            <a:endParaRPr lang="en-AU" altLang="en-US" sz="2400" dirty="0">
              <a:latin typeface="Times New Roman" panose="02020603050405020304" pitchFamily="18" charset="0"/>
              <a:cs typeface="Times New Roman" panose="02020603050405020304" pitchFamily="18" charset="0"/>
            </a:endParaRPr>
          </a:p>
          <a:p>
            <a:pPr>
              <a:buClr>
                <a:srgbClr val="000000"/>
              </a:buClr>
              <a:buSzPct val="100000"/>
              <a:buFont typeface="Arial" panose="020B0604020202020204" pitchFamily="34" charset="0"/>
              <a:buChar char="•"/>
            </a:pPr>
            <a:r>
              <a:rPr lang="en-AU" altLang="en-US" sz="2400" dirty="0">
                <a:latin typeface="Times New Roman" panose="02020603050405020304" pitchFamily="18" charset="0"/>
                <a:cs typeface="Times New Roman" panose="02020603050405020304" pitchFamily="18" charset="0"/>
              </a:rPr>
              <a:t>All bit positions that are power of 2 are marked as parity bits (1, 2, 4, 8,</a:t>
            </a:r>
            <a:r>
              <a:rPr lang="en-AU" altLang="en-US" sz="2400" dirty="0">
                <a:latin typeface="Times New Roman" panose="02020603050405020304" pitchFamily="18" charset="0"/>
                <a:ea typeface="Times New Roman" panose="02020603050405020304" pitchFamily="18" charset="0"/>
              </a:rPr>
              <a:t>……</a:t>
            </a:r>
            <a:r>
              <a:rPr lang="en-AU" altLang="en-US" sz="2400" dirty="0">
                <a:latin typeface="Times New Roman" panose="02020603050405020304" pitchFamily="18" charset="0"/>
                <a:cs typeface="Times New Roman" panose="02020603050405020304" pitchFamily="18" charset="0"/>
              </a:rPr>
              <a:t>.., 2</a:t>
            </a:r>
            <a:r>
              <a:rPr lang="en-AU" altLang="en-US" sz="2400" baseline="80000" dirty="0">
                <a:latin typeface="Times New Roman" panose="02020603050405020304" pitchFamily="18" charset="0"/>
                <a:cs typeface="Times New Roman" panose="02020603050405020304" pitchFamily="18" charset="0"/>
              </a:rPr>
              <a:t>n</a:t>
            </a:r>
            <a:r>
              <a:rPr lang="en-AU" altLang="en-US" sz="2400" dirty="0">
                <a:latin typeface="Times New Roman" panose="02020603050405020304" pitchFamily="18" charset="0"/>
                <a:cs typeface="Times New Roman" panose="02020603050405020304" pitchFamily="18" charset="0"/>
              </a:rPr>
              <a:t>), other bits are message bits.</a:t>
            </a:r>
            <a:endParaRPr lang="en-AU" altLang="en-US" sz="2400" dirty="0">
              <a:latin typeface="Times New Roman" panose="02020603050405020304" pitchFamily="18" charset="0"/>
              <a:cs typeface="Times New Roman" panose="02020603050405020304" pitchFamily="18" charset="0"/>
            </a:endParaRPr>
          </a:p>
          <a:p>
            <a:pPr>
              <a:buClr>
                <a:srgbClr val="000000"/>
              </a:buClr>
              <a:buSzPct val="100000"/>
              <a:buFont typeface="Arial" panose="020B0604020202020204" pitchFamily="34" charset="0"/>
              <a:buChar char="•"/>
            </a:pPr>
            <a:r>
              <a:rPr lang="en-AU" altLang="en-US" sz="2400" dirty="0">
                <a:latin typeface="Times New Roman" panose="02020603050405020304" pitchFamily="18" charset="0"/>
                <a:cs typeface="Times New Roman" panose="02020603050405020304" pitchFamily="18" charset="0"/>
              </a:rPr>
              <a:t>So block code C(7,4) means total no. of bits in the codeword is 7. The no. of message bits=4 and no. of parity bits=7-4=3. message=m</a:t>
            </a:r>
            <a:r>
              <a:rPr lang="en-AU" altLang="en-US" sz="2400" baseline="-25000" dirty="0">
                <a:latin typeface="Times New Roman" panose="02020603050405020304" pitchFamily="18" charset="0"/>
                <a:cs typeface="Times New Roman" panose="02020603050405020304" pitchFamily="18" charset="0"/>
              </a:rPr>
              <a:t>1</a:t>
            </a:r>
            <a:r>
              <a:rPr lang="en-AU" altLang="en-US" sz="2400" dirty="0">
                <a:latin typeface="Times New Roman" panose="02020603050405020304" pitchFamily="18" charset="0"/>
                <a:cs typeface="Times New Roman" panose="02020603050405020304" pitchFamily="18" charset="0"/>
              </a:rPr>
              <a:t>m</a:t>
            </a:r>
            <a:r>
              <a:rPr lang="en-AU" altLang="en-US" sz="2400" baseline="-25000" dirty="0">
                <a:latin typeface="Times New Roman" panose="02020603050405020304" pitchFamily="18" charset="0"/>
                <a:cs typeface="Times New Roman" panose="02020603050405020304" pitchFamily="18" charset="0"/>
              </a:rPr>
              <a:t>2</a:t>
            </a:r>
            <a:r>
              <a:rPr lang="en-AU" altLang="en-US" sz="2400" dirty="0">
                <a:latin typeface="Times New Roman" panose="02020603050405020304" pitchFamily="18" charset="0"/>
                <a:cs typeface="Times New Roman" panose="02020603050405020304" pitchFamily="18" charset="0"/>
              </a:rPr>
              <a:t>m</a:t>
            </a:r>
            <a:r>
              <a:rPr lang="en-AU" altLang="en-US" sz="2400" baseline="-25000" dirty="0">
                <a:latin typeface="Times New Roman" panose="02020603050405020304" pitchFamily="18" charset="0"/>
                <a:cs typeface="Times New Roman" panose="02020603050405020304" pitchFamily="18" charset="0"/>
              </a:rPr>
              <a:t>3</a:t>
            </a:r>
            <a:r>
              <a:rPr lang="en-AU" altLang="en-US" sz="2400" dirty="0">
                <a:latin typeface="Times New Roman" panose="02020603050405020304" pitchFamily="18" charset="0"/>
                <a:cs typeface="Times New Roman" panose="02020603050405020304" pitchFamily="18" charset="0"/>
              </a:rPr>
              <a:t>m</a:t>
            </a:r>
            <a:r>
              <a:rPr lang="en-AU" altLang="en-US" sz="2400" baseline="-25000" dirty="0">
                <a:latin typeface="Times New Roman" panose="02020603050405020304" pitchFamily="18" charset="0"/>
                <a:cs typeface="Times New Roman" panose="02020603050405020304" pitchFamily="18" charset="0"/>
              </a:rPr>
              <a:t>4</a:t>
            </a:r>
            <a:r>
              <a:rPr lang="en-AU" altLang="en-US" sz="2400" dirty="0">
                <a:latin typeface="Times New Roman" panose="02020603050405020304" pitchFamily="18" charset="0"/>
                <a:cs typeface="Times New Roman" panose="02020603050405020304" pitchFamily="18" charset="0"/>
              </a:rPr>
              <a:t> and parity bits are p</a:t>
            </a:r>
            <a:r>
              <a:rPr lang="en-AU" altLang="en-US" sz="2400" baseline="-25000" dirty="0">
                <a:latin typeface="Times New Roman" panose="02020603050405020304" pitchFamily="18" charset="0"/>
                <a:cs typeface="Times New Roman" panose="02020603050405020304" pitchFamily="18" charset="0"/>
              </a:rPr>
              <a:t>1</a:t>
            </a:r>
            <a:r>
              <a:rPr lang="en-AU" altLang="en-US" sz="2400" dirty="0">
                <a:latin typeface="Times New Roman" panose="02020603050405020304" pitchFamily="18" charset="0"/>
                <a:cs typeface="Times New Roman" panose="02020603050405020304" pitchFamily="18" charset="0"/>
              </a:rPr>
              <a:t>, p</a:t>
            </a:r>
            <a:r>
              <a:rPr lang="en-AU" altLang="en-US" sz="2400" baseline="-25000" dirty="0">
                <a:latin typeface="Times New Roman" panose="02020603050405020304" pitchFamily="18" charset="0"/>
                <a:cs typeface="Times New Roman" panose="02020603050405020304" pitchFamily="18" charset="0"/>
              </a:rPr>
              <a:t>2</a:t>
            </a:r>
            <a:r>
              <a:rPr lang="en-AU" altLang="en-US" sz="2400" dirty="0">
                <a:latin typeface="Times New Roman" panose="02020603050405020304" pitchFamily="18" charset="0"/>
                <a:cs typeface="Times New Roman" panose="02020603050405020304" pitchFamily="18" charset="0"/>
              </a:rPr>
              <a:t>, p</a:t>
            </a:r>
            <a:r>
              <a:rPr lang="en-AU" altLang="en-US" sz="2400" baseline="-25000" dirty="0">
                <a:latin typeface="Times New Roman" panose="02020603050405020304" pitchFamily="18" charset="0"/>
                <a:cs typeface="Times New Roman" panose="02020603050405020304" pitchFamily="18" charset="0"/>
              </a:rPr>
              <a:t>3</a:t>
            </a:r>
            <a:r>
              <a:rPr lang="en-AU" altLang="en-US" sz="2400" dirty="0">
                <a:latin typeface="Times New Roman" panose="02020603050405020304" pitchFamily="18" charset="0"/>
                <a:cs typeface="Times New Roman" panose="02020603050405020304" pitchFamily="18" charset="0"/>
              </a:rPr>
              <a:t>.</a:t>
            </a:r>
            <a:endParaRPr lang="en-AU" altLang="en-US" sz="2400" dirty="0">
              <a:latin typeface="Times New Roman" panose="02020603050405020304" pitchFamily="18" charset="0"/>
              <a:cs typeface="Times New Roman" panose="02020603050405020304" pitchFamily="18" charset="0"/>
            </a:endParaRPr>
          </a:p>
          <a:p>
            <a:pPr>
              <a:buClr>
                <a:srgbClr val="000000"/>
              </a:buClr>
              <a:buSzPct val="100000"/>
              <a:buNone/>
            </a:pPr>
            <a:r>
              <a:rPr lang="en-AU" altLang="en-US" sz="2400" dirty="0">
                <a:latin typeface="Times New Roman" panose="02020603050405020304" pitchFamily="18" charset="0"/>
                <a:cs typeface="Times New Roman" panose="02020603050405020304" pitchFamily="18" charset="0"/>
              </a:rPr>
              <a:t>Hamming code format is p</a:t>
            </a:r>
            <a:r>
              <a:rPr lang="en-AU" altLang="en-US" sz="2400" baseline="-25000" dirty="0">
                <a:latin typeface="Times New Roman" panose="02020603050405020304" pitchFamily="18" charset="0"/>
                <a:cs typeface="Times New Roman" panose="02020603050405020304" pitchFamily="18" charset="0"/>
              </a:rPr>
              <a:t>1 </a:t>
            </a:r>
            <a:r>
              <a:rPr lang="en-AU" altLang="en-US" sz="2400" dirty="0">
                <a:latin typeface="Times New Roman" panose="02020603050405020304" pitchFamily="18" charset="0"/>
                <a:cs typeface="Times New Roman" panose="02020603050405020304" pitchFamily="18" charset="0"/>
              </a:rPr>
              <a:t>p</a:t>
            </a:r>
            <a:r>
              <a:rPr lang="en-AU" altLang="en-US" sz="2400" baseline="-25000" dirty="0">
                <a:latin typeface="Times New Roman" panose="02020603050405020304" pitchFamily="18" charset="0"/>
                <a:cs typeface="Times New Roman" panose="02020603050405020304" pitchFamily="18" charset="0"/>
              </a:rPr>
              <a:t>2 </a:t>
            </a:r>
            <a:r>
              <a:rPr lang="en-AU" altLang="en-US" sz="2400" dirty="0">
                <a:latin typeface="Times New Roman" panose="02020603050405020304" pitchFamily="18" charset="0"/>
                <a:cs typeface="Times New Roman" panose="02020603050405020304" pitchFamily="18" charset="0"/>
              </a:rPr>
              <a:t>m</a:t>
            </a:r>
            <a:r>
              <a:rPr lang="en-AU" altLang="en-US" sz="2400" baseline="-25000" dirty="0">
                <a:latin typeface="Times New Roman" panose="02020603050405020304" pitchFamily="18" charset="0"/>
                <a:cs typeface="Times New Roman" panose="02020603050405020304" pitchFamily="18" charset="0"/>
              </a:rPr>
              <a:t>1 </a:t>
            </a:r>
            <a:r>
              <a:rPr lang="en-AU" altLang="en-US" sz="2400" dirty="0">
                <a:latin typeface="Times New Roman" panose="02020603050405020304" pitchFamily="18" charset="0"/>
                <a:cs typeface="Times New Roman" panose="02020603050405020304" pitchFamily="18" charset="0"/>
              </a:rPr>
              <a:t>p</a:t>
            </a:r>
            <a:r>
              <a:rPr lang="en-AU" altLang="en-US" sz="2400" baseline="-25000" dirty="0">
                <a:latin typeface="Times New Roman" panose="02020603050405020304" pitchFamily="18" charset="0"/>
                <a:cs typeface="Times New Roman" panose="02020603050405020304" pitchFamily="18" charset="0"/>
              </a:rPr>
              <a:t>3 </a:t>
            </a:r>
            <a:r>
              <a:rPr lang="en-AU" altLang="en-US" sz="2400" dirty="0">
                <a:latin typeface="Times New Roman" panose="02020603050405020304" pitchFamily="18" charset="0"/>
                <a:cs typeface="Times New Roman" panose="02020603050405020304" pitchFamily="18" charset="0"/>
              </a:rPr>
              <a:t>m</a:t>
            </a:r>
            <a:r>
              <a:rPr lang="en-AU" altLang="en-US" sz="2400" baseline="-25000" dirty="0">
                <a:latin typeface="Times New Roman" panose="02020603050405020304" pitchFamily="18" charset="0"/>
                <a:cs typeface="Times New Roman" panose="02020603050405020304" pitchFamily="18" charset="0"/>
              </a:rPr>
              <a:t>2 </a:t>
            </a:r>
            <a:r>
              <a:rPr lang="en-AU" altLang="en-US" sz="2400" dirty="0">
                <a:latin typeface="Times New Roman" panose="02020603050405020304" pitchFamily="18" charset="0"/>
                <a:cs typeface="Times New Roman" panose="02020603050405020304" pitchFamily="18" charset="0"/>
              </a:rPr>
              <a:t>m</a:t>
            </a:r>
            <a:r>
              <a:rPr lang="en-AU" altLang="en-US" sz="2400" baseline="-25000" dirty="0">
                <a:latin typeface="Times New Roman" panose="02020603050405020304" pitchFamily="18" charset="0"/>
                <a:cs typeface="Times New Roman" panose="02020603050405020304" pitchFamily="18" charset="0"/>
              </a:rPr>
              <a:t>3 </a:t>
            </a:r>
            <a:r>
              <a:rPr lang="en-AU" altLang="en-US" sz="2400" dirty="0">
                <a:latin typeface="Times New Roman" panose="02020603050405020304" pitchFamily="18" charset="0"/>
                <a:cs typeface="Times New Roman" panose="02020603050405020304" pitchFamily="18" charset="0"/>
              </a:rPr>
              <a:t>m</a:t>
            </a:r>
            <a:r>
              <a:rPr lang="en-AU" altLang="en-US" sz="2400" baseline="-25000" dirty="0">
                <a:latin typeface="Times New Roman" panose="02020603050405020304" pitchFamily="18" charset="0"/>
                <a:cs typeface="Times New Roman" panose="02020603050405020304" pitchFamily="18" charset="0"/>
              </a:rPr>
              <a:t>4.</a:t>
            </a:r>
            <a:endParaRPr lang="en-AU" altLang="en-US" sz="2400" baseline="-25000" dirty="0">
              <a:latin typeface="Times New Roman" panose="02020603050405020304" pitchFamily="18" charset="0"/>
              <a:cs typeface="Times New Roman" panose="02020603050405020304" pitchFamily="18" charset="0"/>
            </a:endParaRPr>
          </a:p>
          <a:p>
            <a:pPr>
              <a:buClr>
                <a:srgbClr val="000000"/>
              </a:buClr>
              <a:buSzPct val="100000"/>
              <a:buNone/>
            </a:pPr>
            <a:r>
              <a:rPr lang="en-AU" altLang="en-US" sz="2400" dirty="0">
                <a:latin typeface="Times New Roman" panose="02020603050405020304" pitchFamily="18" charset="0"/>
                <a:cs typeface="Times New Roman" panose="02020603050405020304" pitchFamily="18" charset="0"/>
              </a:rPr>
              <a:t>Bit positions are 1 , 2, 3, 4, 5, 6, 7.</a:t>
            </a:r>
            <a:endParaRPr lang="en-AU" altLang="en-US" sz="2400" dirty="0">
              <a:latin typeface="Times New Roman" panose="02020603050405020304" pitchFamily="18" charset="0"/>
              <a:cs typeface="Times New Roman" panose="02020603050405020304" pitchFamily="18" charset="0"/>
            </a:endParaRPr>
          </a:p>
          <a:p>
            <a:pPr>
              <a:buClr>
                <a:srgbClr val="000000"/>
              </a:buClr>
              <a:buSzPct val="100000"/>
              <a:buNone/>
            </a:pPr>
            <a:endParaRPr lang="en-AU" altLang="en-US" baseline="80000" dirty="0">
              <a:latin typeface="Times New Roman" panose="02020603050405020304" pitchFamily="18" charset="0"/>
              <a:cs typeface="Times New Roman" panose="02020603050405020304" pitchFamily="18" charset="0"/>
            </a:endParaRPr>
          </a:p>
          <a:p>
            <a:pPr>
              <a:buClr>
                <a:srgbClr val="000000"/>
              </a:buClr>
              <a:buSzPct val="100000"/>
              <a:buNone/>
            </a:pPr>
            <a:endParaRPr lang="en-AU" altLang="en-US" dirty="0"/>
          </a:p>
        </p:txBody>
      </p:sp>
      <p:sp>
        <p:nvSpPr>
          <p:cNvPr id="461828" name="Footer Placeholder 3"/>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461829" name="Slide Number Placeholder 4"/>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62850" name="Title 1"/>
          <p:cNvSpPr>
            <a:spLocks noGrp="1"/>
          </p:cNvSpPr>
          <p:nvPr>
            <p:ph type="title"/>
          </p:nvPr>
        </p:nvSpPr>
        <p:spPr>
          <a:xfrm>
            <a:off x="1727200" y="6350"/>
            <a:ext cx="7993063" cy="1309688"/>
          </a:xfrm>
          <a:ln/>
        </p:spPr>
        <p:txBody>
          <a:bodyPr vert="horz" wrap="square" lIns="0" tIns="0" rIns="0" bIns="0" anchor="ctr"/>
          <a:p>
            <a:r>
              <a:rPr lang="en-AU" altLang="en-US" b="1" dirty="0">
                <a:latin typeface="Times New Roman" panose="02020603050405020304" pitchFamily="18" charset="0"/>
                <a:cs typeface="Times New Roman" panose="02020603050405020304" pitchFamily="18" charset="0"/>
              </a:rPr>
              <a:t>Generation of Hamming Code</a:t>
            </a:r>
            <a:endParaRPr lang="en-AU" altLang="en-US" b="1" dirty="0">
              <a:latin typeface="Times New Roman" panose="02020603050405020304" pitchFamily="18" charset="0"/>
              <a:ea typeface="Times New Roman" panose="02020603050405020304" pitchFamily="18" charset="0"/>
            </a:endParaRPr>
          </a:p>
        </p:txBody>
      </p:sp>
      <p:sp>
        <p:nvSpPr>
          <p:cNvPr id="462851" name="Content Placeholder 2"/>
          <p:cNvSpPr>
            <a:spLocks noGrp="1"/>
          </p:cNvSpPr>
          <p:nvPr>
            <p:ph idx="1"/>
          </p:nvPr>
        </p:nvSpPr>
        <p:spPr>
          <a:xfrm>
            <a:off x="2160588" y="1403350"/>
            <a:ext cx="7416800" cy="4229100"/>
          </a:xfrm>
          <a:ln/>
        </p:spPr>
        <p:txBody>
          <a:bodyPr vert="horz" wrap="square" lIns="0" tIns="28440" rIns="0" bIns="0" anchor="t"/>
          <a:p>
            <a:pPr marL="457200" indent="-457200">
              <a:buClr>
                <a:srgbClr val="000000"/>
              </a:buClr>
              <a:buSzPct val="100000"/>
              <a:buFont typeface="Arial" panose="020B0604020202020204" pitchFamily="34" charset="0"/>
              <a:buChar char="•"/>
            </a:pPr>
            <a:r>
              <a:rPr lang="en-AU" altLang="en-US" dirty="0"/>
              <a:t> </a:t>
            </a:r>
            <a:r>
              <a:rPr lang="en-AU" altLang="en-US" sz="2400" dirty="0">
                <a:latin typeface="Times New Roman" panose="02020603050405020304" pitchFamily="18" charset="0"/>
                <a:cs typeface="Times New Roman" panose="02020603050405020304" pitchFamily="18" charset="0"/>
              </a:rPr>
              <a:t>Generate the hamming code for the message 1110.</a:t>
            </a:r>
            <a:endParaRPr lang="en-AU" altLang="en-US" sz="2400" dirty="0">
              <a:latin typeface="Times New Roman" panose="02020603050405020304" pitchFamily="18" charset="0"/>
              <a:cs typeface="Times New Roman" panose="02020603050405020304" pitchFamily="18" charset="0"/>
            </a:endParaRPr>
          </a:p>
          <a:p>
            <a:pPr marL="457200" indent="-457200">
              <a:buClr>
                <a:srgbClr val="000000"/>
              </a:buClr>
              <a:buSzPct val="100000"/>
              <a:buNone/>
            </a:pPr>
            <a:r>
              <a:rPr lang="en-AU" altLang="en-US" sz="2400" dirty="0">
                <a:latin typeface="Times New Roman" panose="02020603050405020304" pitchFamily="18" charset="0"/>
                <a:cs typeface="Times New Roman" panose="02020603050405020304" pitchFamily="18" charset="0"/>
              </a:rPr>
              <a:t>	Here, message bits=m=4.</a:t>
            </a:r>
            <a:endParaRPr lang="en-AU" altLang="en-US" sz="2400" dirty="0">
              <a:latin typeface="Times New Roman" panose="02020603050405020304" pitchFamily="18" charset="0"/>
              <a:cs typeface="Times New Roman" panose="02020603050405020304" pitchFamily="18" charset="0"/>
            </a:endParaRPr>
          </a:p>
          <a:p>
            <a:pPr marL="457200" indent="-457200">
              <a:buClr>
                <a:srgbClr val="000000"/>
              </a:buClr>
              <a:buSzPct val="100000"/>
              <a:buFont typeface="Arial" panose="020B0604020202020204" pitchFamily="34" charset="0"/>
              <a:buChar char="•"/>
            </a:pPr>
            <a:r>
              <a:rPr lang="en-AU" altLang="en-US" sz="2400" dirty="0">
                <a:latin typeface="Times New Roman" panose="02020603050405020304" pitchFamily="18" charset="0"/>
                <a:cs typeface="Times New Roman" panose="02020603050405020304" pitchFamily="18" charset="0"/>
              </a:rPr>
              <a:t>To calculate no. of parity bits p, we have to use the formula 2</a:t>
            </a:r>
            <a:r>
              <a:rPr lang="en-AU" altLang="en-US" sz="2400" baseline="80000" dirty="0">
                <a:latin typeface="Times New Roman" panose="02020603050405020304" pitchFamily="18" charset="0"/>
                <a:cs typeface="Times New Roman" panose="02020603050405020304" pitchFamily="18" charset="0"/>
              </a:rPr>
              <a:t>p     </a:t>
            </a:r>
            <a:r>
              <a:rPr lang="en-AU" altLang="en-US" sz="2400" dirty="0">
                <a:latin typeface="Times New Roman" panose="02020603050405020304" pitchFamily="18" charset="0"/>
                <a:cs typeface="Times New Roman" panose="02020603050405020304" pitchFamily="18" charset="0"/>
              </a:rPr>
              <a:t>≥ p + m +1</a:t>
            </a:r>
            <a:endParaRPr lang="en-AU" altLang="en-US" sz="2400" dirty="0">
              <a:latin typeface="Times New Roman" panose="02020603050405020304" pitchFamily="18" charset="0"/>
              <a:cs typeface="Times New Roman" panose="02020603050405020304" pitchFamily="18" charset="0"/>
            </a:endParaRPr>
          </a:p>
          <a:p>
            <a:pPr marL="457200" indent="-457200">
              <a:buClr>
                <a:srgbClr val="000000"/>
              </a:buClr>
              <a:buSzPct val="100000"/>
              <a:buFont typeface="Arial" panose="020B0604020202020204" pitchFamily="34" charset="0"/>
              <a:buChar char="•"/>
            </a:pPr>
            <a:r>
              <a:rPr lang="en-AU" altLang="en-US" sz="2400" dirty="0">
                <a:latin typeface="Times New Roman" panose="02020603050405020304" pitchFamily="18" charset="0"/>
                <a:cs typeface="Times New Roman" panose="02020603050405020304" pitchFamily="18" charset="0"/>
              </a:rPr>
              <a:t>To satisfy above condition, the minimum value of p is 3. So, the no. of parity bits=p=3</a:t>
            </a:r>
            <a:endParaRPr lang="en-AU" altLang="en-US" sz="2400" dirty="0">
              <a:latin typeface="Times New Roman" panose="02020603050405020304" pitchFamily="18" charset="0"/>
              <a:cs typeface="Times New Roman" panose="02020603050405020304" pitchFamily="18" charset="0"/>
            </a:endParaRPr>
          </a:p>
          <a:p>
            <a:pPr marL="457200" indent="-457200">
              <a:buClr>
                <a:srgbClr val="000000"/>
              </a:buClr>
              <a:buSzPct val="100000"/>
              <a:buNone/>
            </a:pPr>
            <a:r>
              <a:rPr lang="en-AU" altLang="en-US" sz="2400" dirty="0">
                <a:latin typeface="Times New Roman" panose="02020603050405020304" pitchFamily="18" charset="0"/>
                <a:cs typeface="Times New Roman" panose="02020603050405020304" pitchFamily="18" charset="0"/>
              </a:rPr>
              <a:t>Parity bits are p</a:t>
            </a:r>
            <a:r>
              <a:rPr lang="en-AU" altLang="en-US" sz="2400" baseline="-25000" dirty="0">
                <a:latin typeface="Times New Roman" panose="02020603050405020304" pitchFamily="18" charset="0"/>
                <a:cs typeface="Times New Roman" panose="02020603050405020304" pitchFamily="18" charset="0"/>
              </a:rPr>
              <a:t>1</a:t>
            </a:r>
            <a:r>
              <a:rPr lang="en-AU" altLang="en-US" sz="2400" dirty="0">
                <a:latin typeface="Times New Roman" panose="02020603050405020304" pitchFamily="18" charset="0"/>
                <a:cs typeface="Times New Roman" panose="02020603050405020304" pitchFamily="18" charset="0"/>
              </a:rPr>
              <a:t>, p</a:t>
            </a:r>
            <a:r>
              <a:rPr lang="en-AU" altLang="en-US" sz="2400" baseline="-25000" dirty="0">
                <a:latin typeface="Times New Roman" panose="02020603050405020304" pitchFamily="18" charset="0"/>
                <a:cs typeface="Times New Roman" panose="02020603050405020304" pitchFamily="18" charset="0"/>
              </a:rPr>
              <a:t>2</a:t>
            </a:r>
            <a:r>
              <a:rPr lang="en-AU" altLang="en-US" sz="2400" dirty="0">
                <a:latin typeface="Times New Roman" panose="02020603050405020304" pitchFamily="18" charset="0"/>
                <a:cs typeface="Times New Roman" panose="02020603050405020304" pitchFamily="18" charset="0"/>
              </a:rPr>
              <a:t>, p</a:t>
            </a:r>
            <a:r>
              <a:rPr lang="en-AU" altLang="en-US" sz="2400" baseline="-25000" dirty="0">
                <a:latin typeface="Times New Roman" panose="02020603050405020304" pitchFamily="18" charset="0"/>
                <a:cs typeface="Times New Roman" panose="02020603050405020304" pitchFamily="18" charset="0"/>
              </a:rPr>
              <a:t>3.</a:t>
            </a:r>
            <a:endParaRPr lang="en-AU" altLang="en-US" sz="2400" baseline="-25000" dirty="0">
              <a:latin typeface="Times New Roman" panose="02020603050405020304" pitchFamily="18" charset="0"/>
              <a:cs typeface="Times New Roman" panose="02020603050405020304" pitchFamily="18" charset="0"/>
            </a:endParaRPr>
          </a:p>
          <a:p>
            <a:pPr marL="457200" indent="-457200">
              <a:buClr>
                <a:srgbClr val="000000"/>
              </a:buClr>
              <a:buSzPct val="100000"/>
              <a:buFont typeface="Arial" panose="020B0604020202020204" pitchFamily="34" charset="0"/>
              <a:buChar char="•"/>
            </a:pPr>
            <a:r>
              <a:rPr lang="en-AU" altLang="en-US" sz="2400" dirty="0">
                <a:latin typeface="Times New Roman" panose="02020603050405020304" pitchFamily="18" charset="0"/>
                <a:cs typeface="Times New Roman" panose="02020603050405020304" pitchFamily="18" charset="0"/>
              </a:rPr>
              <a:t>Hamming code is p</a:t>
            </a:r>
            <a:r>
              <a:rPr lang="en-AU" altLang="en-US" sz="2400" baseline="-25000" dirty="0">
                <a:latin typeface="Times New Roman" panose="02020603050405020304" pitchFamily="18" charset="0"/>
                <a:cs typeface="Times New Roman" panose="02020603050405020304" pitchFamily="18" charset="0"/>
              </a:rPr>
              <a:t>1 </a:t>
            </a:r>
            <a:r>
              <a:rPr lang="en-AU" altLang="en-US" sz="2400" dirty="0">
                <a:latin typeface="Times New Roman" panose="02020603050405020304" pitchFamily="18" charset="0"/>
                <a:cs typeface="Times New Roman" panose="02020603050405020304" pitchFamily="18" charset="0"/>
              </a:rPr>
              <a:t>p</a:t>
            </a:r>
            <a:r>
              <a:rPr lang="en-AU" altLang="en-US" sz="2400" baseline="-25000" dirty="0">
                <a:latin typeface="Times New Roman" panose="02020603050405020304" pitchFamily="18" charset="0"/>
                <a:cs typeface="Times New Roman" panose="02020603050405020304" pitchFamily="18" charset="0"/>
              </a:rPr>
              <a:t>2 </a:t>
            </a:r>
            <a:r>
              <a:rPr lang="en-AU" altLang="en-US" sz="2400" dirty="0">
                <a:latin typeface="Times New Roman" panose="02020603050405020304" pitchFamily="18" charset="0"/>
                <a:cs typeface="Times New Roman" panose="02020603050405020304" pitchFamily="18" charset="0"/>
              </a:rPr>
              <a:t>m</a:t>
            </a:r>
            <a:r>
              <a:rPr lang="en-AU" altLang="en-US" sz="2400" baseline="-25000" dirty="0">
                <a:latin typeface="Times New Roman" panose="02020603050405020304" pitchFamily="18" charset="0"/>
                <a:cs typeface="Times New Roman" panose="02020603050405020304" pitchFamily="18" charset="0"/>
              </a:rPr>
              <a:t>1 </a:t>
            </a:r>
            <a:r>
              <a:rPr lang="en-AU" altLang="en-US" sz="2400" dirty="0">
                <a:latin typeface="Times New Roman" panose="02020603050405020304" pitchFamily="18" charset="0"/>
                <a:cs typeface="Times New Roman" panose="02020603050405020304" pitchFamily="18" charset="0"/>
              </a:rPr>
              <a:t>p</a:t>
            </a:r>
            <a:r>
              <a:rPr lang="en-AU" altLang="en-US" sz="2400" baseline="-25000" dirty="0">
                <a:latin typeface="Times New Roman" panose="02020603050405020304" pitchFamily="18" charset="0"/>
                <a:cs typeface="Times New Roman" panose="02020603050405020304" pitchFamily="18" charset="0"/>
              </a:rPr>
              <a:t>3 </a:t>
            </a:r>
            <a:r>
              <a:rPr lang="en-AU" altLang="en-US" sz="2400" dirty="0">
                <a:latin typeface="Times New Roman" panose="02020603050405020304" pitchFamily="18" charset="0"/>
                <a:cs typeface="Times New Roman" panose="02020603050405020304" pitchFamily="18" charset="0"/>
              </a:rPr>
              <a:t>m</a:t>
            </a:r>
            <a:r>
              <a:rPr lang="en-AU" altLang="en-US" sz="2400" baseline="-25000" dirty="0">
                <a:latin typeface="Times New Roman" panose="02020603050405020304" pitchFamily="18" charset="0"/>
                <a:cs typeface="Times New Roman" panose="02020603050405020304" pitchFamily="18" charset="0"/>
              </a:rPr>
              <a:t>2 </a:t>
            </a:r>
            <a:r>
              <a:rPr lang="en-AU" altLang="en-US" sz="2400" dirty="0">
                <a:latin typeface="Times New Roman" panose="02020603050405020304" pitchFamily="18" charset="0"/>
                <a:cs typeface="Times New Roman" panose="02020603050405020304" pitchFamily="18" charset="0"/>
              </a:rPr>
              <a:t>m</a:t>
            </a:r>
            <a:r>
              <a:rPr lang="en-AU" altLang="en-US" sz="2400" baseline="-25000" dirty="0">
                <a:latin typeface="Times New Roman" panose="02020603050405020304" pitchFamily="18" charset="0"/>
                <a:cs typeface="Times New Roman" panose="02020603050405020304" pitchFamily="18" charset="0"/>
              </a:rPr>
              <a:t>3 </a:t>
            </a:r>
            <a:r>
              <a:rPr lang="en-AU" altLang="en-US" sz="2400" dirty="0">
                <a:latin typeface="Times New Roman" panose="02020603050405020304" pitchFamily="18" charset="0"/>
                <a:cs typeface="Times New Roman" panose="02020603050405020304" pitchFamily="18" charset="0"/>
              </a:rPr>
              <a:t>m</a:t>
            </a:r>
            <a:r>
              <a:rPr lang="en-AU" altLang="en-US" sz="2400" baseline="-25000" dirty="0">
                <a:latin typeface="Times New Roman" panose="02020603050405020304" pitchFamily="18" charset="0"/>
                <a:cs typeface="Times New Roman" panose="02020603050405020304" pitchFamily="18" charset="0"/>
              </a:rPr>
              <a:t>4 . </a:t>
            </a:r>
            <a:r>
              <a:rPr lang="en-AU" altLang="en-US" sz="2400" dirty="0">
                <a:latin typeface="Times New Roman" panose="02020603050405020304" pitchFamily="18" charset="0"/>
                <a:cs typeface="Times New Roman" panose="02020603050405020304" pitchFamily="18" charset="0"/>
              </a:rPr>
              <a:t> i.e. p</a:t>
            </a:r>
            <a:r>
              <a:rPr lang="en-AU" altLang="en-US" sz="2400" baseline="-25000" dirty="0">
                <a:latin typeface="Times New Roman" panose="02020603050405020304" pitchFamily="18" charset="0"/>
                <a:cs typeface="Times New Roman" panose="02020603050405020304" pitchFamily="18" charset="0"/>
              </a:rPr>
              <a:t>1</a:t>
            </a:r>
            <a:r>
              <a:rPr lang="en-AU" altLang="en-US" sz="2400" dirty="0">
                <a:latin typeface="Times New Roman" panose="02020603050405020304" pitchFamily="18" charset="0"/>
                <a:cs typeface="Times New Roman" panose="02020603050405020304" pitchFamily="18" charset="0"/>
              </a:rPr>
              <a:t> p</a:t>
            </a:r>
            <a:r>
              <a:rPr lang="en-AU" altLang="en-US" sz="2400" baseline="-25000" dirty="0">
                <a:latin typeface="Times New Roman" panose="02020603050405020304" pitchFamily="18" charset="0"/>
                <a:cs typeface="Times New Roman" panose="02020603050405020304" pitchFamily="18" charset="0"/>
              </a:rPr>
              <a:t>2 </a:t>
            </a:r>
            <a:r>
              <a:rPr lang="en-AU" altLang="en-US" sz="2400" dirty="0">
                <a:latin typeface="Times New Roman" panose="02020603050405020304" pitchFamily="18" charset="0"/>
                <a:cs typeface="Times New Roman" panose="02020603050405020304" pitchFamily="18" charset="0"/>
              </a:rPr>
              <a:t>1 p</a:t>
            </a:r>
            <a:r>
              <a:rPr lang="en-AU" altLang="en-US" sz="2400" baseline="-25000" dirty="0">
                <a:latin typeface="Times New Roman" panose="02020603050405020304" pitchFamily="18" charset="0"/>
                <a:cs typeface="Times New Roman" panose="02020603050405020304" pitchFamily="18" charset="0"/>
              </a:rPr>
              <a:t>3</a:t>
            </a:r>
            <a:r>
              <a:rPr lang="en-AU" altLang="en-US" sz="2400" dirty="0">
                <a:latin typeface="Times New Roman" panose="02020603050405020304" pitchFamily="18" charset="0"/>
                <a:cs typeface="Times New Roman" panose="02020603050405020304" pitchFamily="18" charset="0"/>
              </a:rPr>
              <a:t> 1 1 0.</a:t>
            </a:r>
            <a:endParaRPr lang="en-AU" altLang="en-US" sz="2400" dirty="0">
              <a:latin typeface="Times New Roman" panose="02020603050405020304" pitchFamily="18" charset="0"/>
              <a:cs typeface="Times New Roman" panose="02020603050405020304" pitchFamily="18" charset="0"/>
            </a:endParaRPr>
          </a:p>
          <a:p>
            <a:pPr marL="457200" indent="-457200">
              <a:buClr>
                <a:srgbClr val="000000"/>
              </a:buClr>
              <a:buSzPct val="100000"/>
              <a:buFont typeface="Arial" panose="020B0604020202020204" pitchFamily="34" charset="0"/>
              <a:buChar char="•"/>
            </a:pPr>
            <a:r>
              <a:rPr lang="en-AU" altLang="en-US" sz="2400" dirty="0">
                <a:latin typeface="Times New Roman" panose="02020603050405020304" pitchFamily="18" charset="0"/>
                <a:cs typeface="Times New Roman" panose="02020603050405020304" pitchFamily="18" charset="0"/>
              </a:rPr>
              <a:t>Now we have to find the value of parity bits </a:t>
            </a:r>
            <a:r>
              <a:rPr lang="en-AU" altLang="en-US" dirty="0">
                <a:latin typeface="Times New Roman" panose="02020603050405020304" pitchFamily="18" charset="0"/>
                <a:cs typeface="Times New Roman" panose="02020603050405020304" pitchFamily="18" charset="0"/>
              </a:rPr>
              <a:t>i.e.  </a:t>
            </a:r>
            <a:r>
              <a:rPr lang="en-AU" altLang="en-US" sz="2400" dirty="0">
                <a:latin typeface="Times New Roman" panose="02020603050405020304" pitchFamily="18" charset="0"/>
                <a:cs typeface="Times New Roman" panose="02020603050405020304" pitchFamily="18" charset="0"/>
              </a:rPr>
              <a:t>p</a:t>
            </a:r>
            <a:r>
              <a:rPr lang="en-AU" altLang="en-US" sz="2400" baseline="-25000" dirty="0">
                <a:latin typeface="Times New Roman" panose="02020603050405020304" pitchFamily="18" charset="0"/>
                <a:cs typeface="Times New Roman" panose="02020603050405020304" pitchFamily="18" charset="0"/>
              </a:rPr>
              <a:t>1</a:t>
            </a:r>
            <a:r>
              <a:rPr lang="en-AU" altLang="en-US" dirty="0">
                <a:latin typeface="Times New Roman" panose="02020603050405020304" pitchFamily="18" charset="0"/>
                <a:cs typeface="Times New Roman" panose="02020603050405020304" pitchFamily="18" charset="0"/>
              </a:rPr>
              <a:t> </a:t>
            </a:r>
            <a:r>
              <a:rPr lang="en-AU" altLang="en-US" sz="2400" dirty="0">
                <a:latin typeface="Times New Roman" panose="02020603050405020304" pitchFamily="18" charset="0"/>
                <a:cs typeface="Times New Roman" panose="02020603050405020304" pitchFamily="18" charset="0"/>
              </a:rPr>
              <a:t>value, p</a:t>
            </a:r>
            <a:r>
              <a:rPr lang="en-AU" altLang="en-US" sz="2400" baseline="-25000" dirty="0">
                <a:latin typeface="Times New Roman" panose="02020603050405020304" pitchFamily="18" charset="0"/>
                <a:cs typeface="Times New Roman" panose="02020603050405020304" pitchFamily="18" charset="0"/>
              </a:rPr>
              <a:t>2</a:t>
            </a:r>
            <a:r>
              <a:rPr lang="en-AU" altLang="en-US" sz="2400" dirty="0">
                <a:latin typeface="Times New Roman" panose="02020603050405020304" pitchFamily="18" charset="0"/>
                <a:cs typeface="Times New Roman" panose="02020603050405020304" pitchFamily="18" charset="0"/>
              </a:rPr>
              <a:t> value and p</a:t>
            </a:r>
            <a:r>
              <a:rPr lang="en-AU" altLang="en-US" sz="2400" baseline="-25000" dirty="0">
                <a:latin typeface="Times New Roman" panose="02020603050405020304" pitchFamily="18" charset="0"/>
                <a:cs typeface="Times New Roman" panose="02020603050405020304" pitchFamily="18" charset="0"/>
              </a:rPr>
              <a:t>3</a:t>
            </a:r>
            <a:r>
              <a:rPr lang="en-AU" altLang="en-US" sz="2400" dirty="0">
                <a:latin typeface="Times New Roman" panose="02020603050405020304" pitchFamily="18" charset="0"/>
                <a:cs typeface="Times New Roman" panose="02020603050405020304" pitchFamily="18" charset="0"/>
              </a:rPr>
              <a:t> value.</a:t>
            </a:r>
            <a:endParaRPr lang="en-AU" altLang="en-US" sz="2400" dirty="0">
              <a:latin typeface="Times New Roman" panose="02020603050405020304" pitchFamily="18" charset="0"/>
              <a:cs typeface="Times New Roman" panose="02020603050405020304" pitchFamily="18" charset="0"/>
            </a:endParaRPr>
          </a:p>
          <a:p>
            <a:pPr marL="457200" indent="-457200">
              <a:buClr>
                <a:srgbClr val="000000"/>
              </a:buClr>
              <a:buSzPct val="100000"/>
              <a:buFont typeface="Arial" panose="020B0604020202020204" pitchFamily="34" charset="0"/>
              <a:buChar char="•"/>
            </a:pPr>
            <a:r>
              <a:rPr lang="en-AU" altLang="en-US" sz="2400" dirty="0">
                <a:latin typeface="Times New Roman" panose="02020603050405020304" pitchFamily="18" charset="0"/>
                <a:cs typeface="Times New Roman" panose="02020603050405020304" pitchFamily="18" charset="0"/>
              </a:rPr>
              <a:t>p</a:t>
            </a:r>
            <a:r>
              <a:rPr lang="en-AU" altLang="en-US" sz="2400" baseline="-25000" dirty="0">
                <a:latin typeface="Times New Roman" panose="02020603050405020304" pitchFamily="18" charset="0"/>
                <a:cs typeface="Times New Roman" panose="02020603050405020304" pitchFamily="18" charset="0"/>
              </a:rPr>
              <a:t>1</a:t>
            </a:r>
            <a:r>
              <a:rPr lang="en-AU" altLang="en-US" sz="2400" dirty="0">
                <a:latin typeface="Times New Roman" panose="02020603050405020304" pitchFamily="18" charset="0"/>
                <a:cs typeface="Times New Roman" panose="02020603050405020304" pitchFamily="18" charset="0"/>
              </a:rPr>
              <a:t> value, p</a:t>
            </a:r>
            <a:r>
              <a:rPr lang="en-AU" altLang="en-US" sz="2400" baseline="-25000" dirty="0">
                <a:latin typeface="Times New Roman" panose="02020603050405020304" pitchFamily="18" charset="0"/>
                <a:cs typeface="Times New Roman" panose="02020603050405020304" pitchFamily="18" charset="0"/>
              </a:rPr>
              <a:t>2</a:t>
            </a:r>
            <a:r>
              <a:rPr lang="en-AU" altLang="en-US" sz="2400" dirty="0">
                <a:latin typeface="Times New Roman" panose="02020603050405020304" pitchFamily="18" charset="0"/>
                <a:cs typeface="Times New Roman" panose="02020603050405020304" pitchFamily="18" charset="0"/>
              </a:rPr>
              <a:t> value and p</a:t>
            </a:r>
            <a:r>
              <a:rPr lang="en-AU" altLang="en-US" sz="2400" baseline="-25000" dirty="0">
                <a:latin typeface="Times New Roman" panose="02020603050405020304" pitchFamily="18" charset="0"/>
                <a:cs typeface="Times New Roman" panose="02020603050405020304" pitchFamily="18" charset="0"/>
              </a:rPr>
              <a:t>3</a:t>
            </a:r>
            <a:r>
              <a:rPr lang="en-AU" altLang="en-US" sz="2400" dirty="0">
                <a:latin typeface="Times New Roman" panose="02020603050405020304" pitchFamily="18" charset="0"/>
                <a:cs typeface="Times New Roman" panose="02020603050405020304" pitchFamily="18" charset="0"/>
              </a:rPr>
              <a:t> value must satisfy even parity or odd parity.</a:t>
            </a:r>
            <a:endParaRPr lang="en-AU" altLang="en-US" sz="2400" dirty="0">
              <a:latin typeface="Times New Roman" panose="02020603050405020304" pitchFamily="18" charset="0"/>
              <a:cs typeface="Times New Roman" panose="02020603050405020304" pitchFamily="18" charset="0"/>
            </a:endParaRPr>
          </a:p>
          <a:p>
            <a:pPr marL="457200" indent="-457200">
              <a:buClr>
                <a:srgbClr val="000000"/>
              </a:buClr>
              <a:buSzPct val="100000"/>
              <a:buNone/>
            </a:pPr>
            <a:endParaRPr lang="en-AU" altLang="en-US" dirty="0">
              <a:latin typeface="Times New Roman" panose="02020603050405020304" pitchFamily="18" charset="0"/>
              <a:cs typeface="Times New Roman" panose="02020603050405020304" pitchFamily="18" charset="0"/>
            </a:endParaRPr>
          </a:p>
          <a:p>
            <a:pPr marL="457200" indent="-457200">
              <a:buClr>
                <a:srgbClr val="000000"/>
              </a:buClr>
              <a:buSzPct val="100000"/>
              <a:buNone/>
            </a:pPr>
            <a:endParaRPr lang="en-AU" altLang="en-US" dirty="0">
              <a:latin typeface="Times New Roman" panose="02020603050405020304" pitchFamily="18" charset="0"/>
              <a:cs typeface="Times New Roman" panose="02020603050405020304" pitchFamily="18" charset="0"/>
            </a:endParaRPr>
          </a:p>
          <a:p>
            <a:pPr marL="457200" indent="-457200">
              <a:buClr>
                <a:srgbClr val="000000"/>
              </a:buClr>
              <a:buSzPct val="100000"/>
              <a:buNone/>
            </a:pPr>
            <a:endParaRPr lang="en-AU" altLang="en-US" dirty="0"/>
          </a:p>
        </p:txBody>
      </p:sp>
      <p:sp>
        <p:nvSpPr>
          <p:cNvPr id="462852" name="Footer Placeholder 3"/>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462853" name="Slide Number Placeholder 4"/>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63874" name="Title 1"/>
          <p:cNvSpPr>
            <a:spLocks noGrp="1"/>
          </p:cNvSpPr>
          <p:nvPr>
            <p:ph type="title"/>
          </p:nvPr>
        </p:nvSpPr>
        <p:spPr>
          <a:xfrm>
            <a:off x="2087563" y="317500"/>
            <a:ext cx="7400925" cy="1311275"/>
          </a:xfrm>
          <a:ln/>
        </p:spPr>
        <p:txBody>
          <a:bodyPr vert="horz" wrap="square" lIns="0" tIns="0" rIns="0" bIns="0" anchor="ctr"/>
          <a:p>
            <a:r>
              <a:rPr lang="en-AU" altLang="en-US" b="1" dirty="0">
                <a:latin typeface="Times New Roman" panose="02020603050405020304" pitchFamily="18" charset="0"/>
                <a:cs typeface="Times New Roman" panose="02020603050405020304" pitchFamily="18" charset="0"/>
              </a:rPr>
              <a:t>Hamming code generation</a:t>
            </a:r>
            <a:endParaRPr lang="en-AU" altLang="en-US" b="1" dirty="0">
              <a:latin typeface="Times New Roman" panose="02020603050405020304" pitchFamily="18" charset="0"/>
              <a:ea typeface="Times New Roman" panose="02020603050405020304" pitchFamily="18" charset="0"/>
            </a:endParaRPr>
          </a:p>
        </p:txBody>
      </p:sp>
      <p:sp>
        <p:nvSpPr>
          <p:cNvPr id="463875" name="Content Placeholder 2"/>
          <p:cNvSpPr>
            <a:spLocks noGrp="1"/>
          </p:cNvSpPr>
          <p:nvPr>
            <p:ph idx="1"/>
          </p:nvPr>
        </p:nvSpPr>
        <p:spPr>
          <a:xfrm>
            <a:off x="2160588" y="1474788"/>
            <a:ext cx="7408862" cy="4673600"/>
          </a:xfrm>
          <a:ln/>
        </p:spPr>
        <p:txBody>
          <a:bodyPr vert="horz" wrap="square" lIns="0" tIns="28440" rIns="0" bIns="0" anchor="t"/>
          <a:p>
            <a:pPr>
              <a:lnSpc>
                <a:spcPct val="73000"/>
              </a:lnSpc>
            </a:pPr>
            <a:r>
              <a:rPr lang="en-AU" altLang="en-US" sz="2200" dirty="0">
                <a:latin typeface="Times New Roman" panose="02020603050405020304" pitchFamily="18" charset="0"/>
                <a:cs typeface="Times New Roman" panose="02020603050405020304" pitchFamily="18" charset="0"/>
              </a:rPr>
              <a:t>P</a:t>
            </a:r>
            <a:r>
              <a:rPr lang="en-AU" altLang="en-US" sz="2200" baseline="-25000" dirty="0">
                <a:latin typeface="Times New Roman" panose="02020603050405020304" pitchFamily="18" charset="0"/>
                <a:cs typeface="Times New Roman" panose="02020603050405020304" pitchFamily="18" charset="0"/>
              </a:rPr>
              <a:t>1</a:t>
            </a:r>
            <a:r>
              <a:rPr lang="en-AU" altLang="en-US" sz="2200" dirty="0">
                <a:latin typeface="Times New Roman" panose="02020603050405020304" pitchFamily="18" charset="0"/>
                <a:cs typeface="Times New Roman" panose="02020603050405020304" pitchFamily="18" charset="0"/>
              </a:rPr>
              <a:t>→ 1, 3, 5, 7→P</a:t>
            </a:r>
            <a:r>
              <a:rPr lang="en-AU" altLang="en-US" sz="2200" baseline="-25000" dirty="0">
                <a:latin typeface="Times New Roman" panose="02020603050405020304" pitchFamily="18" charset="0"/>
                <a:cs typeface="Times New Roman" panose="02020603050405020304" pitchFamily="18" charset="0"/>
              </a:rPr>
              <a:t>1</a:t>
            </a:r>
            <a:r>
              <a:rPr lang="en-AU" altLang="en-US" sz="2200" dirty="0">
                <a:latin typeface="Times New Roman" panose="02020603050405020304" pitchFamily="18" charset="0"/>
                <a:cs typeface="Times New Roman" panose="02020603050405020304" pitchFamily="18" charset="0"/>
              </a:rPr>
              <a:t> 1 1,0. To make even parity P</a:t>
            </a:r>
            <a:r>
              <a:rPr lang="en-AU" altLang="en-US" sz="2200" baseline="-25000" dirty="0">
                <a:latin typeface="Times New Roman" panose="02020603050405020304" pitchFamily="18" charset="0"/>
                <a:cs typeface="Times New Roman" panose="02020603050405020304" pitchFamily="18" charset="0"/>
              </a:rPr>
              <a:t>1</a:t>
            </a:r>
            <a:r>
              <a:rPr lang="en-AU" altLang="en-US" sz="2200" dirty="0">
                <a:latin typeface="Times New Roman" panose="02020603050405020304" pitchFamily="18" charset="0"/>
                <a:cs typeface="Times New Roman" panose="02020603050405020304" pitchFamily="18" charset="0"/>
              </a:rPr>
              <a:t>=0. Because for even parity , the total of 1’s present must be even.</a:t>
            </a:r>
            <a:endParaRPr lang="en-AU" altLang="en-US" sz="2200" dirty="0">
              <a:latin typeface="Times New Roman" panose="02020603050405020304" pitchFamily="18" charset="0"/>
              <a:cs typeface="Times New Roman" panose="02020603050405020304" pitchFamily="18" charset="0"/>
            </a:endParaRPr>
          </a:p>
          <a:p>
            <a:pPr>
              <a:lnSpc>
                <a:spcPct val="73000"/>
              </a:lnSpc>
            </a:pPr>
            <a:r>
              <a:rPr lang="en-AU" altLang="en-US" sz="2200" dirty="0">
                <a:latin typeface="Times New Roman" panose="02020603050405020304" pitchFamily="18" charset="0"/>
                <a:cs typeface="Times New Roman" panose="02020603050405020304" pitchFamily="18" charset="0"/>
              </a:rPr>
              <a:t>P</a:t>
            </a:r>
            <a:r>
              <a:rPr lang="en-AU" altLang="en-US" sz="2200" baseline="-25000" dirty="0">
                <a:latin typeface="Times New Roman" panose="02020603050405020304" pitchFamily="18" charset="0"/>
                <a:cs typeface="Times New Roman" panose="02020603050405020304" pitchFamily="18" charset="0"/>
              </a:rPr>
              <a:t>2</a:t>
            </a:r>
            <a:r>
              <a:rPr lang="en-AU" altLang="en-US" sz="2200" dirty="0">
                <a:latin typeface="Times New Roman" panose="02020603050405020304" pitchFamily="18" charset="0"/>
                <a:cs typeface="Times New Roman" panose="02020603050405020304" pitchFamily="18" charset="0"/>
              </a:rPr>
              <a:t>→ 2, 3, 6, 7→P</a:t>
            </a:r>
            <a:r>
              <a:rPr lang="en-AU" altLang="en-US" sz="2200" baseline="-25000" dirty="0">
                <a:latin typeface="Times New Roman" panose="02020603050405020304" pitchFamily="18" charset="0"/>
                <a:cs typeface="Times New Roman" panose="02020603050405020304" pitchFamily="18" charset="0"/>
              </a:rPr>
              <a:t>2</a:t>
            </a:r>
            <a:r>
              <a:rPr lang="en-AU" altLang="en-US" sz="2200" dirty="0">
                <a:latin typeface="Times New Roman" panose="02020603050405020304" pitchFamily="18" charset="0"/>
                <a:cs typeface="Times New Roman" panose="02020603050405020304" pitchFamily="18" charset="0"/>
              </a:rPr>
              <a:t> 11 0. To make even parity P</a:t>
            </a:r>
            <a:r>
              <a:rPr lang="en-AU" altLang="en-US" sz="2200" baseline="-25000" dirty="0">
                <a:latin typeface="Times New Roman" panose="02020603050405020304" pitchFamily="18" charset="0"/>
                <a:cs typeface="Times New Roman" panose="02020603050405020304" pitchFamily="18" charset="0"/>
              </a:rPr>
              <a:t>2</a:t>
            </a:r>
            <a:r>
              <a:rPr lang="en-AU" altLang="en-US" sz="2200" dirty="0">
                <a:latin typeface="Times New Roman" panose="02020603050405020304" pitchFamily="18" charset="0"/>
                <a:cs typeface="Times New Roman" panose="02020603050405020304" pitchFamily="18" charset="0"/>
              </a:rPr>
              <a:t>=0. Because for even parity , the total of 1’s present must be even.</a:t>
            </a:r>
            <a:endParaRPr lang="en-AU" altLang="en-US" sz="2200" dirty="0">
              <a:latin typeface="Times New Roman" panose="02020603050405020304" pitchFamily="18" charset="0"/>
              <a:cs typeface="Times New Roman" panose="02020603050405020304" pitchFamily="18" charset="0"/>
            </a:endParaRPr>
          </a:p>
          <a:p>
            <a:pPr>
              <a:lnSpc>
                <a:spcPct val="73000"/>
              </a:lnSpc>
            </a:pPr>
            <a:r>
              <a:rPr lang="en-AU" altLang="en-US" sz="2200" dirty="0">
                <a:latin typeface="Times New Roman" panose="02020603050405020304" pitchFamily="18" charset="0"/>
                <a:cs typeface="Times New Roman" panose="02020603050405020304" pitchFamily="18" charset="0"/>
              </a:rPr>
              <a:t>P</a:t>
            </a:r>
            <a:r>
              <a:rPr lang="en-AU" altLang="en-US" sz="2200" baseline="-25000" dirty="0">
                <a:latin typeface="Times New Roman" panose="02020603050405020304" pitchFamily="18" charset="0"/>
                <a:cs typeface="Times New Roman" panose="02020603050405020304" pitchFamily="18" charset="0"/>
              </a:rPr>
              <a:t>3</a:t>
            </a:r>
            <a:r>
              <a:rPr lang="en-AU" altLang="en-US" sz="2200" dirty="0">
                <a:latin typeface="Times New Roman" panose="02020603050405020304" pitchFamily="18" charset="0"/>
                <a:cs typeface="Times New Roman" panose="02020603050405020304" pitchFamily="18" charset="0"/>
              </a:rPr>
              <a:t>→ 4, 5, 6, 7→P</a:t>
            </a:r>
            <a:r>
              <a:rPr lang="en-AU" altLang="en-US" sz="2200" baseline="-25000" dirty="0">
                <a:latin typeface="Times New Roman" panose="02020603050405020304" pitchFamily="18" charset="0"/>
                <a:cs typeface="Times New Roman" panose="02020603050405020304" pitchFamily="18" charset="0"/>
              </a:rPr>
              <a:t>3</a:t>
            </a:r>
            <a:r>
              <a:rPr lang="en-AU" altLang="en-US" sz="2200" dirty="0">
                <a:latin typeface="Times New Roman" panose="02020603050405020304" pitchFamily="18" charset="0"/>
                <a:cs typeface="Times New Roman" panose="02020603050405020304" pitchFamily="18" charset="0"/>
              </a:rPr>
              <a:t> 11 0. To make even parity P</a:t>
            </a:r>
            <a:r>
              <a:rPr lang="en-AU" altLang="en-US" sz="2200" baseline="-25000" dirty="0">
                <a:latin typeface="Times New Roman" panose="02020603050405020304" pitchFamily="18" charset="0"/>
                <a:cs typeface="Times New Roman" panose="02020603050405020304" pitchFamily="18" charset="0"/>
              </a:rPr>
              <a:t>3</a:t>
            </a:r>
            <a:r>
              <a:rPr lang="en-AU" altLang="en-US" sz="2200" dirty="0">
                <a:latin typeface="Times New Roman" panose="02020603050405020304" pitchFamily="18" charset="0"/>
                <a:cs typeface="Times New Roman" panose="02020603050405020304" pitchFamily="18" charset="0"/>
              </a:rPr>
              <a:t>=0. Because for even parity , the total of 1’s present must be even.</a:t>
            </a:r>
            <a:endParaRPr lang="en-AU" altLang="en-US" sz="2200" dirty="0">
              <a:latin typeface="Times New Roman" panose="02020603050405020304" pitchFamily="18" charset="0"/>
              <a:cs typeface="Times New Roman" panose="02020603050405020304" pitchFamily="18" charset="0"/>
            </a:endParaRPr>
          </a:p>
          <a:p>
            <a:pPr>
              <a:lnSpc>
                <a:spcPct val="73000"/>
              </a:lnSpc>
            </a:pPr>
            <a:r>
              <a:rPr lang="en-AU" altLang="en-US" sz="2200" dirty="0">
                <a:latin typeface="Times New Roman" panose="02020603050405020304" pitchFamily="18" charset="0"/>
                <a:cs typeface="Times New Roman" panose="02020603050405020304" pitchFamily="18" charset="0"/>
              </a:rPr>
              <a:t>So, all parity bits are 0.</a:t>
            </a:r>
            <a:endParaRPr lang="en-AU" altLang="en-US" sz="2200" dirty="0">
              <a:latin typeface="Times New Roman" panose="02020603050405020304" pitchFamily="18" charset="0"/>
              <a:cs typeface="Times New Roman" panose="02020603050405020304" pitchFamily="18" charset="0"/>
            </a:endParaRPr>
          </a:p>
          <a:p>
            <a:pPr>
              <a:lnSpc>
                <a:spcPct val="73000"/>
              </a:lnSpc>
            </a:pPr>
            <a:r>
              <a:rPr lang="en-AU" altLang="en-US" sz="2200" dirty="0">
                <a:latin typeface="Times New Roman" panose="02020603050405020304" pitchFamily="18" charset="0"/>
                <a:cs typeface="Times New Roman" panose="02020603050405020304" pitchFamily="18" charset="0"/>
              </a:rPr>
              <a:t>Hence , Hamming code is 0 0 1 0 1 1 0 for even parity transmission.</a:t>
            </a:r>
            <a:endParaRPr lang="en-AU" altLang="en-US" sz="2200" dirty="0">
              <a:latin typeface="Times New Roman" panose="02020603050405020304" pitchFamily="18" charset="0"/>
              <a:cs typeface="Times New Roman" panose="02020603050405020304" pitchFamily="18" charset="0"/>
            </a:endParaRPr>
          </a:p>
          <a:p>
            <a:pPr>
              <a:lnSpc>
                <a:spcPct val="73000"/>
              </a:lnSpc>
            </a:pPr>
            <a:r>
              <a:rPr lang="en-AU" altLang="en-US" sz="2200" dirty="0">
                <a:latin typeface="Times New Roman" panose="02020603050405020304" pitchFamily="18" charset="0"/>
                <a:cs typeface="Times New Roman" panose="02020603050405020304" pitchFamily="18" charset="0"/>
              </a:rPr>
              <a:t>For odd parity transmission , Hamming code is 1111110.</a:t>
            </a:r>
            <a:endParaRPr lang="en-AU" altLang="en-US" sz="2200" dirty="0">
              <a:latin typeface="Times New Roman" panose="02020603050405020304" pitchFamily="18" charset="0"/>
              <a:cs typeface="Times New Roman" panose="02020603050405020304" pitchFamily="18" charset="0"/>
            </a:endParaRPr>
          </a:p>
          <a:p>
            <a:pPr>
              <a:lnSpc>
                <a:spcPct val="73000"/>
              </a:lnSpc>
            </a:pPr>
            <a:r>
              <a:rPr lang="en-AU" altLang="en-US" sz="2200" dirty="0">
                <a:latin typeface="Times New Roman" panose="02020603050405020304" pitchFamily="18" charset="0"/>
                <a:cs typeface="Times New Roman" panose="02020603050405020304" pitchFamily="18" charset="0"/>
              </a:rPr>
              <a:t>Since 3 parity bits are there, so total combination values, we have 000, 001, 010, 011, 100, 101, 110, 111.</a:t>
            </a:r>
            <a:endParaRPr lang="en-AU" altLang="en-US" sz="2200" dirty="0">
              <a:latin typeface="Times New Roman" panose="02020603050405020304" pitchFamily="18" charset="0"/>
              <a:cs typeface="Times New Roman" panose="02020603050405020304" pitchFamily="18" charset="0"/>
            </a:endParaRPr>
          </a:p>
          <a:p>
            <a:pPr>
              <a:lnSpc>
                <a:spcPct val="73000"/>
              </a:lnSpc>
            </a:pPr>
            <a:r>
              <a:rPr lang="en-AU" altLang="en-US" sz="2200" dirty="0">
                <a:latin typeface="Times New Roman" panose="02020603050405020304" pitchFamily="18" charset="0"/>
                <a:cs typeface="Times New Roman" panose="02020603050405020304" pitchFamily="18" charset="0"/>
              </a:rPr>
              <a:t>For P</a:t>
            </a:r>
            <a:r>
              <a:rPr lang="en-AU" altLang="en-US" sz="2200" baseline="-25000" dirty="0">
                <a:latin typeface="Times New Roman" panose="02020603050405020304" pitchFamily="18" charset="0"/>
                <a:cs typeface="Times New Roman" panose="02020603050405020304" pitchFamily="18" charset="0"/>
              </a:rPr>
              <a:t>1</a:t>
            </a:r>
            <a:r>
              <a:rPr lang="en-AU" altLang="en-US" sz="2200" dirty="0">
                <a:latin typeface="Times New Roman" panose="02020603050405020304" pitchFamily="18" charset="0"/>
                <a:cs typeface="Times New Roman" panose="02020603050405020304" pitchFamily="18" charset="0"/>
              </a:rPr>
              <a:t>, we have taken which have 1 in 1</a:t>
            </a:r>
            <a:r>
              <a:rPr lang="en-AU" altLang="en-US" sz="2200" baseline="30000" dirty="0">
                <a:latin typeface="Times New Roman" panose="02020603050405020304" pitchFamily="18" charset="0"/>
                <a:cs typeface="Times New Roman" panose="02020603050405020304" pitchFamily="18" charset="0"/>
              </a:rPr>
              <a:t>st</a:t>
            </a:r>
            <a:r>
              <a:rPr lang="en-AU" altLang="en-US" sz="2200" dirty="0">
                <a:latin typeface="Times New Roman" panose="02020603050405020304" pitchFamily="18" charset="0"/>
                <a:cs typeface="Times New Roman" panose="02020603050405020304" pitchFamily="18" charset="0"/>
              </a:rPr>
              <a:t> place in above combinations i.e. 1, 3, 5, 7.</a:t>
            </a:r>
            <a:endParaRPr lang="en-AU" altLang="en-US" sz="2200" dirty="0">
              <a:latin typeface="Times New Roman" panose="02020603050405020304" pitchFamily="18" charset="0"/>
              <a:cs typeface="Times New Roman" panose="02020603050405020304" pitchFamily="18" charset="0"/>
            </a:endParaRPr>
          </a:p>
          <a:p>
            <a:pPr>
              <a:lnSpc>
                <a:spcPct val="73000"/>
              </a:lnSpc>
            </a:pPr>
            <a:r>
              <a:rPr lang="en-AU" altLang="en-US" sz="2200" dirty="0">
                <a:latin typeface="Times New Roman" panose="02020603050405020304" pitchFamily="18" charset="0"/>
                <a:cs typeface="Times New Roman" panose="02020603050405020304" pitchFamily="18" charset="0"/>
              </a:rPr>
              <a:t>For P</a:t>
            </a:r>
            <a:r>
              <a:rPr lang="en-AU" altLang="en-US" sz="2200" baseline="-25000" dirty="0">
                <a:latin typeface="Times New Roman" panose="02020603050405020304" pitchFamily="18" charset="0"/>
                <a:cs typeface="Times New Roman" panose="02020603050405020304" pitchFamily="18" charset="0"/>
              </a:rPr>
              <a:t>2</a:t>
            </a:r>
            <a:r>
              <a:rPr lang="en-AU" altLang="en-US" sz="2200" dirty="0">
                <a:latin typeface="Times New Roman" panose="02020603050405020304" pitchFamily="18" charset="0"/>
                <a:cs typeface="Times New Roman" panose="02020603050405020304" pitchFamily="18" charset="0"/>
              </a:rPr>
              <a:t>, we have taken which have 1 in 2</a:t>
            </a:r>
            <a:r>
              <a:rPr lang="en-AU" altLang="en-US" sz="2200" baseline="30000" dirty="0">
                <a:latin typeface="Times New Roman" panose="02020603050405020304" pitchFamily="18" charset="0"/>
                <a:cs typeface="Times New Roman" panose="02020603050405020304" pitchFamily="18" charset="0"/>
              </a:rPr>
              <a:t>nd</a:t>
            </a:r>
            <a:r>
              <a:rPr lang="en-AU" altLang="en-US" sz="2200" dirty="0">
                <a:latin typeface="Times New Roman" panose="02020603050405020304" pitchFamily="18" charset="0"/>
                <a:cs typeface="Times New Roman" panose="02020603050405020304" pitchFamily="18" charset="0"/>
              </a:rPr>
              <a:t>  place in above combinations i.e. 2, 3, 6, 7.</a:t>
            </a:r>
            <a:endParaRPr lang="en-AU" altLang="en-US" sz="2200" dirty="0">
              <a:latin typeface="Times New Roman" panose="02020603050405020304" pitchFamily="18" charset="0"/>
              <a:cs typeface="Times New Roman" panose="02020603050405020304" pitchFamily="18" charset="0"/>
            </a:endParaRPr>
          </a:p>
          <a:p>
            <a:pPr>
              <a:lnSpc>
                <a:spcPct val="73000"/>
              </a:lnSpc>
            </a:pPr>
            <a:r>
              <a:rPr lang="en-AU" altLang="en-US" sz="2200" dirty="0">
                <a:latin typeface="Times New Roman" panose="02020603050405020304" pitchFamily="18" charset="0"/>
                <a:cs typeface="Times New Roman" panose="02020603050405020304" pitchFamily="18" charset="0"/>
              </a:rPr>
              <a:t>For P</a:t>
            </a:r>
            <a:r>
              <a:rPr lang="en-AU" altLang="en-US" sz="2200" baseline="-25000" dirty="0">
                <a:latin typeface="Times New Roman" panose="02020603050405020304" pitchFamily="18" charset="0"/>
                <a:cs typeface="Times New Roman" panose="02020603050405020304" pitchFamily="18" charset="0"/>
              </a:rPr>
              <a:t>3</a:t>
            </a:r>
            <a:r>
              <a:rPr lang="en-AU" altLang="en-US" sz="2200" dirty="0">
                <a:latin typeface="Times New Roman" panose="02020603050405020304" pitchFamily="18" charset="0"/>
                <a:cs typeface="Times New Roman" panose="02020603050405020304" pitchFamily="18" charset="0"/>
              </a:rPr>
              <a:t>, we have taken which have 1 in 3</a:t>
            </a:r>
            <a:r>
              <a:rPr lang="en-AU" altLang="en-US" sz="2200" baseline="30000" dirty="0">
                <a:latin typeface="Times New Roman" panose="02020603050405020304" pitchFamily="18" charset="0"/>
                <a:cs typeface="Times New Roman" panose="02020603050405020304" pitchFamily="18" charset="0"/>
              </a:rPr>
              <a:t>rd</a:t>
            </a:r>
            <a:r>
              <a:rPr lang="en-AU" altLang="en-US" sz="2200" dirty="0">
                <a:latin typeface="Times New Roman" panose="02020603050405020304" pitchFamily="18" charset="0"/>
                <a:cs typeface="Times New Roman" panose="02020603050405020304" pitchFamily="18" charset="0"/>
              </a:rPr>
              <a:t> place in above combinations i.e. 4, 5, 6, 7.</a:t>
            </a:r>
            <a:endParaRPr lang="en-AU" altLang="en-US" sz="2200" dirty="0">
              <a:latin typeface="Times New Roman" panose="02020603050405020304" pitchFamily="18" charset="0"/>
              <a:cs typeface="Times New Roman" panose="02020603050405020304" pitchFamily="18" charset="0"/>
            </a:endParaRPr>
          </a:p>
          <a:p>
            <a:pPr>
              <a:lnSpc>
                <a:spcPct val="73000"/>
              </a:lnSpc>
            </a:pPr>
            <a:endParaRPr lang="en-AU" altLang="en-US" sz="800" dirty="0">
              <a:latin typeface="Times New Roman" panose="02020603050405020304" pitchFamily="18" charset="0"/>
              <a:cs typeface="Times New Roman" panose="02020603050405020304" pitchFamily="18" charset="0"/>
            </a:endParaRPr>
          </a:p>
          <a:p>
            <a:pPr>
              <a:lnSpc>
                <a:spcPct val="73000"/>
              </a:lnSpc>
            </a:pPr>
            <a:endParaRPr lang="en-AU" altLang="en-US" sz="800" dirty="0">
              <a:latin typeface="Times New Roman" panose="02020603050405020304" pitchFamily="18" charset="0"/>
              <a:cs typeface="Times New Roman" panose="02020603050405020304" pitchFamily="18" charset="0"/>
            </a:endParaRPr>
          </a:p>
          <a:p>
            <a:pPr>
              <a:lnSpc>
                <a:spcPct val="73000"/>
              </a:lnSpc>
            </a:pPr>
            <a:endParaRPr lang="en-AU" altLang="en-US" sz="800" dirty="0">
              <a:latin typeface="Times New Roman" panose="02020603050405020304" pitchFamily="18" charset="0"/>
              <a:cs typeface="Times New Roman" panose="02020603050405020304" pitchFamily="18" charset="0"/>
            </a:endParaRPr>
          </a:p>
          <a:p>
            <a:pPr>
              <a:lnSpc>
                <a:spcPct val="73000"/>
              </a:lnSpc>
            </a:pPr>
            <a:endParaRPr lang="en-AU" altLang="en-US" sz="800" dirty="0"/>
          </a:p>
        </p:txBody>
      </p:sp>
      <p:sp>
        <p:nvSpPr>
          <p:cNvPr id="463876" name="Footer Placeholder 3"/>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463877" name="Slide Number Placeholder 4"/>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64898" name="Title 1"/>
          <p:cNvSpPr>
            <a:spLocks noGrp="1"/>
          </p:cNvSpPr>
          <p:nvPr>
            <p:ph type="title"/>
          </p:nvPr>
        </p:nvSpPr>
        <p:spPr>
          <a:xfrm>
            <a:off x="2232025" y="147638"/>
            <a:ext cx="7185025" cy="1311275"/>
          </a:xfrm>
          <a:ln/>
        </p:spPr>
        <p:txBody>
          <a:bodyPr vert="horz" wrap="square" lIns="0" tIns="0" rIns="0" bIns="0" anchor="ctr"/>
          <a:p>
            <a:r>
              <a:rPr lang="en-AU" altLang="en-US" sz="3600" b="1" dirty="0">
                <a:latin typeface="Times New Roman" panose="02020603050405020304" pitchFamily="18" charset="0"/>
                <a:cs typeface="Times New Roman" panose="02020603050405020304" pitchFamily="18" charset="0"/>
              </a:rPr>
              <a:t>ERROR CORRECTION IN HAMMING CODING</a:t>
            </a:r>
            <a:endParaRPr lang="en-AU" altLang="en-US" sz="3600" b="1" dirty="0">
              <a:latin typeface="Times New Roman" panose="02020603050405020304" pitchFamily="18" charset="0"/>
              <a:ea typeface="Times New Roman" panose="02020603050405020304" pitchFamily="18" charset="0"/>
            </a:endParaRPr>
          </a:p>
        </p:txBody>
      </p:sp>
      <p:sp>
        <p:nvSpPr>
          <p:cNvPr id="464899" name="Content Placeholder 2"/>
          <p:cNvSpPr>
            <a:spLocks noGrp="1"/>
          </p:cNvSpPr>
          <p:nvPr>
            <p:ph idx="1"/>
          </p:nvPr>
        </p:nvSpPr>
        <p:spPr>
          <a:xfrm>
            <a:off x="2160588" y="1474788"/>
            <a:ext cx="7112000" cy="4006850"/>
          </a:xfrm>
          <a:ln/>
        </p:spPr>
        <p:txBody>
          <a:bodyPr vert="horz" wrap="square" lIns="0" tIns="28440" rIns="0" bIns="0" anchor="t"/>
          <a:p>
            <a:pPr marL="0" indent="0">
              <a:lnSpc>
                <a:spcPct val="73000"/>
              </a:lnSpc>
            </a:pPr>
            <a:endParaRPr lang="en-AU" altLang="en-US" sz="2000" dirty="0">
              <a:latin typeface="Times New Roman" panose="02020603050405020304" pitchFamily="18" charset="0"/>
              <a:cs typeface="Times New Roman" panose="02020603050405020304" pitchFamily="18" charset="0"/>
            </a:endParaRPr>
          </a:p>
          <a:p>
            <a:pPr marL="0" indent="0">
              <a:lnSpc>
                <a:spcPct val="73000"/>
              </a:lnSpc>
            </a:pPr>
            <a:endParaRPr lang="en-AU" altLang="en-US" sz="1600" dirty="0">
              <a:latin typeface="Times New Roman" panose="02020603050405020304" pitchFamily="18" charset="0"/>
              <a:cs typeface="Times New Roman" panose="02020603050405020304" pitchFamily="18" charset="0"/>
            </a:endParaRPr>
          </a:p>
          <a:p>
            <a:pPr marL="0" indent="0">
              <a:lnSpc>
                <a:spcPct val="73000"/>
              </a:lnSpc>
            </a:pPr>
            <a:r>
              <a:rPr lang="en-AU" altLang="en-US" sz="1600" dirty="0">
                <a:latin typeface="Times New Roman" panose="02020603050405020304" pitchFamily="18" charset="0"/>
                <a:cs typeface="Times New Roman" panose="02020603050405020304" pitchFamily="18" charset="0"/>
              </a:rPr>
              <a:t>C(7,4) hamming code is received as 1010111. Determine the correct code when even parity is there.</a:t>
            </a:r>
            <a:endParaRPr lang="en-AU" altLang="en-US" sz="1600" dirty="0">
              <a:latin typeface="Times New Roman" panose="02020603050405020304" pitchFamily="18" charset="0"/>
              <a:cs typeface="Times New Roman" panose="02020603050405020304" pitchFamily="18" charset="0"/>
            </a:endParaRPr>
          </a:p>
          <a:p>
            <a:pPr marL="0" indent="0">
              <a:lnSpc>
                <a:spcPct val="73000"/>
              </a:lnSpc>
            </a:pPr>
            <a:r>
              <a:rPr lang="en-AU" altLang="en-US" sz="1600" dirty="0">
                <a:latin typeface="Times New Roman" panose="02020603050405020304" pitchFamily="18" charset="0"/>
                <a:cs typeface="Times New Roman" panose="02020603050405020304" pitchFamily="18" charset="0"/>
              </a:rPr>
              <a:t>Here, no. message bits=4, no. of parity bits=7-4=3.</a:t>
            </a:r>
            <a:endParaRPr lang="en-AU" altLang="en-US" sz="1600" dirty="0">
              <a:latin typeface="Times New Roman" panose="02020603050405020304" pitchFamily="18" charset="0"/>
              <a:cs typeface="Times New Roman" panose="02020603050405020304" pitchFamily="18" charset="0"/>
            </a:endParaRPr>
          </a:p>
          <a:p>
            <a:pPr marL="0" indent="0">
              <a:lnSpc>
                <a:spcPct val="73000"/>
              </a:lnSpc>
            </a:pPr>
            <a:endParaRPr lang="en-AU" altLang="en-US" sz="1600" dirty="0">
              <a:latin typeface="Times New Roman" panose="02020603050405020304" pitchFamily="18" charset="0"/>
              <a:cs typeface="Times New Roman" panose="02020603050405020304" pitchFamily="18" charset="0"/>
            </a:endParaRPr>
          </a:p>
          <a:p>
            <a:pPr marL="0" indent="0">
              <a:lnSpc>
                <a:spcPct val="73000"/>
              </a:lnSpc>
            </a:pPr>
            <a:endParaRPr lang="en-AU" altLang="en-US" sz="1600" dirty="0">
              <a:latin typeface="Times New Roman" panose="02020603050405020304" pitchFamily="18" charset="0"/>
              <a:cs typeface="Times New Roman" panose="02020603050405020304" pitchFamily="18" charset="0"/>
            </a:endParaRPr>
          </a:p>
          <a:p>
            <a:pPr marL="0" indent="0">
              <a:lnSpc>
                <a:spcPct val="73000"/>
              </a:lnSpc>
              <a:buClr>
                <a:srgbClr val="000000"/>
              </a:buClr>
              <a:buSzPct val="100000"/>
              <a:buFont typeface="Wingdings" panose="05000000000000000000" pitchFamily="2" charset="2"/>
              <a:buChar char="§"/>
            </a:pPr>
            <a:r>
              <a:rPr lang="en-AU" altLang="en-US" sz="1600" dirty="0">
                <a:latin typeface="Times New Roman" panose="02020603050405020304" pitchFamily="18" charset="0"/>
                <a:cs typeface="Times New Roman" panose="02020603050405020304" pitchFamily="18" charset="0"/>
              </a:rPr>
              <a:t>Error place depends on the no. of parity bits. So , here error place=E</a:t>
            </a:r>
            <a:r>
              <a:rPr lang="en-AU" altLang="en-US" sz="1600" baseline="-25000" dirty="0">
                <a:latin typeface="Times New Roman" panose="02020603050405020304" pitchFamily="18" charset="0"/>
                <a:cs typeface="Times New Roman" panose="02020603050405020304" pitchFamily="18" charset="0"/>
              </a:rPr>
              <a:t>3 </a:t>
            </a:r>
            <a:r>
              <a:rPr lang="en-AU" altLang="en-US" sz="1600" dirty="0">
                <a:latin typeface="Times New Roman" panose="02020603050405020304" pitchFamily="18" charset="0"/>
                <a:cs typeface="Times New Roman" panose="02020603050405020304" pitchFamily="18" charset="0"/>
              </a:rPr>
              <a:t>E</a:t>
            </a:r>
            <a:r>
              <a:rPr lang="en-AU" altLang="en-US" sz="1600" baseline="-25000" dirty="0">
                <a:latin typeface="Times New Roman" panose="02020603050405020304" pitchFamily="18" charset="0"/>
                <a:cs typeface="Times New Roman" panose="02020603050405020304" pitchFamily="18" charset="0"/>
              </a:rPr>
              <a:t>2 </a:t>
            </a:r>
            <a:r>
              <a:rPr lang="en-AU" altLang="en-US" sz="1600" dirty="0">
                <a:latin typeface="Times New Roman" panose="02020603050405020304" pitchFamily="18" charset="0"/>
                <a:cs typeface="Times New Roman" panose="02020603050405020304" pitchFamily="18" charset="0"/>
              </a:rPr>
              <a:t>E</a:t>
            </a:r>
            <a:r>
              <a:rPr lang="en-AU" altLang="en-US" sz="1600" baseline="-25000" dirty="0">
                <a:latin typeface="Times New Roman" panose="02020603050405020304" pitchFamily="18" charset="0"/>
                <a:cs typeface="Times New Roman" panose="02020603050405020304" pitchFamily="18" charset="0"/>
              </a:rPr>
              <a:t>1.</a:t>
            </a:r>
            <a:endParaRPr lang="en-AU" altLang="en-US" sz="1600" baseline="-25000" dirty="0">
              <a:latin typeface="Times New Roman" panose="02020603050405020304" pitchFamily="18" charset="0"/>
              <a:cs typeface="Times New Roman" panose="02020603050405020304" pitchFamily="18" charset="0"/>
            </a:endParaRPr>
          </a:p>
          <a:p>
            <a:pPr marL="0" indent="0">
              <a:lnSpc>
                <a:spcPct val="73000"/>
              </a:lnSpc>
              <a:buClr>
                <a:srgbClr val="000000"/>
              </a:buClr>
              <a:buSzPct val="100000"/>
              <a:buFont typeface="Wingdings" panose="05000000000000000000" pitchFamily="2" charset="2"/>
              <a:buChar char="§"/>
            </a:pPr>
            <a:r>
              <a:rPr lang="en-AU" altLang="en-US" sz="1600" dirty="0">
                <a:latin typeface="Times New Roman" panose="02020603050405020304" pitchFamily="18" charset="0"/>
                <a:cs typeface="Times New Roman" panose="02020603050405020304" pitchFamily="18" charset="0"/>
              </a:rPr>
              <a:t>E</a:t>
            </a:r>
            <a:r>
              <a:rPr lang="en-AU" altLang="en-US" sz="1600" baseline="-25000" dirty="0">
                <a:latin typeface="Times New Roman" panose="02020603050405020304" pitchFamily="18" charset="0"/>
                <a:cs typeface="Times New Roman" panose="02020603050405020304" pitchFamily="18" charset="0"/>
              </a:rPr>
              <a:t>1</a:t>
            </a:r>
            <a:r>
              <a:rPr lang="en-AU" altLang="en-US" sz="1600" dirty="0">
                <a:latin typeface="Times New Roman" panose="02020603050405020304" pitchFamily="18" charset="0"/>
                <a:cs typeface="Times New Roman" panose="02020603050405020304" pitchFamily="18" charset="0"/>
              </a:rPr>
              <a:t>→ 1, 3, 5,7→ 1 1 1 1, To make even parity, here E</a:t>
            </a:r>
            <a:r>
              <a:rPr lang="en-AU" altLang="en-US" sz="1600" baseline="-25000" dirty="0">
                <a:latin typeface="Times New Roman" panose="02020603050405020304" pitchFamily="18" charset="0"/>
                <a:cs typeface="Times New Roman" panose="02020603050405020304" pitchFamily="18" charset="0"/>
              </a:rPr>
              <a:t>1</a:t>
            </a:r>
            <a:r>
              <a:rPr lang="en-AU" altLang="en-US" sz="1600" dirty="0">
                <a:latin typeface="Times New Roman" panose="02020603050405020304" pitchFamily="18" charset="0"/>
                <a:cs typeface="Times New Roman" panose="02020603050405020304" pitchFamily="18" charset="0"/>
              </a:rPr>
              <a:t>=0 , as four 1’s are present.</a:t>
            </a:r>
            <a:endParaRPr lang="en-AU" altLang="en-US" sz="1600" dirty="0">
              <a:latin typeface="Times New Roman" panose="02020603050405020304" pitchFamily="18" charset="0"/>
              <a:cs typeface="Times New Roman" panose="02020603050405020304" pitchFamily="18" charset="0"/>
            </a:endParaRPr>
          </a:p>
          <a:p>
            <a:pPr marL="0" indent="0">
              <a:lnSpc>
                <a:spcPct val="73000"/>
              </a:lnSpc>
              <a:buClr>
                <a:srgbClr val="000000"/>
              </a:buClr>
              <a:buSzPct val="100000"/>
              <a:buFont typeface="Wingdings" panose="05000000000000000000" pitchFamily="2" charset="2"/>
              <a:buChar char="§"/>
            </a:pPr>
            <a:r>
              <a:rPr lang="en-AU" altLang="en-US" sz="1600" dirty="0">
                <a:latin typeface="Times New Roman" panose="02020603050405020304" pitchFamily="18" charset="0"/>
                <a:cs typeface="Times New Roman" panose="02020603050405020304" pitchFamily="18" charset="0"/>
              </a:rPr>
              <a:t>E</a:t>
            </a:r>
            <a:r>
              <a:rPr lang="en-AU" altLang="en-US" sz="1600" baseline="-25000" dirty="0">
                <a:latin typeface="Times New Roman" panose="02020603050405020304" pitchFamily="18" charset="0"/>
                <a:cs typeface="Times New Roman" panose="02020603050405020304" pitchFamily="18" charset="0"/>
              </a:rPr>
              <a:t>2</a:t>
            </a:r>
            <a:r>
              <a:rPr lang="en-AU" altLang="en-US" sz="1600" dirty="0">
                <a:latin typeface="Times New Roman" panose="02020603050405020304" pitchFamily="18" charset="0"/>
                <a:cs typeface="Times New Roman" panose="02020603050405020304" pitchFamily="18" charset="0"/>
              </a:rPr>
              <a:t>→ 2, 3, 6,7→ 0 1 1 1, To make even parity, here E</a:t>
            </a:r>
            <a:r>
              <a:rPr lang="en-AU" altLang="en-US" sz="1600" baseline="-25000" dirty="0">
                <a:latin typeface="Times New Roman" panose="02020603050405020304" pitchFamily="18" charset="0"/>
                <a:cs typeface="Times New Roman" panose="02020603050405020304" pitchFamily="18" charset="0"/>
              </a:rPr>
              <a:t>2</a:t>
            </a:r>
            <a:r>
              <a:rPr lang="en-AU" altLang="en-US" sz="1600" dirty="0">
                <a:latin typeface="Times New Roman" panose="02020603050405020304" pitchFamily="18" charset="0"/>
                <a:cs typeface="Times New Roman" panose="02020603050405020304" pitchFamily="18" charset="0"/>
              </a:rPr>
              <a:t>=1 , as three 1’s are present.</a:t>
            </a:r>
            <a:endParaRPr lang="en-AU" altLang="en-US" sz="1600" dirty="0">
              <a:latin typeface="Times New Roman" panose="02020603050405020304" pitchFamily="18" charset="0"/>
              <a:cs typeface="Times New Roman" panose="02020603050405020304" pitchFamily="18" charset="0"/>
            </a:endParaRPr>
          </a:p>
          <a:p>
            <a:pPr marL="0" indent="0">
              <a:lnSpc>
                <a:spcPct val="73000"/>
              </a:lnSpc>
              <a:buClr>
                <a:srgbClr val="000000"/>
              </a:buClr>
              <a:buSzPct val="100000"/>
              <a:buFont typeface="Wingdings" panose="05000000000000000000" pitchFamily="2" charset="2"/>
              <a:buChar char="§"/>
            </a:pPr>
            <a:r>
              <a:rPr lang="en-AU" altLang="en-US" sz="1600" dirty="0">
                <a:latin typeface="Times New Roman" panose="02020603050405020304" pitchFamily="18" charset="0"/>
                <a:cs typeface="Times New Roman" panose="02020603050405020304" pitchFamily="18" charset="0"/>
              </a:rPr>
              <a:t>E</a:t>
            </a:r>
            <a:r>
              <a:rPr lang="en-AU" altLang="en-US" sz="1600" baseline="-25000" dirty="0">
                <a:latin typeface="Times New Roman" panose="02020603050405020304" pitchFamily="18" charset="0"/>
                <a:cs typeface="Times New Roman" panose="02020603050405020304" pitchFamily="18" charset="0"/>
              </a:rPr>
              <a:t>3</a:t>
            </a:r>
            <a:r>
              <a:rPr lang="en-AU" altLang="en-US" sz="1600" dirty="0">
                <a:latin typeface="Times New Roman" panose="02020603050405020304" pitchFamily="18" charset="0"/>
                <a:cs typeface="Times New Roman" panose="02020603050405020304" pitchFamily="18" charset="0"/>
              </a:rPr>
              <a:t>→ 4, 5, 6,7→ 0 1 1 1, To make even parity, here E</a:t>
            </a:r>
            <a:r>
              <a:rPr lang="en-AU" altLang="en-US" sz="1600" baseline="-25000" dirty="0">
                <a:latin typeface="Times New Roman" panose="02020603050405020304" pitchFamily="18" charset="0"/>
                <a:cs typeface="Times New Roman" panose="02020603050405020304" pitchFamily="18" charset="0"/>
              </a:rPr>
              <a:t>2</a:t>
            </a:r>
            <a:r>
              <a:rPr lang="en-AU" altLang="en-US" sz="1600" dirty="0">
                <a:latin typeface="Times New Roman" panose="02020603050405020304" pitchFamily="18" charset="0"/>
                <a:cs typeface="Times New Roman" panose="02020603050405020304" pitchFamily="18" charset="0"/>
              </a:rPr>
              <a:t>=1 , as three 1’s are present.</a:t>
            </a:r>
            <a:endParaRPr lang="en-AU" altLang="en-US" sz="1600" dirty="0">
              <a:latin typeface="Times New Roman" panose="02020603050405020304" pitchFamily="18" charset="0"/>
              <a:cs typeface="Times New Roman" panose="02020603050405020304" pitchFamily="18" charset="0"/>
            </a:endParaRPr>
          </a:p>
          <a:p>
            <a:pPr marL="0" indent="0">
              <a:lnSpc>
                <a:spcPct val="73000"/>
              </a:lnSpc>
              <a:buClr>
                <a:srgbClr val="000000"/>
              </a:buClr>
              <a:buSzPct val="100000"/>
              <a:buFont typeface="Wingdings" panose="05000000000000000000" pitchFamily="2" charset="2"/>
              <a:buChar char="§"/>
            </a:pPr>
            <a:endParaRPr lang="en-AU" altLang="en-US" sz="2000" dirty="0">
              <a:latin typeface="Times New Roman" panose="02020603050405020304" pitchFamily="18" charset="0"/>
              <a:cs typeface="Times New Roman" panose="02020603050405020304" pitchFamily="18" charset="0"/>
            </a:endParaRPr>
          </a:p>
          <a:p>
            <a:pPr marL="0" indent="0">
              <a:lnSpc>
                <a:spcPct val="73000"/>
              </a:lnSpc>
              <a:buClr>
                <a:srgbClr val="000000"/>
              </a:buClr>
              <a:buSzPct val="100000"/>
              <a:buFont typeface="Wingdings" panose="05000000000000000000" pitchFamily="2" charset="2"/>
              <a:buChar char="§"/>
            </a:pPr>
            <a:endParaRPr lang="en-AU" altLang="en-US" sz="2000" dirty="0">
              <a:latin typeface="Times New Roman" panose="02020603050405020304" pitchFamily="18" charset="0"/>
              <a:cs typeface="Times New Roman" panose="02020603050405020304" pitchFamily="18" charset="0"/>
            </a:endParaRPr>
          </a:p>
          <a:p>
            <a:pPr marL="0" indent="0">
              <a:lnSpc>
                <a:spcPct val="73000"/>
              </a:lnSpc>
              <a:buClr>
                <a:srgbClr val="000000"/>
              </a:buClr>
              <a:buSzPct val="100000"/>
              <a:buFont typeface="Wingdings" panose="05000000000000000000" pitchFamily="2" charset="2"/>
              <a:buChar char="§"/>
            </a:pPr>
            <a:endParaRPr lang="en-AU" altLang="en-US" sz="2000" dirty="0">
              <a:latin typeface="Times New Roman" panose="02020603050405020304" pitchFamily="18" charset="0"/>
              <a:cs typeface="Times New Roman" panose="02020603050405020304" pitchFamily="18" charset="0"/>
            </a:endParaRPr>
          </a:p>
          <a:p>
            <a:pPr marL="0" indent="0">
              <a:lnSpc>
                <a:spcPct val="73000"/>
              </a:lnSpc>
            </a:pPr>
            <a:endParaRPr lang="en-AU" altLang="en-US" sz="2000" dirty="0">
              <a:latin typeface="Times New Roman" panose="02020603050405020304" pitchFamily="18" charset="0"/>
              <a:ea typeface="Times New Roman" panose="02020603050405020304" pitchFamily="18" charset="0"/>
            </a:endParaRPr>
          </a:p>
        </p:txBody>
      </p:sp>
      <p:graphicFrame>
        <p:nvGraphicFramePr>
          <p:cNvPr id="4" name="Table 4"/>
          <p:cNvGraphicFramePr>
            <a:graphicFrameLocks noGrp="1"/>
          </p:cNvGraphicFramePr>
          <p:nvPr/>
        </p:nvGraphicFramePr>
        <p:xfrm>
          <a:off x="2303463" y="3203575"/>
          <a:ext cx="6721475" cy="406400"/>
        </p:xfrm>
        <a:graphic>
          <a:graphicData uri="http://schemas.openxmlformats.org/drawingml/2006/table">
            <a:tbl>
              <a:tblPr firstRow="1" bandRow="1">
                <a:tableStyleId>{5C22544A-7EE6-4342-B048-85BDC9FD1C3A}</a:tableStyleId>
              </a:tblPr>
              <a:tblGrid>
                <a:gridCol w="960211"/>
                <a:gridCol w="960211"/>
                <a:gridCol w="960211"/>
                <a:gridCol w="960211"/>
                <a:gridCol w="960211"/>
                <a:gridCol w="960211"/>
                <a:gridCol w="960211"/>
              </a:tblGrid>
              <a:tr h="406400">
                <a:tc>
                  <a:txBody>
                    <a:bodyPr/>
                    <a:lstStyle/>
                    <a:p>
                      <a:r>
                        <a:rPr lang="en-AU" sz="2000" dirty="0">
                          <a:latin typeface="Times New Roman" panose="02020603050405020304" pitchFamily="18" charset="0"/>
                          <a:cs typeface="Times New Roman" panose="02020603050405020304" pitchFamily="18" charset="0"/>
                        </a:rPr>
                        <a:t>1</a:t>
                      </a:r>
                      <a:endParaRPr lang="en-AU" sz="2000" dirty="0">
                        <a:latin typeface="Times New Roman" panose="02020603050405020304" pitchFamily="18" charset="0"/>
                        <a:cs typeface="Times New Roman" panose="02020603050405020304" pitchFamily="18" charset="0"/>
                      </a:endParaRPr>
                    </a:p>
                  </a:txBody>
                  <a:tcPr marL="75617" marR="75617" marT="50498" marB="50498"/>
                </a:tc>
                <a:tc>
                  <a:txBody>
                    <a:bodyPr/>
                    <a:lstStyle/>
                    <a:p>
                      <a:r>
                        <a:rPr lang="en-AU" sz="2000" dirty="0">
                          <a:latin typeface="Times New Roman" panose="02020603050405020304" pitchFamily="18" charset="0"/>
                          <a:cs typeface="Times New Roman" panose="02020603050405020304" pitchFamily="18" charset="0"/>
                        </a:rPr>
                        <a:t>0</a:t>
                      </a:r>
                      <a:endParaRPr lang="en-AU" sz="2000" dirty="0">
                        <a:latin typeface="Times New Roman" panose="02020603050405020304" pitchFamily="18" charset="0"/>
                        <a:cs typeface="Times New Roman" panose="02020603050405020304" pitchFamily="18" charset="0"/>
                      </a:endParaRPr>
                    </a:p>
                  </a:txBody>
                  <a:tcPr marL="75617" marR="75617" marT="50498" marB="50498"/>
                </a:tc>
                <a:tc>
                  <a:txBody>
                    <a:bodyPr/>
                    <a:lstStyle/>
                    <a:p>
                      <a:r>
                        <a:rPr lang="en-AU" sz="2000" dirty="0">
                          <a:latin typeface="Times New Roman" panose="02020603050405020304" pitchFamily="18" charset="0"/>
                          <a:cs typeface="Times New Roman" panose="02020603050405020304" pitchFamily="18" charset="0"/>
                        </a:rPr>
                        <a:t>1</a:t>
                      </a:r>
                      <a:endParaRPr lang="en-AU" sz="2000" dirty="0">
                        <a:latin typeface="Times New Roman" panose="02020603050405020304" pitchFamily="18" charset="0"/>
                        <a:cs typeface="Times New Roman" panose="02020603050405020304" pitchFamily="18" charset="0"/>
                      </a:endParaRPr>
                    </a:p>
                  </a:txBody>
                  <a:tcPr marL="75617" marR="75617" marT="50498" marB="50498"/>
                </a:tc>
                <a:tc>
                  <a:txBody>
                    <a:bodyPr/>
                    <a:lstStyle/>
                    <a:p>
                      <a:r>
                        <a:rPr lang="en-AU" sz="2000" dirty="0">
                          <a:latin typeface="Times New Roman" panose="02020603050405020304" pitchFamily="18" charset="0"/>
                          <a:cs typeface="Times New Roman" panose="02020603050405020304" pitchFamily="18" charset="0"/>
                        </a:rPr>
                        <a:t>0</a:t>
                      </a:r>
                      <a:endParaRPr lang="en-AU" sz="2000" dirty="0">
                        <a:latin typeface="Times New Roman" panose="02020603050405020304" pitchFamily="18" charset="0"/>
                        <a:cs typeface="Times New Roman" panose="02020603050405020304" pitchFamily="18" charset="0"/>
                      </a:endParaRPr>
                    </a:p>
                  </a:txBody>
                  <a:tcPr marL="75617" marR="75617" marT="50498" marB="50498"/>
                </a:tc>
                <a:tc>
                  <a:txBody>
                    <a:bodyPr/>
                    <a:lstStyle/>
                    <a:p>
                      <a:r>
                        <a:rPr lang="en-AU" sz="2000" dirty="0">
                          <a:latin typeface="Times New Roman" panose="02020603050405020304" pitchFamily="18" charset="0"/>
                          <a:cs typeface="Times New Roman" panose="02020603050405020304" pitchFamily="18" charset="0"/>
                        </a:rPr>
                        <a:t>1</a:t>
                      </a:r>
                      <a:endParaRPr lang="en-AU" sz="2000" dirty="0">
                        <a:latin typeface="Times New Roman" panose="02020603050405020304" pitchFamily="18" charset="0"/>
                        <a:cs typeface="Times New Roman" panose="02020603050405020304" pitchFamily="18" charset="0"/>
                      </a:endParaRPr>
                    </a:p>
                  </a:txBody>
                  <a:tcPr marL="75617" marR="75617" marT="50498" marB="50498"/>
                </a:tc>
                <a:tc>
                  <a:txBody>
                    <a:bodyPr/>
                    <a:lstStyle/>
                    <a:p>
                      <a:r>
                        <a:rPr lang="en-AU" sz="2000" dirty="0">
                          <a:latin typeface="Times New Roman" panose="02020603050405020304" pitchFamily="18" charset="0"/>
                          <a:cs typeface="Times New Roman" panose="02020603050405020304" pitchFamily="18" charset="0"/>
                        </a:rPr>
                        <a:t>1</a:t>
                      </a:r>
                      <a:endParaRPr lang="en-AU" sz="2000" dirty="0">
                        <a:latin typeface="Times New Roman" panose="02020603050405020304" pitchFamily="18" charset="0"/>
                        <a:cs typeface="Times New Roman" panose="02020603050405020304" pitchFamily="18" charset="0"/>
                      </a:endParaRPr>
                    </a:p>
                  </a:txBody>
                  <a:tcPr marL="75617" marR="75617" marT="50498" marB="50498"/>
                </a:tc>
                <a:tc>
                  <a:txBody>
                    <a:bodyPr/>
                    <a:lstStyle/>
                    <a:p>
                      <a:r>
                        <a:rPr lang="en-AU" sz="2000" dirty="0">
                          <a:latin typeface="Times New Roman" panose="02020603050405020304" pitchFamily="18" charset="0"/>
                          <a:cs typeface="Times New Roman" panose="02020603050405020304" pitchFamily="18" charset="0"/>
                        </a:rPr>
                        <a:t>1</a:t>
                      </a:r>
                      <a:endParaRPr lang="en-AU" sz="2000" dirty="0">
                        <a:latin typeface="Times New Roman" panose="02020603050405020304" pitchFamily="18" charset="0"/>
                        <a:cs typeface="Times New Roman" panose="02020603050405020304" pitchFamily="18" charset="0"/>
                      </a:endParaRPr>
                    </a:p>
                  </a:txBody>
                  <a:tcPr marL="75617" marR="75617" marT="50498" marB="50498"/>
                </a:tc>
              </a:tr>
            </a:tbl>
          </a:graphicData>
        </a:graphic>
      </p:graphicFrame>
      <p:sp>
        <p:nvSpPr>
          <p:cNvPr id="464918" name="Footer Placeholder 4"/>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464919" name="Slide Number Placeholder 5"/>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65922" name="Title 1"/>
          <p:cNvSpPr>
            <a:spLocks noGrp="1"/>
          </p:cNvSpPr>
          <p:nvPr>
            <p:ph type="title"/>
          </p:nvPr>
        </p:nvSpPr>
        <p:spPr>
          <a:xfrm>
            <a:off x="2303463" y="274638"/>
            <a:ext cx="6938962" cy="1311275"/>
          </a:xfrm>
          <a:ln/>
        </p:spPr>
        <p:txBody>
          <a:bodyPr vert="horz" wrap="square" lIns="0" tIns="0" rIns="0" bIns="0" anchor="ctr"/>
          <a:p>
            <a:r>
              <a:rPr lang="en-AU" altLang="en-US" b="1" dirty="0">
                <a:latin typeface="Times New Roman" panose="02020603050405020304" pitchFamily="18" charset="0"/>
                <a:cs typeface="Times New Roman" panose="02020603050405020304" pitchFamily="18" charset="0"/>
              </a:rPr>
              <a:t>CORRECT HAMMING CODE</a:t>
            </a:r>
            <a:endParaRPr lang="en-AU" altLang="en-US" b="1" dirty="0">
              <a:latin typeface="Times New Roman" panose="02020603050405020304" pitchFamily="18" charset="0"/>
              <a:ea typeface="Times New Roman" panose="02020603050405020304" pitchFamily="18" charset="0"/>
            </a:endParaRPr>
          </a:p>
        </p:txBody>
      </p:sp>
      <p:sp>
        <p:nvSpPr>
          <p:cNvPr id="3" name="Content Placeholder 2"/>
          <p:cNvSpPr>
            <a:spLocks noGrp="1"/>
          </p:cNvSpPr>
          <p:nvPr>
            <p:ph idx="1"/>
          </p:nvPr>
        </p:nvSpPr>
        <p:spPr>
          <a:xfrm>
            <a:off x="2303463" y="2266950"/>
            <a:ext cx="6913563" cy="4006850"/>
          </a:xfrm>
        </p:spPr>
        <p:txBody>
          <a:bodyPr vert="horz" wrap="square" lIns="0" tIns="28440" rIns="0" bIns="0" numCol="1" anchor="t" anchorCtr="0" compatLnSpc="1"/>
          <a:lstStyle/>
          <a:p>
            <a:pPr marL="457200" marR="0" lvl="0" indent="-457200" algn="l" defTabSz="449580" rtl="0" eaLnBrk="0" fontAlgn="base" latinLnBrk="0" hangingPunct="0">
              <a:lnSpc>
                <a:spcPct val="93000"/>
              </a:lnSpc>
              <a:spcBef>
                <a:spcPts val="1425"/>
              </a:spcBef>
              <a:spcAft>
                <a:spcPct val="0"/>
              </a:spcAft>
              <a:buClr>
                <a:srgbClr val="000000"/>
              </a:buClr>
              <a:buSzPct val="100000"/>
              <a:buFont typeface="Arial" panose="020B0604020202020204" pitchFamily="34" charset="0"/>
              <a:buChar char="•"/>
              <a:defRPr/>
            </a:pPr>
            <a:r>
              <a:rPr kumimoji="0" lang="en-AU"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Here, error place can be defined as E</a:t>
            </a:r>
            <a:r>
              <a:rPr kumimoji="0" lang="en-AU" sz="3200" b="0" i="0" u="none" strike="noStrike" kern="1200" cap="none" spc="0" normalizeH="0" baseline="-2500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3</a:t>
            </a:r>
            <a:r>
              <a:rPr kumimoji="0" lang="en-AU"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E</a:t>
            </a:r>
            <a:r>
              <a:rPr kumimoji="0" lang="en-AU" sz="3200" b="0" i="0" u="none" strike="noStrike" kern="1200" cap="none" spc="0" normalizeH="0" baseline="-2500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a:t>
            </a:r>
            <a:r>
              <a:rPr kumimoji="0" lang="en-AU"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E</a:t>
            </a:r>
            <a:r>
              <a:rPr kumimoji="0" lang="en-AU" sz="3200" b="0" i="0" u="none" strike="noStrike" kern="1200" cap="none" spc="0" normalizeH="0" baseline="-2500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  </a:t>
            </a:r>
            <a:r>
              <a:rPr kumimoji="0" lang="en-AU"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i.e. 1 1 0 whose decimal equivalent is 6.</a:t>
            </a:r>
            <a:endParaRPr kumimoji="0" lang="en-AU"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457200" marR="0" lvl="0" indent="-457200" algn="l" defTabSz="449580" rtl="0" eaLnBrk="0" fontAlgn="base" latinLnBrk="0" hangingPunct="0">
              <a:lnSpc>
                <a:spcPct val="93000"/>
              </a:lnSpc>
              <a:spcBef>
                <a:spcPts val="1425"/>
              </a:spcBef>
              <a:spcAft>
                <a:spcPct val="0"/>
              </a:spcAft>
              <a:buClr>
                <a:srgbClr val="000000"/>
              </a:buClr>
              <a:buSzPct val="100000"/>
              <a:buFont typeface="Arial" panose="020B0604020202020204" pitchFamily="34" charset="0"/>
              <a:buChar char="•"/>
              <a:defRPr/>
            </a:pPr>
            <a:r>
              <a:rPr kumimoji="0" lang="en-AU"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So, in 6</a:t>
            </a:r>
            <a:r>
              <a:rPr kumimoji="0" lang="en-AU" sz="3200" b="0" i="0" u="none" strike="noStrike" kern="1200" cap="none" spc="0" normalizeH="0" baseline="3000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th</a:t>
            </a:r>
            <a:r>
              <a:rPr kumimoji="0" lang="en-AU"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bit there is an error. Since ‘1’ is received in 6</a:t>
            </a:r>
            <a:r>
              <a:rPr kumimoji="0" lang="en-AU" sz="3200" b="0" i="0" u="none" strike="noStrike" kern="1200" cap="none" spc="0" normalizeH="0" baseline="3000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th</a:t>
            </a:r>
            <a:r>
              <a:rPr kumimoji="0" lang="en-AU"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bit, the corrected bit value in 6</a:t>
            </a:r>
            <a:r>
              <a:rPr kumimoji="0" lang="en-AU" sz="3200" b="0" i="0" u="none" strike="noStrike" kern="1200" cap="none" spc="0" normalizeH="0" baseline="3000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th</a:t>
            </a:r>
            <a:r>
              <a:rPr kumimoji="0" lang="en-AU"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bit is 0.</a:t>
            </a:r>
            <a:endParaRPr kumimoji="0" lang="en-AU"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457200" marR="0" lvl="0" indent="-457200" algn="l" defTabSz="449580" rtl="0" eaLnBrk="0" fontAlgn="base" latinLnBrk="0" hangingPunct="0">
              <a:lnSpc>
                <a:spcPct val="93000"/>
              </a:lnSpc>
              <a:spcBef>
                <a:spcPts val="1425"/>
              </a:spcBef>
              <a:spcAft>
                <a:spcPct val="0"/>
              </a:spcAft>
              <a:buClr>
                <a:srgbClr val="000000"/>
              </a:buClr>
              <a:buSzPct val="100000"/>
              <a:buFont typeface="Arial" panose="020B0604020202020204" pitchFamily="34" charset="0"/>
              <a:buChar char="•"/>
              <a:defRPr/>
            </a:pPr>
            <a:r>
              <a:rPr kumimoji="0" lang="en-AU"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Hence, the corrected Hamming code is 1 0 1 0 1 0 1.</a:t>
            </a:r>
            <a:endParaRPr kumimoji="0" lang="en-AU"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342900" marR="0" lvl="0" indent="-342900" algn="l" defTabSz="449580" rtl="0" eaLnBrk="0" fontAlgn="base" latinLnBrk="0" hangingPunct="0">
              <a:lnSpc>
                <a:spcPct val="93000"/>
              </a:lnSpc>
              <a:spcBef>
                <a:spcPts val="1425"/>
              </a:spcBef>
              <a:spcAft>
                <a:spcPct val="0"/>
              </a:spcAft>
              <a:buClr>
                <a:srgbClr val="000000"/>
              </a:buClr>
              <a:buSzPct val="100000"/>
              <a:buFont typeface="Times New Roman" panose="02020603050405020304" pitchFamily="18" charset="0"/>
              <a:buNone/>
              <a:defRPr/>
            </a:pPr>
            <a:endParaRPr kumimoji="0" lang="en-AU"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65924" name="Footer Placeholder 3"/>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465925" name="Slide Number Placeholder 4"/>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Content Placeholder 2"/>
          <p:cNvSpPr>
            <a:spLocks noGrp="1"/>
          </p:cNvSpPr>
          <p:nvPr>
            <p:ph idx="1"/>
          </p:nvPr>
        </p:nvSpPr>
        <p:spPr>
          <a:xfrm>
            <a:off x="288925" y="1338263"/>
            <a:ext cx="9120188" cy="4006850"/>
          </a:xfrm>
          <a:ln/>
        </p:spPr>
        <p:txBody>
          <a:bodyPr vert="horz" wrap="square" lIns="0" tIns="28440" rIns="0" bIns="0" anchor="t"/>
          <a:p>
            <a:pPr marL="0" indent="0" algn="ctr"/>
            <a:r>
              <a:rPr lang="en-AU" altLang="en-US" sz="4400" dirty="0">
                <a:solidFill>
                  <a:srgbClr val="FF0000"/>
                </a:solidFill>
                <a:latin typeface="Times New Roman" panose="02020603050405020304" pitchFamily="18" charset="0"/>
                <a:cs typeface="Times New Roman" panose="02020603050405020304" pitchFamily="18" charset="0"/>
              </a:rPr>
              <a:t>THANK YOU</a:t>
            </a:r>
            <a:endParaRPr lang="en-AU" altLang="en-US" sz="4400" dirty="0">
              <a:solidFill>
                <a:srgbClr val="FF0000"/>
              </a:solidFill>
              <a:latin typeface="Times New Roman" panose="02020603050405020304" pitchFamily="18" charset="0"/>
              <a:ea typeface="Times New Roman" panose="02020603050405020304" pitchFamily="18" charset="0"/>
            </a:endParaRPr>
          </a:p>
        </p:txBody>
      </p:sp>
      <p:sp>
        <p:nvSpPr>
          <p:cNvPr id="466947"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466948" name="Slide Number Placeholder 3"/>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charRg st="0" end="10"/>
                                            </p:txEl>
                                          </p:spTgt>
                                        </p:tgtEl>
                                        <p:attrNameLst>
                                          <p:attrName>style.visibility</p:attrName>
                                        </p:attrNameLst>
                                      </p:cBhvr>
                                      <p:to>
                                        <p:strVal val="visible"/>
                                      </p:to>
                                    </p:set>
                                    <p:anim calcmode="lin" valueType="num">
                                      <p:cBhvr additive="base">
                                        <p:cTn id="7" dur="500" fill="hold"/>
                                        <p:tgtEl>
                                          <p:spTgt spid="3">
                                            <p:txEl>
                                              <p:charRg st="0" end="1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charRg st="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7346" name="Rectangle 2"/>
          <p:cNvSpPr>
            <a:spLocks noGrp="1"/>
          </p:cNvSpPr>
          <p:nvPr>
            <p:ph type="title"/>
          </p:nvPr>
        </p:nvSpPr>
        <p:spPr>
          <a:xfrm>
            <a:off x="1295400" y="179388"/>
            <a:ext cx="8569325" cy="1260475"/>
          </a:xfrm>
          <a:ln/>
        </p:spPr>
        <p:txBody>
          <a:bodyPr vert="horz" wrap="square" lIns="100794" tIns="50397" rIns="100794" bIns="50397" anchor="t"/>
          <a:p>
            <a:r>
              <a:rPr lang="en-US" altLang="en-US" b="1" dirty="0"/>
              <a:t>Quantization Zones</a:t>
            </a:r>
            <a:endParaRPr lang="en-US" altLang="en-US" b="1" dirty="0"/>
          </a:p>
        </p:txBody>
      </p:sp>
      <p:sp>
        <p:nvSpPr>
          <p:cNvPr id="57347" name="Rectangle 3"/>
          <p:cNvSpPr>
            <a:spLocks noGrp="1"/>
          </p:cNvSpPr>
          <p:nvPr>
            <p:ph idx="1"/>
          </p:nvPr>
        </p:nvSpPr>
        <p:spPr>
          <a:xfrm>
            <a:off x="2160588" y="1763713"/>
            <a:ext cx="7416800" cy="4956175"/>
          </a:xfrm>
          <a:ln/>
        </p:spPr>
        <p:txBody>
          <a:bodyPr vert="horz" wrap="square" lIns="100794" tIns="50397" rIns="100794" bIns="50397" anchor="t"/>
          <a:p>
            <a:pPr>
              <a:lnSpc>
                <a:spcPct val="90000"/>
              </a:lnSpc>
            </a:pPr>
            <a:r>
              <a:rPr lang="en-US" altLang="en-US" dirty="0"/>
              <a:t>Assume we have a voltage signal with amplitutes V</a:t>
            </a:r>
            <a:r>
              <a:rPr lang="en-US" altLang="en-US" baseline="-25000" dirty="0"/>
              <a:t>min</a:t>
            </a:r>
            <a:r>
              <a:rPr lang="en-US" altLang="en-US" dirty="0"/>
              <a:t>=-20V and V</a:t>
            </a:r>
            <a:r>
              <a:rPr lang="en-US" altLang="en-US" baseline="-25000" dirty="0"/>
              <a:t>max</a:t>
            </a:r>
            <a:r>
              <a:rPr lang="en-US" altLang="en-US" dirty="0"/>
              <a:t>=+20V.</a:t>
            </a:r>
            <a:endParaRPr lang="en-US" altLang="en-US" dirty="0"/>
          </a:p>
          <a:p>
            <a:pPr>
              <a:lnSpc>
                <a:spcPct val="90000"/>
              </a:lnSpc>
            </a:pPr>
            <a:r>
              <a:rPr lang="en-US" altLang="en-US" dirty="0"/>
              <a:t>We want to use L=8 quantization levels.</a:t>
            </a:r>
            <a:endParaRPr lang="en-US" altLang="en-US" dirty="0"/>
          </a:p>
          <a:p>
            <a:pPr>
              <a:lnSpc>
                <a:spcPct val="90000"/>
              </a:lnSpc>
            </a:pPr>
            <a:r>
              <a:rPr lang="en-US" altLang="en-US" dirty="0"/>
              <a:t>Zone width</a:t>
            </a:r>
            <a:r>
              <a:rPr lang="en-US" altLang="en-US" dirty="0">
                <a:latin typeface="Symbol" panose="05050102010706020507" pitchFamily="18" charset="2"/>
                <a:sym typeface="Symbol" panose="05050102010706020507" pitchFamily="18" charset="2"/>
              </a:rPr>
              <a:t></a:t>
            </a:r>
            <a:r>
              <a:rPr lang="en-US" altLang="en-US" dirty="0"/>
              <a:t> = (20 - -20)/8 = 5</a:t>
            </a:r>
            <a:endParaRPr lang="en-US" altLang="en-US" dirty="0"/>
          </a:p>
          <a:p>
            <a:pPr>
              <a:lnSpc>
                <a:spcPct val="90000"/>
              </a:lnSpc>
            </a:pPr>
            <a:r>
              <a:rPr lang="en-US" altLang="en-US" dirty="0"/>
              <a:t>The 8 zones are: -20 to -15, -15 to -10, -10 to -5, -5 to 0, 0 to +5, +5 to +10, +10 to +15, +15 to +20</a:t>
            </a:r>
            <a:endParaRPr lang="en-US" altLang="en-US" dirty="0"/>
          </a:p>
          <a:p>
            <a:pPr>
              <a:lnSpc>
                <a:spcPct val="90000"/>
              </a:lnSpc>
            </a:pPr>
            <a:r>
              <a:rPr lang="en-US" altLang="en-US" dirty="0"/>
              <a:t>The midpoints are: -17.5, -12.5, -7.5, -2.5, 2.5, 7.5, 12.5, 17.5</a:t>
            </a:r>
            <a:endParaRPr lang="en-US" altLang="en-US" dirty="0"/>
          </a:p>
        </p:txBody>
      </p:sp>
      <p:sp>
        <p:nvSpPr>
          <p:cNvPr id="57348"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57349"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8370" name="Rectangle 2"/>
          <p:cNvSpPr>
            <a:spLocks noGrp="1"/>
          </p:cNvSpPr>
          <p:nvPr>
            <p:ph type="title"/>
          </p:nvPr>
        </p:nvSpPr>
        <p:spPr>
          <a:xfrm>
            <a:off x="1489075" y="0"/>
            <a:ext cx="8567738" cy="923925"/>
          </a:xfrm>
          <a:ln/>
        </p:spPr>
        <p:txBody>
          <a:bodyPr vert="horz" wrap="square" lIns="100794" tIns="50397" rIns="100794" bIns="50397" anchor="t"/>
          <a:p>
            <a:r>
              <a:rPr lang="en-US" altLang="en-US" b="1" dirty="0"/>
              <a:t>Assigning Codes to Zones</a:t>
            </a:r>
            <a:endParaRPr lang="en-US" altLang="en-US" b="1" dirty="0"/>
          </a:p>
        </p:txBody>
      </p:sp>
      <p:sp>
        <p:nvSpPr>
          <p:cNvPr id="58371" name="Rectangle 3"/>
          <p:cNvSpPr>
            <a:spLocks noGrp="1"/>
          </p:cNvSpPr>
          <p:nvPr>
            <p:ph idx="1"/>
          </p:nvPr>
        </p:nvSpPr>
        <p:spPr>
          <a:xfrm>
            <a:off x="2087563" y="1260475"/>
            <a:ext cx="7489825" cy="5627688"/>
          </a:xfrm>
          <a:ln/>
        </p:spPr>
        <p:txBody>
          <a:bodyPr vert="horz" wrap="square" lIns="100794" tIns="50397" rIns="100794" bIns="50397" anchor="t"/>
          <a:p>
            <a:pPr>
              <a:lnSpc>
                <a:spcPct val="90000"/>
              </a:lnSpc>
            </a:pPr>
            <a:r>
              <a:rPr lang="en-US" altLang="en-US" sz="2400" dirty="0"/>
              <a:t>Each zone is then assigned a binary code.</a:t>
            </a:r>
            <a:endParaRPr lang="en-US" altLang="en-US" sz="2400" dirty="0"/>
          </a:p>
          <a:p>
            <a:pPr>
              <a:lnSpc>
                <a:spcPct val="90000"/>
              </a:lnSpc>
            </a:pPr>
            <a:r>
              <a:rPr lang="en-US" altLang="en-US" sz="2400" dirty="0"/>
              <a:t>The number of bits required to encode the zones, or the number of bits per sample as it is commonly referred to, is obtained as follows: n</a:t>
            </a:r>
            <a:r>
              <a:rPr lang="en-US" altLang="en-US" sz="2400" baseline="-25000" dirty="0"/>
              <a:t>b</a:t>
            </a:r>
            <a:r>
              <a:rPr lang="en-US" altLang="en-US" sz="2400" dirty="0"/>
              <a:t> = log</a:t>
            </a:r>
            <a:r>
              <a:rPr lang="en-US" altLang="en-US" sz="2400" baseline="-25000" dirty="0"/>
              <a:t>2</a:t>
            </a:r>
            <a:r>
              <a:rPr lang="en-US" altLang="en-US" sz="2400" dirty="0"/>
              <a:t> L</a:t>
            </a:r>
            <a:endParaRPr lang="en-US" altLang="en-US" sz="2400" dirty="0"/>
          </a:p>
          <a:p>
            <a:pPr>
              <a:lnSpc>
                <a:spcPct val="90000"/>
              </a:lnSpc>
            </a:pPr>
            <a:r>
              <a:rPr lang="en-US" altLang="en-US" sz="2400" dirty="0"/>
              <a:t>Given our example, n</a:t>
            </a:r>
            <a:r>
              <a:rPr lang="en-US" altLang="en-US" sz="2400" baseline="-25000" dirty="0"/>
              <a:t>b</a:t>
            </a:r>
            <a:r>
              <a:rPr lang="en-US" altLang="en-US" sz="2400" dirty="0"/>
              <a:t> = 3</a:t>
            </a:r>
            <a:endParaRPr lang="en-US" altLang="en-US" sz="2400" dirty="0"/>
          </a:p>
          <a:p>
            <a:pPr>
              <a:lnSpc>
                <a:spcPct val="90000"/>
              </a:lnSpc>
            </a:pPr>
            <a:r>
              <a:rPr lang="en-US" altLang="en-US" sz="2400" dirty="0"/>
              <a:t>The 8 zone (or level) codes are therefore: 000, 001, 010, 011, 100, 101, 110, and 111</a:t>
            </a:r>
            <a:endParaRPr lang="en-US" altLang="en-US" sz="2400" dirty="0"/>
          </a:p>
          <a:p>
            <a:pPr>
              <a:lnSpc>
                <a:spcPct val="90000"/>
              </a:lnSpc>
            </a:pPr>
            <a:r>
              <a:rPr lang="en-US" altLang="en-US" sz="2400" dirty="0"/>
              <a:t>Assigning codes to zones:</a:t>
            </a:r>
            <a:endParaRPr lang="en-US" altLang="en-US" sz="2400" dirty="0"/>
          </a:p>
          <a:p>
            <a:pPr lvl="1">
              <a:lnSpc>
                <a:spcPct val="90000"/>
              </a:lnSpc>
            </a:pPr>
            <a:r>
              <a:rPr lang="en-US" altLang="en-US" sz="2400" dirty="0"/>
              <a:t>000 will refer to zone -20 to -15</a:t>
            </a:r>
            <a:endParaRPr lang="en-US" altLang="en-US" sz="2400" dirty="0"/>
          </a:p>
          <a:p>
            <a:pPr lvl="1">
              <a:lnSpc>
                <a:spcPct val="90000"/>
              </a:lnSpc>
            </a:pPr>
            <a:r>
              <a:rPr lang="en-US" altLang="en-US" sz="2400" dirty="0"/>
              <a:t>001 to zone -15 to -10, etc.</a:t>
            </a:r>
            <a:endParaRPr lang="en-US" altLang="en-US" sz="2400" dirty="0"/>
          </a:p>
        </p:txBody>
      </p:sp>
      <p:sp>
        <p:nvSpPr>
          <p:cNvPr id="58372"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58373"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9394" name="Text Box 4"/>
          <p:cNvSpPr txBox="1"/>
          <p:nvPr/>
        </p:nvSpPr>
        <p:spPr>
          <a:xfrm>
            <a:off x="2303463" y="36513"/>
            <a:ext cx="7777162" cy="1333500"/>
          </a:xfrm>
          <a:prstGeom prst="rect">
            <a:avLst/>
          </a:prstGeom>
          <a:noFill/>
          <a:ln w="9525">
            <a:noFill/>
          </a:ln>
        </p:spPr>
        <p:txBody>
          <a:bodyPr lIns="100794" tIns="50397" rIns="100794" bIns="50397">
            <a:spAutoFit/>
          </a:bodyPr>
          <a:p>
            <a:r>
              <a:rPr lang="en-US" altLang="en-US" sz="4000" b="1" dirty="0">
                <a:solidFill>
                  <a:schemeClr val="tx1"/>
                </a:solidFill>
                <a:latin typeface="Arial" panose="020B0604020202020204" pitchFamily="34" charset="0"/>
              </a:rPr>
              <a:t> Quantization and encoding of a sampled signal</a:t>
            </a:r>
            <a:endParaRPr lang="en-US" altLang="en-US" sz="4000" b="1" dirty="0">
              <a:solidFill>
                <a:schemeClr val="tx1"/>
              </a:solidFill>
              <a:latin typeface="Arial" panose="020B0604020202020204" pitchFamily="34" charset="0"/>
            </a:endParaRPr>
          </a:p>
        </p:txBody>
      </p:sp>
      <p:pic>
        <p:nvPicPr>
          <p:cNvPr id="59395" name="Picture 7"/>
          <p:cNvPicPr>
            <a:picLocks noChangeAspect="1"/>
          </p:cNvPicPr>
          <p:nvPr/>
        </p:nvPicPr>
        <p:blipFill>
          <a:blip r:embed="rId1"/>
          <a:stretch>
            <a:fillRect/>
          </a:stretch>
        </p:blipFill>
        <p:spPr>
          <a:xfrm>
            <a:off x="2232025" y="1763713"/>
            <a:ext cx="7188200" cy="5646737"/>
          </a:xfrm>
          <a:prstGeom prst="rect">
            <a:avLst/>
          </a:prstGeom>
          <a:noFill/>
          <a:ln w="9525">
            <a:noFill/>
          </a:ln>
        </p:spPr>
      </p:pic>
      <p:sp>
        <p:nvSpPr>
          <p:cNvPr id="59396"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59397"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42" name="Rectangle 2"/>
          <p:cNvSpPr>
            <a:spLocks noGrp="1"/>
          </p:cNvSpPr>
          <p:nvPr>
            <p:ph type="title"/>
          </p:nvPr>
        </p:nvSpPr>
        <p:spPr>
          <a:xfrm>
            <a:off x="1079500" y="179388"/>
            <a:ext cx="8569325" cy="1260475"/>
          </a:xfrm>
          <a:ln/>
        </p:spPr>
        <p:txBody>
          <a:bodyPr vert="horz" wrap="square" lIns="100794" tIns="50397" rIns="100794" bIns="50397" anchor="t"/>
          <a:p>
            <a:r>
              <a:rPr lang="en-US" altLang="en-US" dirty="0"/>
              <a:t>Quantization Error</a:t>
            </a:r>
            <a:endParaRPr lang="en-US" altLang="en-US" dirty="0"/>
          </a:p>
        </p:txBody>
      </p:sp>
      <p:sp>
        <p:nvSpPr>
          <p:cNvPr id="61443" name="Rectangle 3"/>
          <p:cNvSpPr>
            <a:spLocks noGrp="1"/>
          </p:cNvSpPr>
          <p:nvPr>
            <p:ph idx="1"/>
          </p:nvPr>
        </p:nvSpPr>
        <p:spPr>
          <a:xfrm>
            <a:off x="2232025" y="1679575"/>
            <a:ext cx="7345363" cy="4956175"/>
          </a:xfrm>
          <a:ln/>
        </p:spPr>
        <p:txBody>
          <a:bodyPr vert="horz" wrap="square" lIns="100794" tIns="50397" rIns="100794" bIns="50397" anchor="t"/>
          <a:p>
            <a:pPr>
              <a:lnSpc>
                <a:spcPct val="90000"/>
              </a:lnSpc>
            </a:pPr>
            <a:r>
              <a:rPr lang="en-US" altLang="en-US" sz="2400" dirty="0"/>
              <a:t>When a signal is quantized, we introduce an error - the coded signal is an approximation of the actual amplitude value.</a:t>
            </a:r>
            <a:endParaRPr lang="en-US" altLang="en-US" sz="2400" dirty="0"/>
          </a:p>
          <a:p>
            <a:pPr>
              <a:lnSpc>
                <a:spcPct val="90000"/>
              </a:lnSpc>
            </a:pPr>
            <a:r>
              <a:rPr lang="en-US" altLang="en-US" sz="2400" dirty="0"/>
              <a:t>The difference between actual and coded value (midpoint) is referred to as the quantization error.</a:t>
            </a:r>
            <a:endParaRPr lang="en-US" altLang="en-US" sz="2400" dirty="0"/>
          </a:p>
          <a:p>
            <a:pPr>
              <a:lnSpc>
                <a:spcPct val="90000"/>
              </a:lnSpc>
            </a:pPr>
            <a:r>
              <a:rPr lang="en-US" altLang="en-US" sz="2400" dirty="0"/>
              <a:t>The more zones, the smaller </a:t>
            </a:r>
            <a:r>
              <a:rPr lang="en-US" altLang="en-US" sz="2400" dirty="0">
                <a:latin typeface="Symbol" panose="05050102010706020507" pitchFamily="18" charset="2"/>
                <a:sym typeface="Symbol" panose="05050102010706020507" pitchFamily="18" charset="2"/>
              </a:rPr>
              <a:t></a:t>
            </a:r>
            <a:r>
              <a:rPr lang="en-US" altLang="en-US" sz="2400" dirty="0"/>
              <a:t> which results in smaller errors.</a:t>
            </a:r>
            <a:endParaRPr lang="en-US" altLang="en-US" sz="2400" dirty="0"/>
          </a:p>
          <a:p>
            <a:pPr>
              <a:lnSpc>
                <a:spcPct val="90000"/>
              </a:lnSpc>
            </a:pPr>
            <a:r>
              <a:rPr lang="en-US" altLang="en-US" sz="2400" dirty="0"/>
              <a:t>BUT, the more zones the more bits required to encode the samples -&gt; higher bit rate</a:t>
            </a:r>
            <a:endParaRPr lang="en-US" altLang="en-US" sz="2400" dirty="0"/>
          </a:p>
        </p:txBody>
      </p:sp>
      <p:sp>
        <p:nvSpPr>
          <p:cNvPr id="61444"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61445"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266" name="Title 1"/>
          <p:cNvSpPr>
            <a:spLocks noGrp="1"/>
          </p:cNvSpPr>
          <p:nvPr>
            <p:ph type="title"/>
          </p:nvPr>
        </p:nvSpPr>
        <p:spPr>
          <a:xfrm>
            <a:off x="490538" y="31750"/>
            <a:ext cx="9066212" cy="1257300"/>
          </a:xfrm>
          <a:ln/>
        </p:spPr>
        <p:txBody>
          <a:bodyPr vert="horz" wrap="square" lIns="0" tIns="0" rIns="0" bIns="0" anchor="ctr"/>
          <a:p>
            <a:r>
              <a:rPr lang="en-US" altLang="en-US" b="1" dirty="0"/>
              <a:t>Block Diagram</a:t>
            </a:r>
            <a:endParaRPr lang="en-US" altLang="en-US" b="1" dirty="0"/>
          </a:p>
        </p:txBody>
      </p:sp>
      <p:sp>
        <p:nvSpPr>
          <p:cNvPr id="11267" name="AutoShape 2" descr="Image result for digital communication block diagram"/>
          <p:cNvSpPr>
            <a:spLocks noChangeAspect="1"/>
          </p:cNvSpPr>
          <p:nvPr/>
        </p:nvSpPr>
        <p:spPr>
          <a:xfrm>
            <a:off x="155575" y="-144462"/>
            <a:ext cx="304800" cy="304800"/>
          </a:xfrm>
          <a:prstGeom prst="rect">
            <a:avLst/>
          </a:prstGeom>
          <a:noFill/>
          <a:ln w="9525">
            <a:noFill/>
          </a:ln>
        </p:spPr>
        <p:txBody>
          <a:bodyPr/>
          <a:p>
            <a:endParaRPr lang="en-US" altLang="en-US" dirty="0">
              <a:latin typeface="Arial" panose="020B0604020202020204" pitchFamily="34" charset="0"/>
            </a:endParaRPr>
          </a:p>
        </p:txBody>
      </p:sp>
      <p:pic>
        <p:nvPicPr>
          <p:cNvPr id="11268" name="Picture 3"/>
          <p:cNvPicPr>
            <a:picLocks noChangeAspect="1"/>
          </p:cNvPicPr>
          <p:nvPr/>
        </p:nvPicPr>
        <p:blipFill>
          <a:blip r:embed="rId1"/>
          <a:stretch>
            <a:fillRect/>
          </a:stretch>
        </p:blipFill>
        <p:spPr>
          <a:xfrm>
            <a:off x="2016125" y="1908175"/>
            <a:ext cx="7561263" cy="5651500"/>
          </a:xfrm>
          <a:prstGeom prst="rect">
            <a:avLst/>
          </a:prstGeom>
          <a:noFill/>
          <a:ln w="9525">
            <a:noFill/>
          </a:ln>
        </p:spPr>
      </p:pic>
      <p:sp>
        <p:nvSpPr>
          <p:cNvPr id="11269" name="Footer Placeholder 4"/>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11270" name="Slide Number Placeholder 5"/>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2466" name="Rectangle 2"/>
          <p:cNvSpPr>
            <a:spLocks noGrp="1"/>
          </p:cNvSpPr>
          <p:nvPr>
            <p:ph type="title"/>
          </p:nvPr>
        </p:nvSpPr>
        <p:spPr>
          <a:xfrm>
            <a:off x="2087563" y="107950"/>
            <a:ext cx="7561262" cy="1008063"/>
          </a:xfrm>
          <a:ln/>
        </p:spPr>
        <p:txBody>
          <a:bodyPr vert="horz" wrap="square" lIns="100794" tIns="50397" rIns="100794" bIns="50397" anchor="t"/>
          <a:p>
            <a:r>
              <a:rPr lang="en-US" altLang="en-US" sz="4000" dirty="0"/>
              <a:t>Quantization Error and SNQR</a:t>
            </a:r>
            <a:endParaRPr lang="en-US" altLang="en-US" sz="4000" dirty="0"/>
          </a:p>
        </p:txBody>
      </p:sp>
      <p:sp>
        <p:nvSpPr>
          <p:cNvPr id="62467" name="Rectangle 3"/>
          <p:cNvSpPr>
            <a:spLocks noGrp="1"/>
          </p:cNvSpPr>
          <p:nvPr>
            <p:ph idx="1"/>
          </p:nvPr>
        </p:nvSpPr>
        <p:spPr>
          <a:xfrm>
            <a:off x="2087563" y="1260475"/>
            <a:ext cx="7237412" cy="5962650"/>
          </a:xfrm>
          <a:ln/>
        </p:spPr>
        <p:txBody>
          <a:bodyPr vert="horz" wrap="square" lIns="100794" tIns="50397" rIns="100794" bIns="50397" anchor="t"/>
          <a:p>
            <a:pPr algn="just">
              <a:lnSpc>
                <a:spcPct val="90000"/>
              </a:lnSpc>
            </a:pPr>
            <a:r>
              <a:rPr lang="en-US" altLang="en-US" sz="2400" dirty="0">
                <a:solidFill>
                  <a:schemeClr val="tx1"/>
                </a:solidFill>
              </a:rPr>
              <a:t>Signals with lower amplitude values will suffer more from quantization error as the error range: </a:t>
            </a:r>
            <a:r>
              <a:rPr lang="en-US" altLang="en-US" sz="2400" dirty="0">
                <a:solidFill>
                  <a:schemeClr val="tx1"/>
                </a:solidFill>
                <a:latin typeface="Symbol" panose="05050102010706020507" pitchFamily="18" charset="2"/>
                <a:sym typeface="Symbol" panose="05050102010706020507" pitchFamily="18" charset="2"/>
              </a:rPr>
              <a:t></a:t>
            </a:r>
            <a:r>
              <a:rPr lang="en-US" altLang="en-US" sz="2400" dirty="0">
                <a:solidFill>
                  <a:schemeClr val="tx1"/>
                </a:solidFill>
              </a:rPr>
              <a:t>/2, is fixed for all signal levels.</a:t>
            </a:r>
            <a:endParaRPr lang="en-US" altLang="en-US" sz="2400" dirty="0">
              <a:solidFill>
                <a:schemeClr val="tx1"/>
              </a:solidFill>
            </a:endParaRPr>
          </a:p>
          <a:p>
            <a:pPr algn="just">
              <a:lnSpc>
                <a:spcPct val="90000"/>
              </a:lnSpc>
            </a:pPr>
            <a:r>
              <a:rPr lang="en-US" altLang="en-US" sz="2400" dirty="0">
                <a:solidFill>
                  <a:schemeClr val="tx1"/>
                </a:solidFill>
              </a:rPr>
              <a:t>Non linear quantization is used to alleviate this problem. Goal is to keep SN</a:t>
            </a:r>
            <a:r>
              <a:rPr lang="en-US" altLang="en-US" sz="2400" baseline="-25000" dirty="0">
                <a:solidFill>
                  <a:schemeClr val="tx1"/>
                </a:solidFill>
              </a:rPr>
              <a:t>Q</a:t>
            </a:r>
            <a:r>
              <a:rPr lang="en-US" altLang="en-US" sz="2400" dirty="0">
                <a:solidFill>
                  <a:schemeClr val="tx1"/>
                </a:solidFill>
              </a:rPr>
              <a:t>R fixed for all sample values. </a:t>
            </a:r>
            <a:endParaRPr lang="en-US" altLang="en-US" sz="2400" dirty="0">
              <a:solidFill>
                <a:schemeClr val="tx1"/>
              </a:solidFill>
            </a:endParaRPr>
          </a:p>
          <a:p>
            <a:pPr>
              <a:lnSpc>
                <a:spcPct val="90000"/>
              </a:lnSpc>
            </a:pPr>
            <a:r>
              <a:rPr lang="en-US" altLang="en-US" sz="2400" dirty="0">
                <a:solidFill>
                  <a:schemeClr val="tx1"/>
                </a:solidFill>
              </a:rPr>
              <a:t>Two approaches:</a:t>
            </a:r>
            <a:endParaRPr lang="en-US" altLang="en-US" sz="2400" dirty="0">
              <a:solidFill>
                <a:schemeClr val="tx1"/>
              </a:solidFill>
            </a:endParaRPr>
          </a:p>
          <a:p>
            <a:pPr lvl="1" algn="just">
              <a:lnSpc>
                <a:spcPct val="90000"/>
              </a:lnSpc>
            </a:pPr>
            <a:r>
              <a:rPr lang="en-US" altLang="en-US" sz="2400" dirty="0">
                <a:solidFill>
                  <a:schemeClr val="tx1"/>
                </a:solidFill>
              </a:rPr>
              <a:t>The quantization levels follow a logarithmic curve. Smaller </a:t>
            </a:r>
            <a:r>
              <a:rPr lang="en-US" altLang="en-US" sz="2400" dirty="0">
                <a:solidFill>
                  <a:schemeClr val="tx1"/>
                </a:solidFill>
                <a:latin typeface="Symbol" panose="05050102010706020507" pitchFamily="18" charset="2"/>
                <a:sym typeface="Symbol" panose="05050102010706020507" pitchFamily="18" charset="2"/>
              </a:rPr>
              <a:t></a:t>
            </a:r>
            <a:r>
              <a:rPr lang="en-US" altLang="en-US" sz="2400" dirty="0">
                <a:solidFill>
                  <a:schemeClr val="tx1"/>
                </a:solidFill>
              </a:rPr>
              <a:t>’s at lower amplitudes and larger</a:t>
            </a:r>
            <a:r>
              <a:rPr lang="en-US" altLang="en-US" sz="2400" dirty="0">
                <a:solidFill>
                  <a:schemeClr val="tx1"/>
                </a:solidFill>
                <a:latin typeface="Symbol" panose="05050102010706020507" pitchFamily="18" charset="2"/>
                <a:sym typeface="Symbol" panose="05050102010706020507" pitchFamily="18" charset="2"/>
              </a:rPr>
              <a:t></a:t>
            </a:r>
            <a:r>
              <a:rPr lang="en-US" altLang="en-US" sz="2400" dirty="0">
                <a:solidFill>
                  <a:schemeClr val="tx1"/>
                </a:solidFill>
              </a:rPr>
              <a:t>’s at higher amplitudes.</a:t>
            </a:r>
            <a:endParaRPr lang="en-US" altLang="en-US" sz="2400" dirty="0">
              <a:solidFill>
                <a:schemeClr val="tx1"/>
              </a:solidFill>
            </a:endParaRPr>
          </a:p>
          <a:p>
            <a:pPr lvl="1" algn="just">
              <a:lnSpc>
                <a:spcPct val="90000"/>
              </a:lnSpc>
            </a:pPr>
            <a:r>
              <a:rPr lang="en-US" altLang="en-US" sz="2400" dirty="0">
                <a:solidFill>
                  <a:schemeClr val="tx1"/>
                </a:solidFill>
              </a:rPr>
              <a:t>Companding: The sample values are compressed at the sender into logarithmic zones, and then expanded at the receiver. The zones are fixed in height. </a:t>
            </a:r>
            <a:endParaRPr lang="en-US" altLang="en-US" sz="2400" dirty="0">
              <a:solidFill>
                <a:schemeClr val="tx1"/>
              </a:solidFill>
            </a:endParaRPr>
          </a:p>
        </p:txBody>
      </p:sp>
      <p:sp>
        <p:nvSpPr>
          <p:cNvPr id="62468"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62469"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3490" name="Rectangle 2"/>
          <p:cNvSpPr>
            <a:spLocks noGrp="1"/>
          </p:cNvSpPr>
          <p:nvPr>
            <p:ph type="title"/>
          </p:nvPr>
        </p:nvSpPr>
        <p:spPr>
          <a:xfrm>
            <a:off x="1152525" y="107950"/>
            <a:ext cx="8567738" cy="1258888"/>
          </a:xfrm>
          <a:ln/>
        </p:spPr>
        <p:txBody>
          <a:bodyPr vert="horz" wrap="square" lIns="100794" tIns="50397" rIns="100794" bIns="50397" anchor="t"/>
          <a:p>
            <a:r>
              <a:rPr lang="en-US" altLang="en-US" dirty="0"/>
              <a:t>Bit rate and bandwidth requirements of PCM</a:t>
            </a:r>
            <a:endParaRPr lang="en-US" altLang="en-US" dirty="0"/>
          </a:p>
        </p:txBody>
      </p:sp>
      <p:sp>
        <p:nvSpPr>
          <p:cNvPr id="63491" name="Rectangle 3"/>
          <p:cNvSpPr>
            <a:spLocks noGrp="1"/>
          </p:cNvSpPr>
          <p:nvPr>
            <p:ph idx="1"/>
          </p:nvPr>
        </p:nvSpPr>
        <p:spPr>
          <a:xfrm>
            <a:off x="2087563" y="2184400"/>
            <a:ext cx="7237412" cy="4535488"/>
          </a:xfrm>
          <a:ln/>
        </p:spPr>
        <p:txBody>
          <a:bodyPr vert="horz" wrap="square" lIns="100794" tIns="50397" rIns="100794" bIns="50397" anchor="t"/>
          <a:p>
            <a:r>
              <a:rPr lang="en-US" altLang="en-US" sz="2600" dirty="0"/>
              <a:t>The bit rate of a PCM signal can be calculated form the number of bits per sample x the sampling rate</a:t>
            </a:r>
            <a:endParaRPr lang="en-US" altLang="en-US" sz="2600" dirty="0"/>
          </a:p>
          <a:p>
            <a:pPr algn="ctr">
              <a:buClr>
                <a:srgbClr val="000000"/>
              </a:buClr>
              <a:buSzPct val="100000"/>
              <a:buFont typeface="Wingdings" panose="05000000000000000000" pitchFamily="2" charset="2"/>
            </a:pPr>
            <a:r>
              <a:rPr lang="en-US" altLang="en-US" sz="2600" dirty="0"/>
              <a:t>Bit rate = n</a:t>
            </a:r>
            <a:r>
              <a:rPr lang="en-US" altLang="en-US" sz="2600" baseline="-25000" dirty="0"/>
              <a:t>b</a:t>
            </a:r>
            <a:r>
              <a:rPr lang="en-US" altLang="en-US" sz="2600" dirty="0"/>
              <a:t> x f</a:t>
            </a:r>
            <a:r>
              <a:rPr lang="en-US" altLang="en-US" sz="2600" baseline="-25000" dirty="0"/>
              <a:t>s</a:t>
            </a:r>
            <a:endParaRPr lang="en-US" altLang="en-US" sz="2600" dirty="0"/>
          </a:p>
          <a:p>
            <a:r>
              <a:rPr lang="en-US" altLang="en-US" sz="2600" dirty="0"/>
              <a:t>The bandwidth required to transmit this signal depends on the type of line encoding used. Refer to previous section for discussion and formulas.</a:t>
            </a:r>
            <a:endParaRPr lang="en-US" altLang="en-US" sz="2600" dirty="0"/>
          </a:p>
          <a:p>
            <a:r>
              <a:rPr lang="en-US" altLang="en-US" sz="2600" dirty="0"/>
              <a:t>A digitized signal will always need more bandwidth than the original analog signal. Price we pay for robustness and other features of digital transmission.</a:t>
            </a:r>
            <a:endParaRPr lang="en-US" altLang="en-US" sz="3100" dirty="0"/>
          </a:p>
        </p:txBody>
      </p:sp>
      <p:sp>
        <p:nvSpPr>
          <p:cNvPr id="63492"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63493"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4514" name="Rectangle 9"/>
          <p:cNvSpPr/>
          <p:nvPr/>
        </p:nvSpPr>
        <p:spPr>
          <a:xfrm>
            <a:off x="2346325" y="1260475"/>
            <a:ext cx="7086600" cy="1531938"/>
          </a:xfrm>
          <a:prstGeom prst="rect">
            <a:avLst/>
          </a:prstGeom>
          <a:noFill/>
          <a:ln w="9525">
            <a:noFill/>
          </a:ln>
        </p:spPr>
        <p:txBody>
          <a:bodyPr lIns="100794" tIns="50397" rIns="100794" bIns="50397">
            <a:spAutoFit/>
          </a:bodyPr>
          <a:p>
            <a:r>
              <a:rPr lang="en-US" altLang="en-US" sz="3100" b="1" i="1" dirty="0">
                <a:solidFill>
                  <a:schemeClr val="tx1"/>
                </a:solidFill>
                <a:latin typeface="Arial" panose="020B0604020202020204" pitchFamily="34" charset="0"/>
              </a:rPr>
              <a:t>We want to digitize the human voice. What is the bit rate, assuming 8 bits per sample?</a:t>
            </a:r>
            <a:endParaRPr lang="en-US" altLang="en-US" sz="3100" b="1" i="1" dirty="0">
              <a:solidFill>
                <a:schemeClr val="tx1"/>
              </a:solidFill>
              <a:latin typeface="Arial" panose="020B0604020202020204" pitchFamily="34" charset="0"/>
            </a:endParaRPr>
          </a:p>
        </p:txBody>
      </p:sp>
      <p:sp>
        <p:nvSpPr>
          <p:cNvPr id="64515" name="Rectangle 10"/>
          <p:cNvSpPr/>
          <p:nvPr/>
        </p:nvSpPr>
        <p:spPr>
          <a:xfrm>
            <a:off x="1871663" y="3108325"/>
            <a:ext cx="7561262" cy="2486025"/>
          </a:xfrm>
          <a:prstGeom prst="rect">
            <a:avLst/>
          </a:prstGeom>
          <a:noFill/>
          <a:ln w="9525">
            <a:noFill/>
          </a:ln>
        </p:spPr>
        <p:txBody>
          <a:bodyPr lIns="100794" tIns="50397" rIns="100794" bIns="50397">
            <a:spAutoFit/>
          </a:bodyPr>
          <a:p>
            <a:pPr algn="just"/>
            <a:r>
              <a:rPr lang="en-US" altLang="en-US" sz="3100" b="1" i="1" dirty="0">
                <a:solidFill>
                  <a:schemeClr val="tx1"/>
                </a:solidFill>
                <a:latin typeface="Arial" panose="020B0604020202020204" pitchFamily="34" charset="0"/>
              </a:rPr>
              <a:t>Solution</a:t>
            </a:r>
            <a:endParaRPr lang="en-US" altLang="en-US" sz="3100" b="1" i="1" dirty="0">
              <a:solidFill>
                <a:schemeClr val="tx1"/>
              </a:solidFill>
              <a:latin typeface="Arial" panose="020B0604020202020204" pitchFamily="34" charset="0"/>
            </a:endParaRPr>
          </a:p>
          <a:p>
            <a:pPr algn="just"/>
            <a:r>
              <a:rPr lang="en-US" altLang="en-US" sz="3100" b="1" i="1" dirty="0">
                <a:solidFill>
                  <a:schemeClr val="tx1"/>
                </a:solidFill>
                <a:latin typeface="Times" pitchFamily="18" charset="0"/>
              </a:rPr>
              <a:t>The human voice normally contains frequencies from 0 to 4000 Hz. So the sampling rate and bit rate are calculated as follows:</a:t>
            </a:r>
            <a:endParaRPr lang="en-US" altLang="en-US" sz="3100" b="1" i="1" dirty="0">
              <a:solidFill>
                <a:schemeClr val="tx1"/>
              </a:solidFill>
              <a:latin typeface="Times" pitchFamily="18" charset="0"/>
            </a:endParaRPr>
          </a:p>
        </p:txBody>
      </p:sp>
      <p:sp>
        <p:nvSpPr>
          <p:cNvPr id="64516" name="Text Box 11"/>
          <p:cNvSpPr txBox="1"/>
          <p:nvPr/>
        </p:nvSpPr>
        <p:spPr>
          <a:xfrm>
            <a:off x="3744913" y="4763"/>
            <a:ext cx="2908300" cy="841375"/>
          </a:xfrm>
          <a:prstGeom prst="rect">
            <a:avLst/>
          </a:prstGeom>
          <a:noFill/>
          <a:ln w="9525">
            <a:noFill/>
          </a:ln>
        </p:spPr>
        <p:txBody>
          <a:bodyPr wrap="none" lIns="100794" tIns="50397" rIns="100794" bIns="50397">
            <a:spAutoFit/>
          </a:bodyPr>
          <a:p>
            <a:r>
              <a:rPr lang="en-US" altLang="en-US" sz="4800" b="1" dirty="0">
                <a:solidFill>
                  <a:schemeClr val="tx1"/>
                </a:solidFill>
                <a:latin typeface="Arial" panose="020B0604020202020204" pitchFamily="34" charset="0"/>
              </a:rPr>
              <a:t>Example</a:t>
            </a:r>
            <a:r>
              <a:rPr lang="en-US" altLang="en-US" sz="4800" b="1" dirty="0">
                <a:solidFill>
                  <a:schemeClr val="hlink"/>
                </a:solidFill>
                <a:latin typeface="Arial" panose="020B0604020202020204" pitchFamily="34" charset="0"/>
              </a:rPr>
              <a:t> </a:t>
            </a:r>
            <a:endParaRPr lang="en-US" altLang="en-US" sz="4800" b="1" dirty="0">
              <a:solidFill>
                <a:schemeClr val="hlink"/>
              </a:solidFill>
              <a:latin typeface="Arial" panose="020B0604020202020204" pitchFamily="34" charset="0"/>
            </a:endParaRPr>
          </a:p>
        </p:txBody>
      </p:sp>
      <p:pic>
        <p:nvPicPr>
          <p:cNvPr id="64517" name="Picture 12"/>
          <p:cNvPicPr>
            <a:picLocks noChangeAspect="1"/>
          </p:cNvPicPr>
          <p:nvPr/>
        </p:nvPicPr>
        <p:blipFill>
          <a:blip r:embed="rId1"/>
          <a:stretch>
            <a:fillRect/>
          </a:stretch>
        </p:blipFill>
        <p:spPr>
          <a:xfrm>
            <a:off x="2400300" y="5903913"/>
            <a:ext cx="5386388" cy="725487"/>
          </a:xfrm>
          <a:prstGeom prst="rect">
            <a:avLst/>
          </a:prstGeom>
          <a:noFill/>
          <a:ln w="57150" cap="flat" cmpd="thickThin">
            <a:solidFill>
              <a:schemeClr val="folHlink"/>
            </a:solidFill>
            <a:prstDash val="solid"/>
            <a:miter/>
            <a:headEnd type="none" w="med" len="med"/>
            <a:tailEnd type="none" w="med" len="med"/>
          </a:ln>
        </p:spPr>
      </p:pic>
      <p:sp>
        <p:nvSpPr>
          <p:cNvPr id="64518"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64519"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6562" name="Rectangle 2"/>
          <p:cNvSpPr>
            <a:spLocks noGrp="1"/>
          </p:cNvSpPr>
          <p:nvPr>
            <p:ph type="title"/>
          </p:nvPr>
        </p:nvSpPr>
        <p:spPr>
          <a:xfrm>
            <a:off x="1079500" y="179388"/>
            <a:ext cx="8569325" cy="1260475"/>
          </a:xfrm>
          <a:ln/>
        </p:spPr>
        <p:txBody>
          <a:bodyPr vert="horz" wrap="square" lIns="100794" tIns="50397" rIns="100794" bIns="50397" anchor="t"/>
          <a:p>
            <a:r>
              <a:rPr lang="en-US" altLang="en-US" b="1" dirty="0"/>
              <a:t>PCM Decoder</a:t>
            </a:r>
            <a:endParaRPr lang="en-US" altLang="en-US" b="1" dirty="0"/>
          </a:p>
        </p:txBody>
      </p:sp>
      <p:sp>
        <p:nvSpPr>
          <p:cNvPr id="66563" name="Rectangle 3"/>
          <p:cNvSpPr>
            <a:spLocks noGrp="1"/>
          </p:cNvSpPr>
          <p:nvPr>
            <p:ph idx="1"/>
          </p:nvPr>
        </p:nvSpPr>
        <p:spPr>
          <a:xfrm>
            <a:off x="2232025" y="2184400"/>
            <a:ext cx="7092950" cy="4535488"/>
          </a:xfrm>
          <a:ln/>
        </p:spPr>
        <p:txBody>
          <a:bodyPr vert="horz" wrap="square" lIns="100794" tIns="50397" rIns="100794" bIns="50397" anchor="t"/>
          <a:p>
            <a:r>
              <a:rPr lang="en-US" altLang="en-US" sz="2400" dirty="0"/>
              <a:t>To recover an analog signal from a digitized signal we follow the following steps:</a:t>
            </a:r>
            <a:endParaRPr lang="en-US" altLang="en-US" sz="2400" dirty="0"/>
          </a:p>
          <a:p>
            <a:pPr lvl="1"/>
            <a:r>
              <a:rPr lang="en-US" altLang="en-US" sz="2400" dirty="0"/>
              <a:t>We use a hold circuit that holds the amplitude value of a pulse till the next pulse arrives.</a:t>
            </a:r>
            <a:endParaRPr lang="en-US" altLang="en-US" sz="2400" dirty="0"/>
          </a:p>
          <a:p>
            <a:pPr lvl="1"/>
            <a:r>
              <a:rPr lang="en-US" altLang="en-US" sz="2400" dirty="0"/>
              <a:t>We pass this signal through a low pass filter with a cutoff frequency that is equal to the highest frequency in the pre-sampled signal.</a:t>
            </a:r>
            <a:endParaRPr lang="en-US" altLang="en-US" sz="2400" dirty="0"/>
          </a:p>
          <a:p>
            <a:r>
              <a:rPr lang="en-US" altLang="en-US" sz="2400" dirty="0"/>
              <a:t>The higher the value of L, the less distorted a signal is recovered.</a:t>
            </a:r>
            <a:endParaRPr lang="en-US" altLang="en-US" sz="2400" dirty="0"/>
          </a:p>
        </p:txBody>
      </p:sp>
      <p:sp>
        <p:nvSpPr>
          <p:cNvPr id="66564"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66565"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7586" name="Text Box 4"/>
          <p:cNvSpPr txBox="1"/>
          <p:nvPr/>
        </p:nvSpPr>
        <p:spPr>
          <a:xfrm>
            <a:off x="1727200" y="125413"/>
            <a:ext cx="8018463" cy="717550"/>
          </a:xfrm>
          <a:prstGeom prst="rect">
            <a:avLst/>
          </a:prstGeom>
          <a:noFill/>
          <a:ln w="9525">
            <a:noFill/>
          </a:ln>
        </p:spPr>
        <p:txBody>
          <a:bodyPr lIns="100794" tIns="50397" rIns="100794" bIns="50397">
            <a:spAutoFit/>
          </a:bodyPr>
          <a:p>
            <a:r>
              <a:rPr lang="en-US" altLang="en-US" sz="2600" b="1" dirty="0">
                <a:solidFill>
                  <a:schemeClr val="folHlink"/>
                </a:solidFill>
                <a:latin typeface="Arial" panose="020B0604020202020204" pitchFamily="34" charset="0"/>
              </a:rPr>
              <a:t> </a:t>
            </a:r>
            <a:r>
              <a:rPr lang="en-US" altLang="en-US" sz="4000" b="1" i="1" dirty="0">
                <a:solidFill>
                  <a:schemeClr val="tx1"/>
                </a:solidFill>
                <a:latin typeface="Arial" panose="020B0604020202020204" pitchFamily="34" charset="0"/>
              </a:rPr>
              <a:t>Components of a PCM decoder</a:t>
            </a:r>
            <a:endParaRPr lang="en-US" altLang="en-US" sz="4000" b="1" i="1" dirty="0">
              <a:solidFill>
                <a:schemeClr val="tx1"/>
              </a:solidFill>
              <a:latin typeface="Arial" panose="020B0604020202020204" pitchFamily="34" charset="0"/>
            </a:endParaRPr>
          </a:p>
        </p:txBody>
      </p:sp>
      <p:pic>
        <p:nvPicPr>
          <p:cNvPr id="67587" name="Picture 6"/>
          <p:cNvPicPr>
            <a:picLocks noChangeAspect="1"/>
          </p:cNvPicPr>
          <p:nvPr/>
        </p:nvPicPr>
        <p:blipFill>
          <a:blip r:embed="rId1"/>
          <a:stretch>
            <a:fillRect/>
          </a:stretch>
        </p:blipFill>
        <p:spPr>
          <a:xfrm>
            <a:off x="2016125" y="2074863"/>
            <a:ext cx="7702550" cy="3721100"/>
          </a:xfrm>
          <a:prstGeom prst="rect">
            <a:avLst/>
          </a:prstGeom>
          <a:noFill/>
          <a:ln w="9525">
            <a:noFill/>
          </a:ln>
        </p:spPr>
      </p:pic>
      <p:sp>
        <p:nvSpPr>
          <p:cNvPr id="67588"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67589"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9634" name="Rectangle 9"/>
          <p:cNvSpPr/>
          <p:nvPr/>
        </p:nvSpPr>
        <p:spPr>
          <a:xfrm>
            <a:off x="2016125" y="1260475"/>
            <a:ext cx="7561263" cy="3548063"/>
          </a:xfrm>
          <a:prstGeom prst="rect">
            <a:avLst/>
          </a:prstGeom>
          <a:noFill/>
          <a:ln w="9525">
            <a:noFill/>
          </a:ln>
        </p:spPr>
        <p:txBody>
          <a:bodyPr lIns="100794" tIns="50397" rIns="100794" bIns="50397">
            <a:spAutoFit/>
          </a:bodyPr>
          <a:p>
            <a:pPr algn="just"/>
            <a:r>
              <a:rPr lang="en-US" altLang="en-US" sz="3200" b="1" dirty="0">
                <a:solidFill>
                  <a:schemeClr val="tx1"/>
                </a:solidFill>
                <a:latin typeface="Arial" panose="020B0604020202020204" pitchFamily="34" charset="0"/>
              </a:rPr>
              <a:t>We have a low-pass analog signal of 4 kHz. If we send the analog signal, we need a channel with a minimum bandwidth of 4 kHz. If we digitize the signal and send 8 bits per sample, we need a channel with a minimum bandwidth of 8 × 4 kHz = 32 kHz.</a:t>
            </a:r>
            <a:endParaRPr lang="en-US" altLang="en-US" sz="3200" b="1" dirty="0">
              <a:solidFill>
                <a:schemeClr val="tx1"/>
              </a:solidFill>
              <a:latin typeface="Arial" panose="020B0604020202020204" pitchFamily="34" charset="0"/>
            </a:endParaRPr>
          </a:p>
        </p:txBody>
      </p:sp>
      <p:sp>
        <p:nvSpPr>
          <p:cNvPr id="69635" name="Text Box 11"/>
          <p:cNvSpPr txBox="1"/>
          <p:nvPr/>
        </p:nvSpPr>
        <p:spPr>
          <a:xfrm>
            <a:off x="3514725" y="60325"/>
            <a:ext cx="2908300" cy="839788"/>
          </a:xfrm>
          <a:prstGeom prst="rect">
            <a:avLst/>
          </a:prstGeom>
          <a:noFill/>
          <a:ln w="9525">
            <a:noFill/>
          </a:ln>
        </p:spPr>
        <p:txBody>
          <a:bodyPr wrap="none" lIns="100794" tIns="50397" rIns="100794" bIns="50397">
            <a:spAutoFit/>
          </a:bodyPr>
          <a:p>
            <a:r>
              <a:rPr lang="en-US" altLang="en-US" sz="4800" b="1" dirty="0">
                <a:solidFill>
                  <a:schemeClr val="tx1"/>
                </a:solidFill>
                <a:latin typeface="Arial" panose="020B0604020202020204" pitchFamily="34" charset="0"/>
              </a:rPr>
              <a:t>Example</a:t>
            </a:r>
            <a:r>
              <a:rPr lang="en-US" altLang="en-US" sz="4800" b="1" i="1" dirty="0">
                <a:solidFill>
                  <a:schemeClr val="hlink"/>
                </a:solidFill>
                <a:latin typeface="Arial" panose="020B0604020202020204" pitchFamily="34" charset="0"/>
              </a:rPr>
              <a:t> </a:t>
            </a:r>
            <a:endParaRPr lang="en-US" altLang="en-US" sz="4800" b="1" i="1" dirty="0">
              <a:solidFill>
                <a:schemeClr val="hlink"/>
              </a:solidFill>
              <a:latin typeface="Arial" panose="020B0604020202020204" pitchFamily="34" charset="0"/>
            </a:endParaRPr>
          </a:p>
        </p:txBody>
      </p:sp>
      <p:sp>
        <p:nvSpPr>
          <p:cNvPr id="69636"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69637"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1682" name="Rectangle 2"/>
          <p:cNvSpPr>
            <a:spLocks noGrp="1"/>
          </p:cNvSpPr>
          <p:nvPr>
            <p:ph type="title"/>
          </p:nvPr>
        </p:nvSpPr>
        <p:spPr>
          <a:xfrm>
            <a:off x="755650" y="671513"/>
            <a:ext cx="8569325" cy="1260475"/>
          </a:xfrm>
          <a:ln/>
        </p:spPr>
        <p:txBody>
          <a:bodyPr vert="horz" wrap="square" lIns="100794" tIns="50397" rIns="100794" bIns="50397" anchor="t"/>
          <a:p>
            <a:r>
              <a:rPr lang="en-US" altLang="en-US" dirty="0"/>
              <a:t>Delta Modulation</a:t>
            </a:r>
            <a:endParaRPr lang="en-US" altLang="en-US" dirty="0"/>
          </a:p>
        </p:txBody>
      </p:sp>
      <p:sp>
        <p:nvSpPr>
          <p:cNvPr id="71683" name="Rectangle 3"/>
          <p:cNvSpPr>
            <a:spLocks noGrp="1"/>
          </p:cNvSpPr>
          <p:nvPr>
            <p:ph idx="1"/>
          </p:nvPr>
        </p:nvSpPr>
        <p:spPr>
          <a:xfrm>
            <a:off x="2663825" y="1679575"/>
            <a:ext cx="6661150" cy="5040313"/>
          </a:xfrm>
          <a:ln/>
        </p:spPr>
        <p:txBody>
          <a:bodyPr vert="horz" wrap="square" lIns="100794" tIns="50397" rIns="100794" bIns="50397" anchor="t"/>
          <a:p>
            <a:pPr>
              <a:lnSpc>
                <a:spcPct val="90000"/>
              </a:lnSpc>
            </a:pPr>
            <a:r>
              <a:rPr lang="en-US" altLang="en-US" sz="2400" dirty="0"/>
              <a:t>This scheme sends only the difference between pulses, if the pulse at time t</a:t>
            </a:r>
            <a:r>
              <a:rPr lang="en-US" altLang="en-US" sz="2400" baseline="-25000" dirty="0"/>
              <a:t>n+1</a:t>
            </a:r>
            <a:r>
              <a:rPr lang="en-US" altLang="en-US" sz="2400" dirty="0"/>
              <a:t> is higher in amplitude value than the pulse at time t</a:t>
            </a:r>
            <a:r>
              <a:rPr lang="en-US" altLang="en-US" sz="2400" baseline="-25000" dirty="0"/>
              <a:t>n</a:t>
            </a:r>
            <a:r>
              <a:rPr lang="en-US" altLang="en-US" sz="2400" dirty="0"/>
              <a:t>, then a single bit, say a “1”, is used to indicate the positive value.</a:t>
            </a:r>
            <a:endParaRPr lang="en-US" altLang="en-US" sz="2400" dirty="0"/>
          </a:p>
          <a:p>
            <a:pPr>
              <a:lnSpc>
                <a:spcPct val="90000"/>
              </a:lnSpc>
            </a:pPr>
            <a:r>
              <a:rPr lang="en-US" altLang="en-US" sz="2400" dirty="0"/>
              <a:t>If the pulse is lower in value, resulting in a negative value, a “0” is used.</a:t>
            </a:r>
            <a:endParaRPr lang="en-US" altLang="en-US" sz="2400" dirty="0"/>
          </a:p>
          <a:p>
            <a:pPr>
              <a:lnSpc>
                <a:spcPct val="90000"/>
              </a:lnSpc>
            </a:pPr>
            <a:r>
              <a:rPr lang="en-US" altLang="en-US" sz="2400" dirty="0"/>
              <a:t>This scheme works well for small changes in signal values between samples.</a:t>
            </a:r>
            <a:endParaRPr lang="en-US" altLang="en-US" sz="2400" dirty="0"/>
          </a:p>
          <a:p>
            <a:pPr>
              <a:lnSpc>
                <a:spcPct val="90000"/>
              </a:lnSpc>
            </a:pPr>
            <a:r>
              <a:rPr lang="en-US" altLang="en-US" sz="2400" dirty="0"/>
              <a:t>If changes in amplitude are large, this will result in large errors.</a:t>
            </a:r>
            <a:endParaRPr lang="en-US" altLang="en-US" sz="2400" dirty="0"/>
          </a:p>
        </p:txBody>
      </p:sp>
      <p:sp>
        <p:nvSpPr>
          <p:cNvPr id="71684"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71685"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2706" name="Text Box 4"/>
          <p:cNvSpPr txBox="1"/>
          <p:nvPr/>
        </p:nvSpPr>
        <p:spPr>
          <a:xfrm>
            <a:off x="2303463" y="179388"/>
            <a:ext cx="7345362" cy="1333500"/>
          </a:xfrm>
          <a:prstGeom prst="rect">
            <a:avLst/>
          </a:prstGeom>
          <a:noFill/>
          <a:ln w="9525">
            <a:noFill/>
          </a:ln>
        </p:spPr>
        <p:txBody>
          <a:bodyPr lIns="100794" tIns="50397" rIns="100794" bIns="50397">
            <a:spAutoFit/>
          </a:bodyPr>
          <a:p>
            <a:r>
              <a:rPr lang="en-US" altLang="en-US" sz="2600" b="1" dirty="0">
                <a:solidFill>
                  <a:schemeClr val="folHlink"/>
                </a:solidFill>
                <a:latin typeface="Arial" panose="020B0604020202020204" pitchFamily="34" charset="0"/>
              </a:rPr>
              <a:t> </a:t>
            </a:r>
            <a:r>
              <a:rPr lang="en-US" altLang="en-US" sz="4000" b="1" i="1" dirty="0">
                <a:solidFill>
                  <a:schemeClr val="tx1"/>
                </a:solidFill>
                <a:latin typeface="Arial" panose="020B0604020202020204" pitchFamily="34" charset="0"/>
              </a:rPr>
              <a:t>The process of delta modulation</a:t>
            </a:r>
            <a:endParaRPr lang="en-US" altLang="en-US" sz="4000" b="1" i="1" dirty="0">
              <a:solidFill>
                <a:schemeClr val="tx1"/>
              </a:solidFill>
              <a:latin typeface="Arial" panose="020B0604020202020204" pitchFamily="34" charset="0"/>
            </a:endParaRPr>
          </a:p>
        </p:txBody>
      </p:sp>
      <p:pic>
        <p:nvPicPr>
          <p:cNvPr id="72707" name="Picture 6"/>
          <p:cNvPicPr>
            <a:picLocks noChangeAspect="1"/>
          </p:cNvPicPr>
          <p:nvPr/>
        </p:nvPicPr>
        <p:blipFill>
          <a:blip r:embed="rId1"/>
          <a:stretch>
            <a:fillRect/>
          </a:stretch>
        </p:blipFill>
        <p:spPr>
          <a:xfrm>
            <a:off x="2303463" y="2316163"/>
            <a:ext cx="6877050" cy="3311525"/>
          </a:xfrm>
          <a:prstGeom prst="rect">
            <a:avLst/>
          </a:prstGeom>
          <a:noFill/>
          <a:ln w="9525">
            <a:noFill/>
          </a:ln>
        </p:spPr>
      </p:pic>
      <p:sp>
        <p:nvSpPr>
          <p:cNvPr id="72708"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72709"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4754" name="Text Box 4"/>
          <p:cNvSpPr txBox="1"/>
          <p:nvPr/>
        </p:nvSpPr>
        <p:spPr>
          <a:xfrm>
            <a:off x="2160588" y="179388"/>
            <a:ext cx="7499350" cy="717550"/>
          </a:xfrm>
          <a:prstGeom prst="rect">
            <a:avLst/>
          </a:prstGeom>
          <a:noFill/>
          <a:ln w="9525">
            <a:noFill/>
          </a:ln>
        </p:spPr>
        <p:txBody>
          <a:bodyPr lIns="100794" tIns="50397" rIns="100794" bIns="50397">
            <a:spAutoFit/>
          </a:bodyPr>
          <a:p>
            <a:r>
              <a:rPr lang="en-US" altLang="en-US" sz="4000" b="1" dirty="0">
                <a:solidFill>
                  <a:schemeClr val="tx1"/>
                </a:solidFill>
                <a:latin typeface="Arial" panose="020B0604020202020204" pitchFamily="34" charset="0"/>
              </a:rPr>
              <a:t>Delta modulation components</a:t>
            </a:r>
            <a:endParaRPr lang="en-US" altLang="en-US" sz="4000" b="1" dirty="0">
              <a:solidFill>
                <a:schemeClr val="tx1"/>
              </a:solidFill>
              <a:latin typeface="Arial" panose="020B0604020202020204" pitchFamily="34" charset="0"/>
            </a:endParaRPr>
          </a:p>
        </p:txBody>
      </p:sp>
      <p:pic>
        <p:nvPicPr>
          <p:cNvPr id="74755" name="Picture 6"/>
          <p:cNvPicPr>
            <a:picLocks noChangeAspect="1"/>
          </p:cNvPicPr>
          <p:nvPr/>
        </p:nvPicPr>
        <p:blipFill>
          <a:blip r:embed="rId1"/>
          <a:stretch>
            <a:fillRect/>
          </a:stretch>
        </p:blipFill>
        <p:spPr>
          <a:xfrm>
            <a:off x="369888" y="2570163"/>
            <a:ext cx="9290050" cy="2805112"/>
          </a:xfrm>
          <a:prstGeom prst="rect">
            <a:avLst/>
          </a:prstGeom>
          <a:noFill/>
          <a:ln w="9525">
            <a:noFill/>
          </a:ln>
        </p:spPr>
      </p:pic>
      <p:sp>
        <p:nvSpPr>
          <p:cNvPr id="74756"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74757"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6802" name="Text Box 4"/>
          <p:cNvSpPr txBox="1"/>
          <p:nvPr/>
        </p:nvSpPr>
        <p:spPr>
          <a:xfrm>
            <a:off x="2232025" y="292100"/>
            <a:ext cx="7345363" cy="655638"/>
          </a:xfrm>
          <a:prstGeom prst="rect">
            <a:avLst/>
          </a:prstGeom>
          <a:noFill/>
          <a:ln w="9525">
            <a:noFill/>
          </a:ln>
        </p:spPr>
        <p:txBody>
          <a:bodyPr lIns="100794" tIns="50397" rIns="100794" bIns="50397">
            <a:spAutoFit/>
          </a:bodyPr>
          <a:p>
            <a:r>
              <a:rPr lang="en-US" altLang="en-US" sz="3600" b="1" i="1" dirty="0">
                <a:solidFill>
                  <a:schemeClr val="tx1"/>
                </a:solidFill>
                <a:latin typeface="Arial" panose="020B0604020202020204" pitchFamily="34" charset="0"/>
              </a:rPr>
              <a:t>Delta demodulation components</a:t>
            </a:r>
            <a:endParaRPr lang="en-US" altLang="en-US" sz="3600" b="1" i="1" dirty="0">
              <a:solidFill>
                <a:schemeClr val="tx1"/>
              </a:solidFill>
              <a:latin typeface="Arial" panose="020B0604020202020204" pitchFamily="34" charset="0"/>
            </a:endParaRPr>
          </a:p>
        </p:txBody>
      </p:sp>
      <p:pic>
        <p:nvPicPr>
          <p:cNvPr id="76803" name="Picture 6"/>
          <p:cNvPicPr>
            <a:picLocks noChangeAspect="1"/>
          </p:cNvPicPr>
          <p:nvPr/>
        </p:nvPicPr>
        <p:blipFill>
          <a:blip r:embed="rId1"/>
          <a:stretch>
            <a:fillRect/>
          </a:stretch>
        </p:blipFill>
        <p:spPr>
          <a:xfrm>
            <a:off x="617538" y="2686050"/>
            <a:ext cx="8455025" cy="2773363"/>
          </a:xfrm>
          <a:prstGeom prst="rect">
            <a:avLst/>
          </a:prstGeom>
          <a:noFill/>
          <a:ln w="9525">
            <a:noFill/>
          </a:ln>
        </p:spPr>
      </p:pic>
      <p:sp>
        <p:nvSpPr>
          <p:cNvPr id="76804"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76805"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290" name="Rectangle 2"/>
          <p:cNvSpPr>
            <a:spLocks noGrp="1"/>
          </p:cNvSpPr>
          <p:nvPr>
            <p:ph type="title"/>
          </p:nvPr>
        </p:nvSpPr>
        <p:spPr>
          <a:ln/>
        </p:spPr>
        <p:txBody>
          <a:bodyPr vert="horz" wrap="square" lIns="0" tIns="0" rIns="0" bIns="0" anchor="ctr"/>
          <a:p>
            <a:r>
              <a:rPr lang="en-US" altLang="en-US" dirty="0"/>
              <a:t>Digital Data System</a:t>
            </a:r>
            <a:endParaRPr lang="en-US" altLang="en-US" dirty="0"/>
          </a:p>
        </p:txBody>
      </p:sp>
      <p:graphicFrame>
        <p:nvGraphicFramePr>
          <p:cNvPr id="12291" name="Object 4"/>
          <p:cNvGraphicFramePr>
            <a:graphicFrameLocks noChangeAspect="1"/>
          </p:cNvGraphicFramePr>
          <p:nvPr>
            <p:ph idx="1"/>
          </p:nvPr>
        </p:nvGraphicFramePr>
        <p:xfrm>
          <a:off x="2160588" y="2266950"/>
          <a:ext cx="7391400" cy="4537075"/>
        </p:xfrm>
        <a:graphic>
          <a:graphicData uri="http://schemas.openxmlformats.org/presentationml/2006/ole">
            <mc:AlternateContent xmlns:mc="http://schemas.openxmlformats.org/markup-compatibility/2006">
              <mc:Choice xmlns:v="urn:schemas-microsoft-com:vml" Requires="v">
                <p:oleObj spid="_x0000_s3077" name="" r:id="rId1" imgW="4572000" imgH="3429000" progId="PowerPoint.Slide.8">
                  <p:embed/>
                </p:oleObj>
              </mc:Choice>
              <mc:Fallback>
                <p:oleObj name="" r:id="rId1" imgW="4572000" imgH="3429000" progId="PowerPoint.Slide.8">
                  <p:embed/>
                  <p:pic>
                    <p:nvPicPr>
                      <p:cNvPr id="0" name="Picture 3076"/>
                      <p:cNvPicPr/>
                      <p:nvPr/>
                    </p:nvPicPr>
                    <p:blipFill>
                      <a:blip r:embed="rId2"/>
                      <a:srcRect/>
                      <a:stretch>
                        <a:fillRect/>
                      </a:stretch>
                    </p:blipFill>
                    <p:spPr>
                      <a:xfrm>
                        <a:off x="2160588" y="2266950"/>
                        <a:ext cx="7391400" cy="4537075"/>
                      </a:xfrm>
                      <a:prstGeom prst="rect">
                        <a:avLst/>
                      </a:prstGeom>
                      <a:noFill/>
                      <a:ln w="38100">
                        <a:miter/>
                      </a:ln>
                    </p:spPr>
                  </p:pic>
                </p:oleObj>
              </mc:Fallback>
            </mc:AlternateContent>
          </a:graphicData>
        </a:graphic>
      </p:graphicFrame>
      <p:sp>
        <p:nvSpPr>
          <p:cNvPr id="12292"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12293"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8850" name="Rectangle 2"/>
          <p:cNvSpPr>
            <a:spLocks noGrp="1"/>
          </p:cNvSpPr>
          <p:nvPr>
            <p:ph type="title"/>
          </p:nvPr>
        </p:nvSpPr>
        <p:spPr>
          <a:xfrm>
            <a:off x="1506538" y="107950"/>
            <a:ext cx="8567737" cy="1258888"/>
          </a:xfrm>
          <a:ln/>
        </p:spPr>
        <p:txBody>
          <a:bodyPr vert="horz" wrap="square" lIns="100794" tIns="50397" rIns="100794" bIns="50397" anchor="t"/>
          <a:p>
            <a:r>
              <a:rPr lang="en-US" altLang="en-US" dirty="0"/>
              <a:t>Delta PCM (DPCM)</a:t>
            </a:r>
            <a:endParaRPr lang="en-US" altLang="en-US" dirty="0"/>
          </a:p>
        </p:txBody>
      </p:sp>
      <p:sp>
        <p:nvSpPr>
          <p:cNvPr id="78851" name="Rectangle 3"/>
          <p:cNvSpPr>
            <a:spLocks noGrp="1"/>
          </p:cNvSpPr>
          <p:nvPr>
            <p:ph idx="1"/>
          </p:nvPr>
        </p:nvSpPr>
        <p:spPr>
          <a:xfrm>
            <a:off x="2160588" y="2051050"/>
            <a:ext cx="7488237" cy="4537075"/>
          </a:xfrm>
          <a:ln/>
        </p:spPr>
        <p:txBody>
          <a:bodyPr vert="horz" wrap="square" lIns="100794" tIns="50397" rIns="100794" bIns="50397" anchor="t"/>
          <a:p>
            <a:r>
              <a:rPr lang="en-US" altLang="en-US" sz="3100" dirty="0"/>
              <a:t>Instead of using one bit to indicate positive and negative differences, we can use more bits -&gt; quantization of the difference.</a:t>
            </a:r>
            <a:endParaRPr lang="en-US" altLang="en-US" sz="3100" dirty="0"/>
          </a:p>
          <a:p>
            <a:r>
              <a:rPr lang="en-US" altLang="en-US" sz="3100" dirty="0"/>
              <a:t>Each bit code is used to represent the value of the difference.</a:t>
            </a:r>
            <a:endParaRPr lang="en-US" altLang="en-US" sz="3100" dirty="0"/>
          </a:p>
          <a:p>
            <a:r>
              <a:rPr lang="en-US" altLang="en-US" sz="3100" dirty="0"/>
              <a:t>The more bits the more levels -&gt; the higher the accuracy.</a:t>
            </a:r>
            <a:endParaRPr lang="en-US" altLang="en-US" sz="3100" dirty="0"/>
          </a:p>
          <a:p>
            <a:endParaRPr lang="en-US" altLang="en-US" sz="3100" dirty="0"/>
          </a:p>
        </p:txBody>
      </p:sp>
      <p:sp>
        <p:nvSpPr>
          <p:cNvPr id="78852"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78853"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59139" name="Text Box 3"/>
          <p:cNvSpPr txBox="1">
            <a:spLocks noChangeArrowheads="1"/>
          </p:cNvSpPr>
          <p:nvPr/>
        </p:nvSpPr>
        <p:spPr bwMode="auto">
          <a:xfrm>
            <a:off x="1881188" y="115888"/>
            <a:ext cx="5981700" cy="639763"/>
          </a:xfrm>
          <a:prstGeom prst="rect">
            <a:avLst/>
          </a:prstGeom>
          <a:noFill/>
          <a:ln>
            <a:noFill/>
          </a:ln>
          <a:effectLst/>
        </p:spPr>
        <p:txBody>
          <a:bodyPr wrap="none" lIns="100794" tIns="50397" rIns="100794" bIns="50397">
            <a:spAutoFit/>
          </a:bodyPr>
          <a:lstStyle/>
          <a:p>
            <a:pPr marR="0" defTabSz="449580">
              <a:buClrTx/>
              <a:buSzTx/>
              <a:buFontTx/>
              <a:defRPr/>
            </a:pPr>
            <a:r>
              <a:rPr kumimoji="0" lang="en-US" sz="3500" b="1" kern="1200" cap="none" spc="0" normalizeH="0" baseline="0" noProof="0" dirty="0">
                <a:effectLst>
                  <a:outerShdw blurRad="38100" dist="38100" dir="2700000" algn="tl">
                    <a:srgbClr val="C0C0C0"/>
                  </a:outerShdw>
                </a:effectLst>
                <a:latin typeface="Times" pitchFamily="18" charset="0"/>
                <a:ea typeface="+mn-ea"/>
                <a:cs typeface="Noto Sans CJK SC Regular" charset="0"/>
              </a:rPr>
              <a:t>   </a:t>
            </a:r>
            <a:r>
              <a:rPr kumimoji="0" lang="en-US" sz="3500" b="1" kern="1200" cap="none" spc="0" normalizeH="0" baseline="0" noProof="0" dirty="0">
                <a:solidFill>
                  <a:schemeClr val="tx1"/>
                </a:solidFill>
                <a:effectLst>
                  <a:outerShdw blurRad="38100" dist="38100" dir="2700000" algn="tl">
                    <a:srgbClr val="C0C0C0"/>
                  </a:outerShdw>
                </a:effectLst>
                <a:latin typeface="Times" pitchFamily="18" charset="0"/>
                <a:ea typeface="+mn-ea"/>
                <a:cs typeface="Noto Sans CJK SC Regular" charset="0"/>
              </a:rPr>
              <a:t>TRANSMISSION MODES</a:t>
            </a:r>
            <a:endParaRPr kumimoji="0" lang="en-US" sz="3500" b="1" kern="1200" cap="none" spc="0" normalizeH="0" baseline="0" noProof="0" dirty="0">
              <a:solidFill>
                <a:schemeClr val="tx1"/>
              </a:solidFill>
              <a:effectLst>
                <a:outerShdw blurRad="38100" dist="38100" dir="2700000" algn="tl">
                  <a:srgbClr val="C0C0C0"/>
                </a:outerShdw>
              </a:effectLst>
              <a:latin typeface="Times" pitchFamily="18" charset="0"/>
              <a:ea typeface="+mn-ea"/>
              <a:cs typeface="Noto Sans CJK SC Regular" charset="0"/>
            </a:endParaRPr>
          </a:p>
        </p:txBody>
      </p:sp>
      <p:sp>
        <p:nvSpPr>
          <p:cNvPr id="79875" name="Text Box 4"/>
          <p:cNvSpPr txBox="1"/>
          <p:nvPr/>
        </p:nvSpPr>
        <p:spPr>
          <a:xfrm>
            <a:off x="9072563" y="7056438"/>
            <a:ext cx="203200" cy="409575"/>
          </a:xfrm>
          <a:prstGeom prst="rect">
            <a:avLst/>
          </a:prstGeom>
          <a:noFill/>
          <a:ln w="9525">
            <a:noFill/>
          </a:ln>
        </p:spPr>
        <p:txBody>
          <a:bodyPr wrap="none" lIns="100794" tIns="50397" rIns="100794" bIns="50397">
            <a:spAutoFit/>
          </a:bodyPr>
          <a:p>
            <a:endParaRPr lang="en-US" altLang="en-US" sz="2000" b="1" dirty="0">
              <a:latin typeface="Arial" panose="020B0604020202020204" pitchFamily="34" charset="0"/>
            </a:endParaRPr>
          </a:p>
        </p:txBody>
      </p:sp>
      <p:sp>
        <p:nvSpPr>
          <p:cNvPr id="859141" name="Rectangle 5"/>
          <p:cNvSpPr>
            <a:spLocks noChangeArrowheads="1"/>
          </p:cNvSpPr>
          <p:nvPr/>
        </p:nvSpPr>
        <p:spPr bwMode="auto">
          <a:xfrm>
            <a:off x="2160588" y="2035175"/>
            <a:ext cx="7248525" cy="2686050"/>
          </a:xfrm>
          <a:prstGeom prst="rect">
            <a:avLst/>
          </a:prstGeom>
          <a:noFill/>
          <a:ln>
            <a:noFill/>
          </a:ln>
          <a:effectLst/>
        </p:spPr>
        <p:txBody>
          <a:bodyPr lIns="100794" tIns="50397" rIns="100794" bIns="50397" anchor="ctr">
            <a:spAutoFit/>
          </a:bodyPr>
          <a:lstStyle/>
          <a:p>
            <a:pPr marL="0" marR="0" lvl="0" indent="0" algn="just" defTabSz="449580" rtl="0" eaLnBrk="1" fontAlgn="base" latinLnBrk="0" hangingPunct="1">
              <a:lnSpc>
                <a:spcPct val="100000"/>
              </a:lnSpc>
              <a:spcBef>
                <a:spcPct val="0"/>
              </a:spcBef>
              <a:spcAft>
                <a:spcPct val="0"/>
              </a:spcAft>
              <a:buClrTx/>
              <a:buSzTx/>
              <a:buFontTx/>
              <a:buNone/>
              <a:defRPr/>
            </a:pPr>
            <a:r>
              <a:rPr kumimoji="0" lang="en-US" sz="24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rPr>
              <a:t>The transmission of binary data across a link can be accomplished in either parallel or serial mode. In parallel mode, multiple bits are sent with each clock tick. In serial mode, 1 bit is sent with each clock tick. While there is only one way to send parallel data, there are three subclasses of serial transmission: asynchronous, synchronous, and isochronous</a:t>
            </a:r>
            <a:r>
              <a:rPr kumimoji="0" lang="en-US" sz="2400" b="1" i="1" u="none" strike="noStrike" kern="1200" cap="none" spc="0" normalizeH="0" baseline="0" noProof="0" dirty="0">
                <a:ln>
                  <a:noFill/>
                </a:ln>
                <a:solidFill>
                  <a:schemeClr val="bg1"/>
                </a:solidFill>
                <a:effectLst>
                  <a:outerShdw blurRad="38100" dist="38100" dir="2700000" algn="tl">
                    <a:srgbClr val="C0C0C0"/>
                  </a:outerShdw>
                </a:effectLst>
                <a:uLnTx/>
                <a:uFillTx/>
                <a:latin typeface="Arial" panose="020B0604020202020204" pitchFamily="34" charset="0"/>
                <a:ea typeface="+mn-ea"/>
                <a:cs typeface="Noto Sans CJK SC Regular" charset="0"/>
              </a:rPr>
              <a:t>.</a:t>
            </a:r>
            <a:endParaRPr kumimoji="0" lang="en-US" sz="2400" b="1" i="1" u="none" strike="noStrike" kern="1200" cap="none" spc="0" normalizeH="0" baseline="0" noProof="0" dirty="0">
              <a:ln>
                <a:noFill/>
              </a:ln>
              <a:solidFill>
                <a:schemeClr val="bg1"/>
              </a:solidFill>
              <a:effectLst>
                <a:outerShdw blurRad="38100" dist="38100" dir="2700000" algn="tl">
                  <a:srgbClr val="C0C0C0"/>
                </a:outerShdw>
              </a:effectLst>
              <a:uLnTx/>
              <a:uFillTx/>
              <a:latin typeface="Arial" panose="020B0604020202020204" pitchFamily="34" charset="0"/>
              <a:ea typeface="+mn-ea"/>
              <a:cs typeface="Noto Sans CJK SC Regular" charset="0"/>
            </a:endParaRPr>
          </a:p>
        </p:txBody>
      </p:sp>
      <p:sp>
        <p:nvSpPr>
          <p:cNvPr id="79877" name="Rectangle 6"/>
          <p:cNvSpPr/>
          <p:nvPr/>
        </p:nvSpPr>
        <p:spPr>
          <a:xfrm>
            <a:off x="2668588" y="5830888"/>
            <a:ext cx="7392987" cy="906462"/>
          </a:xfrm>
          <a:prstGeom prst="rect">
            <a:avLst/>
          </a:prstGeom>
          <a:noFill/>
          <a:ln w="9525">
            <a:noFill/>
          </a:ln>
        </p:spPr>
        <p:txBody>
          <a:bodyPr lIns="100794" tIns="50397" rIns="100794" bIns="50397">
            <a:spAutoFit/>
          </a:bodyPr>
          <a:p>
            <a:pPr>
              <a:buClr>
                <a:schemeClr val="tx1"/>
              </a:buClr>
              <a:buSzPct val="117000"/>
              <a:buFont typeface="Wingdings" panose="05000000000000000000" pitchFamily="2" charset="2"/>
              <a:buChar char="§"/>
            </a:pPr>
            <a:r>
              <a:rPr lang="en-US" altLang="en-US" sz="2600" b="1" dirty="0">
                <a:solidFill>
                  <a:srgbClr val="0033CC"/>
                </a:solidFill>
                <a:latin typeface="Arial" panose="020B0604020202020204" pitchFamily="34" charset="0"/>
              </a:rPr>
              <a:t> </a:t>
            </a:r>
            <a:r>
              <a:rPr lang="en-US" altLang="en-US" sz="2600" b="1" dirty="0">
                <a:solidFill>
                  <a:schemeClr val="tx1"/>
                </a:solidFill>
                <a:latin typeface="Arial" panose="020B0604020202020204" pitchFamily="34" charset="0"/>
              </a:rPr>
              <a:t>Parallel Transmission</a:t>
            </a:r>
            <a:endParaRPr lang="fr-FR" altLang="en-US" sz="2600" b="1" dirty="0">
              <a:solidFill>
                <a:schemeClr val="tx1"/>
              </a:solidFill>
              <a:latin typeface="Arial" panose="020B0604020202020204" pitchFamily="34" charset="0"/>
            </a:endParaRPr>
          </a:p>
          <a:p>
            <a:pPr>
              <a:buClr>
                <a:schemeClr val="tx1"/>
              </a:buClr>
              <a:buSzPct val="117000"/>
              <a:buFont typeface="Wingdings" panose="05000000000000000000" pitchFamily="2" charset="2"/>
              <a:buChar char="§"/>
            </a:pPr>
            <a:r>
              <a:rPr lang="fr-FR" altLang="en-US" sz="2600" b="1" dirty="0">
                <a:solidFill>
                  <a:schemeClr val="tx1"/>
                </a:solidFill>
                <a:latin typeface="Arial" panose="020B0604020202020204" pitchFamily="34" charset="0"/>
              </a:rPr>
              <a:t> Serial Transmission</a:t>
            </a:r>
            <a:endParaRPr lang="en-US" altLang="en-US" sz="2600" b="1" dirty="0">
              <a:solidFill>
                <a:schemeClr val="tx1"/>
              </a:solidFill>
              <a:latin typeface="Arial" panose="020B0604020202020204" pitchFamily="34" charset="0"/>
            </a:endParaRPr>
          </a:p>
        </p:txBody>
      </p:sp>
      <p:sp>
        <p:nvSpPr>
          <p:cNvPr id="859143" name="Text Box 7"/>
          <p:cNvSpPr txBox="1">
            <a:spLocks noChangeArrowheads="1"/>
          </p:cNvSpPr>
          <p:nvPr/>
        </p:nvSpPr>
        <p:spPr bwMode="auto">
          <a:xfrm>
            <a:off x="2303463" y="5040313"/>
            <a:ext cx="6437313" cy="579438"/>
          </a:xfrm>
          <a:prstGeom prst="rect">
            <a:avLst/>
          </a:prstGeom>
          <a:noFill/>
          <a:ln>
            <a:noFill/>
          </a:ln>
          <a:effectLst/>
        </p:spPr>
        <p:txBody>
          <a:bodyPr wrap="none" lIns="100794" tIns="50397" rIns="100794" bIns="50397">
            <a:spAutoFit/>
          </a:bodyPr>
          <a:lstStyle/>
          <a:p>
            <a:pPr marR="0" algn="ctr" defTabSz="449580">
              <a:buClrTx/>
              <a:buSzTx/>
              <a:buFontTx/>
              <a:defRPr/>
            </a:pPr>
            <a:r>
              <a:rPr kumimoji="0" lang="en-US" sz="3100" b="1" i="1" u="sng" kern="1200" cap="none" spc="0" normalizeH="0" baseline="0" noProof="0" dirty="0">
                <a:solidFill>
                  <a:schemeClr val="tx1"/>
                </a:solidFill>
                <a:effectLst>
                  <a:outerShdw blurRad="38100" dist="38100" dir="2700000" algn="tl">
                    <a:srgbClr val="C0C0C0"/>
                  </a:outerShdw>
                </a:effectLst>
                <a:latin typeface="Arial" panose="020B0604020202020204" pitchFamily="34" charset="0"/>
                <a:ea typeface="+mn-ea"/>
                <a:cs typeface="Noto Sans CJK SC Regular" charset="0"/>
              </a:rPr>
              <a:t>Topics discussed in this section</a:t>
            </a:r>
            <a:r>
              <a:rPr kumimoji="0" lang="en-US" sz="3100" b="1" i="1" u="sng" kern="1200" cap="none" spc="0" normalizeH="0" baseline="0" noProof="0" dirty="0">
                <a:solidFill>
                  <a:schemeClr val="hlink"/>
                </a:solidFill>
                <a:effectLst>
                  <a:outerShdw blurRad="38100" dist="38100" dir="2700000" algn="tl">
                    <a:srgbClr val="C0C0C0"/>
                  </a:outerShdw>
                </a:effectLst>
                <a:latin typeface="Arial" panose="020B0604020202020204" pitchFamily="34" charset="0"/>
                <a:ea typeface="+mn-ea"/>
                <a:cs typeface="Noto Sans CJK SC Regular" charset="0"/>
              </a:rPr>
              <a:t>:</a:t>
            </a:r>
            <a:endParaRPr kumimoji="0" lang="en-US" sz="3100" b="1" i="1" u="sng" kern="1200" cap="none" spc="0" normalizeH="0" baseline="0" noProof="0" dirty="0">
              <a:solidFill>
                <a:schemeClr val="hlink"/>
              </a:solidFill>
              <a:effectLst>
                <a:outerShdw blurRad="38100" dist="38100" dir="2700000" algn="tl">
                  <a:srgbClr val="C0C0C0"/>
                </a:outerShdw>
              </a:effectLst>
              <a:latin typeface="Arial" panose="020B0604020202020204" pitchFamily="34" charset="0"/>
              <a:ea typeface="+mn-ea"/>
              <a:cs typeface="Noto Sans CJK SC Regular" charset="0"/>
            </a:endParaRPr>
          </a:p>
        </p:txBody>
      </p:sp>
      <p:sp>
        <p:nvSpPr>
          <p:cNvPr id="79879"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79880"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1922" name="Text Box 4"/>
          <p:cNvSpPr txBox="1"/>
          <p:nvPr/>
        </p:nvSpPr>
        <p:spPr>
          <a:xfrm>
            <a:off x="1836738" y="52388"/>
            <a:ext cx="7991475" cy="717550"/>
          </a:xfrm>
          <a:prstGeom prst="rect">
            <a:avLst/>
          </a:prstGeom>
          <a:noFill/>
          <a:ln w="9525">
            <a:noFill/>
          </a:ln>
        </p:spPr>
        <p:txBody>
          <a:bodyPr lIns="100794" tIns="50397" rIns="100794" bIns="50397">
            <a:spAutoFit/>
          </a:bodyPr>
          <a:p>
            <a:r>
              <a:rPr lang="en-US" altLang="en-US" sz="4000" b="1" dirty="0">
                <a:solidFill>
                  <a:schemeClr val="tx1"/>
                </a:solidFill>
                <a:latin typeface="Arial" panose="020B0604020202020204" pitchFamily="34" charset="0"/>
              </a:rPr>
              <a:t>  </a:t>
            </a:r>
            <a:r>
              <a:rPr lang="en-US" altLang="en-US" sz="4000" b="1" i="1" dirty="0">
                <a:solidFill>
                  <a:schemeClr val="tx1"/>
                </a:solidFill>
                <a:latin typeface="Arial" panose="020B0604020202020204" pitchFamily="34" charset="0"/>
              </a:rPr>
              <a:t>Data transmission and modes</a:t>
            </a:r>
            <a:endParaRPr lang="en-US" altLang="en-US" sz="4000" b="1" i="1" dirty="0">
              <a:solidFill>
                <a:schemeClr val="tx1"/>
              </a:solidFill>
              <a:latin typeface="Arial" panose="020B0604020202020204" pitchFamily="34" charset="0"/>
            </a:endParaRPr>
          </a:p>
        </p:txBody>
      </p:sp>
      <p:pic>
        <p:nvPicPr>
          <p:cNvPr id="81923" name="Picture 6"/>
          <p:cNvPicPr>
            <a:picLocks noChangeAspect="1"/>
          </p:cNvPicPr>
          <p:nvPr/>
        </p:nvPicPr>
        <p:blipFill>
          <a:blip r:embed="rId1"/>
          <a:stretch>
            <a:fillRect/>
          </a:stretch>
        </p:blipFill>
        <p:spPr>
          <a:xfrm>
            <a:off x="388938" y="2254250"/>
            <a:ext cx="9271000" cy="3373438"/>
          </a:xfrm>
          <a:prstGeom prst="rect">
            <a:avLst/>
          </a:prstGeom>
          <a:noFill/>
          <a:ln w="9525">
            <a:noFill/>
          </a:ln>
        </p:spPr>
      </p:pic>
      <p:sp>
        <p:nvSpPr>
          <p:cNvPr id="81924"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81925"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3970" name="Text Box 4"/>
          <p:cNvSpPr txBox="1"/>
          <p:nvPr/>
        </p:nvSpPr>
        <p:spPr>
          <a:xfrm>
            <a:off x="2879725" y="282575"/>
            <a:ext cx="5102225" cy="655638"/>
          </a:xfrm>
          <a:prstGeom prst="rect">
            <a:avLst/>
          </a:prstGeom>
          <a:noFill/>
          <a:ln w="9525">
            <a:noFill/>
          </a:ln>
        </p:spPr>
        <p:txBody>
          <a:bodyPr wrap="none" lIns="100794" tIns="50397" rIns="100794" bIns="50397">
            <a:spAutoFit/>
          </a:bodyPr>
          <a:p>
            <a:r>
              <a:rPr lang="en-US" altLang="en-US" sz="3600" b="1" dirty="0">
                <a:solidFill>
                  <a:schemeClr val="tx1"/>
                </a:solidFill>
                <a:latin typeface="Arial" panose="020B0604020202020204" pitchFamily="34" charset="0"/>
              </a:rPr>
              <a:t>  </a:t>
            </a:r>
            <a:r>
              <a:rPr lang="en-US" altLang="en-US" sz="3600" b="1" i="1" dirty="0">
                <a:solidFill>
                  <a:schemeClr val="tx1"/>
                </a:solidFill>
                <a:latin typeface="Arial" panose="020B0604020202020204" pitchFamily="34" charset="0"/>
              </a:rPr>
              <a:t>Parallel transmission</a:t>
            </a:r>
            <a:endParaRPr lang="en-US" altLang="en-US" sz="3600" b="1" i="1" dirty="0">
              <a:solidFill>
                <a:schemeClr val="tx1"/>
              </a:solidFill>
              <a:latin typeface="Arial" panose="020B0604020202020204" pitchFamily="34" charset="0"/>
            </a:endParaRPr>
          </a:p>
        </p:txBody>
      </p:sp>
      <p:pic>
        <p:nvPicPr>
          <p:cNvPr id="83971" name="Picture 6"/>
          <p:cNvPicPr>
            <a:picLocks noChangeAspect="1"/>
          </p:cNvPicPr>
          <p:nvPr/>
        </p:nvPicPr>
        <p:blipFill>
          <a:blip r:embed="rId1"/>
          <a:stretch>
            <a:fillRect/>
          </a:stretch>
        </p:blipFill>
        <p:spPr>
          <a:xfrm>
            <a:off x="2592388" y="2144713"/>
            <a:ext cx="6480175" cy="3778250"/>
          </a:xfrm>
          <a:prstGeom prst="rect">
            <a:avLst/>
          </a:prstGeom>
          <a:noFill/>
          <a:ln w="9525">
            <a:noFill/>
          </a:ln>
        </p:spPr>
      </p:pic>
      <p:sp>
        <p:nvSpPr>
          <p:cNvPr id="83972"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83973"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6018" name="Text Box 4"/>
          <p:cNvSpPr txBox="1"/>
          <p:nvPr/>
        </p:nvSpPr>
        <p:spPr>
          <a:xfrm>
            <a:off x="3311525" y="338138"/>
            <a:ext cx="5124450" cy="717550"/>
          </a:xfrm>
          <a:prstGeom prst="rect">
            <a:avLst/>
          </a:prstGeom>
          <a:noFill/>
          <a:ln w="9525">
            <a:noFill/>
          </a:ln>
        </p:spPr>
        <p:txBody>
          <a:bodyPr wrap="none" lIns="100794" tIns="50397" rIns="100794" bIns="50397">
            <a:spAutoFit/>
          </a:bodyPr>
          <a:p>
            <a:r>
              <a:rPr lang="en-US" altLang="en-US" sz="2600" b="1" dirty="0">
                <a:solidFill>
                  <a:schemeClr val="folHlink"/>
                </a:solidFill>
                <a:latin typeface="Arial" panose="020B0604020202020204" pitchFamily="34" charset="0"/>
              </a:rPr>
              <a:t>  </a:t>
            </a:r>
            <a:r>
              <a:rPr lang="en-US" altLang="en-US" sz="4000" b="1" i="1" dirty="0">
                <a:solidFill>
                  <a:schemeClr val="tx1"/>
                </a:solidFill>
                <a:latin typeface="Arial" panose="020B0604020202020204" pitchFamily="34" charset="0"/>
              </a:rPr>
              <a:t>Serial transmission</a:t>
            </a:r>
            <a:endParaRPr lang="en-US" altLang="en-US" sz="4000" b="1" i="1" dirty="0">
              <a:solidFill>
                <a:schemeClr val="tx1"/>
              </a:solidFill>
              <a:latin typeface="Arial" panose="020B0604020202020204" pitchFamily="34" charset="0"/>
            </a:endParaRPr>
          </a:p>
        </p:txBody>
      </p:sp>
      <p:pic>
        <p:nvPicPr>
          <p:cNvPr id="86019" name="Picture 6"/>
          <p:cNvPicPr>
            <a:picLocks noChangeAspect="1"/>
          </p:cNvPicPr>
          <p:nvPr/>
        </p:nvPicPr>
        <p:blipFill>
          <a:blip r:embed="rId1"/>
          <a:stretch>
            <a:fillRect/>
          </a:stretch>
        </p:blipFill>
        <p:spPr>
          <a:xfrm>
            <a:off x="2232025" y="1979613"/>
            <a:ext cx="6985000" cy="3741737"/>
          </a:xfrm>
          <a:prstGeom prst="rect">
            <a:avLst/>
          </a:prstGeom>
          <a:noFill/>
          <a:ln w="9525">
            <a:noFill/>
          </a:ln>
        </p:spPr>
      </p:pic>
      <p:sp>
        <p:nvSpPr>
          <p:cNvPr id="86020"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86021"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8066" name="Rectangle 2"/>
          <p:cNvSpPr/>
          <p:nvPr/>
        </p:nvSpPr>
        <p:spPr>
          <a:xfrm>
            <a:off x="404813" y="119063"/>
            <a:ext cx="482600" cy="523875"/>
          </a:xfrm>
          <a:prstGeom prst="rect">
            <a:avLst/>
          </a:prstGeom>
          <a:solidFill>
            <a:schemeClr val="accent2"/>
          </a:solidFill>
          <a:ln w="9525">
            <a:noFill/>
          </a:ln>
        </p:spPr>
        <p:txBody>
          <a:bodyPr wrap="none" lIns="100794" tIns="50397" rIns="100794" bIns="50397" anchor="ctr"/>
          <a:p>
            <a:pPr algn="ctr" eaLnBrk="1" hangingPunct="1"/>
            <a:endParaRPr lang="en-US" altLang="en-US" sz="2600" dirty="0">
              <a:latin typeface="Tahoma" panose="020B0604030504040204" pitchFamily="34" charset="0"/>
            </a:endParaRPr>
          </a:p>
        </p:txBody>
      </p:sp>
      <p:sp>
        <p:nvSpPr>
          <p:cNvPr id="88067" name="Rectangle 3"/>
          <p:cNvSpPr/>
          <p:nvPr/>
        </p:nvSpPr>
        <p:spPr>
          <a:xfrm>
            <a:off x="825500" y="119063"/>
            <a:ext cx="363538" cy="523875"/>
          </a:xfrm>
          <a:prstGeom prst="rect">
            <a:avLst/>
          </a:prstGeom>
          <a:gradFill rotWithShape="0">
            <a:gsLst>
              <a:gs pos="0">
                <a:schemeClr val="accent2"/>
              </a:gs>
              <a:gs pos="100000">
                <a:schemeClr val="bg1"/>
              </a:gs>
            </a:gsLst>
            <a:lin ang="0" scaled="1"/>
            <a:tileRect/>
          </a:gradFill>
          <a:ln w="9525">
            <a:noFill/>
          </a:ln>
        </p:spPr>
        <p:txBody>
          <a:bodyPr wrap="none" lIns="100794" tIns="50397" rIns="100794" bIns="50397" anchor="ctr"/>
          <a:p>
            <a:pPr algn="ctr" eaLnBrk="1" hangingPunct="1"/>
            <a:endParaRPr lang="en-US" altLang="en-US" sz="2600" dirty="0">
              <a:latin typeface="Tahoma" panose="020B0604030504040204" pitchFamily="34" charset="0"/>
            </a:endParaRPr>
          </a:p>
        </p:txBody>
      </p:sp>
      <p:sp>
        <p:nvSpPr>
          <p:cNvPr id="88068" name="Rectangle 4"/>
          <p:cNvSpPr/>
          <p:nvPr/>
        </p:nvSpPr>
        <p:spPr>
          <a:xfrm>
            <a:off x="541338" y="584200"/>
            <a:ext cx="465137" cy="523875"/>
          </a:xfrm>
          <a:prstGeom prst="rect">
            <a:avLst/>
          </a:prstGeom>
          <a:solidFill>
            <a:schemeClr val="folHlink"/>
          </a:solidFill>
          <a:ln w="9525">
            <a:noFill/>
          </a:ln>
        </p:spPr>
        <p:txBody>
          <a:bodyPr wrap="none" lIns="100794" tIns="50397" rIns="100794" bIns="50397" anchor="ctr"/>
          <a:p>
            <a:pPr algn="ctr" eaLnBrk="1" hangingPunct="1"/>
            <a:endParaRPr lang="en-US" altLang="en-US" sz="2600" dirty="0">
              <a:latin typeface="Tahoma" panose="020B0604030504040204" pitchFamily="34" charset="0"/>
            </a:endParaRPr>
          </a:p>
        </p:txBody>
      </p:sp>
      <p:sp>
        <p:nvSpPr>
          <p:cNvPr id="88069" name="Rectangle 5"/>
          <p:cNvSpPr/>
          <p:nvPr/>
        </p:nvSpPr>
        <p:spPr>
          <a:xfrm>
            <a:off x="949325" y="584200"/>
            <a:ext cx="404813" cy="523875"/>
          </a:xfrm>
          <a:prstGeom prst="rect">
            <a:avLst/>
          </a:prstGeom>
          <a:gradFill rotWithShape="0">
            <a:gsLst>
              <a:gs pos="0">
                <a:schemeClr val="folHlink"/>
              </a:gs>
              <a:gs pos="100000">
                <a:schemeClr val="bg1"/>
              </a:gs>
            </a:gsLst>
            <a:lin ang="0" scaled="1"/>
            <a:tileRect/>
          </a:gradFill>
          <a:ln w="9525">
            <a:noFill/>
          </a:ln>
        </p:spPr>
        <p:txBody>
          <a:bodyPr wrap="none" lIns="100794" tIns="50397" rIns="100794" bIns="50397" anchor="ctr"/>
          <a:p>
            <a:pPr algn="ctr" eaLnBrk="1" hangingPunct="1"/>
            <a:endParaRPr lang="en-US" altLang="en-US" sz="2600" dirty="0">
              <a:latin typeface="Tahoma" panose="020B0604030504040204" pitchFamily="34" charset="0"/>
            </a:endParaRPr>
          </a:p>
        </p:txBody>
      </p:sp>
      <p:sp>
        <p:nvSpPr>
          <p:cNvPr id="88070" name="Rectangle 6"/>
          <p:cNvSpPr/>
          <p:nvPr/>
        </p:nvSpPr>
        <p:spPr>
          <a:xfrm>
            <a:off x="84138" y="503238"/>
            <a:ext cx="617537" cy="466725"/>
          </a:xfrm>
          <a:prstGeom prst="rect">
            <a:avLst/>
          </a:prstGeom>
          <a:gradFill rotWithShape="0">
            <a:gsLst>
              <a:gs pos="0">
                <a:schemeClr val="bg1"/>
              </a:gs>
              <a:gs pos="100000">
                <a:schemeClr val="hlink"/>
              </a:gs>
            </a:gsLst>
            <a:lin ang="18900000" scaled="1"/>
            <a:tileRect/>
          </a:gradFill>
          <a:ln w="9525">
            <a:noFill/>
          </a:ln>
        </p:spPr>
        <p:txBody>
          <a:bodyPr wrap="none" lIns="100794" tIns="50397" rIns="100794" bIns="50397" anchor="ctr"/>
          <a:p>
            <a:pPr algn="ctr" eaLnBrk="1" hangingPunct="1"/>
            <a:endParaRPr lang="en-US" altLang="en-US" sz="2600" dirty="0">
              <a:latin typeface="Tahoma" panose="020B0604030504040204" pitchFamily="34" charset="0"/>
            </a:endParaRPr>
          </a:p>
        </p:txBody>
      </p:sp>
      <p:sp>
        <p:nvSpPr>
          <p:cNvPr id="88071" name="Rectangle 7"/>
          <p:cNvSpPr/>
          <p:nvPr/>
        </p:nvSpPr>
        <p:spPr>
          <a:xfrm>
            <a:off x="784225" y="0"/>
            <a:ext cx="34925" cy="1160463"/>
          </a:xfrm>
          <a:prstGeom prst="rect">
            <a:avLst/>
          </a:prstGeom>
          <a:solidFill>
            <a:schemeClr val="bg2"/>
          </a:solidFill>
          <a:ln w="9525">
            <a:noFill/>
          </a:ln>
        </p:spPr>
        <p:txBody>
          <a:bodyPr wrap="none" lIns="100794" tIns="50397" rIns="100794" bIns="50397" anchor="ctr"/>
          <a:p>
            <a:pPr algn="ctr" eaLnBrk="1" hangingPunct="1"/>
            <a:endParaRPr lang="en-US" altLang="en-US" sz="2600" dirty="0">
              <a:latin typeface="Tahoma" panose="020B0604030504040204" pitchFamily="34" charset="0"/>
            </a:endParaRPr>
          </a:p>
        </p:txBody>
      </p:sp>
      <p:sp>
        <p:nvSpPr>
          <p:cNvPr id="88072" name="Rectangle 8"/>
          <p:cNvSpPr/>
          <p:nvPr/>
        </p:nvSpPr>
        <p:spPr>
          <a:xfrm>
            <a:off x="488950" y="587375"/>
            <a:ext cx="9067800" cy="34925"/>
          </a:xfrm>
          <a:prstGeom prst="rect">
            <a:avLst/>
          </a:prstGeom>
          <a:gradFill rotWithShape="0">
            <a:gsLst>
              <a:gs pos="0">
                <a:schemeClr val="bg2"/>
              </a:gs>
              <a:gs pos="100000">
                <a:schemeClr val="bg1"/>
              </a:gs>
            </a:gsLst>
            <a:lin ang="0" scaled="1"/>
            <a:tileRect/>
          </a:gradFill>
          <a:ln w="9525">
            <a:noFill/>
          </a:ln>
        </p:spPr>
        <p:txBody>
          <a:bodyPr wrap="none" lIns="100794" tIns="50397" rIns="100794" bIns="50397" anchor="ctr"/>
          <a:p>
            <a:pPr algn="ctr" eaLnBrk="1" hangingPunct="1"/>
            <a:endParaRPr lang="en-US" altLang="en-US" sz="2600" dirty="0">
              <a:latin typeface="Tahoma" panose="020B0604030504040204" pitchFamily="34" charset="0"/>
            </a:endParaRPr>
          </a:p>
        </p:txBody>
      </p:sp>
      <p:sp>
        <p:nvSpPr>
          <p:cNvPr id="88073" name="Line 9"/>
          <p:cNvSpPr/>
          <p:nvPr/>
        </p:nvSpPr>
        <p:spPr>
          <a:xfrm>
            <a:off x="503238" y="2940050"/>
            <a:ext cx="8990012" cy="0"/>
          </a:xfrm>
          <a:prstGeom prst="line">
            <a:avLst/>
          </a:prstGeom>
          <a:ln w="76200" cap="flat" cmpd="sng">
            <a:solidFill>
              <a:srgbClr val="009900"/>
            </a:solidFill>
            <a:prstDash val="solid"/>
            <a:headEnd type="none" w="med" len="med"/>
            <a:tailEnd type="none" w="med" len="med"/>
          </a:ln>
        </p:spPr>
      </p:sp>
      <p:sp>
        <p:nvSpPr>
          <p:cNvPr id="88074" name="Line 10"/>
          <p:cNvSpPr/>
          <p:nvPr/>
        </p:nvSpPr>
        <p:spPr>
          <a:xfrm>
            <a:off x="506413" y="5880100"/>
            <a:ext cx="8988425" cy="0"/>
          </a:xfrm>
          <a:prstGeom prst="line">
            <a:avLst/>
          </a:prstGeom>
          <a:ln w="76200" cap="flat" cmpd="sng">
            <a:solidFill>
              <a:srgbClr val="009900"/>
            </a:solidFill>
            <a:prstDash val="solid"/>
            <a:headEnd type="none" w="med" len="med"/>
            <a:tailEnd type="none" w="med" len="med"/>
          </a:ln>
        </p:spPr>
      </p:sp>
      <p:sp>
        <p:nvSpPr>
          <p:cNvPr id="88075" name="Rectangle 11"/>
          <p:cNvSpPr/>
          <p:nvPr/>
        </p:nvSpPr>
        <p:spPr>
          <a:xfrm>
            <a:off x="546100" y="3041650"/>
            <a:ext cx="8904288" cy="2787650"/>
          </a:xfrm>
          <a:prstGeom prst="rect">
            <a:avLst/>
          </a:prstGeom>
          <a:solidFill>
            <a:srgbClr val="99FF33"/>
          </a:solidFill>
          <a:ln w="76200">
            <a:noFill/>
          </a:ln>
        </p:spPr>
        <p:txBody>
          <a:bodyPr lIns="100794" tIns="50397" rIns="100794" bIns="50397">
            <a:spAutoFit/>
          </a:bodyPr>
          <a:p>
            <a:pPr algn="ctr"/>
            <a:r>
              <a:rPr lang="en-US" altLang="en-US" sz="3500" b="1" dirty="0">
                <a:latin typeface="Arial" panose="020B0604020202020204" pitchFamily="34" charset="0"/>
              </a:rPr>
              <a:t>In asynchronous transmission, we send 1 start bit (0) at the beginning and 1 or more stop bits (1s) at the end of each byte. There may be a gap between </a:t>
            </a:r>
            <a:br>
              <a:rPr lang="en-US" altLang="en-US" sz="3500" b="1" dirty="0">
                <a:latin typeface="Arial" panose="020B0604020202020204" pitchFamily="34" charset="0"/>
              </a:rPr>
            </a:br>
            <a:r>
              <a:rPr lang="en-US" altLang="en-US" sz="3500" b="1" dirty="0">
                <a:latin typeface="Arial" panose="020B0604020202020204" pitchFamily="34" charset="0"/>
              </a:rPr>
              <a:t>each byte.</a:t>
            </a:r>
            <a:endParaRPr lang="en-US" altLang="en-US" sz="3500" b="1" dirty="0">
              <a:latin typeface="Arial" panose="020B0604020202020204" pitchFamily="34" charset="0"/>
            </a:endParaRPr>
          </a:p>
        </p:txBody>
      </p:sp>
      <p:grpSp>
        <p:nvGrpSpPr>
          <p:cNvPr id="88076" name="Group 12"/>
          <p:cNvGrpSpPr/>
          <p:nvPr/>
        </p:nvGrpSpPr>
        <p:grpSpPr>
          <a:xfrm>
            <a:off x="503238" y="2184400"/>
            <a:ext cx="1260475" cy="623888"/>
            <a:chOff x="1200" y="1248"/>
            <a:chExt cx="720" cy="357"/>
          </a:xfrm>
        </p:grpSpPr>
        <p:pic>
          <p:nvPicPr>
            <p:cNvPr id="88079" name="Picture 13"/>
            <p:cNvPicPr>
              <a:picLocks noChangeAspect="1"/>
            </p:cNvPicPr>
            <p:nvPr/>
          </p:nvPicPr>
          <p:blipFill>
            <a:blip r:embed="rId1"/>
            <a:stretch>
              <a:fillRect/>
            </a:stretch>
          </p:blipFill>
          <p:spPr>
            <a:xfrm>
              <a:off x="1200" y="1248"/>
              <a:ext cx="720" cy="357"/>
            </a:xfrm>
            <a:prstGeom prst="rect">
              <a:avLst/>
            </a:prstGeom>
            <a:noFill/>
            <a:ln w="9525">
              <a:noFill/>
            </a:ln>
          </p:spPr>
        </p:pic>
        <p:sp>
          <p:nvSpPr>
            <p:cNvPr id="88080" name="Text Box 14"/>
            <p:cNvSpPr txBox="1"/>
            <p:nvPr/>
          </p:nvSpPr>
          <p:spPr>
            <a:xfrm>
              <a:off x="1284" y="1248"/>
              <a:ext cx="610" cy="325"/>
            </a:xfrm>
            <a:prstGeom prst="rect">
              <a:avLst/>
            </a:prstGeom>
            <a:noFill/>
            <a:ln w="9525">
              <a:noFill/>
            </a:ln>
          </p:spPr>
          <p:txBody>
            <a:bodyPr wrap="none">
              <a:spAutoFit/>
            </a:bodyPr>
            <a:p>
              <a:r>
                <a:rPr lang="en-US" altLang="en-US" sz="3100" b="1" i="1" dirty="0">
                  <a:solidFill>
                    <a:schemeClr val="hlink"/>
                  </a:solidFill>
                  <a:latin typeface="Arial" panose="020B0604020202020204" pitchFamily="34" charset="0"/>
                </a:rPr>
                <a:t>Note</a:t>
              </a:r>
              <a:endParaRPr lang="en-US" altLang="en-US" dirty="0">
                <a:latin typeface="Arial" panose="020B0604020202020204" pitchFamily="34" charset="0"/>
              </a:endParaRPr>
            </a:p>
          </p:txBody>
        </p:sp>
      </p:grpSp>
      <p:sp>
        <p:nvSpPr>
          <p:cNvPr id="88077"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88078"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0114" name="Line 9"/>
          <p:cNvSpPr/>
          <p:nvPr/>
        </p:nvSpPr>
        <p:spPr>
          <a:xfrm>
            <a:off x="503238" y="2940050"/>
            <a:ext cx="8990012" cy="0"/>
          </a:xfrm>
          <a:prstGeom prst="line">
            <a:avLst/>
          </a:prstGeom>
          <a:ln w="76200" cap="flat" cmpd="sng">
            <a:solidFill>
              <a:srgbClr val="009900"/>
            </a:solidFill>
            <a:prstDash val="solid"/>
            <a:headEnd type="none" w="med" len="med"/>
            <a:tailEnd type="none" w="med" len="med"/>
          </a:ln>
        </p:spPr>
      </p:sp>
      <p:sp>
        <p:nvSpPr>
          <p:cNvPr id="90115" name="Line 10"/>
          <p:cNvSpPr/>
          <p:nvPr/>
        </p:nvSpPr>
        <p:spPr>
          <a:xfrm>
            <a:off x="506413" y="5375275"/>
            <a:ext cx="8988425" cy="0"/>
          </a:xfrm>
          <a:prstGeom prst="line">
            <a:avLst/>
          </a:prstGeom>
          <a:ln w="76200" cap="flat" cmpd="sng">
            <a:solidFill>
              <a:srgbClr val="009900"/>
            </a:solidFill>
            <a:prstDash val="solid"/>
            <a:headEnd type="none" w="med" len="med"/>
            <a:tailEnd type="none" w="med" len="med"/>
          </a:ln>
        </p:spPr>
      </p:sp>
      <p:sp>
        <p:nvSpPr>
          <p:cNvPr id="90116" name="Rectangle 11"/>
          <p:cNvSpPr/>
          <p:nvPr/>
        </p:nvSpPr>
        <p:spPr>
          <a:xfrm>
            <a:off x="546100" y="3041650"/>
            <a:ext cx="8904288" cy="2249488"/>
          </a:xfrm>
          <a:prstGeom prst="rect">
            <a:avLst/>
          </a:prstGeom>
          <a:solidFill>
            <a:srgbClr val="99FF33"/>
          </a:solidFill>
          <a:ln w="76200">
            <a:noFill/>
          </a:ln>
        </p:spPr>
        <p:txBody>
          <a:bodyPr lIns="100794" tIns="50397" rIns="100794" bIns="50397">
            <a:spAutoFit/>
          </a:bodyPr>
          <a:p>
            <a:pPr algn="ctr"/>
            <a:r>
              <a:rPr lang="en-US" altLang="en-US" sz="3500" b="1" dirty="0">
                <a:solidFill>
                  <a:schemeClr val="tx1"/>
                </a:solidFill>
                <a:latin typeface="Arial" panose="020B0604020202020204" pitchFamily="34" charset="0"/>
              </a:rPr>
              <a:t>Asynchronous here means “asynchronous at the byte level,”</a:t>
            </a:r>
            <a:endParaRPr lang="en-US" altLang="en-US" sz="3500" b="1" dirty="0">
              <a:solidFill>
                <a:schemeClr val="tx1"/>
              </a:solidFill>
              <a:latin typeface="Arial" panose="020B0604020202020204" pitchFamily="34" charset="0"/>
            </a:endParaRPr>
          </a:p>
          <a:p>
            <a:pPr algn="ctr"/>
            <a:r>
              <a:rPr lang="en-US" altLang="en-US" sz="3500" b="1" dirty="0">
                <a:solidFill>
                  <a:schemeClr val="tx1"/>
                </a:solidFill>
                <a:latin typeface="Arial" panose="020B0604020202020204" pitchFamily="34" charset="0"/>
              </a:rPr>
              <a:t>but the bits are still synchronized; </a:t>
            </a:r>
            <a:br>
              <a:rPr lang="en-US" altLang="en-US" sz="3500" b="1" dirty="0">
                <a:solidFill>
                  <a:schemeClr val="tx1"/>
                </a:solidFill>
                <a:latin typeface="Arial" panose="020B0604020202020204" pitchFamily="34" charset="0"/>
              </a:rPr>
            </a:br>
            <a:r>
              <a:rPr lang="en-US" altLang="en-US" sz="3500" b="1" dirty="0">
                <a:solidFill>
                  <a:schemeClr val="tx1"/>
                </a:solidFill>
                <a:latin typeface="Arial" panose="020B0604020202020204" pitchFamily="34" charset="0"/>
              </a:rPr>
              <a:t>their durations are the same.</a:t>
            </a:r>
            <a:endParaRPr lang="en-US" altLang="en-US" sz="3500" b="1" dirty="0">
              <a:solidFill>
                <a:schemeClr val="tx1"/>
              </a:solidFill>
              <a:latin typeface="Arial" panose="020B0604020202020204" pitchFamily="34" charset="0"/>
            </a:endParaRPr>
          </a:p>
        </p:txBody>
      </p:sp>
      <p:sp>
        <p:nvSpPr>
          <p:cNvPr id="90117"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90118"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2162" name="Text Box 4"/>
          <p:cNvSpPr txBox="1"/>
          <p:nvPr/>
        </p:nvSpPr>
        <p:spPr>
          <a:xfrm>
            <a:off x="2303463" y="325438"/>
            <a:ext cx="7219950" cy="715962"/>
          </a:xfrm>
          <a:prstGeom prst="rect">
            <a:avLst/>
          </a:prstGeom>
          <a:noFill/>
          <a:ln w="9525">
            <a:noFill/>
          </a:ln>
        </p:spPr>
        <p:txBody>
          <a:bodyPr wrap="none" lIns="100794" tIns="50397" rIns="100794" bIns="50397">
            <a:spAutoFit/>
          </a:bodyPr>
          <a:p>
            <a:r>
              <a:rPr lang="en-US" altLang="en-US" sz="2600" b="1" dirty="0">
                <a:solidFill>
                  <a:schemeClr val="tx1"/>
                </a:solidFill>
                <a:latin typeface="Arial" panose="020B0604020202020204" pitchFamily="34" charset="0"/>
              </a:rPr>
              <a:t> </a:t>
            </a:r>
            <a:r>
              <a:rPr lang="en-US" altLang="en-US" sz="4000" b="1" dirty="0">
                <a:solidFill>
                  <a:schemeClr val="tx1"/>
                </a:solidFill>
                <a:latin typeface="Arial" panose="020B0604020202020204" pitchFamily="34" charset="0"/>
              </a:rPr>
              <a:t>Asynchronous transmission</a:t>
            </a:r>
            <a:endParaRPr lang="en-US" altLang="en-US" sz="4000" b="1" dirty="0">
              <a:solidFill>
                <a:schemeClr val="tx1"/>
              </a:solidFill>
              <a:latin typeface="Arial" panose="020B0604020202020204" pitchFamily="34" charset="0"/>
            </a:endParaRPr>
          </a:p>
        </p:txBody>
      </p:sp>
      <p:pic>
        <p:nvPicPr>
          <p:cNvPr id="92163" name="Picture 6"/>
          <p:cNvPicPr>
            <a:picLocks noChangeAspect="1"/>
          </p:cNvPicPr>
          <p:nvPr/>
        </p:nvPicPr>
        <p:blipFill>
          <a:blip r:embed="rId1"/>
          <a:stretch>
            <a:fillRect/>
          </a:stretch>
        </p:blipFill>
        <p:spPr>
          <a:xfrm>
            <a:off x="919163" y="2270125"/>
            <a:ext cx="8604250" cy="3357563"/>
          </a:xfrm>
          <a:prstGeom prst="rect">
            <a:avLst/>
          </a:prstGeom>
          <a:noFill/>
          <a:ln w="9525">
            <a:noFill/>
          </a:ln>
        </p:spPr>
      </p:pic>
      <p:sp>
        <p:nvSpPr>
          <p:cNvPr id="92164"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92165"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4210" name="Rectangle 11"/>
          <p:cNvSpPr/>
          <p:nvPr/>
        </p:nvSpPr>
        <p:spPr>
          <a:xfrm>
            <a:off x="503238" y="2603500"/>
            <a:ext cx="9217025" cy="3871913"/>
          </a:xfrm>
          <a:prstGeom prst="rect">
            <a:avLst/>
          </a:prstGeom>
          <a:solidFill>
            <a:srgbClr val="99FF33"/>
          </a:solidFill>
          <a:ln w="76200">
            <a:noFill/>
          </a:ln>
        </p:spPr>
        <p:txBody>
          <a:bodyPr lIns="100794" tIns="50397" rIns="100794" bIns="50397">
            <a:spAutoFit/>
          </a:bodyPr>
          <a:p>
            <a:pPr algn="ctr"/>
            <a:r>
              <a:rPr lang="en-US" altLang="en-US" sz="3500" b="1" dirty="0">
                <a:solidFill>
                  <a:schemeClr val="tx1"/>
                </a:solidFill>
                <a:latin typeface="Arial" panose="020B0604020202020204" pitchFamily="34" charset="0"/>
              </a:rPr>
              <a:t>In synchronous transmission, we send bits one after another without start or stop bits or gaps. It is the responsibility of the receiver to group the bits. The bits are usually sent as bytes and many bytes are grouped in a frame. A frame is identified with a start and an end byte.</a:t>
            </a:r>
            <a:endParaRPr lang="en-US" altLang="en-US" sz="3500" b="1" dirty="0">
              <a:solidFill>
                <a:schemeClr val="tx1"/>
              </a:solidFill>
              <a:latin typeface="Arial" panose="020B0604020202020204" pitchFamily="34" charset="0"/>
            </a:endParaRPr>
          </a:p>
        </p:txBody>
      </p:sp>
      <p:grpSp>
        <p:nvGrpSpPr>
          <p:cNvPr id="94211" name="Group 12"/>
          <p:cNvGrpSpPr/>
          <p:nvPr/>
        </p:nvGrpSpPr>
        <p:grpSpPr>
          <a:xfrm>
            <a:off x="2690813" y="1387475"/>
            <a:ext cx="1260475" cy="623888"/>
            <a:chOff x="1200" y="1248"/>
            <a:chExt cx="720" cy="357"/>
          </a:xfrm>
        </p:grpSpPr>
        <p:pic>
          <p:nvPicPr>
            <p:cNvPr id="94214" name="Picture 13"/>
            <p:cNvPicPr>
              <a:picLocks noChangeAspect="1"/>
            </p:cNvPicPr>
            <p:nvPr/>
          </p:nvPicPr>
          <p:blipFill>
            <a:blip r:embed="rId1"/>
            <a:stretch>
              <a:fillRect/>
            </a:stretch>
          </p:blipFill>
          <p:spPr>
            <a:xfrm>
              <a:off x="1200" y="1248"/>
              <a:ext cx="720" cy="357"/>
            </a:xfrm>
            <a:prstGeom prst="rect">
              <a:avLst/>
            </a:prstGeom>
            <a:noFill/>
            <a:ln w="9525">
              <a:noFill/>
            </a:ln>
          </p:spPr>
        </p:pic>
        <p:sp>
          <p:nvSpPr>
            <p:cNvPr id="94215" name="Text Box 14"/>
            <p:cNvSpPr txBox="1"/>
            <p:nvPr/>
          </p:nvSpPr>
          <p:spPr>
            <a:xfrm>
              <a:off x="1284" y="1248"/>
              <a:ext cx="610" cy="325"/>
            </a:xfrm>
            <a:prstGeom prst="rect">
              <a:avLst/>
            </a:prstGeom>
            <a:noFill/>
            <a:ln w="9525">
              <a:noFill/>
            </a:ln>
          </p:spPr>
          <p:txBody>
            <a:bodyPr wrap="none">
              <a:spAutoFit/>
            </a:bodyPr>
            <a:p>
              <a:r>
                <a:rPr lang="en-US" altLang="en-US" sz="3100" b="1" i="1" dirty="0">
                  <a:solidFill>
                    <a:schemeClr val="tx1"/>
                  </a:solidFill>
                  <a:latin typeface="Arial" panose="020B0604020202020204" pitchFamily="34" charset="0"/>
                </a:rPr>
                <a:t>Note</a:t>
              </a:r>
              <a:endParaRPr lang="en-US" altLang="en-US" dirty="0">
                <a:solidFill>
                  <a:schemeClr val="tx1"/>
                </a:solidFill>
                <a:latin typeface="Arial" panose="020B0604020202020204" pitchFamily="34" charset="0"/>
              </a:endParaRPr>
            </a:p>
          </p:txBody>
        </p:sp>
      </p:grpSp>
      <p:sp>
        <p:nvSpPr>
          <p:cNvPr id="94212"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94213"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6258" name="Text Box 4"/>
          <p:cNvSpPr txBox="1"/>
          <p:nvPr/>
        </p:nvSpPr>
        <p:spPr>
          <a:xfrm>
            <a:off x="2232025" y="449263"/>
            <a:ext cx="6811963" cy="717550"/>
          </a:xfrm>
          <a:prstGeom prst="rect">
            <a:avLst/>
          </a:prstGeom>
          <a:noFill/>
          <a:ln w="9525">
            <a:noFill/>
          </a:ln>
        </p:spPr>
        <p:txBody>
          <a:bodyPr wrap="none" lIns="100794" tIns="50397" rIns="100794" bIns="50397">
            <a:spAutoFit/>
          </a:bodyPr>
          <a:p>
            <a:r>
              <a:rPr lang="en-US" altLang="en-US" sz="4000" b="1" i="1" dirty="0">
                <a:solidFill>
                  <a:schemeClr val="tx1"/>
                </a:solidFill>
                <a:latin typeface="Arial" panose="020B0604020202020204" pitchFamily="34" charset="0"/>
              </a:rPr>
              <a:t>Synchronous transmission</a:t>
            </a:r>
            <a:endParaRPr lang="en-US" altLang="en-US" sz="4000" b="1" i="1" dirty="0">
              <a:solidFill>
                <a:schemeClr val="tx1"/>
              </a:solidFill>
              <a:latin typeface="Arial" panose="020B0604020202020204" pitchFamily="34" charset="0"/>
            </a:endParaRPr>
          </a:p>
        </p:txBody>
      </p:sp>
      <p:pic>
        <p:nvPicPr>
          <p:cNvPr id="96259" name="Picture 7"/>
          <p:cNvPicPr>
            <a:picLocks noChangeAspect="1"/>
          </p:cNvPicPr>
          <p:nvPr/>
        </p:nvPicPr>
        <p:blipFill>
          <a:blip r:embed="rId1"/>
          <a:stretch>
            <a:fillRect/>
          </a:stretch>
        </p:blipFill>
        <p:spPr>
          <a:xfrm>
            <a:off x="1079500" y="2728913"/>
            <a:ext cx="8596313" cy="2227262"/>
          </a:xfrm>
          <a:prstGeom prst="rect">
            <a:avLst/>
          </a:prstGeom>
          <a:noFill/>
          <a:ln w="9525">
            <a:noFill/>
          </a:ln>
        </p:spPr>
      </p:pic>
      <p:sp>
        <p:nvSpPr>
          <p:cNvPr id="96260"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96261"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314" name="Rectangle 2"/>
          <p:cNvSpPr>
            <a:spLocks noGrp="1"/>
          </p:cNvSpPr>
          <p:nvPr>
            <p:ph type="title"/>
          </p:nvPr>
        </p:nvSpPr>
        <p:spPr>
          <a:ln/>
        </p:spPr>
        <p:txBody>
          <a:bodyPr vert="horz" wrap="square" lIns="0" tIns="0" rIns="0" bIns="0" anchor="ctr"/>
          <a:p>
            <a:r>
              <a:rPr lang="en-US" altLang="en-US" dirty="0"/>
              <a:t>Components of Digital Communication</a:t>
            </a:r>
            <a:endParaRPr lang="en-US" altLang="en-US" dirty="0"/>
          </a:p>
        </p:txBody>
      </p:sp>
      <p:sp>
        <p:nvSpPr>
          <p:cNvPr id="13315" name="Rectangle 3"/>
          <p:cNvSpPr>
            <a:spLocks noGrp="1"/>
          </p:cNvSpPr>
          <p:nvPr>
            <p:ph idx="1"/>
          </p:nvPr>
        </p:nvSpPr>
        <p:spPr>
          <a:xfrm>
            <a:off x="2160588" y="1768475"/>
            <a:ext cx="7408862" cy="4379913"/>
          </a:xfrm>
          <a:ln/>
        </p:spPr>
        <p:txBody>
          <a:bodyPr vert="horz" wrap="square" lIns="0" tIns="28440" rIns="0" bIns="0" anchor="t"/>
          <a:p>
            <a:pPr>
              <a:lnSpc>
                <a:spcPct val="90000"/>
              </a:lnSpc>
            </a:pPr>
            <a:r>
              <a:rPr lang="en-US" altLang="en-US" sz="2000" b="1" dirty="0"/>
              <a:t>Sampling: </a:t>
            </a:r>
            <a:r>
              <a:rPr lang="en-US" altLang="en-US" sz="2000" dirty="0"/>
              <a:t>If the message is analog, it’s converted to discrete time by sampling. </a:t>
            </a:r>
            <a:endParaRPr lang="en-US" altLang="en-US" sz="2000" dirty="0"/>
          </a:p>
          <a:p>
            <a:pPr>
              <a:lnSpc>
                <a:spcPct val="90000"/>
              </a:lnSpc>
              <a:buClr>
                <a:srgbClr val="000000"/>
              </a:buClr>
              <a:buSzPct val="100000"/>
              <a:buFontTx/>
            </a:pPr>
            <a:r>
              <a:rPr lang="en-US" altLang="en-US" sz="2000" dirty="0"/>
              <a:t>	(What should the sampling rate be ?)</a:t>
            </a:r>
            <a:endParaRPr lang="en-US" altLang="en-US" sz="2000" dirty="0"/>
          </a:p>
          <a:p>
            <a:pPr>
              <a:lnSpc>
                <a:spcPct val="90000"/>
              </a:lnSpc>
            </a:pPr>
            <a:r>
              <a:rPr lang="en-US" altLang="en-US" sz="2000" b="1" dirty="0"/>
              <a:t>Quantization: </a:t>
            </a:r>
            <a:r>
              <a:rPr lang="en-US" altLang="en-US" sz="2000" dirty="0"/>
              <a:t>Quantized in amplitude. </a:t>
            </a:r>
            <a:endParaRPr lang="en-US" altLang="en-US" sz="2000" dirty="0"/>
          </a:p>
          <a:p>
            <a:pPr>
              <a:lnSpc>
                <a:spcPct val="90000"/>
              </a:lnSpc>
              <a:buClr>
                <a:srgbClr val="000000"/>
              </a:buClr>
              <a:buSzPct val="100000"/>
              <a:buFontTx/>
            </a:pPr>
            <a:r>
              <a:rPr lang="en-US" altLang="en-US" sz="2000" dirty="0"/>
              <a:t>	Discrete in time and amplitude</a:t>
            </a:r>
            <a:endParaRPr lang="en-US" altLang="en-US" sz="2000" dirty="0"/>
          </a:p>
          <a:p>
            <a:pPr>
              <a:lnSpc>
                <a:spcPct val="90000"/>
              </a:lnSpc>
            </a:pPr>
            <a:r>
              <a:rPr lang="en-US" altLang="en-US" sz="2000" b="1" dirty="0"/>
              <a:t>Encoder: </a:t>
            </a:r>
            <a:endParaRPr lang="en-US" altLang="en-US" sz="2000" b="1" dirty="0"/>
          </a:p>
          <a:p>
            <a:pPr lvl="1">
              <a:lnSpc>
                <a:spcPct val="90000"/>
              </a:lnSpc>
            </a:pPr>
            <a:r>
              <a:rPr lang="en-US" altLang="en-US" sz="2000" dirty="0"/>
              <a:t>Convert message or signals in accordance with a set of rules</a:t>
            </a:r>
            <a:endParaRPr lang="en-US" altLang="en-US" sz="2000" dirty="0"/>
          </a:p>
          <a:p>
            <a:pPr lvl="1">
              <a:lnSpc>
                <a:spcPct val="90000"/>
              </a:lnSpc>
            </a:pPr>
            <a:r>
              <a:rPr lang="en-US" altLang="en-US" sz="2000" dirty="0"/>
              <a:t>Translate the discrete set of sample values to a signal.</a:t>
            </a:r>
            <a:endParaRPr lang="en-US" altLang="en-US" sz="2000" dirty="0"/>
          </a:p>
          <a:p>
            <a:pPr>
              <a:lnSpc>
                <a:spcPct val="90000"/>
              </a:lnSpc>
            </a:pPr>
            <a:r>
              <a:rPr lang="en-US" altLang="en-US" sz="2000" b="1" dirty="0"/>
              <a:t>Decoder</a:t>
            </a:r>
            <a:r>
              <a:rPr lang="en-US" altLang="en-US" sz="2000" dirty="0"/>
              <a:t>: Decodes received signals back into original message</a:t>
            </a:r>
            <a:endParaRPr lang="en-US" altLang="en-US" sz="2000" dirty="0"/>
          </a:p>
          <a:p>
            <a:pPr>
              <a:lnSpc>
                <a:spcPct val="90000"/>
              </a:lnSpc>
              <a:buClr>
                <a:srgbClr val="000000"/>
              </a:buClr>
              <a:buSzPct val="100000"/>
              <a:buFontTx/>
            </a:pPr>
            <a:endParaRPr lang="en-US" altLang="en-US" sz="3100" dirty="0"/>
          </a:p>
          <a:p>
            <a:pPr>
              <a:lnSpc>
                <a:spcPct val="90000"/>
              </a:lnSpc>
            </a:pPr>
            <a:endParaRPr lang="en-US" altLang="en-US" sz="3100" dirty="0"/>
          </a:p>
          <a:p>
            <a:pPr>
              <a:lnSpc>
                <a:spcPct val="90000"/>
              </a:lnSpc>
            </a:pPr>
            <a:endParaRPr lang="en-US" altLang="en-US" sz="3100" dirty="0"/>
          </a:p>
        </p:txBody>
      </p:sp>
      <p:sp>
        <p:nvSpPr>
          <p:cNvPr id="13316"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13317"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8306" name="Rectangle 2"/>
          <p:cNvSpPr>
            <a:spLocks noGrp="1"/>
          </p:cNvSpPr>
          <p:nvPr>
            <p:ph type="title"/>
          </p:nvPr>
        </p:nvSpPr>
        <p:spPr>
          <a:xfrm>
            <a:off x="1223963" y="0"/>
            <a:ext cx="8567737" cy="1260475"/>
          </a:xfrm>
          <a:ln/>
        </p:spPr>
        <p:txBody>
          <a:bodyPr vert="horz" wrap="square" lIns="100794" tIns="50397" rIns="100794" bIns="50397" anchor="t"/>
          <a:p>
            <a:r>
              <a:rPr lang="en-US" altLang="en-US" b="1" dirty="0"/>
              <a:t>Isochronous</a:t>
            </a:r>
            <a:endParaRPr lang="en-US" altLang="en-US" b="1" dirty="0"/>
          </a:p>
        </p:txBody>
      </p:sp>
      <p:sp>
        <p:nvSpPr>
          <p:cNvPr id="98307" name="Rectangle 3"/>
          <p:cNvSpPr>
            <a:spLocks noGrp="1"/>
          </p:cNvSpPr>
          <p:nvPr>
            <p:ph idx="1"/>
          </p:nvPr>
        </p:nvSpPr>
        <p:spPr>
          <a:xfrm>
            <a:off x="2087563" y="2184400"/>
            <a:ext cx="7237412" cy="4535488"/>
          </a:xfrm>
          <a:ln/>
        </p:spPr>
        <p:txBody>
          <a:bodyPr vert="horz" wrap="square" lIns="100794" tIns="50397" rIns="100794" bIns="50397" anchor="t"/>
          <a:p>
            <a:r>
              <a:rPr lang="en-US" altLang="en-US" dirty="0"/>
              <a:t>In isochronous transmission we cannot have uneven gaps between frames.</a:t>
            </a:r>
            <a:endParaRPr lang="en-US" altLang="en-US" dirty="0"/>
          </a:p>
          <a:p>
            <a:r>
              <a:rPr lang="en-US" altLang="en-US" dirty="0"/>
              <a:t>Transmission of bits is fixed with equal gaps.</a:t>
            </a:r>
            <a:endParaRPr lang="en-US" altLang="en-US" dirty="0"/>
          </a:p>
        </p:txBody>
      </p:sp>
      <p:sp>
        <p:nvSpPr>
          <p:cNvPr id="98308"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98309"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ctrTitle"/>
          </p:nvPr>
        </p:nvSpPr>
        <p:spPr>
          <a:xfrm>
            <a:off x="2519363" y="2747963"/>
            <a:ext cx="6619875" cy="1885950"/>
          </a:xfrm>
        </p:spPr>
        <p:txBody>
          <a:bodyPr vert="horz" wrap="square" lIns="0" tIns="0" rIns="0" bIns="0" numCol="1" anchor="b" anchorCtr="0" compatLnSpc="1">
            <a:normAutofit fontScale="90000"/>
          </a:bodyPr>
          <a:lstStyle/>
          <a:p>
            <a:pPr marL="0" marR="0" lvl="0" indent="0" algn="ctr" defTabSz="449580" rtl="0" eaLnBrk="0" fontAlgn="base" latinLnBrk="0" hangingPunct="0">
              <a:lnSpc>
                <a:spcPct val="93000"/>
              </a:lnSpc>
              <a:spcBef>
                <a:spcPct val="0"/>
              </a:spcBef>
              <a:spcAft>
                <a:spcPct val="0"/>
              </a:spcAft>
              <a:buClr>
                <a:srgbClr val="000000"/>
              </a:buClr>
              <a:buSzPct val="100000"/>
              <a:buFont typeface="Times New Roman" panose="02020603050405020304" pitchFamily="18" charset="0"/>
              <a:buNone/>
              <a:defRPr/>
            </a:pPr>
            <a:r>
              <a:rPr kumimoji="0" lang="en-US" sz="4800" b="1" i="0" u="none" strike="noStrike" kern="1200" cap="none" spc="0" normalizeH="0" baseline="0" noProof="0" dirty="0">
                <a:ln>
                  <a:noFill/>
                </a:ln>
                <a:solidFill>
                  <a:schemeClr val="tx1"/>
                </a:solidFill>
                <a:effectLst/>
                <a:uLnTx/>
                <a:uFillTx/>
                <a:latin typeface="Times New Roman" panose="02020603050405020304" pitchFamily="18" charset="0"/>
                <a:ea typeface="+mj-ea"/>
                <a:cs typeface="Times New Roman" panose="02020603050405020304" pitchFamily="18" charset="0"/>
              </a:rPr>
              <a:t>PULSE CODE MODULATION (PCM) NOISE ANALYSIS</a:t>
            </a:r>
            <a:endParaRPr kumimoji="0" sz="4800" b="1" i="0" u="none" strike="noStrike" kern="1200" cap="none" spc="0" normalizeH="0" baseline="0" noProof="0" dirty="0">
              <a:ln>
                <a:noFill/>
              </a:ln>
              <a:solidFill>
                <a:schemeClr val="tx1"/>
              </a:solidFill>
              <a:effectLst/>
              <a:uLnTx/>
              <a:uFillTx/>
              <a:latin typeface="Times New Roman" panose="02020603050405020304" pitchFamily="18" charset="0"/>
              <a:ea typeface="+mj-ea"/>
              <a:cs typeface="Times New Roman" panose="02020603050405020304" pitchFamily="18" charset="0"/>
            </a:endParaRPr>
          </a:p>
        </p:txBody>
      </p:sp>
      <p:sp>
        <p:nvSpPr>
          <p:cNvPr id="99331" name="Subtitle 2"/>
          <p:cNvSpPr>
            <a:spLocks noGrp="1"/>
          </p:cNvSpPr>
          <p:nvPr>
            <p:ph type="subTitle" idx="1"/>
          </p:nvPr>
        </p:nvSpPr>
        <p:spPr>
          <a:xfrm>
            <a:off x="719138" y="4716463"/>
            <a:ext cx="9923462" cy="1666875"/>
          </a:xfrm>
          <a:ln/>
        </p:spPr>
        <p:txBody>
          <a:bodyPr vert="horz" wrap="square" lIns="0" tIns="28440" rIns="0" bIns="0" anchor="t"/>
          <a:p>
            <a:pPr defTabSz="449580">
              <a:buClr>
                <a:srgbClr val="000000"/>
              </a:buClr>
              <a:buSzPct val="100000"/>
            </a:pPr>
            <a:r>
              <a:rPr lang="en-US" altLang="en-US" kern="1200" dirty="0">
                <a:latin typeface="+mn-lt"/>
                <a:ea typeface="+mn-ea"/>
                <a:cs typeface="+mn-cs"/>
              </a:rPr>
              <a:t>Harish Chandra Mohanta, CUTM, Bhubaneswar Campus     </a:t>
            </a:r>
            <a:endParaRPr lang="en-US" altLang="en-US" kern="1200" dirty="0">
              <a:latin typeface="+mn-lt"/>
              <a:ea typeface="+mn-ea"/>
              <a:cs typeface="+mn-cs"/>
            </a:endParaRPr>
          </a:p>
        </p:txBody>
      </p:sp>
      <p:sp>
        <p:nvSpPr>
          <p:cNvPr id="99332" name="Footer Placeholder 3"/>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99333" name="Slide Number Placeholder 4"/>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354" name="Title 12"/>
          <p:cNvSpPr>
            <a:spLocks noGrp="1"/>
          </p:cNvSpPr>
          <p:nvPr>
            <p:ph type="title"/>
          </p:nvPr>
        </p:nvSpPr>
        <p:spPr>
          <a:xfrm>
            <a:off x="0" y="-109537"/>
            <a:ext cx="10080625" cy="1666875"/>
          </a:xfrm>
          <a:ln/>
        </p:spPr>
        <p:txBody>
          <a:bodyPr vert="horz" wrap="square" lIns="0" tIns="0" rIns="0" bIns="0" anchor="ctr"/>
          <a:p>
            <a:r>
              <a:rPr lang="en-US" altLang="en-US" sz="4800" dirty="0">
                <a:latin typeface="Times New Roman" panose="02020603050405020304" pitchFamily="18" charset="0"/>
                <a:cs typeface="Times New Roman" panose="02020603050405020304" pitchFamily="18" charset="0"/>
              </a:rPr>
              <a:t>WHAT IS PCM </a:t>
            </a:r>
            <a:r>
              <a:rPr lang="en-US" altLang="en-US" sz="4800" dirty="0">
                <a:latin typeface="Times New Roman" panose="02020603050405020304" pitchFamily="18" charset="0"/>
                <a:ea typeface="Times New Roman" panose="02020603050405020304" pitchFamily="18" charset="0"/>
              </a:rPr>
              <a:t>…</a:t>
            </a:r>
            <a:r>
              <a:rPr lang="en-US" altLang="en-US" sz="4800" dirty="0">
                <a:latin typeface="Times New Roman" panose="02020603050405020304" pitchFamily="18" charset="0"/>
                <a:cs typeface="Times New Roman" panose="02020603050405020304" pitchFamily="18" charset="0"/>
              </a:rPr>
              <a:t>.??</a:t>
            </a:r>
            <a:endParaRPr lang="en-US" altLang="en-US" sz="4800" dirty="0">
              <a:latin typeface="Times New Roman" panose="02020603050405020304" pitchFamily="18" charset="0"/>
              <a:ea typeface="Times New Roman" panose="02020603050405020304" pitchFamily="18" charset="0"/>
            </a:endParaRPr>
          </a:p>
        </p:txBody>
      </p:sp>
      <p:sp>
        <p:nvSpPr>
          <p:cNvPr id="100355" name="Content Placeholder 13"/>
          <p:cNvSpPr>
            <a:spLocks noGrp="1"/>
          </p:cNvSpPr>
          <p:nvPr>
            <p:ph idx="1"/>
          </p:nvPr>
        </p:nvSpPr>
        <p:spPr>
          <a:xfrm>
            <a:off x="2087563" y="2192338"/>
            <a:ext cx="7056437" cy="5795962"/>
          </a:xfrm>
          <a:ln/>
        </p:spPr>
        <p:txBody>
          <a:bodyPr vert="horz" wrap="square" lIns="0" tIns="28440" rIns="0" bIns="0" anchor="t"/>
          <a:p>
            <a:pPr algn="just"/>
            <a:r>
              <a:rPr lang="en-US" altLang="en-US" sz="2400" b="1" dirty="0"/>
              <a:t>Pulse-code modulation</a:t>
            </a:r>
            <a:r>
              <a:rPr lang="en-US" altLang="en-US" sz="2400" dirty="0"/>
              <a:t> (</a:t>
            </a:r>
            <a:r>
              <a:rPr lang="en-US" altLang="en-US" sz="2400" b="1" dirty="0"/>
              <a:t>PCM</a:t>
            </a:r>
            <a:r>
              <a:rPr lang="en-US" altLang="en-US" sz="2400" dirty="0"/>
              <a:t>) is a method used to digitally represent sampled analog signals.</a:t>
            </a:r>
            <a:endParaRPr lang="en-US" altLang="en-US" sz="2400" dirty="0"/>
          </a:p>
          <a:p>
            <a:pPr algn="just"/>
            <a:r>
              <a:rPr lang="en-US" altLang="en-US" sz="2400" dirty="0"/>
              <a:t>In a PCM , the amplitude of the analog signal is sampled regularly at uniform intervals, and each sample is quantized to the nearest value within a range of digital steps.</a:t>
            </a:r>
            <a:endParaRPr lang="en-US" altLang="en-US" sz="2400" dirty="0"/>
          </a:p>
          <a:p>
            <a:pPr algn="just"/>
            <a:r>
              <a:rPr lang="en-US" altLang="en-US" sz="2400" dirty="0"/>
              <a:t>The sampling rate must be greater then twice the highest frequency in the analog signal i.e.  f</a:t>
            </a:r>
            <a:r>
              <a:rPr lang="en-US" altLang="en-US" sz="2400" baseline="-25000" dirty="0"/>
              <a:t>s</a:t>
            </a:r>
            <a:r>
              <a:rPr lang="en-US" altLang="en-US" sz="2400" dirty="0"/>
              <a:t> &gt;=2f</a:t>
            </a:r>
            <a:r>
              <a:rPr lang="en-US" altLang="en-US" sz="2400" baseline="-25000" dirty="0"/>
              <a:t>m</a:t>
            </a:r>
            <a:r>
              <a:rPr lang="en-US" altLang="en-US" sz="2400" dirty="0"/>
              <a:t>.</a:t>
            </a:r>
            <a:endParaRPr lang="en-US" altLang="en-US" sz="2400" dirty="0"/>
          </a:p>
        </p:txBody>
      </p:sp>
      <p:sp>
        <p:nvSpPr>
          <p:cNvPr id="100356"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100357"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1378" name="Title 1"/>
          <p:cNvSpPr>
            <a:spLocks noGrp="1"/>
          </p:cNvSpPr>
          <p:nvPr>
            <p:ph type="title"/>
          </p:nvPr>
        </p:nvSpPr>
        <p:spPr>
          <a:xfrm>
            <a:off x="1768475" y="0"/>
            <a:ext cx="7612063" cy="638175"/>
          </a:xfrm>
          <a:ln/>
        </p:spPr>
        <p:txBody>
          <a:bodyPr vert="horz" wrap="square" lIns="0" tIns="0" rIns="0" bIns="0" anchor="ctr"/>
          <a:p>
            <a:r>
              <a:rPr lang="en-US" altLang="en-US" dirty="0"/>
              <a:t>WHAT IS QUANTIZATION..?</a:t>
            </a:r>
            <a:endParaRPr lang="en-US" altLang="en-US" dirty="0"/>
          </a:p>
        </p:txBody>
      </p:sp>
      <p:sp>
        <p:nvSpPr>
          <p:cNvPr id="101379" name="Content Placeholder 2"/>
          <p:cNvSpPr>
            <a:spLocks noGrp="1"/>
          </p:cNvSpPr>
          <p:nvPr>
            <p:ph sz="half" idx="1"/>
          </p:nvPr>
        </p:nvSpPr>
        <p:spPr>
          <a:xfrm>
            <a:off x="2241550" y="609600"/>
            <a:ext cx="6745288" cy="1054100"/>
          </a:xfrm>
          <a:ln/>
        </p:spPr>
        <p:txBody>
          <a:bodyPr vert="horz" wrap="square" lIns="0" tIns="28440" rIns="0" bIns="0" anchor="t"/>
          <a:p>
            <a:pPr marL="0" indent="0" algn="just">
              <a:buClr>
                <a:srgbClr val="000000"/>
              </a:buClr>
              <a:buSzPct val="100000"/>
              <a:buFont typeface="Times New Roman" panose="02020603050405020304" pitchFamily="18" charset="0"/>
            </a:pPr>
            <a:r>
              <a:rPr lang="en-US" altLang="en-US" sz="2400" dirty="0">
                <a:latin typeface="Times New Roman" panose="02020603050405020304" pitchFamily="18" charset="0"/>
                <a:cs typeface="Times New Roman" panose="02020603050405020304" pitchFamily="18" charset="0"/>
              </a:rPr>
              <a:t>It is the process of converting sampled version of analog signal into discrete time and discrete amplitude signal.</a:t>
            </a:r>
            <a:endParaRPr lang="en-US" altLang="en-US" sz="2400" dirty="0">
              <a:latin typeface="Times New Roman" panose="02020603050405020304" pitchFamily="18" charset="0"/>
              <a:ea typeface="Times New Roman" panose="02020603050405020304" pitchFamily="18" charset="0"/>
            </a:endParaRPr>
          </a:p>
        </p:txBody>
      </p:sp>
      <p:sp>
        <p:nvSpPr>
          <p:cNvPr id="7" name="Title 1"/>
          <p:cNvSpPr txBox="1"/>
          <p:nvPr/>
        </p:nvSpPr>
        <p:spPr>
          <a:xfrm>
            <a:off x="2241550" y="1490663"/>
            <a:ext cx="6251575" cy="674688"/>
          </a:xfrm>
          <a:prstGeom prst="rect">
            <a:avLst/>
          </a:prstGeom>
        </p:spPr>
        <p:txBody>
          <a:bodyPr anchor="b">
            <a:normAutofit fontScale="77500" lnSpcReduction="20000"/>
          </a:bodyPr>
          <a:lstStyle>
            <a:lvl1pPr algn="l" defTabSz="914400" rtl="0" eaLnBrk="1" latinLnBrk="0" hangingPunct="1">
              <a:lnSpc>
                <a:spcPct val="90000"/>
              </a:lnSpc>
              <a:spcBef>
                <a:spcPct val="0"/>
              </a:spcBef>
              <a:buNone/>
              <a:defRPr sz="3400" kern="1200">
                <a:solidFill>
                  <a:schemeClr val="accent1"/>
                </a:solidFill>
                <a:latin typeface="+mj-lt"/>
                <a:ea typeface="+mj-ea"/>
                <a:cs typeface="+mj-cs"/>
              </a:defRPr>
            </a:lvl1pPr>
          </a:lstStyle>
          <a:p>
            <a:pPr marL="0" marR="0" lvl="0" indent="0" algn="l" defTabSz="914400" rtl="0" eaLnBrk="1" fontAlgn="base" latinLnBrk="0" hangingPunct="1">
              <a:lnSpc>
                <a:spcPct val="90000"/>
              </a:lnSpc>
              <a:spcBef>
                <a:spcPct val="0"/>
              </a:spcBef>
              <a:spcAft>
                <a:spcPct val="0"/>
              </a:spcAft>
              <a:buClrTx/>
              <a:buSzTx/>
              <a:buFontTx/>
              <a:buNone/>
              <a:defRPr/>
            </a:pPr>
            <a:r>
              <a:rPr kumimoji="0" lang="en-US" sz="3400" b="1" i="0" u="none" strike="noStrike" kern="1200" cap="none" spc="0" normalizeH="0" baseline="0" noProof="0" dirty="0">
                <a:ln>
                  <a:noFill/>
                </a:ln>
                <a:solidFill>
                  <a:schemeClr val="tx1"/>
                </a:solidFill>
                <a:effectLst/>
                <a:uLnTx/>
                <a:uFillTx/>
                <a:latin typeface="+mj-lt"/>
                <a:ea typeface="+mj-ea"/>
                <a:cs typeface="+mj-cs"/>
              </a:rPr>
              <a:t>WHAT IS QUANTIZATION ERROR…?</a:t>
            </a:r>
            <a:endParaRPr kumimoji="0" lang="en-US" sz="3400" b="1" i="0" u="none" strike="noStrike" kern="1200" cap="none" spc="0" normalizeH="0" baseline="0" noProof="0" dirty="0">
              <a:ln>
                <a:noFill/>
              </a:ln>
              <a:solidFill>
                <a:schemeClr val="tx1"/>
              </a:solidFill>
              <a:effectLst/>
              <a:uLnTx/>
              <a:uFillTx/>
              <a:latin typeface="+mj-lt"/>
              <a:ea typeface="+mj-ea"/>
              <a:cs typeface="+mj-cs"/>
            </a:endParaRPr>
          </a:p>
        </p:txBody>
      </p:sp>
      <p:sp>
        <p:nvSpPr>
          <p:cNvPr id="101381" name="Content Placeholder 2"/>
          <p:cNvSpPr txBox="1"/>
          <p:nvPr/>
        </p:nvSpPr>
        <p:spPr>
          <a:xfrm>
            <a:off x="1169988" y="4732338"/>
            <a:ext cx="8007350" cy="1052512"/>
          </a:xfrm>
          <a:prstGeom prst="rect">
            <a:avLst/>
          </a:prstGeom>
          <a:noFill/>
          <a:ln w="9525">
            <a:noFill/>
          </a:ln>
        </p:spPr>
        <p:txBody>
          <a:bodyPr/>
          <a:p>
            <a:pPr marL="228600" indent="-228600" defTabSz="914400" eaLnBrk="1" hangingPunct="1">
              <a:lnSpc>
                <a:spcPct val="90000"/>
              </a:lnSpc>
              <a:spcBef>
                <a:spcPts val="1800"/>
              </a:spcBef>
              <a:buClr>
                <a:schemeClr val="accent1"/>
              </a:buClr>
              <a:buFont typeface="Arial" panose="020B0604020202020204" pitchFamily="34" charset="0"/>
              <a:buChar char="•"/>
            </a:pPr>
            <a:endParaRPr lang="en-US" altLang="en-US" sz="2400" dirty="0">
              <a:solidFill>
                <a:srgbClr val="000000"/>
              </a:solidFill>
              <a:latin typeface="Arial" panose="020B0604020202020204" pitchFamily="34" charset="0"/>
            </a:endParaRPr>
          </a:p>
        </p:txBody>
      </p:sp>
      <p:sp>
        <p:nvSpPr>
          <p:cNvPr id="101382" name="Rectangle 9"/>
          <p:cNvSpPr/>
          <p:nvPr/>
        </p:nvSpPr>
        <p:spPr>
          <a:xfrm>
            <a:off x="2087563" y="2073275"/>
            <a:ext cx="7416800" cy="1323975"/>
          </a:xfrm>
          <a:prstGeom prst="rect">
            <a:avLst/>
          </a:prstGeom>
          <a:noFill/>
          <a:ln w="9525">
            <a:noFill/>
          </a:ln>
        </p:spPr>
        <p:txBody>
          <a:bodyPr>
            <a:spAutoFit/>
          </a:bodyPr>
          <a:p>
            <a:pPr algn="just"/>
            <a:r>
              <a:rPr lang="en-US" altLang="en-US" sz="2000" dirty="0">
                <a:solidFill>
                  <a:schemeClr val="tx1"/>
                </a:solidFill>
                <a:latin typeface="Times New Roman" panose="02020603050405020304" pitchFamily="18" charset="0"/>
                <a:cs typeface="Times New Roman" panose="02020603050405020304" pitchFamily="18" charset="0"/>
              </a:rPr>
              <a:t>Quantization error is the difference between the analog signal and the closest available digital value at each sampling instant from the A/D converter. </a:t>
            </a:r>
            <a:r>
              <a:rPr lang="en-IN" altLang="en-US" sz="2000" dirty="0">
                <a:solidFill>
                  <a:schemeClr val="tx1"/>
                </a:solidFill>
                <a:latin typeface="Times New Roman" panose="02020603050405020304" pitchFamily="18" charset="0"/>
                <a:cs typeface="Times New Roman" panose="02020603050405020304" pitchFamily="18" charset="0"/>
              </a:rPr>
              <a:t>Quantization error also introduces noise, called quantization noise.</a:t>
            </a:r>
            <a:endParaRPr lang="en-IN" altLang="en-US" sz="2000" dirty="0">
              <a:solidFill>
                <a:schemeClr val="tx1"/>
              </a:solidFill>
              <a:latin typeface="Times New Roman" panose="02020603050405020304" pitchFamily="18" charset="0"/>
              <a:ea typeface="Times New Roman" panose="02020603050405020304" pitchFamily="18" charset="0"/>
            </a:endParaRPr>
          </a:p>
        </p:txBody>
      </p:sp>
      <p:sp>
        <p:nvSpPr>
          <p:cNvPr id="101383" name="Title 1"/>
          <p:cNvSpPr txBox="1"/>
          <p:nvPr/>
        </p:nvSpPr>
        <p:spPr>
          <a:xfrm>
            <a:off x="1727200" y="3441700"/>
            <a:ext cx="9043988" cy="673100"/>
          </a:xfrm>
          <a:prstGeom prst="rect">
            <a:avLst/>
          </a:prstGeom>
          <a:noFill/>
          <a:ln w="9525">
            <a:noFill/>
          </a:ln>
        </p:spPr>
        <p:txBody>
          <a:bodyPr anchor="b"/>
          <a:p>
            <a:pPr defTabSz="914400" eaLnBrk="1" hangingPunct="1">
              <a:lnSpc>
                <a:spcPct val="90000"/>
              </a:lnSpc>
            </a:pPr>
            <a:r>
              <a:rPr lang="en-US" altLang="en-US" sz="3400" b="1" dirty="0">
                <a:solidFill>
                  <a:schemeClr val="tx1"/>
                </a:solidFill>
                <a:latin typeface="Arial" panose="020B0604020202020204" pitchFamily="34" charset="0"/>
              </a:rPr>
              <a:t>WHAT IS QUANTIZATION LEVEL..?</a:t>
            </a:r>
            <a:endParaRPr lang="en-US" altLang="en-US" sz="3400" b="1" dirty="0">
              <a:solidFill>
                <a:schemeClr val="tx1"/>
              </a:solidFill>
              <a:latin typeface="Arial" panose="020B0604020202020204" pitchFamily="34" charset="0"/>
            </a:endParaRPr>
          </a:p>
        </p:txBody>
      </p:sp>
      <p:sp>
        <p:nvSpPr>
          <p:cNvPr id="12" name="Rectangle 11"/>
          <p:cNvSpPr>
            <a:spLocks noRot="1" noChangeAspect="1" noMove="1" noResize="1" noEditPoints="1" noAdjustHandles="1" noChangeArrowheads="1" noChangeShapeType="1" noTextEdit="1"/>
          </p:cNvSpPr>
          <p:nvPr/>
        </p:nvSpPr>
        <p:spPr>
          <a:xfrm>
            <a:off x="1727943" y="4159474"/>
            <a:ext cx="7920881" cy="4524315"/>
          </a:xfrm>
          <a:prstGeom prst="rect">
            <a:avLst/>
          </a:prstGeom>
          <a:blipFill rotWithShape="1">
            <a:blip r:embed="rId1"/>
            <a:stretch>
              <a:fillRect l="-1154" t="-1077"/>
            </a:stretch>
          </a:blipFill>
        </p:spPr>
        <p:txBody>
          <a:bodyPr/>
          <a:lstStyle/>
          <a:p>
            <a:pPr marL="0" marR="0" lvl="0" indent="0" algn="l" defTabSz="449580" rtl="0" eaLnBrk="0" fontAlgn="base" latinLnBrk="0" hangingPunct="0">
              <a:lnSpc>
                <a:spcPct val="100000"/>
              </a:lnSpc>
              <a:spcBef>
                <a:spcPct val="0"/>
              </a:spcBef>
              <a:spcAft>
                <a:spcPct val="0"/>
              </a:spcAft>
              <a:buClrTx/>
              <a:buSzTx/>
              <a:buFontTx/>
              <a:buNone/>
              <a:defRPr/>
            </a:pPr>
            <a:r>
              <a:rPr kumimoji="0" lang="en-US" sz="1800" b="0" i="0" u="none" strike="noStrike" kern="1200" cap="none" spc="0" normalizeH="0" baseline="0" noProof="0">
                <a:ln>
                  <a:noFill/>
                </a:ln>
                <a:noFill/>
                <a:effectLst/>
                <a:uLnTx/>
                <a:uFillTx/>
                <a:latin typeface="Arial" panose="020B0604020202020204" pitchFamily="34" charset="0"/>
                <a:ea typeface="+mn-ea"/>
                <a:cs typeface="Noto Sans CJK SC Regular" charset="0"/>
              </a:rPr>
              <a:t> </a:t>
            </a:r>
            <a:endParaRPr kumimoji="0" lang="en-US" sz="1800" b="0" i="0" u="none" strike="noStrike" kern="1200" cap="none" spc="0" normalizeH="0" baseline="0" noProof="0">
              <a:ln>
                <a:noFill/>
              </a:ln>
              <a:noFill/>
              <a:effectLst/>
              <a:uLnTx/>
              <a:uFillTx/>
              <a:latin typeface="Arial" panose="020B0604020202020204" pitchFamily="34" charset="0"/>
              <a:ea typeface="+mn-ea"/>
              <a:cs typeface="Noto Sans CJK SC Regular" charset="0"/>
            </a:endParaRPr>
          </a:p>
        </p:txBody>
      </p:sp>
      <p:sp>
        <p:nvSpPr>
          <p:cNvPr id="14" name="TextBox 13"/>
          <p:cNvSpPr txBox="1">
            <a:spLocks noRot="1" noChangeAspect="1" noMove="1" noResize="1" noEditPoints="1" noAdjustHandles="1" noChangeArrowheads="1" noChangeShapeType="1" noTextEdit="1"/>
          </p:cNvSpPr>
          <p:nvPr/>
        </p:nvSpPr>
        <p:spPr>
          <a:xfrm>
            <a:off x="3104277" y="6052298"/>
            <a:ext cx="535842" cy="369333"/>
          </a:xfrm>
          <a:prstGeom prst="rect">
            <a:avLst/>
          </a:prstGeom>
          <a:blipFill rotWithShape="1">
            <a:blip r:embed="rId2"/>
            <a:stretch>
              <a:fillRect l="-67045" t="-168333" r="-138636" b="-258333"/>
            </a:stretch>
          </a:blipFill>
        </p:spPr>
        <p:txBody>
          <a:bodyPr/>
          <a:lstStyle/>
          <a:p>
            <a:pPr marR="0" defTabSz="449580">
              <a:buClrTx/>
              <a:buSzTx/>
              <a:buFontTx/>
              <a:defRPr/>
            </a:pPr>
            <a:r>
              <a:rPr kumimoji="0" lang="en-US" kern="1200" cap="none" spc="0" normalizeH="0" baseline="0" noProof="0">
                <a:noFill/>
                <a:latin typeface="Arial" panose="020B0604020202020204" pitchFamily="34" charset="0"/>
                <a:ea typeface="+mn-ea"/>
                <a:cs typeface="Noto Sans CJK SC Regular" charset="0"/>
              </a:rPr>
              <a:t> </a:t>
            </a:r>
            <a:endParaRPr kumimoji="0" lang="en-US" kern="1200" cap="none" spc="0" normalizeH="0" baseline="0" noProof="0">
              <a:noFill/>
              <a:latin typeface="Arial" panose="020B0604020202020204" pitchFamily="34" charset="0"/>
              <a:ea typeface="+mn-ea"/>
              <a:cs typeface="Noto Sans CJK SC Regular" charset="0"/>
            </a:endParaRPr>
          </a:p>
        </p:txBody>
      </p:sp>
      <p:sp>
        <p:nvSpPr>
          <p:cNvPr id="101386" name="Footer Placeholder 3"/>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101387" name="Slide Number Placeholder 4"/>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2402" name="Title 1"/>
          <p:cNvSpPr>
            <a:spLocks noGrp="1"/>
          </p:cNvSpPr>
          <p:nvPr>
            <p:ph type="title"/>
          </p:nvPr>
        </p:nvSpPr>
        <p:spPr>
          <a:xfrm>
            <a:off x="1944688" y="250825"/>
            <a:ext cx="7559675" cy="657225"/>
          </a:xfrm>
          <a:ln/>
        </p:spPr>
        <p:txBody>
          <a:bodyPr vert="horz" wrap="square" lIns="0" tIns="0" rIns="0" bIns="0" anchor="ctr"/>
          <a:p>
            <a:r>
              <a:rPr lang="en-US" altLang="en-US" b="1" dirty="0"/>
              <a:t>PARAMETERS OF PCM </a:t>
            </a:r>
            <a:endParaRPr lang="en-US" altLang="en-US" b="1" dirty="0"/>
          </a:p>
        </p:txBody>
      </p:sp>
      <p:sp>
        <p:nvSpPr>
          <p:cNvPr id="3" name="Content Placeholder 2"/>
          <p:cNvSpPr>
            <a:spLocks noGrp="1" noRot="1" noChangeAspect="1" noMove="1" noResize="1" noEditPoints="1" noAdjustHandles="1" noChangeArrowheads="1" noChangeShapeType="1" noTextEdit="1"/>
          </p:cNvSpPr>
          <p:nvPr>
            <p:ph idx="1"/>
          </p:nvPr>
        </p:nvSpPr>
        <p:spPr bwMode="auto">
          <a:xfrm>
            <a:off x="2592040" y="1387608"/>
            <a:ext cx="6138780" cy="4703798"/>
          </a:xfrm>
          <a:blipFill rotWithShape="1">
            <a:blip r:embed="rId1"/>
            <a:stretch>
              <a:fillRect l="-2979" t="-2075"/>
            </a:stretch>
          </a:blipFill>
          <a:ln/>
          <a:effectLst/>
          <a:scene3d>
            <a:camera prst="orthographicFront"/>
            <a:lightRig rig="balanced" dir="t"/>
          </a:scene3d>
          <a:sp3d prstMaterial="plastic"/>
        </p:spPr>
        <p:txBody>
          <a:bodyPr vert="horz" wrap="square" lIns="0" tIns="28440" rIns="0" bIns="0" numCol="1" anchor="t" anchorCtr="0" compatLnSpc="1"/>
          <a:lstStyle/>
          <a:p>
            <a:pPr marL="342900" marR="0" lvl="0" indent="-342900" algn="l" defTabSz="449580" rtl="0" eaLnBrk="0" fontAlgn="base" latinLnBrk="0" hangingPunct="0">
              <a:lnSpc>
                <a:spcPct val="93000"/>
              </a:lnSpc>
              <a:spcBef>
                <a:spcPts val="1425"/>
              </a:spcBef>
              <a:spcAft>
                <a:spcPct val="0"/>
              </a:spcAft>
              <a:buClr>
                <a:srgbClr val="000000"/>
              </a:buClr>
              <a:buSzPct val="100000"/>
              <a:buFont typeface="Times New Roman" panose="02020603050405020304" pitchFamily="18" charset="0"/>
              <a:buNone/>
              <a:defRPr/>
            </a:pPr>
            <a:r>
              <a:rPr kumimoji="0" lang="en-US" sz="3200" b="0" i="0" u="none" strike="noStrike" kern="1200" cap="none" spc="0" normalizeH="0" baseline="0" noProof="0">
                <a:ln>
                  <a:noFill/>
                </a:ln>
                <a:noFill/>
                <a:effectLst/>
                <a:uLnTx/>
                <a:uFillTx/>
                <a:latin typeface="+mn-lt"/>
                <a:ea typeface="+mn-ea"/>
                <a:cs typeface="+mn-cs"/>
              </a:rPr>
              <a:t> </a:t>
            </a:r>
            <a:endParaRPr kumimoji="0" lang="en-US" sz="3200" b="0" i="0" u="none" strike="noStrike" kern="1200" cap="none" spc="0" normalizeH="0" baseline="0" noProof="0">
              <a:ln>
                <a:noFill/>
              </a:ln>
              <a:noFill/>
              <a:effectLst/>
              <a:uLnTx/>
              <a:uFillTx/>
              <a:latin typeface="+mn-lt"/>
              <a:ea typeface="+mn-ea"/>
              <a:cs typeface="+mn-cs"/>
            </a:endParaRPr>
          </a:p>
        </p:txBody>
      </p:sp>
      <p:sp>
        <p:nvSpPr>
          <p:cNvPr id="102404" name="Footer Placeholder 3"/>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102405" name="Slide Number Placeholder 4"/>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3426" name="Title 1"/>
          <p:cNvSpPr>
            <a:spLocks noGrp="1"/>
          </p:cNvSpPr>
          <p:nvPr>
            <p:ph type="title"/>
          </p:nvPr>
        </p:nvSpPr>
        <p:spPr>
          <a:xfrm>
            <a:off x="1223963" y="-180975"/>
            <a:ext cx="9704387" cy="1031875"/>
          </a:xfrm>
          <a:ln/>
        </p:spPr>
        <p:txBody>
          <a:bodyPr vert="horz" wrap="square" lIns="0" tIns="0" rIns="0" bIns="0" anchor="b"/>
          <a:p>
            <a:pPr defTabSz="449580">
              <a:buSzPct val="100000"/>
            </a:pPr>
            <a:r>
              <a:rPr lang="en-US" altLang="en-US" sz="4000" b="1" kern="1200" dirty="0">
                <a:latin typeface="Times New Roman" panose="02020603050405020304" pitchFamily="18" charset="0"/>
                <a:ea typeface="+mj-ea"/>
                <a:cs typeface="Times New Roman" panose="02020603050405020304" pitchFamily="18" charset="0"/>
              </a:rPr>
              <a:t>QUANTIZATION NOISE  (N</a:t>
            </a:r>
            <a:r>
              <a:rPr lang="en-US" altLang="en-US" sz="4000" b="1" kern="1200" baseline="-25000" dirty="0">
                <a:latin typeface="Times New Roman" panose="02020603050405020304" pitchFamily="18" charset="0"/>
                <a:ea typeface="+mj-ea"/>
                <a:cs typeface="Times New Roman" panose="02020603050405020304" pitchFamily="18" charset="0"/>
              </a:rPr>
              <a:t>q</a:t>
            </a:r>
            <a:r>
              <a:rPr lang="en-US" altLang="en-US" sz="4000" b="1" kern="1200" dirty="0">
                <a:latin typeface="Times New Roman" panose="02020603050405020304" pitchFamily="18" charset="0"/>
                <a:ea typeface="+mj-ea"/>
                <a:cs typeface="Times New Roman" panose="02020603050405020304" pitchFamily="18" charset="0"/>
              </a:rPr>
              <a:t>)</a:t>
            </a:r>
            <a:endParaRPr lang="en-US" altLang="en-US" sz="4000" b="1" kern="1200" dirty="0">
              <a:latin typeface="Times New Roman" panose="02020603050405020304" pitchFamily="18" charset="0"/>
              <a:ea typeface="Times New Roman" panose="02020603050405020304" pitchFamily="18" charset="0"/>
              <a:cs typeface="+mj-cs"/>
            </a:endParaRPr>
          </a:p>
        </p:txBody>
      </p:sp>
      <p:sp>
        <p:nvSpPr>
          <p:cNvPr id="3" name="Text Placeholder 2"/>
          <p:cNvSpPr>
            <a:spLocks noGrp="1" noRot="1" noChangeAspect="1" noMove="1" noResize="1" noEditPoints="1" noAdjustHandles="1" noChangeArrowheads="1" noChangeShapeType="1" noTextEdit="1"/>
          </p:cNvSpPr>
          <p:nvPr>
            <p:ph type="body" idx="1"/>
          </p:nvPr>
        </p:nvSpPr>
        <p:spPr bwMode="auto">
          <a:xfrm>
            <a:off x="2232000" y="1331565"/>
            <a:ext cx="6965930" cy="2857517"/>
          </a:xfrm>
          <a:blipFill rotWithShape="1">
            <a:blip r:embed="rId1"/>
            <a:stretch>
              <a:fillRect l="-2625" t="-21109" r="-3150"/>
            </a:stretch>
          </a:blipFill>
          <a:ln/>
          <a:effectLst/>
          <a:scene3d>
            <a:camera prst="orthographicFront"/>
            <a:lightRig rig="balanced" dir="t"/>
          </a:scene3d>
          <a:sp3d prstMaterial="plastic"/>
        </p:spPr>
        <p:txBody>
          <a:bodyPr vert="horz" wrap="square" lIns="0" tIns="28440" rIns="0" bIns="0" numCol="1" anchor="t" anchorCtr="0" compatLnSpc="1"/>
          <a:lstStyle/>
          <a:p>
            <a:pPr marL="0" marR="0" lvl="0" indent="0" algn="l" defTabSz="449580" rtl="0" eaLnBrk="0" fontAlgn="base" latinLnBrk="0" hangingPunct="0">
              <a:lnSpc>
                <a:spcPct val="93000"/>
              </a:lnSpc>
              <a:spcBef>
                <a:spcPts val="1425"/>
              </a:spcBef>
              <a:spcAft>
                <a:spcPct val="0"/>
              </a:spcAft>
              <a:buClr>
                <a:srgbClr val="000000"/>
              </a:buClr>
              <a:buSzPct val="100000"/>
              <a:buFont typeface="Times New Roman" panose="02020603050405020304" pitchFamily="18" charset="0"/>
              <a:buNone/>
              <a:defRPr/>
            </a:pPr>
            <a:r>
              <a:rPr kumimoji="0" lang="en-US" sz="2400" b="0" i="0" u="none" strike="noStrike" kern="1200" cap="none" spc="0" normalizeH="0" baseline="0" noProof="0">
                <a:ln>
                  <a:noFill/>
                </a:ln>
                <a:noFill/>
                <a:effectLst/>
                <a:uLnTx/>
                <a:uFillTx/>
                <a:latin typeface="+mn-lt"/>
                <a:ea typeface="+mn-ea"/>
                <a:cs typeface="+mn-cs"/>
              </a:rPr>
              <a:t> </a:t>
            </a:r>
            <a:endParaRPr kumimoji="0" lang="en-US" sz="2400" b="0" i="0" u="none" strike="noStrike" kern="1200" cap="none" spc="0" normalizeH="0" baseline="0" noProof="0">
              <a:ln>
                <a:noFill/>
              </a:ln>
              <a:noFill/>
              <a:effectLst/>
              <a:uLnTx/>
              <a:uFillTx/>
              <a:latin typeface="+mn-lt"/>
              <a:ea typeface="+mn-ea"/>
              <a:cs typeface="+mn-cs"/>
            </a:endParaRPr>
          </a:p>
        </p:txBody>
      </p:sp>
      <p:sp>
        <p:nvSpPr>
          <p:cNvPr id="7" name="Rectangle 6"/>
          <p:cNvSpPr>
            <a:spLocks noRot="1" noChangeAspect="1" noMove="1" noResize="1" noEditPoints="1" noAdjustHandles="1" noChangeArrowheads="1" noChangeShapeType="1" noTextEdit="1"/>
          </p:cNvSpPr>
          <p:nvPr/>
        </p:nvSpPr>
        <p:spPr>
          <a:xfrm>
            <a:off x="3446105" y="3635821"/>
            <a:ext cx="3148490" cy="3623300"/>
          </a:xfrm>
          <a:prstGeom prst="rect">
            <a:avLst/>
          </a:prstGeom>
          <a:blipFill rotWithShape="1">
            <a:blip r:embed="rId2"/>
            <a:stretch>
              <a:fillRect/>
            </a:stretch>
          </a:blipFill>
        </p:spPr>
        <p:txBody>
          <a:bodyPr/>
          <a:lstStyle/>
          <a:p>
            <a:pPr marL="0" marR="0" lvl="0" indent="0" algn="l" defTabSz="449580" rtl="0" eaLnBrk="0" fontAlgn="base" latinLnBrk="0" hangingPunct="0">
              <a:lnSpc>
                <a:spcPct val="100000"/>
              </a:lnSpc>
              <a:spcBef>
                <a:spcPct val="0"/>
              </a:spcBef>
              <a:spcAft>
                <a:spcPct val="0"/>
              </a:spcAft>
              <a:buClrTx/>
              <a:buSzTx/>
              <a:buFontTx/>
              <a:buNone/>
              <a:defRPr/>
            </a:pPr>
            <a:r>
              <a:rPr kumimoji="0" lang="en-US" sz="1800" b="0" i="0" u="none" strike="noStrike" kern="1200" cap="none" spc="0" normalizeH="0" baseline="0" noProof="0">
                <a:ln>
                  <a:noFill/>
                </a:ln>
                <a:noFill/>
                <a:effectLst/>
                <a:uLnTx/>
                <a:uFillTx/>
                <a:latin typeface="Arial" panose="020B0604020202020204" pitchFamily="34" charset="0"/>
                <a:ea typeface="+mn-ea"/>
                <a:cs typeface="Noto Sans CJK SC Regular" charset="0"/>
              </a:rPr>
              <a:t> </a:t>
            </a:r>
            <a:endParaRPr kumimoji="0" lang="en-US" sz="1800" b="0" i="0" u="none" strike="noStrike" kern="1200" cap="none" spc="0" normalizeH="0" baseline="0" noProof="0">
              <a:ln>
                <a:noFill/>
              </a:ln>
              <a:noFill/>
              <a:effectLst/>
              <a:uLnTx/>
              <a:uFillTx/>
              <a:latin typeface="Arial" panose="020B0604020202020204" pitchFamily="34" charset="0"/>
              <a:ea typeface="+mn-ea"/>
              <a:cs typeface="Noto Sans CJK SC Regular" charset="0"/>
            </a:endParaRPr>
          </a:p>
        </p:txBody>
      </p:sp>
      <p:sp>
        <p:nvSpPr>
          <p:cNvPr id="9" name="Rectangle 8"/>
          <p:cNvSpPr>
            <a:spLocks noRot="1" noChangeAspect="1" noMove="1" noResize="1" noEditPoints="1" noAdjustHandles="1" noChangeArrowheads="1" noChangeShapeType="1" noTextEdit="1"/>
          </p:cNvSpPr>
          <p:nvPr/>
        </p:nvSpPr>
        <p:spPr>
          <a:xfrm>
            <a:off x="4977389" y="6228109"/>
            <a:ext cx="357228" cy="898963"/>
          </a:xfrm>
          <a:prstGeom prst="rect">
            <a:avLst/>
          </a:prstGeom>
          <a:blipFill rotWithShape="1">
            <a:blip r:embed="rId3"/>
            <a:stretch>
              <a:fillRect/>
            </a:stretch>
          </a:blipFill>
        </p:spPr>
        <p:txBody>
          <a:bodyPr/>
          <a:lstStyle/>
          <a:p>
            <a:pPr marL="0" marR="0" lvl="0" indent="0" algn="l" defTabSz="449580" rtl="0" eaLnBrk="0" fontAlgn="base" latinLnBrk="0" hangingPunct="0">
              <a:lnSpc>
                <a:spcPct val="100000"/>
              </a:lnSpc>
              <a:spcBef>
                <a:spcPct val="0"/>
              </a:spcBef>
              <a:spcAft>
                <a:spcPct val="0"/>
              </a:spcAft>
              <a:buClrTx/>
              <a:buSzTx/>
              <a:buFontTx/>
              <a:buNone/>
              <a:defRPr/>
            </a:pPr>
            <a:r>
              <a:rPr kumimoji="0" lang="en-US" sz="1800" b="0" i="0" u="none" strike="noStrike" kern="1200" cap="none" spc="0" normalizeH="0" baseline="0" noProof="0">
                <a:ln>
                  <a:noFill/>
                </a:ln>
                <a:noFill/>
                <a:effectLst/>
                <a:uLnTx/>
                <a:uFillTx/>
                <a:latin typeface="Arial" panose="020B0604020202020204" pitchFamily="34" charset="0"/>
                <a:ea typeface="+mn-ea"/>
                <a:cs typeface="Noto Sans CJK SC Regular" charset="0"/>
              </a:rPr>
              <a:t> </a:t>
            </a:r>
            <a:endParaRPr kumimoji="0" lang="en-US" sz="1800" b="0" i="0" u="none" strike="noStrike" kern="1200" cap="none" spc="0" normalizeH="0" baseline="0" noProof="0">
              <a:ln>
                <a:noFill/>
              </a:ln>
              <a:noFill/>
              <a:effectLst/>
              <a:uLnTx/>
              <a:uFillTx/>
              <a:latin typeface="Arial" panose="020B0604020202020204" pitchFamily="34" charset="0"/>
              <a:ea typeface="+mn-ea"/>
              <a:cs typeface="Noto Sans CJK SC Regular" charset="0"/>
            </a:endParaRPr>
          </a:p>
        </p:txBody>
      </p:sp>
      <p:sp>
        <p:nvSpPr>
          <p:cNvPr id="103430" name="Footer Placeholder 3"/>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103431" name="Slide Number Placeholder 4"/>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Rectangle 7"/>
          <p:cNvSpPr>
            <a:spLocks noRot="1" noChangeAspect="1" noMove="1" noResize="1" noEditPoints="1" noAdjustHandles="1" noChangeArrowheads="1" noChangeShapeType="1" noTextEdit="1"/>
          </p:cNvSpPr>
          <p:nvPr/>
        </p:nvSpPr>
        <p:spPr>
          <a:xfrm>
            <a:off x="2361108" y="926745"/>
            <a:ext cx="4941643" cy="4834079"/>
          </a:xfrm>
          <a:prstGeom prst="rect">
            <a:avLst/>
          </a:prstGeom>
          <a:blipFill rotWithShape="1">
            <a:blip r:embed="rId1"/>
            <a:stretch>
              <a:fillRect/>
            </a:stretch>
          </a:blipFill>
        </p:spPr>
        <p:txBody>
          <a:bodyPr/>
          <a:lstStyle/>
          <a:p>
            <a:pPr marL="0" marR="0" lvl="0" indent="0" algn="l" defTabSz="449580" rtl="0" eaLnBrk="0" fontAlgn="base" latinLnBrk="0" hangingPunct="0">
              <a:lnSpc>
                <a:spcPct val="100000"/>
              </a:lnSpc>
              <a:spcBef>
                <a:spcPct val="0"/>
              </a:spcBef>
              <a:spcAft>
                <a:spcPct val="0"/>
              </a:spcAft>
              <a:buClrTx/>
              <a:buSzTx/>
              <a:buFontTx/>
              <a:buNone/>
              <a:defRPr/>
            </a:pPr>
            <a:r>
              <a:rPr kumimoji="0" lang="en-US" sz="1800" b="0" i="0" u="none" strike="noStrike" kern="1200" cap="none" spc="0" normalizeH="0" baseline="0" noProof="0">
                <a:ln>
                  <a:noFill/>
                </a:ln>
                <a:noFill/>
                <a:effectLst/>
                <a:uLnTx/>
                <a:uFillTx/>
                <a:latin typeface="Arial" panose="020B0604020202020204" pitchFamily="34" charset="0"/>
                <a:ea typeface="+mn-ea"/>
                <a:cs typeface="Noto Sans CJK SC Regular" charset="0"/>
              </a:rPr>
              <a:t> </a:t>
            </a:r>
            <a:endParaRPr kumimoji="0" lang="en-US" sz="1800" b="0" i="0" u="none" strike="noStrike" kern="1200" cap="none" spc="0" normalizeH="0" baseline="0" noProof="0">
              <a:ln>
                <a:noFill/>
              </a:ln>
              <a:noFill/>
              <a:effectLst/>
              <a:uLnTx/>
              <a:uFillTx/>
              <a:latin typeface="Arial" panose="020B0604020202020204" pitchFamily="34" charset="0"/>
              <a:ea typeface="+mn-ea"/>
              <a:cs typeface="Noto Sans CJK SC Regular" charset="0"/>
            </a:endParaRPr>
          </a:p>
        </p:txBody>
      </p:sp>
      <p:sp>
        <p:nvSpPr>
          <p:cNvPr id="9" name="Rectangle 8"/>
          <p:cNvSpPr>
            <a:spLocks noRot="1" noChangeAspect="1" noMove="1" noResize="1" noEditPoints="1" noAdjustHandles="1" noChangeArrowheads="1" noChangeShapeType="1" noTextEdit="1"/>
          </p:cNvSpPr>
          <p:nvPr/>
        </p:nvSpPr>
        <p:spPr>
          <a:xfrm>
            <a:off x="4504472" y="1340033"/>
            <a:ext cx="1071682" cy="709939"/>
          </a:xfrm>
          <a:prstGeom prst="rect">
            <a:avLst/>
          </a:prstGeom>
          <a:blipFill rotWithShape="1">
            <a:blip r:embed="rId2"/>
            <a:stretch>
              <a:fillRect/>
            </a:stretch>
          </a:blipFill>
        </p:spPr>
        <p:txBody>
          <a:bodyPr/>
          <a:lstStyle/>
          <a:p>
            <a:pPr marL="0" marR="0" lvl="0" indent="0" algn="l" defTabSz="449580" rtl="0" eaLnBrk="0" fontAlgn="base" latinLnBrk="0" hangingPunct="0">
              <a:lnSpc>
                <a:spcPct val="100000"/>
              </a:lnSpc>
              <a:spcBef>
                <a:spcPct val="0"/>
              </a:spcBef>
              <a:spcAft>
                <a:spcPct val="0"/>
              </a:spcAft>
              <a:buClrTx/>
              <a:buSzTx/>
              <a:buFontTx/>
              <a:buNone/>
              <a:defRPr/>
            </a:pPr>
            <a:r>
              <a:rPr kumimoji="0" lang="en-US" sz="1800" b="0" i="0" u="none" strike="noStrike" kern="1200" cap="none" spc="0" normalizeH="0" baseline="0" noProof="0">
                <a:ln>
                  <a:noFill/>
                </a:ln>
                <a:noFill/>
                <a:effectLst/>
                <a:uLnTx/>
                <a:uFillTx/>
                <a:latin typeface="Arial" panose="020B0604020202020204" pitchFamily="34" charset="0"/>
                <a:ea typeface="+mn-ea"/>
                <a:cs typeface="Noto Sans CJK SC Regular" charset="0"/>
              </a:rPr>
              <a:t> </a:t>
            </a:r>
            <a:endParaRPr kumimoji="0" lang="en-US" sz="1800" b="0" i="0" u="none" strike="noStrike" kern="1200" cap="none" spc="0" normalizeH="0" baseline="0" noProof="0">
              <a:ln>
                <a:noFill/>
              </a:ln>
              <a:noFill/>
              <a:effectLst/>
              <a:uLnTx/>
              <a:uFillTx/>
              <a:latin typeface="Arial" panose="020B0604020202020204" pitchFamily="34" charset="0"/>
              <a:ea typeface="+mn-ea"/>
              <a:cs typeface="Noto Sans CJK SC Regular" charset="0"/>
            </a:endParaRPr>
          </a:p>
        </p:txBody>
      </p:sp>
      <p:sp>
        <p:nvSpPr>
          <p:cNvPr id="11" name="Rectangle 10"/>
          <p:cNvSpPr>
            <a:spLocks noRot="1" noChangeAspect="1" noMove="1" noResize="1" noEditPoints="1" noAdjustHandles="1" noChangeArrowheads="1" noChangeShapeType="1" noTextEdit="1"/>
          </p:cNvSpPr>
          <p:nvPr/>
        </p:nvSpPr>
        <p:spPr>
          <a:xfrm>
            <a:off x="6067650" y="967529"/>
            <a:ext cx="392095" cy="610936"/>
          </a:xfrm>
          <a:prstGeom prst="rect">
            <a:avLst/>
          </a:prstGeom>
          <a:blipFill rotWithShape="1">
            <a:blip r:embed="rId3"/>
            <a:stretch>
              <a:fillRect/>
            </a:stretch>
          </a:blipFill>
        </p:spPr>
        <p:txBody>
          <a:bodyPr/>
          <a:lstStyle/>
          <a:p>
            <a:pPr marL="0" marR="0" lvl="0" indent="0" algn="l" defTabSz="449580" rtl="0" eaLnBrk="0" fontAlgn="base" latinLnBrk="0" hangingPunct="0">
              <a:lnSpc>
                <a:spcPct val="100000"/>
              </a:lnSpc>
              <a:spcBef>
                <a:spcPct val="0"/>
              </a:spcBef>
              <a:spcAft>
                <a:spcPct val="0"/>
              </a:spcAft>
              <a:buClrTx/>
              <a:buSzTx/>
              <a:buFontTx/>
              <a:buNone/>
              <a:defRPr/>
            </a:pPr>
            <a:r>
              <a:rPr kumimoji="0" lang="en-US" sz="1800" b="0" i="0" u="none" strike="noStrike" kern="1200" cap="none" spc="0" normalizeH="0" baseline="0" noProof="0">
                <a:ln>
                  <a:noFill/>
                </a:ln>
                <a:noFill/>
                <a:effectLst/>
                <a:uLnTx/>
                <a:uFillTx/>
                <a:latin typeface="Arial" panose="020B0604020202020204" pitchFamily="34" charset="0"/>
                <a:ea typeface="+mn-ea"/>
                <a:cs typeface="Noto Sans CJK SC Regular" charset="0"/>
              </a:rPr>
              <a:t> </a:t>
            </a:r>
            <a:endParaRPr kumimoji="0" lang="en-US" sz="1800" b="0" i="0" u="none" strike="noStrike" kern="1200" cap="none" spc="0" normalizeH="0" baseline="0" noProof="0">
              <a:ln>
                <a:noFill/>
              </a:ln>
              <a:noFill/>
              <a:effectLst/>
              <a:uLnTx/>
              <a:uFillTx/>
              <a:latin typeface="Arial" panose="020B0604020202020204" pitchFamily="34" charset="0"/>
              <a:ea typeface="+mn-ea"/>
              <a:cs typeface="Noto Sans CJK SC Regular" charset="0"/>
            </a:endParaRPr>
          </a:p>
        </p:txBody>
      </p:sp>
      <p:sp>
        <p:nvSpPr>
          <p:cNvPr id="12" name="Rectangle 11"/>
          <p:cNvSpPr>
            <a:spLocks noRot="1" noChangeAspect="1" noMove="1" noResize="1" noEditPoints="1" noAdjustHandles="1" noChangeArrowheads="1" noChangeShapeType="1" noTextEdit="1"/>
          </p:cNvSpPr>
          <p:nvPr/>
        </p:nvSpPr>
        <p:spPr>
          <a:xfrm>
            <a:off x="6051170" y="1674465"/>
            <a:ext cx="537127" cy="485773"/>
          </a:xfrm>
          <a:prstGeom prst="rect">
            <a:avLst/>
          </a:prstGeom>
          <a:blipFill rotWithShape="1">
            <a:blip r:embed="rId4"/>
            <a:stretch>
              <a:fillRect l="-10227" b="-7595"/>
            </a:stretch>
          </a:blipFill>
        </p:spPr>
        <p:txBody>
          <a:bodyPr/>
          <a:lstStyle/>
          <a:p>
            <a:pPr marL="0" marR="0" lvl="0" indent="0" algn="l" defTabSz="449580" rtl="0" eaLnBrk="0" fontAlgn="base" latinLnBrk="0" hangingPunct="0">
              <a:lnSpc>
                <a:spcPct val="100000"/>
              </a:lnSpc>
              <a:spcBef>
                <a:spcPct val="0"/>
              </a:spcBef>
              <a:spcAft>
                <a:spcPct val="0"/>
              </a:spcAft>
              <a:buClrTx/>
              <a:buSzTx/>
              <a:buFontTx/>
              <a:buNone/>
              <a:defRPr/>
            </a:pPr>
            <a:r>
              <a:rPr kumimoji="0" lang="en-US" sz="1800" b="0" i="0" u="none" strike="noStrike" kern="1200" cap="none" spc="0" normalizeH="0" baseline="0" noProof="0">
                <a:ln>
                  <a:noFill/>
                </a:ln>
                <a:noFill/>
                <a:effectLst/>
                <a:uLnTx/>
                <a:uFillTx/>
                <a:latin typeface="Arial" panose="020B0604020202020204" pitchFamily="34" charset="0"/>
                <a:ea typeface="+mn-ea"/>
                <a:cs typeface="Noto Sans CJK SC Regular" charset="0"/>
              </a:rPr>
              <a:t> </a:t>
            </a:r>
            <a:endParaRPr kumimoji="0" lang="en-US" sz="1800" b="0" i="0" u="none" strike="noStrike" kern="1200" cap="none" spc="0" normalizeH="0" baseline="0" noProof="0">
              <a:ln>
                <a:noFill/>
              </a:ln>
              <a:noFill/>
              <a:effectLst/>
              <a:uLnTx/>
              <a:uFillTx/>
              <a:latin typeface="Arial" panose="020B0604020202020204" pitchFamily="34" charset="0"/>
              <a:ea typeface="+mn-ea"/>
              <a:cs typeface="Noto Sans CJK SC Regular" charset="0"/>
            </a:endParaRPr>
          </a:p>
        </p:txBody>
      </p:sp>
      <p:sp>
        <p:nvSpPr>
          <p:cNvPr id="104454"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104455"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5474" name="Title 1"/>
          <p:cNvSpPr>
            <a:spLocks noGrp="1"/>
          </p:cNvSpPr>
          <p:nvPr>
            <p:ph type="title"/>
          </p:nvPr>
        </p:nvSpPr>
        <p:spPr>
          <a:xfrm>
            <a:off x="1584325" y="-252412"/>
            <a:ext cx="8721725" cy="1635125"/>
          </a:xfrm>
          <a:ln/>
        </p:spPr>
        <p:txBody>
          <a:bodyPr vert="horz" wrap="square" lIns="0" tIns="0" rIns="0" bIns="0" anchor="ctr"/>
          <a:p>
            <a:r>
              <a:rPr lang="en-AU" altLang="en-US" sz="4800" b="1" dirty="0">
                <a:latin typeface="Times New Roman" panose="02020603050405020304" pitchFamily="18" charset="0"/>
                <a:cs typeface="Times New Roman" panose="02020603050405020304" pitchFamily="18" charset="0"/>
              </a:rPr>
              <a:t>Quantization Noise Power</a:t>
            </a:r>
            <a:endParaRPr lang="en-AU" altLang="en-US" sz="4800" b="1" dirty="0">
              <a:latin typeface="Times New Roman" panose="02020603050405020304" pitchFamily="18" charset="0"/>
              <a:ea typeface="Times New Roman" panose="02020603050405020304" pitchFamily="18" charset="0"/>
            </a:endParaRPr>
          </a:p>
        </p:txBody>
      </p:sp>
      <p:sp>
        <p:nvSpPr>
          <p:cNvPr id="105475" name="Content Placeholder 3"/>
          <p:cNvSpPr>
            <a:spLocks noGrp="1"/>
          </p:cNvSpPr>
          <p:nvPr>
            <p:ph sz="half" idx="2"/>
          </p:nvPr>
        </p:nvSpPr>
        <p:spPr>
          <a:xfrm>
            <a:off x="2303463" y="1103313"/>
            <a:ext cx="7273925" cy="5794375"/>
          </a:xfrm>
          <a:ln/>
        </p:spPr>
        <p:txBody>
          <a:bodyPr vert="horz" wrap="square" lIns="0" tIns="28440" rIns="0" bIns="0" anchor="t"/>
          <a:p>
            <a:pPr marL="0" indent="0">
              <a:buClr>
                <a:srgbClr val="000000"/>
              </a:buClr>
              <a:buSzPct val="100000"/>
              <a:buFont typeface="Times New Roman" panose="02020603050405020304" pitchFamily="18" charset="0"/>
            </a:pPr>
            <a:r>
              <a:rPr lang="en-AU" altLang="en-US" sz="2400" dirty="0">
                <a:solidFill>
                  <a:schemeClr val="tx1"/>
                </a:solidFill>
              </a:rPr>
              <a:t>If the sampled quantization error waveform is represented as </a:t>
            </a:r>
            <a:endParaRPr lang="en-AU" altLang="en-US" sz="2400" dirty="0">
              <a:solidFill>
                <a:schemeClr val="tx1"/>
              </a:solidFill>
            </a:endParaRPr>
          </a:p>
          <a:p>
            <a:pPr marL="0" indent="0">
              <a:buClr>
                <a:srgbClr val="000000"/>
              </a:buClr>
              <a:buSzPct val="100000"/>
              <a:buFont typeface="Times New Roman" panose="02020603050405020304" pitchFamily="18" charset="0"/>
            </a:pPr>
            <a:endParaRPr lang="en-AU" altLang="en-US" dirty="0">
              <a:solidFill>
                <a:schemeClr val="tx1"/>
              </a:solidFill>
            </a:endParaRPr>
          </a:p>
          <a:p>
            <a:pPr marL="0" indent="0">
              <a:buClr>
                <a:srgbClr val="000000"/>
              </a:buClr>
              <a:buSzPct val="100000"/>
              <a:buFont typeface="Times New Roman" panose="02020603050405020304" pitchFamily="18" charset="0"/>
            </a:pPr>
            <a:endParaRPr lang="en-AU" altLang="en-US" dirty="0">
              <a:solidFill>
                <a:schemeClr val="tx1"/>
              </a:solidFill>
            </a:endParaRPr>
          </a:p>
          <a:p>
            <a:pPr marL="0" indent="0">
              <a:buClr>
                <a:srgbClr val="000000"/>
              </a:buClr>
              <a:buSzPct val="100000"/>
              <a:buFont typeface="Times New Roman" panose="02020603050405020304" pitchFamily="18" charset="0"/>
            </a:pPr>
            <a:r>
              <a:rPr lang="en-AU" altLang="en-US" sz="2400" dirty="0">
                <a:solidFill>
                  <a:schemeClr val="tx1"/>
                </a:solidFill>
              </a:rPr>
              <a:t>When </a:t>
            </a:r>
            <a:r>
              <a:rPr lang="en-AU" altLang="en-US" sz="2400" i="1" dirty="0">
                <a:solidFill>
                  <a:schemeClr val="tx1"/>
                </a:solidFill>
                <a:latin typeface="Times New Roman" panose="02020603050405020304" pitchFamily="18" charset="0"/>
                <a:cs typeface="Times New Roman" panose="02020603050405020304" pitchFamily="18" charset="0"/>
              </a:rPr>
              <a:t>t=KT</a:t>
            </a:r>
            <a:r>
              <a:rPr lang="en-AU" altLang="en-US" sz="2400" i="1" baseline="-25000" dirty="0">
                <a:solidFill>
                  <a:schemeClr val="tx1"/>
                </a:solidFill>
                <a:latin typeface="Times New Roman" panose="02020603050405020304" pitchFamily="18" charset="0"/>
                <a:cs typeface="Times New Roman" panose="02020603050405020304" pitchFamily="18" charset="0"/>
              </a:rPr>
              <a:t>s</a:t>
            </a:r>
            <a:endParaRPr lang="en-AU" altLang="en-US" sz="2400" i="1" baseline="-25000" dirty="0">
              <a:solidFill>
                <a:schemeClr val="tx1"/>
              </a:solidFill>
              <a:latin typeface="Times New Roman" panose="02020603050405020304" pitchFamily="18" charset="0"/>
              <a:cs typeface="Times New Roman" panose="02020603050405020304" pitchFamily="18" charset="0"/>
            </a:endParaRPr>
          </a:p>
          <a:p>
            <a:pPr marL="0" indent="0">
              <a:buClr>
                <a:srgbClr val="000000"/>
              </a:buClr>
              <a:buSzPct val="100000"/>
              <a:buFont typeface="Times New Roman" panose="02020603050405020304" pitchFamily="18" charset="0"/>
            </a:pPr>
            <a:endParaRPr lang="en-AU" altLang="en-US" i="1" baseline="-25000" dirty="0">
              <a:solidFill>
                <a:schemeClr val="tx1"/>
              </a:solidFill>
              <a:latin typeface="Times New Roman" panose="02020603050405020304" pitchFamily="18" charset="0"/>
              <a:cs typeface="Times New Roman" panose="02020603050405020304" pitchFamily="18" charset="0"/>
            </a:endParaRPr>
          </a:p>
          <a:p>
            <a:pPr marL="0" indent="0">
              <a:buClr>
                <a:srgbClr val="000000"/>
              </a:buClr>
              <a:buSzPct val="100000"/>
              <a:buFont typeface="Times New Roman" panose="02020603050405020304" pitchFamily="18" charset="0"/>
            </a:pPr>
            <a:endParaRPr lang="en-AU" altLang="en-US" i="1" baseline="-25000" dirty="0">
              <a:solidFill>
                <a:schemeClr val="tx1"/>
              </a:solidFill>
              <a:latin typeface="Times New Roman" panose="02020603050405020304" pitchFamily="18" charset="0"/>
              <a:cs typeface="Times New Roman" panose="02020603050405020304" pitchFamily="18" charset="0"/>
            </a:endParaRPr>
          </a:p>
          <a:p>
            <a:pPr marL="0" indent="0">
              <a:buClr>
                <a:srgbClr val="000000"/>
              </a:buClr>
              <a:buSzPct val="100000"/>
              <a:buFont typeface="Times New Roman" panose="02020603050405020304" pitchFamily="18" charset="0"/>
            </a:pPr>
            <a:r>
              <a:rPr lang="en-AU" altLang="en-US" sz="2400" dirty="0">
                <a:solidFill>
                  <a:schemeClr val="tx1"/>
                </a:solidFill>
                <a:latin typeface="Times New Roman" panose="02020603050405020304" pitchFamily="18" charset="0"/>
                <a:cs typeface="Times New Roman" panose="02020603050405020304" pitchFamily="18" charset="0"/>
              </a:rPr>
              <a:t>The power spectral density  </a:t>
            </a:r>
            <a:endParaRPr lang="en-AU" altLang="en-US" sz="2400" dirty="0">
              <a:solidFill>
                <a:schemeClr val="tx1"/>
              </a:solidFill>
              <a:latin typeface="Times New Roman" panose="02020603050405020304" pitchFamily="18" charset="0"/>
              <a:cs typeface="Times New Roman" panose="02020603050405020304" pitchFamily="18" charset="0"/>
            </a:endParaRPr>
          </a:p>
          <a:p>
            <a:pPr marL="0" indent="0">
              <a:buClr>
                <a:srgbClr val="000000"/>
              </a:buClr>
              <a:buSzPct val="100000"/>
              <a:buFont typeface="Times New Roman" panose="02020603050405020304" pitchFamily="18" charset="0"/>
            </a:pPr>
            <a:r>
              <a:rPr lang="en-AU" altLang="en-US" sz="2400" dirty="0">
                <a:solidFill>
                  <a:schemeClr val="tx1"/>
                </a:solidFill>
                <a:latin typeface="Times New Roman" panose="02020603050405020304" pitchFamily="18" charset="0"/>
                <a:cs typeface="Times New Roman" panose="02020603050405020304" pitchFamily="18" charset="0"/>
              </a:rPr>
              <a:t>Quantization error = </a:t>
            </a:r>
            <a:endParaRPr lang="en-AU" altLang="en-US" sz="2400" dirty="0">
              <a:solidFill>
                <a:schemeClr val="tx1"/>
              </a:solidFill>
              <a:latin typeface="Times New Roman" panose="02020603050405020304" pitchFamily="18" charset="0"/>
              <a:cs typeface="Times New Roman" panose="02020603050405020304" pitchFamily="18" charset="0"/>
            </a:endParaRPr>
          </a:p>
          <a:p>
            <a:pPr marL="0" indent="0">
              <a:buClr>
                <a:srgbClr val="000000"/>
              </a:buClr>
              <a:buSzPct val="100000"/>
              <a:buFont typeface="Times New Roman" panose="02020603050405020304" pitchFamily="18" charset="0"/>
            </a:pPr>
            <a:endParaRPr lang="en-AU" altLang="en-US" sz="2400" dirty="0">
              <a:solidFill>
                <a:schemeClr val="tx1"/>
              </a:solidFill>
              <a:latin typeface="Times New Roman" panose="02020603050405020304" pitchFamily="18" charset="0"/>
              <a:cs typeface="Times New Roman" panose="02020603050405020304" pitchFamily="18" charset="0"/>
            </a:endParaRPr>
          </a:p>
          <a:p>
            <a:pPr marL="0" indent="0">
              <a:buClr>
                <a:srgbClr val="000000"/>
              </a:buClr>
              <a:buSzPct val="100000"/>
              <a:buFont typeface="Times New Roman" panose="02020603050405020304" pitchFamily="18" charset="0"/>
            </a:pPr>
            <a:r>
              <a:rPr lang="en-AU" altLang="en-US" sz="2400" dirty="0">
                <a:solidFill>
                  <a:schemeClr val="tx1"/>
                </a:solidFill>
                <a:latin typeface="Times New Roman" panose="02020603050405020304" pitchFamily="18" charset="0"/>
                <a:cs typeface="Times New Roman" panose="02020603050405020304" pitchFamily="18" charset="0"/>
              </a:rPr>
              <a:t>Quantization noise power=</a:t>
            </a:r>
            <a:endParaRPr lang="en-AU" altLang="en-US" sz="2400" dirty="0">
              <a:solidFill>
                <a:schemeClr val="tx1"/>
              </a:solidFill>
              <a:latin typeface="Times New Roman" panose="02020603050405020304" pitchFamily="18" charset="0"/>
              <a:ea typeface="Times New Roman" panose="02020603050405020304" pitchFamily="18" charset="0"/>
            </a:endParaRPr>
          </a:p>
        </p:txBody>
      </p:sp>
      <p:sp>
        <p:nvSpPr>
          <p:cNvPr id="8" name="Rectangle 7"/>
          <p:cNvSpPr>
            <a:spLocks noRot="1" noChangeAspect="1" noMove="1" noResize="1" noEditPoints="1" noAdjustHandles="1" noChangeArrowheads="1" noChangeShapeType="1" noTextEdit="1"/>
          </p:cNvSpPr>
          <p:nvPr/>
        </p:nvSpPr>
        <p:spPr>
          <a:xfrm>
            <a:off x="4062682" y="1907629"/>
            <a:ext cx="3194592" cy="882165"/>
          </a:xfrm>
          <a:prstGeom prst="rect">
            <a:avLst/>
          </a:prstGeom>
          <a:blipFill rotWithShape="1">
            <a:blip r:embed="rId1"/>
            <a:stretch>
              <a:fillRect/>
            </a:stretch>
          </a:blipFill>
        </p:spPr>
        <p:txBody>
          <a:bodyPr/>
          <a:lstStyle/>
          <a:p>
            <a:pPr marL="0" marR="0" lvl="0" indent="0" algn="l" defTabSz="449580" rtl="0" eaLnBrk="0" fontAlgn="base" latinLnBrk="0" hangingPunct="0">
              <a:lnSpc>
                <a:spcPct val="100000"/>
              </a:lnSpc>
              <a:spcBef>
                <a:spcPct val="0"/>
              </a:spcBef>
              <a:spcAft>
                <a:spcPct val="0"/>
              </a:spcAft>
              <a:buClrTx/>
              <a:buSzTx/>
              <a:buFontTx/>
              <a:buNone/>
              <a:defRPr/>
            </a:pPr>
            <a:r>
              <a:rPr kumimoji="0" lang="en-US" sz="1800" b="0" i="0" u="none" strike="noStrike" kern="1200" cap="none" spc="0" normalizeH="0" baseline="0" noProof="0">
                <a:ln>
                  <a:noFill/>
                </a:ln>
                <a:noFill/>
                <a:effectLst/>
                <a:uLnTx/>
                <a:uFillTx/>
                <a:latin typeface="Arial" panose="020B0604020202020204" pitchFamily="34" charset="0"/>
                <a:ea typeface="+mn-ea"/>
                <a:cs typeface="Noto Sans CJK SC Regular" charset="0"/>
              </a:rPr>
              <a:t> </a:t>
            </a:r>
            <a:endParaRPr kumimoji="0" lang="en-US" sz="1800" b="0" i="0" u="none" strike="noStrike" kern="1200" cap="none" spc="0" normalizeH="0" baseline="0" noProof="0">
              <a:ln>
                <a:noFill/>
              </a:ln>
              <a:noFill/>
              <a:effectLst/>
              <a:uLnTx/>
              <a:uFillTx/>
              <a:latin typeface="Arial" panose="020B0604020202020204" pitchFamily="34" charset="0"/>
              <a:ea typeface="+mn-ea"/>
              <a:cs typeface="Noto Sans CJK SC Regular" charset="0"/>
            </a:endParaRPr>
          </a:p>
        </p:txBody>
      </p:sp>
      <p:graphicFrame>
        <p:nvGraphicFramePr>
          <p:cNvPr id="105477" name="Object 9"/>
          <p:cNvGraphicFramePr>
            <a:graphicFrameLocks noChangeAspect="1"/>
          </p:cNvGraphicFramePr>
          <p:nvPr/>
        </p:nvGraphicFramePr>
        <p:xfrm>
          <a:off x="3732213" y="2446338"/>
          <a:ext cx="95250" cy="195262"/>
        </p:xfrm>
        <a:graphic>
          <a:graphicData uri="http://schemas.openxmlformats.org/presentationml/2006/ole">
            <mc:AlternateContent xmlns:mc="http://schemas.openxmlformats.org/markup-compatibility/2006">
              <mc:Choice xmlns:v="urn:schemas-microsoft-com:vml" Requires="v">
                <p:oleObj spid="_x0000_s3083" name="" r:id="rId2" imgW="114300" imgH="177800" progId="Equation.DSMT4">
                  <p:embed/>
                </p:oleObj>
              </mc:Choice>
              <mc:Fallback>
                <p:oleObj name="" r:id="rId2" imgW="114300" imgH="177800" progId="Equation.DSMT4">
                  <p:embed/>
                  <p:pic>
                    <p:nvPicPr>
                      <p:cNvPr id="0" name="Picture 3082"/>
                      <p:cNvPicPr/>
                      <p:nvPr/>
                    </p:nvPicPr>
                    <p:blipFill>
                      <a:blip r:embed="rId3"/>
                      <a:stretch>
                        <a:fillRect/>
                      </a:stretch>
                    </p:blipFill>
                    <p:spPr>
                      <a:xfrm>
                        <a:off x="3732213" y="2446338"/>
                        <a:ext cx="95250" cy="195262"/>
                      </a:xfrm>
                      <a:prstGeom prst="rect">
                        <a:avLst/>
                      </a:prstGeom>
                      <a:noFill/>
                      <a:ln w="38100">
                        <a:noFill/>
                        <a:miter/>
                      </a:ln>
                    </p:spPr>
                  </p:pic>
                </p:oleObj>
              </mc:Fallback>
            </mc:AlternateContent>
          </a:graphicData>
        </a:graphic>
      </p:graphicFrame>
      <p:sp>
        <p:nvSpPr>
          <p:cNvPr id="11" name="Rectangle 10"/>
          <p:cNvSpPr>
            <a:spLocks noRot="1" noChangeAspect="1" noMove="1" noResize="1" noEditPoints="1" noAdjustHandles="1" noChangeArrowheads="1" noChangeShapeType="1" noTextEdit="1"/>
          </p:cNvSpPr>
          <p:nvPr/>
        </p:nvSpPr>
        <p:spPr>
          <a:xfrm>
            <a:off x="3862433" y="3563813"/>
            <a:ext cx="3394841" cy="876843"/>
          </a:xfrm>
          <a:prstGeom prst="rect">
            <a:avLst/>
          </a:prstGeom>
          <a:blipFill rotWithShape="1">
            <a:blip r:embed="rId4"/>
            <a:stretch>
              <a:fillRect/>
            </a:stretch>
          </a:blipFill>
        </p:spPr>
        <p:txBody>
          <a:bodyPr/>
          <a:lstStyle/>
          <a:p>
            <a:pPr marL="0" marR="0" lvl="0" indent="0" algn="l" defTabSz="449580" rtl="0" eaLnBrk="0" fontAlgn="base" latinLnBrk="0" hangingPunct="0">
              <a:lnSpc>
                <a:spcPct val="100000"/>
              </a:lnSpc>
              <a:spcBef>
                <a:spcPct val="0"/>
              </a:spcBef>
              <a:spcAft>
                <a:spcPct val="0"/>
              </a:spcAft>
              <a:buClrTx/>
              <a:buSzTx/>
              <a:buFontTx/>
              <a:buNone/>
              <a:defRPr/>
            </a:pPr>
            <a:r>
              <a:rPr kumimoji="0" lang="en-US" sz="1800" b="0" i="0" u="none" strike="noStrike" kern="1200" cap="none" spc="0" normalizeH="0" baseline="0" noProof="0">
                <a:ln>
                  <a:noFill/>
                </a:ln>
                <a:noFill/>
                <a:effectLst/>
                <a:uLnTx/>
                <a:uFillTx/>
                <a:latin typeface="Arial" panose="020B0604020202020204" pitchFamily="34" charset="0"/>
                <a:ea typeface="+mn-ea"/>
                <a:cs typeface="Noto Sans CJK SC Regular" charset="0"/>
              </a:rPr>
              <a:t> </a:t>
            </a:r>
            <a:endParaRPr kumimoji="0" lang="en-US" sz="1800" b="0" i="0" u="none" strike="noStrike" kern="1200" cap="none" spc="0" normalizeH="0" baseline="0" noProof="0">
              <a:ln>
                <a:noFill/>
              </a:ln>
              <a:noFill/>
              <a:effectLst/>
              <a:uLnTx/>
              <a:uFillTx/>
              <a:latin typeface="Arial" panose="020B0604020202020204" pitchFamily="34" charset="0"/>
              <a:ea typeface="+mn-ea"/>
              <a:cs typeface="Noto Sans CJK SC Regular" charset="0"/>
            </a:endParaRPr>
          </a:p>
        </p:txBody>
      </p:sp>
      <p:sp>
        <p:nvSpPr>
          <p:cNvPr id="15" name="Rectangle 14"/>
          <p:cNvSpPr>
            <a:spLocks noRot="1" noChangeAspect="1" noMove="1" noResize="1" noEditPoints="1" noAdjustHandles="1" noChangeArrowheads="1" noChangeShapeType="1" noTextEdit="1"/>
          </p:cNvSpPr>
          <p:nvPr/>
        </p:nvSpPr>
        <p:spPr>
          <a:xfrm>
            <a:off x="5659978" y="4492346"/>
            <a:ext cx="2495683" cy="745652"/>
          </a:xfrm>
          <a:prstGeom prst="rect">
            <a:avLst/>
          </a:prstGeom>
          <a:blipFill rotWithShape="1">
            <a:blip r:embed="rId5"/>
            <a:stretch>
              <a:fillRect/>
            </a:stretch>
          </a:blipFill>
        </p:spPr>
        <p:txBody>
          <a:bodyPr/>
          <a:lstStyle/>
          <a:p>
            <a:pPr marL="0" marR="0" lvl="0" indent="0" algn="l" defTabSz="449580" rtl="0" eaLnBrk="0" fontAlgn="base" latinLnBrk="0" hangingPunct="0">
              <a:lnSpc>
                <a:spcPct val="100000"/>
              </a:lnSpc>
              <a:spcBef>
                <a:spcPct val="0"/>
              </a:spcBef>
              <a:spcAft>
                <a:spcPct val="0"/>
              </a:spcAft>
              <a:buClrTx/>
              <a:buSzTx/>
              <a:buFontTx/>
              <a:buNone/>
              <a:defRPr/>
            </a:pPr>
            <a:r>
              <a:rPr kumimoji="0" lang="en-US" sz="1800" b="0" i="0" u="none" strike="noStrike" kern="1200" cap="none" spc="0" normalizeH="0" baseline="0" noProof="0">
                <a:ln>
                  <a:noFill/>
                </a:ln>
                <a:noFill/>
                <a:effectLst/>
                <a:uLnTx/>
                <a:uFillTx/>
                <a:latin typeface="Arial" panose="020B0604020202020204" pitchFamily="34" charset="0"/>
                <a:ea typeface="+mn-ea"/>
                <a:cs typeface="Noto Sans CJK SC Regular" charset="0"/>
              </a:rPr>
              <a:t> </a:t>
            </a:r>
            <a:endParaRPr kumimoji="0" lang="en-US" sz="1800" b="0" i="0" u="none" strike="noStrike" kern="1200" cap="none" spc="0" normalizeH="0" baseline="0" noProof="0">
              <a:ln>
                <a:noFill/>
              </a:ln>
              <a:noFill/>
              <a:effectLst/>
              <a:uLnTx/>
              <a:uFillTx/>
              <a:latin typeface="Arial" panose="020B0604020202020204" pitchFamily="34" charset="0"/>
              <a:ea typeface="+mn-ea"/>
              <a:cs typeface="Noto Sans CJK SC Regular" charset="0"/>
            </a:endParaRPr>
          </a:p>
        </p:txBody>
      </p:sp>
      <p:sp>
        <p:nvSpPr>
          <p:cNvPr id="17" name="Rectangle 16"/>
          <p:cNvSpPr>
            <a:spLocks noRot="1" noChangeAspect="1" noMove="1" noResize="1" noEditPoints="1" noAdjustHandles="1" noChangeArrowheads="1" noChangeShapeType="1" noTextEdit="1"/>
          </p:cNvSpPr>
          <p:nvPr/>
        </p:nvSpPr>
        <p:spPr>
          <a:xfrm>
            <a:off x="4895281" y="5075980"/>
            <a:ext cx="1329145" cy="646332"/>
          </a:xfrm>
          <a:prstGeom prst="rect">
            <a:avLst/>
          </a:prstGeom>
          <a:blipFill rotWithShape="1">
            <a:blip r:embed="rId6"/>
            <a:stretch>
              <a:fillRect/>
            </a:stretch>
          </a:blipFill>
        </p:spPr>
        <p:txBody>
          <a:bodyPr/>
          <a:lstStyle/>
          <a:p>
            <a:pPr marL="0" marR="0" lvl="0" indent="0" algn="l" defTabSz="449580" rtl="0" eaLnBrk="0" fontAlgn="base" latinLnBrk="0" hangingPunct="0">
              <a:lnSpc>
                <a:spcPct val="100000"/>
              </a:lnSpc>
              <a:spcBef>
                <a:spcPct val="0"/>
              </a:spcBef>
              <a:spcAft>
                <a:spcPct val="0"/>
              </a:spcAft>
              <a:buClrTx/>
              <a:buSzTx/>
              <a:buFontTx/>
              <a:buNone/>
              <a:defRPr/>
            </a:pPr>
            <a:r>
              <a:rPr kumimoji="0" lang="en-US" sz="1800" b="0" i="0" u="none" strike="noStrike" kern="1200" cap="none" spc="0" normalizeH="0" baseline="0" noProof="0">
                <a:ln>
                  <a:noFill/>
                </a:ln>
                <a:noFill/>
                <a:effectLst/>
                <a:uLnTx/>
                <a:uFillTx/>
                <a:latin typeface="Arial" panose="020B0604020202020204" pitchFamily="34" charset="0"/>
                <a:ea typeface="+mn-ea"/>
                <a:cs typeface="Noto Sans CJK SC Regular" charset="0"/>
              </a:rPr>
              <a:t> </a:t>
            </a:r>
            <a:endParaRPr kumimoji="0" lang="en-US" sz="1800" b="0" i="0" u="none" strike="noStrike" kern="1200" cap="none" spc="0" normalizeH="0" baseline="0" noProof="0">
              <a:ln>
                <a:noFill/>
              </a:ln>
              <a:noFill/>
              <a:effectLst/>
              <a:uLnTx/>
              <a:uFillTx/>
              <a:latin typeface="Arial" panose="020B0604020202020204" pitchFamily="34" charset="0"/>
              <a:ea typeface="+mn-ea"/>
              <a:cs typeface="Noto Sans CJK SC Regular" charset="0"/>
            </a:endParaRPr>
          </a:p>
        </p:txBody>
      </p:sp>
      <p:sp>
        <p:nvSpPr>
          <p:cNvPr id="18" name="Rectangle 17"/>
          <p:cNvSpPr>
            <a:spLocks noRot="1" noChangeAspect="1" noMove="1" noResize="1" noEditPoints="1" noAdjustHandles="1" noChangeArrowheads="1" noChangeShapeType="1" noTextEdit="1"/>
          </p:cNvSpPr>
          <p:nvPr/>
        </p:nvSpPr>
        <p:spPr>
          <a:xfrm>
            <a:off x="5659978" y="6094567"/>
            <a:ext cx="1858457" cy="745653"/>
          </a:xfrm>
          <a:prstGeom prst="rect">
            <a:avLst/>
          </a:prstGeom>
          <a:blipFill rotWithShape="1">
            <a:blip r:embed="rId7"/>
            <a:stretch>
              <a:fillRect/>
            </a:stretch>
          </a:blipFill>
        </p:spPr>
        <p:txBody>
          <a:bodyPr/>
          <a:lstStyle/>
          <a:p>
            <a:pPr marL="0" marR="0" lvl="0" indent="0" algn="l" defTabSz="449580" rtl="0" eaLnBrk="0" fontAlgn="base" latinLnBrk="0" hangingPunct="0">
              <a:lnSpc>
                <a:spcPct val="100000"/>
              </a:lnSpc>
              <a:spcBef>
                <a:spcPct val="0"/>
              </a:spcBef>
              <a:spcAft>
                <a:spcPct val="0"/>
              </a:spcAft>
              <a:buClrTx/>
              <a:buSzTx/>
              <a:buFontTx/>
              <a:buNone/>
              <a:defRPr/>
            </a:pPr>
            <a:r>
              <a:rPr kumimoji="0" lang="en-US" sz="1800" b="0" i="0" u="none" strike="noStrike" kern="1200" cap="none" spc="0" normalizeH="0" baseline="0" noProof="0">
                <a:ln>
                  <a:noFill/>
                </a:ln>
                <a:noFill/>
                <a:effectLst/>
                <a:uLnTx/>
                <a:uFillTx/>
                <a:latin typeface="Arial" panose="020B0604020202020204" pitchFamily="34" charset="0"/>
                <a:ea typeface="+mn-ea"/>
                <a:cs typeface="Noto Sans CJK SC Regular" charset="0"/>
              </a:rPr>
              <a:t> </a:t>
            </a:r>
            <a:endParaRPr kumimoji="0" lang="en-US" sz="1800" b="0" i="0" u="none" strike="noStrike" kern="1200" cap="none" spc="0" normalizeH="0" baseline="0" noProof="0">
              <a:ln>
                <a:noFill/>
              </a:ln>
              <a:noFill/>
              <a:effectLst/>
              <a:uLnTx/>
              <a:uFillTx/>
              <a:latin typeface="Arial" panose="020B0604020202020204" pitchFamily="34" charset="0"/>
              <a:ea typeface="+mn-ea"/>
              <a:cs typeface="Noto Sans CJK SC Regular" charset="0"/>
            </a:endParaRPr>
          </a:p>
        </p:txBody>
      </p:sp>
      <p:sp>
        <p:nvSpPr>
          <p:cNvPr id="105482" name="Footer Placeholder 2"/>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105483" name="Slide Number Placeholder 4"/>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6498" name="Title 1"/>
          <p:cNvSpPr>
            <a:spLocks noGrp="1"/>
          </p:cNvSpPr>
          <p:nvPr>
            <p:ph type="title"/>
          </p:nvPr>
        </p:nvSpPr>
        <p:spPr>
          <a:xfrm>
            <a:off x="0" y="31750"/>
            <a:ext cx="10080625" cy="1260475"/>
          </a:xfrm>
          <a:ln/>
        </p:spPr>
        <p:txBody>
          <a:bodyPr vert="horz" wrap="square" lIns="0" tIns="0" rIns="0" bIns="0" anchor="ctr"/>
          <a:p>
            <a:r>
              <a:rPr lang="en-AU" altLang="en-US" sz="4800" dirty="0">
                <a:latin typeface="Times New Roman" panose="02020603050405020304" pitchFamily="18" charset="0"/>
                <a:cs typeface="Times New Roman" panose="02020603050405020304" pitchFamily="18" charset="0"/>
              </a:rPr>
              <a:t>Thermal Noise Power</a:t>
            </a:r>
            <a:endParaRPr lang="en-AU" altLang="en-US" sz="4800" dirty="0">
              <a:latin typeface="Times New Roman" panose="02020603050405020304" pitchFamily="18" charset="0"/>
              <a:ea typeface="Times New Roman" panose="02020603050405020304" pitchFamily="18" charset="0"/>
            </a:endParaRPr>
          </a:p>
        </p:txBody>
      </p:sp>
      <p:sp>
        <p:nvSpPr>
          <p:cNvPr id="106499" name="Content Placeholder 3"/>
          <p:cNvSpPr>
            <a:spLocks noGrp="1"/>
          </p:cNvSpPr>
          <p:nvPr>
            <p:ph sz="half" idx="2"/>
          </p:nvPr>
        </p:nvSpPr>
        <p:spPr>
          <a:xfrm>
            <a:off x="2087563" y="1477963"/>
            <a:ext cx="7764462" cy="5162550"/>
          </a:xfrm>
          <a:ln/>
        </p:spPr>
        <p:txBody>
          <a:bodyPr vert="horz" wrap="square" lIns="0" tIns="28440" rIns="0" bIns="0" anchor="t"/>
          <a:p>
            <a:pPr marL="0" indent="0">
              <a:buClr>
                <a:srgbClr val="000000"/>
              </a:buClr>
              <a:buSzPct val="100000"/>
              <a:buFont typeface="Times New Roman" panose="02020603050405020304" pitchFamily="18" charset="0"/>
            </a:pPr>
            <a:r>
              <a:rPr lang="en-AU" altLang="en-US" sz="2400" dirty="0">
                <a:latin typeface="Times New Roman" panose="02020603050405020304" pitchFamily="18" charset="0"/>
                <a:cs typeface="Times New Roman" panose="02020603050405020304" pitchFamily="18" charset="0"/>
              </a:rPr>
              <a:t>The thermal noise is white and Gaussian, the probability of an error depends on the ratio E</a:t>
            </a:r>
            <a:r>
              <a:rPr lang="en-AU" altLang="en-US" sz="2400" baseline="-25000" dirty="0">
                <a:latin typeface="Times New Roman" panose="02020603050405020304" pitchFamily="18" charset="0"/>
                <a:cs typeface="Times New Roman" panose="02020603050405020304" pitchFamily="18" charset="0"/>
              </a:rPr>
              <a:t>b</a:t>
            </a:r>
            <a:r>
              <a:rPr lang="en-AU" altLang="en-US" sz="2400" dirty="0">
                <a:latin typeface="Times New Roman" panose="02020603050405020304" pitchFamily="18" charset="0"/>
                <a:cs typeface="Times New Roman" panose="02020603050405020304" pitchFamily="18" charset="0"/>
              </a:rPr>
              <a:t>/N</a:t>
            </a:r>
            <a:r>
              <a:rPr lang="en-AU" altLang="en-US" sz="2400" baseline="-25000" dirty="0">
                <a:latin typeface="Times New Roman" panose="02020603050405020304" pitchFamily="18" charset="0"/>
                <a:cs typeface="Times New Roman" panose="02020603050405020304" pitchFamily="18" charset="0"/>
              </a:rPr>
              <a:t>0. </a:t>
            </a:r>
            <a:r>
              <a:rPr lang="en-AU" altLang="en-US" sz="2400" dirty="0">
                <a:latin typeface="Times New Roman" panose="02020603050405020304" pitchFamily="18" charset="0"/>
                <a:cs typeface="Times New Roman" panose="02020603050405020304" pitchFamily="18" charset="0"/>
              </a:rPr>
              <a:t>Where E</a:t>
            </a:r>
            <a:r>
              <a:rPr lang="en-AU" altLang="en-US" sz="2400" baseline="-25000" dirty="0">
                <a:latin typeface="Times New Roman" panose="02020603050405020304" pitchFamily="18" charset="0"/>
                <a:cs typeface="Times New Roman" panose="02020603050405020304" pitchFamily="18" charset="0"/>
              </a:rPr>
              <a:t>b</a:t>
            </a:r>
            <a:r>
              <a:rPr lang="en-AU" altLang="en-US" sz="2400" dirty="0">
                <a:latin typeface="Times New Roman" panose="02020603050405020304" pitchFamily="18" charset="0"/>
                <a:cs typeface="Times New Roman" panose="02020603050405020304" pitchFamily="18" charset="0"/>
              </a:rPr>
              <a:t> is the signal energy transmitted during a bit and N</a:t>
            </a:r>
            <a:r>
              <a:rPr lang="en-AU" altLang="en-US" sz="2400" baseline="-25000" dirty="0">
                <a:latin typeface="Times New Roman" panose="02020603050405020304" pitchFamily="18" charset="0"/>
                <a:cs typeface="Times New Roman" panose="02020603050405020304" pitchFamily="18" charset="0"/>
              </a:rPr>
              <a:t>0</a:t>
            </a:r>
            <a:r>
              <a:rPr lang="en-AU" altLang="en-US" sz="2400" dirty="0">
                <a:latin typeface="Times New Roman" panose="02020603050405020304" pitchFamily="18" charset="0"/>
                <a:cs typeface="Times New Roman" panose="02020603050405020304" pitchFamily="18" charset="0"/>
              </a:rPr>
              <a:t>/2 is the two sided power spectral density of the noise.</a:t>
            </a:r>
            <a:endParaRPr lang="en-AU" altLang="en-US" sz="2400" dirty="0">
              <a:latin typeface="Times New Roman" panose="02020603050405020304" pitchFamily="18" charset="0"/>
              <a:cs typeface="Times New Roman" panose="02020603050405020304" pitchFamily="18" charset="0"/>
            </a:endParaRPr>
          </a:p>
          <a:p>
            <a:pPr marL="0" indent="0">
              <a:buClr>
                <a:srgbClr val="000000"/>
              </a:buClr>
              <a:buSzPct val="100000"/>
              <a:buFont typeface="Times New Roman" panose="02020603050405020304" pitchFamily="18" charset="0"/>
            </a:pPr>
            <a:r>
              <a:rPr lang="en-AU" altLang="en-US" sz="2400" dirty="0">
                <a:latin typeface="Times New Roman" panose="02020603050405020304" pitchFamily="18" charset="0"/>
                <a:cs typeface="Times New Roman" panose="02020603050405020304" pitchFamily="18" charset="0"/>
              </a:rPr>
              <a:t>Thermal noise power =                          .</a:t>
            </a:r>
            <a:endParaRPr lang="en-AU" altLang="en-US" sz="2400" dirty="0">
              <a:latin typeface="Times New Roman" panose="02020603050405020304" pitchFamily="18" charset="0"/>
              <a:cs typeface="Times New Roman" panose="02020603050405020304" pitchFamily="18" charset="0"/>
            </a:endParaRPr>
          </a:p>
          <a:p>
            <a:pPr marL="0" indent="0">
              <a:buClr>
                <a:srgbClr val="000000"/>
              </a:buClr>
              <a:buSzPct val="100000"/>
              <a:buFont typeface="Times New Roman" panose="02020603050405020304" pitchFamily="18" charset="0"/>
            </a:pPr>
            <a:r>
              <a:rPr lang="en-AU" altLang="en-US" sz="2400" dirty="0">
                <a:latin typeface="Times New Roman" panose="02020603050405020304" pitchFamily="18" charset="0"/>
                <a:cs typeface="Times New Roman" panose="02020603050405020304" pitchFamily="18" charset="0"/>
              </a:rPr>
              <a:t>Where </a:t>
            </a:r>
            <a:r>
              <a:rPr lang="en-AU" altLang="en-US" sz="2400" i="1" dirty="0">
                <a:latin typeface="Times New Roman" panose="02020603050405020304" pitchFamily="18" charset="0"/>
                <a:cs typeface="Times New Roman" panose="02020603050405020304" pitchFamily="18" charset="0"/>
              </a:rPr>
              <a:t>p</a:t>
            </a:r>
            <a:r>
              <a:rPr lang="en-AU" altLang="en-US" sz="2400" i="1" baseline="-25000" dirty="0">
                <a:latin typeface="Times New Roman" panose="02020603050405020304" pitchFamily="18" charset="0"/>
                <a:cs typeface="Times New Roman" panose="02020603050405020304" pitchFamily="18" charset="0"/>
              </a:rPr>
              <a:t>e </a:t>
            </a:r>
            <a:r>
              <a:rPr lang="en-AU" altLang="en-US" sz="2400" dirty="0">
                <a:latin typeface="Times New Roman" panose="02020603050405020304" pitchFamily="18" charset="0"/>
                <a:cs typeface="Times New Roman" panose="02020603050405020304" pitchFamily="18" charset="0"/>
              </a:rPr>
              <a:t>is probability error, </a:t>
            </a:r>
            <a:r>
              <a:rPr lang="en-AU" altLang="en-US" sz="2400" i="1" dirty="0">
                <a:latin typeface="Times New Roman" panose="02020603050405020304" pitchFamily="18" charset="0"/>
                <a:cs typeface="Times New Roman" panose="02020603050405020304" pitchFamily="18" charset="0"/>
              </a:rPr>
              <a:t>I=</a:t>
            </a:r>
            <a:r>
              <a:rPr lang="en-AU" altLang="en-US" sz="2400" dirty="0">
                <a:latin typeface="Times New Roman" panose="02020603050405020304" pitchFamily="18" charset="0"/>
                <a:cs typeface="Times New Roman" panose="02020603050405020304" pitchFamily="18" charset="0"/>
              </a:rPr>
              <a:t>impulse strength, </a:t>
            </a:r>
            <a:r>
              <a:rPr lang="en-AU" altLang="en-US" sz="2400" i="1" dirty="0">
                <a:latin typeface="Times New Roman" panose="02020603050405020304" pitchFamily="18" charset="0"/>
                <a:cs typeface="Times New Roman" panose="02020603050405020304" pitchFamily="18" charset="0"/>
              </a:rPr>
              <a:t>T</a:t>
            </a:r>
            <a:r>
              <a:rPr lang="en-AU" altLang="en-US" sz="2400" i="1" baseline="-25000" dirty="0">
                <a:latin typeface="Times New Roman" panose="02020603050405020304" pitchFamily="18" charset="0"/>
                <a:cs typeface="Times New Roman" panose="02020603050405020304" pitchFamily="18" charset="0"/>
              </a:rPr>
              <a:t>s</a:t>
            </a:r>
            <a:r>
              <a:rPr lang="en-AU" altLang="en-US" sz="2400" i="1" dirty="0">
                <a:latin typeface="Times New Roman" panose="02020603050405020304" pitchFamily="18" charset="0"/>
                <a:cs typeface="Times New Roman" panose="02020603050405020304" pitchFamily="18" charset="0"/>
              </a:rPr>
              <a:t>= </a:t>
            </a:r>
            <a:r>
              <a:rPr lang="en-AU" altLang="en-US" sz="2400" dirty="0">
                <a:latin typeface="Times New Roman" panose="02020603050405020304" pitchFamily="18" charset="0"/>
                <a:cs typeface="Times New Roman" panose="02020603050405020304" pitchFamily="18" charset="0"/>
              </a:rPr>
              <a:t>sampling interval and     = quantization step size</a:t>
            </a:r>
            <a:endParaRPr lang="en-AU" altLang="en-US" sz="2400" dirty="0">
              <a:latin typeface="Times New Roman" panose="02020603050405020304" pitchFamily="18" charset="0"/>
              <a:cs typeface="Times New Roman" panose="02020603050405020304" pitchFamily="18" charset="0"/>
            </a:endParaRPr>
          </a:p>
          <a:p>
            <a:pPr marL="0" indent="0">
              <a:buClr>
                <a:srgbClr val="000000"/>
              </a:buClr>
              <a:buSzPct val="100000"/>
              <a:buFont typeface="Times New Roman" panose="02020603050405020304" pitchFamily="18" charset="0"/>
            </a:pPr>
            <a:r>
              <a:rPr lang="en-AU" altLang="en-US" sz="2400" dirty="0">
                <a:latin typeface="Times New Roman" panose="02020603050405020304" pitchFamily="18" charset="0"/>
                <a:cs typeface="Times New Roman" panose="02020603050405020304" pitchFamily="18" charset="0"/>
              </a:rPr>
              <a:t>Probability error of PSK=                                </a:t>
            </a:r>
            <a:endParaRPr lang="en-AU" altLang="en-US" sz="2400" dirty="0">
              <a:latin typeface="Times New Roman" panose="02020603050405020304" pitchFamily="18" charset="0"/>
              <a:cs typeface="Times New Roman" panose="02020603050405020304" pitchFamily="18" charset="0"/>
            </a:endParaRPr>
          </a:p>
          <a:p>
            <a:pPr marL="0" indent="0">
              <a:buClr>
                <a:srgbClr val="000000"/>
              </a:buClr>
              <a:buSzPct val="100000"/>
              <a:buFont typeface="Times New Roman" panose="02020603050405020304" pitchFamily="18" charset="0"/>
            </a:pPr>
            <a:endParaRPr lang="en-AU" altLang="en-US" sz="2400" dirty="0">
              <a:latin typeface="Times New Roman" panose="02020603050405020304" pitchFamily="18" charset="0"/>
              <a:cs typeface="Times New Roman" panose="02020603050405020304" pitchFamily="18" charset="0"/>
            </a:endParaRPr>
          </a:p>
          <a:p>
            <a:pPr marL="0" indent="0">
              <a:buClr>
                <a:srgbClr val="000000"/>
              </a:buClr>
              <a:buSzPct val="100000"/>
              <a:buFont typeface="Times New Roman" panose="02020603050405020304" pitchFamily="18" charset="0"/>
            </a:pPr>
            <a:r>
              <a:rPr lang="en-AU" altLang="en-US" sz="2400" dirty="0">
                <a:latin typeface="Times New Roman" panose="02020603050405020304" pitchFamily="18" charset="0"/>
                <a:cs typeface="Times New Roman" panose="02020603050405020304" pitchFamily="18" charset="0"/>
              </a:rPr>
              <a:t>Probability error of FSK=</a:t>
            </a:r>
            <a:endParaRPr lang="en-AU" altLang="en-US" sz="2400" dirty="0">
              <a:latin typeface="Times New Roman" panose="02020603050405020304" pitchFamily="18" charset="0"/>
              <a:ea typeface="Times New Roman" panose="02020603050405020304" pitchFamily="18" charset="0"/>
            </a:endParaRPr>
          </a:p>
        </p:txBody>
      </p:sp>
      <p:sp>
        <p:nvSpPr>
          <p:cNvPr id="14" name="Rectangle 13"/>
          <p:cNvSpPr>
            <a:spLocks noRot="1" noChangeAspect="1" noMove="1" noResize="1" noEditPoints="1" noAdjustHandles="1" noChangeArrowheads="1" noChangeShapeType="1" noTextEdit="1"/>
          </p:cNvSpPr>
          <p:nvPr/>
        </p:nvSpPr>
        <p:spPr>
          <a:xfrm>
            <a:off x="4968304" y="2830625"/>
            <a:ext cx="1910972" cy="745653"/>
          </a:xfrm>
          <a:prstGeom prst="rect">
            <a:avLst/>
          </a:prstGeom>
          <a:blipFill rotWithShape="1">
            <a:blip r:embed="rId1"/>
            <a:stretch>
              <a:fillRect/>
            </a:stretch>
          </a:blipFill>
        </p:spPr>
        <p:txBody>
          <a:bodyPr/>
          <a:lstStyle/>
          <a:p>
            <a:pPr marL="0" marR="0" lvl="0" indent="0" algn="l" defTabSz="449580" rtl="0" eaLnBrk="0" fontAlgn="base" latinLnBrk="0" hangingPunct="0">
              <a:lnSpc>
                <a:spcPct val="100000"/>
              </a:lnSpc>
              <a:spcBef>
                <a:spcPct val="0"/>
              </a:spcBef>
              <a:spcAft>
                <a:spcPct val="0"/>
              </a:spcAft>
              <a:buClrTx/>
              <a:buSzTx/>
              <a:buFontTx/>
              <a:buNone/>
              <a:defRPr/>
            </a:pPr>
            <a:r>
              <a:rPr kumimoji="0" lang="en-US" sz="1800" b="0" i="0" u="none" strike="noStrike" kern="1200" cap="none" spc="0" normalizeH="0" baseline="0" noProof="0">
                <a:ln>
                  <a:noFill/>
                </a:ln>
                <a:noFill/>
                <a:effectLst/>
                <a:uLnTx/>
                <a:uFillTx/>
                <a:latin typeface="Arial" panose="020B0604020202020204" pitchFamily="34" charset="0"/>
                <a:ea typeface="+mn-ea"/>
                <a:cs typeface="Noto Sans CJK SC Regular" charset="0"/>
              </a:rPr>
              <a:t> </a:t>
            </a:r>
            <a:endParaRPr kumimoji="0" lang="en-US" sz="1800" b="0" i="0" u="none" strike="noStrike" kern="1200" cap="none" spc="0" normalizeH="0" baseline="0" noProof="0">
              <a:ln>
                <a:noFill/>
              </a:ln>
              <a:noFill/>
              <a:effectLst/>
              <a:uLnTx/>
              <a:uFillTx/>
              <a:latin typeface="Arial" panose="020B0604020202020204" pitchFamily="34" charset="0"/>
              <a:ea typeface="+mn-ea"/>
              <a:cs typeface="Noto Sans CJK SC Regular" charset="0"/>
            </a:endParaRPr>
          </a:p>
        </p:txBody>
      </p:sp>
      <p:graphicFrame>
        <p:nvGraphicFramePr>
          <p:cNvPr id="106501" name="Object 14"/>
          <p:cNvGraphicFramePr>
            <a:graphicFrameLocks noChangeAspect="1"/>
          </p:cNvGraphicFramePr>
          <p:nvPr/>
        </p:nvGraphicFramePr>
        <p:xfrm>
          <a:off x="3722688" y="2452688"/>
          <a:ext cx="115887" cy="182562"/>
        </p:xfrm>
        <a:graphic>
          <a:graphicData uri="http://schemas.openxmlformats.org/presentationml/2006/ole">
            <mc:AlternateContent xmlns:mc="http://schemas.openxmlformats.org/markup-compatibility/2006">
              <mc:Choice xmlns:v="urn:schemas-microsoft-com:vml" Requires="v">
                <p:oleObj spid="_x0000_s3084" name="" r:id="rId2" imgW="139700" imgH="165100" progId="Equation.DSMT4">
                  <p:embed/>
                </p:oleObj>
              </mc:Choice>
              <mc:Fallback>
                <p:oleObj name="" r:id="rId2" imgW="139700" imgH="165100" progId="Equation.DSMT4">
                  <p:embed/>
                  <p:pic>
                    <p:nvPicPr>
                      <p:cNvPr id="0" name="Picture 3083"/>
                      <p:cNvPicPr/>
                      <p:nvPr/>
                    </p:nvPicPr>
                    <p:blipFill>
                      <a:blip r:embed="rId3"/>
                      <a:stretch>
                        <a:fillRect/>
                      </a:stretch>
                    </p:blipFill>
                    <p:spPr>
                      <a:xfrm>
                        <a:off x="3722688" y="2452688"/>
                        <a:ext cx="115887" cy="182562"/>
                      </a:xfrm>
                      <a:prstGeom prst="rect">
                        <a:avLst/>
                      </a:prstGeom>
                      <a:noFill/>
                      <a:ln w="38100">
                        <a:noFill/>
                        <a:miter/>
                      </a:ln>
                    </p:spPr>
                  </p:pic>
                </p:oleObj>
              </mc:Fallback>
            </mc:AlternateContent>
          </a:graphicData>
        </a:graphic>
      </p:graphicFrame>
      <p:sp>
        <p:nvSpPr>
          <p:cNvPr id="16" name="Rectangle 15"/>
          <p:cNvSpPr>
            <a:spLocks noRot="1" noChangeAspect="1" noMove="1" noResize="1" noEditPoints="1" noAdjustHandles="1" noChangeArrowheads="1" noChangeShapeType="1" noTextEdit="1"/>
          </p:cNvSpPr>
          <p:nvPr/>
        </p:nvSpPr>
        <p:spPr>
          <a:xfrm>
            <a:off x="8553047" y="3576278"/>
            <a:ext cx="392094" cy="369332"/>
          </a:xfrm>
          <a:prstGeom prst="rect">
            <a:avLst/>
          </a:prstGeom>
          <a:blipFill rotWithShape="1">
            <a:blip r:embed="rId4"/>
            <a:stretch>
              <a:fillRect/>
            </a:stretch>
          </a:blipFill>
        </p:spPr>
        <p:txBody>
          <a:bodyPr/>
          <a:lstStyle/>
          <a:p>
            <a:pPr marL="0" marR="0" lvl="0" indent="0" algn="l" defTabSz="449580" rtl="0" eaLnBrk="0" fontAlgn="base" latinLnBrk="0" hangingPunct="0">
              <a:lnSpc>
                <a:spcPct val="100000"/>
              </a:lnSpc>
              <a:spcBef>
                <a:spcPct val="0"/>
              </a:spcBef>
              <a:spcAft>
                <a:spcPct val="0"/>
              </a:spcAft>
              <a:buClrTx/>
              <a:buSzTx/>
              <a:buFontTx/>
              <a:buNone/>
              <a:defRPr/>
            </a:pPr>
            <a:r>
              <a:rPr kumimoji="0" lang="en-US" sz="1800" b="0" i="0" u="none" strike="noStrike" kern="1200" cap="none" spc="0" normalizeH="0" baseline="0" noProof="0">
                <a:ln>
                  <a:noFill/>
                </a:ln>
                <a:noFill/>
                <a:effectLst/>
                <a:uLnTx/>
                <a:uFillTx/>
                <a:latin typeface="Arial" panose="020B0604020202020204" pitchFamily="34" charset="0"/>
                <a:ea typeface="+mn-ea"/>
                <a:cs typeface="Noto Sans CJK SC Regular" charset="0"/>
              </a:rPr>
              <a:t> </a:t>
            </a:r>
            <a:endParaRPr kumimoji="0" lang="en-US" sz="1800" b="0" i="0" u="none" strike="noStrike" kern="1200" cap="none" spc="0" normalizeH="0" baseline="0" noProof="0">
              <a:ln>
                <a:noFill/>
              </a:ln>
              <a:noFill/>
              <a:effectLst/>
              <a:uLnTx/>
              <a:uFillTx/>
              <a:latin typeface="Arial" panose="020B0604020202020204" pitchFamily="34" charset="0"/>
              <a:ea typeface="+mn-ea"/>
              <a:cs typeface="Noto Sans CJK SC Regular" charset="0"/>
            </a:endParaRPr>
          </a:p>
        </p:txBody>
      </p:sp>
      <p:sp>
        <p:nvSpPr>
          <p:cNvPr id="17" name="Rectangle 16"/>
          <p:cNvSpPr>
            <a:spLocks noRot="1" noChangeAspect="1" noMove="1" noResize="1" noEditPoints="1" noAdjustHandles="1" noChangeArrowheads="1" noChangeShapeType="1" noTextEdit="1"/>
          </p:cNvSpPr>
          <p:nvPr/>
        </p:nvSpPr>
        <p:spPr>
          <a:xfrm>
            <a:off x="5400352" y="4100037"/>
            <a:ext cx="2312236" cy="910699"/>
          </a:xfrm>
          <a:prstGeom prst="rect">
            <a:avLst/>
          </a:prstGeom>
          <a:blipFill rotWithShape="1">
            <a:blip r:embed="rId5"/>
            <a:stretch>
              <a:fillRect/>
            </a:stretch>
          </a:blipFill>
        </p:spPr>
        <p:txBody>
          <a:bodyPr/>
          <a:lstStyle/>
          <a:p>
            <a:pPr marL="0" marR="0" lvl="0" indent="0" algn="l" defTabSz="449580" rtl="0" eaLnBrk="0" fontAlgn="base" latinLnBrk="0" hangingPunct="0">
              <a:lnSpc>
                <a:spcPct val="100000"/>
              </a:lnSpc>
              <a:spcBef>
                <a:spcPct val="0"/>
              </a:spcBef>
              <a:spcAft>
                <a:spcPct val="0"/>
              </a:spcAft>
              <a:buClrTx/>
              <a:buSzTx/>
              <a:buFontTx/>
              <a:buNone/>
              <a:defRPr/>
            </a:pPr>
            <a:r>
              <a:rPr kumimoji="0" lang="en-US" sz="1800" b="0" i="0" u="none" strike="noStrike" kern="1200" cap="none" spc="0" normalizeH="0" baseline="0" noProof="0">
                <a:ln>
                  <a:noFill/>
                </a:ln>
                <a:noFill/>
                <a:effectLst/>
                <a:uLnTx/>
                <a:uFillTx/>
                <a:latin typeface="Arial" panose="020B0604020202020204" pitchFamily="34" charset="0"/>
                <a:ea typeface="+mn-ea"/>
                <a:cs typeface="Noto Sans CJK SC Regular" charset="0"/>
              </a:rPr>
              <a:t> </a:t>
            </a:r>
            <a:endParaRPr kumimoji="0" lang="en-US" sz="1800" b="0" i="0" u="none" strike="noStrike" kern="1200" cap="none" spc="0" normalizeH="0" baseline="0" noProof="0">
              <a:ln>
                <a:noFill/>
              </a:ln>
              <a:noFill/>
              <a:effectLst/>
              <a:uLnTx/>
              <a:uFillTx/>
              <a:latin typeface="Arial" panose="020B0604020202020204" pitchFamily="34" charset="0"/>
              <a:ea typeface="+mn-ea"/>
              <a:cs typeface="Noto Sans CJK SC Regular" charset="0"/>
            </a:endParaRPr>
          </a:p>
        </p:txBody>
      </p:sp>
      <p:sp>
        <p:nvSpPr>
          <p:cNvPr id="18" name="Rectangle 17"/>
          <p:cNvSpPr>
            <a:spLocks noRot="1" noChangeAspect="1" noMove="1" noResize="1" noEditPoints="1" noAdjustHandles="1" noChangeArrowheads="1" noChangeShapeType="1" noTextEdit="1"/>
          </p:cNvSpPr>
          <p:nvPr/>
        </p:nvSpPr>
        <p:spPr>
          <a:xfrm>
            <a:off x="5400352" y="5304180"/>
            <a:ext cx="2435667" cy="910699"/>
          </a:xfrm>
          <a:prstGeom prst="rect">
            <a:avLst/>
          </a:prstGeom>
          <a:blipFill rotWithShape="1">
            <a:blip r:embed="rId6"/>
            <a:stretch>
              <a:fillRect/>
            </a:stretch>
          </a:blipFill>
        </p:spPr>
        <p:txBody>
          <a:bodyPr/>
          <a:lstStyle/>
          <a:p>
            <a:pPr marL="0" marR="0" lvl="0" indent="0" algn="l" defTabSz="449580" rtl="0" eaLnBrk="0" fontAlgn="base" latinLnBrk="0" hangingPunct="0">
              <a:lnSpc>
                <a:spcPct val="100000"/>
              </a:lnSpc>
              <a:spcBef>
                <a:spcPct val="0"/>
              </a:spcBef>
              <a:spcAft>
                <a:spcPct val="0"/>
              </a:spcAft>
              <a:buClrTx/>
              <a:buSzTx/>
              <a:buFontTx/>
              <a:buNone/>
              <a:defRPr/>
            </a:pPr>
            <a:r>
              <a:rPr kumimoji="0" lang="en-US" sz="1800" b="0" i="0" u="none" strike="noStrike" kern="1200" cap="none" spc="0" normalizeH="0" baseline="0" noProof="0">
                <a:ln>
                  <a:noFill/>
                </a:ln>
                <a:noFill/>
                <a:effectLst/>
                <a:uLnTx/>
                <a:uFillTx/>
                <a:latin typeface="Arial" panose="020B0604020202020204" pitchFamily="34" charset="0"/>
                <a:ea typeface="+mn-ea"/>
                <a:cs typeface="Noto Sans CJK SC Regular" charset="0"/>
              </a:rPr>
              <a:t> </a:t>
            </a:r>
            <a:endParaRPr kumimoji="0" lang="en-US" sz="1800" b="0" i="0" u="none" strike="noStrike" kern="1200" cap="none" spc="0" normalizeH="0" baseline="0" noProof="0">
              <a:ln>
                <a:noFill/>
              </a:ln>
              <a:noFill/>
              <a:effectLst/>
              <a:uLnTx/>
              <a:uFillTx/>
              <a:latin typeface="Arial" panose="020B0604020202020204" pitchFamily="34" charset="0"/>
              <a:ea typeface="+mn-ea"/>
              <a:cs typeface="Noto Sans CJK SC Regular" charset="0"/>
            </a:endParaRPr>
          </a:p>
        </p:txBody>
      </p:sp>
      <p:sp>
        <p:nvSpPr>
          <p:cNvPr id="106505" name="Footer Placeholder 2"/>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106506" name="Slide Number Placeholder 4"/>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7522" name="Title 1"/>
          <p:cNvSpPr>
            <a:spLocks noGrp="1"/>
          </p:cNvSpPr>
          <p:nvPr>
            <p:ph type="title"/>
          </p:nvPr>
        </p:nvSpPr>
        <p:spPr>
          <a:xfrm>
            <a:off x="0" y="49213"/>
            <a:ext cx="10080625" cy="1260475"/>
          </a:xfrm>
          <a:ln/>
        </p:spPr>
        <p:txBody>
          <a:bodyPr vert="horz" wrap="square" lIns="0" tIns="0" rIns="0" bIns="0" anchor="ctr"/>
          <a:p>
            <a:r>
              <a:rPr lang="en-AU" altLang="en-US" dirty="0"/>
              <a:t>Output Signal Power</a:t>
            </a:r>
            <a:endParaRPr lang="en-AU" altLang="en-US" dirty="0"/>
          </a:p>
        </p:txBody>
      </p:sp>
      <p:sp>
        <p:nvSpPr>
          <p:cNvPr id="107523" name="Content Placeholder 3"/>
          <p:cNvSpPr>
            <a:spLocks noGrp="1"/>
          </p:cNvSpPr>
          <p:nvPr>
            <p:ph sz="half" idx="2"/>
          </p:nvPr>
        </p:nvSpPr>
        <p:spPr>
          <a:xfrm>
            <a:off x="2016125" y="1477963"/>
            <a:ext cx="7632700" cy="5241925"/>
          </a:xfrm>
          <a:ln/>
        </p:spPr>
        <p:txBody>
          <a:bodyPr vert="horz" wrap="square" lIns="0" tIns="28440" rIns="0" bIns="0" anchor="t"/>
          <a:p>
            <a:pPr marL="0" indent="0">
              <a:lnSpc>
                <a:spcPct val="83000"/>
              </a:lnSpc>
              <a:buClr>
                <a:srgbClr val="000000"/>
              </a:buClr>
              <a:buSzPct val="100000"/>
              <a:buFont typeface="Times New Roman" panose="02020603050405020304" pitchFamily="18" charset="0"/>
            </a:pPr>
            <a:r>
              <a:rPr lang="en-AU" altLang="en-US" sz="2400" dirty="0">
                <a:latin typeface="Times New Roman" panose="02020603050405020304" pitchFamily="18" charset="0"/>
                <a:cs typeface="Times New Roman" panose="02020603050405020304" pitchFamily="18" charset="0"/>
              </a:rPr>
              <a:t>The sampled signal which appears at the input to the baseband filter is given by m</a:t>
            </a:r>
            <a:r>
              <a:rPr lang="en-AU" altLang="en-US" sz="2400" baseline="-25000" dirty="0">
                <a:latin typeface="Times New Roman" panose="02020603050405020304" pitchFamily="18" charset="0"/>
                <a:cs typeface="Times New Roman" panose="02020603050405020304" pitchFamily="18" charset="0"/>
              </a:rPr>
              <a:t>s</a:t>
            </a:r>
            <a:r>
              <a:rPr lang="en-AU" altLang="en-US" sz="2400" dirty="0">
                <a:latin typeface="Times New Roman" panose="02020603050405020304" pitchFamily="18" charset="0"/>
                <a:cs typeface="Times New Roman" panose="02020603050405020304" pitchFamily="18" charset="0"/>
              </a:rPr>
              <a:t>(t).</a:t>
            </a:r>
            <a:endParaRPr lang="en-AU" altLang="en-US" sz="2400" dirty="0">
              <a:latin typeface="Times New Roman" panose="02020603050405020304" pitchFamily="18" charset="0"/>
              <a:cs typeface="Times New Roman" panose="02020603050405020304" pitchFamily="18" charset="0"/>
            </a:endParaRPr>
          </a:p>
          <a:p>
            <a:pPr marL="0" indent="0">
              <a:lnSpc>
                <a:spcPct val="83000"/>
              </a:lnSpc>
              <a:buClr>
                <a:srgbClr val="000000"/>
              </a:buClr>
              <a:buSzPct val="100000"/>
              <a:buFont typeface="Times New Roman" panose="02020603050405020304" pitchFamily="18" charset="0"/>
            </a:pPr>
            <a:endParaRPr lang="en-AU" altLang="en-US" sz="2400" dirty="0">
              <a:latin typeface="Times New Roman" panose="02020603050405020304" pitchFamily="18" charset="0"/>
              <a:cs typeface="Times New Roman" panose="02020603050405020304" pitchFamily="18" charset="0"/>
            </a:endParaRPr>
          </a:p>
          <a:p>
            <a:pPr marL="0" indent="0">
              <a:lnSpc>
                <a:spcPct val="83000"/>
              </a:lnSpc>
              <a:buClr>
                <a:srgbClr val="000000"/>
              </a:buClr>
              <a:buSzPct val="100000"/>
              <a:buFont typeface="Times New Roman" panose="02020603050405020304" pitchFamily="18" charset="0"/>
            </a:pPr>
            <a:endParaRPr lang="en-AU" altLang="en-US" sz="2400" dirty="0">
              <a:latin typeface="Times New Roman" panose="02020603050405020304" pitchFamily="18" charset="0"/>
              <a:cs typeface="Times New Roman" panose="02020603050405020304" pitchFamily="18" charset="0"/>
            </a:endParaRPr>
          </a:p>
          <a:p>
            <a:pPr marL="0" indent="0">
              <a:lnSpc>
                <a:spcPct val="83000"/>
              </a:lnSpc>
              <a:buClr>
                <a:srgbClr val="000000"/>
              </a:buClr>
              <a:buSzPct val="100000"/>
              <a:buFont typeface="Times New Roman" panose="02020603050405020304" pitchFamily="18" charset="0"/>
            </a:pPr>
            <a:r>
              <a:rPr lang="en-AU" altLang="en-US" sz="2400" dirty="0">
                <a:latin typeface="Times New Roman" panose="02020603050405020304" pitchFamily="18" charset="0"/>
                <a:cs typeface="Times New Roman" panose="02020603050405020304" pitchFamily="18" charset="0"/>
              </a:rPr>
              <a:t>Impulse train is periodic it can be represented by a Fourier series. The impulse trains have a strength (area) </a:t>
            </a:r>
            <a:r>
              <a:rPr lang="en-AU" altLang="en-US" sz="2400" i="1" dirty="0">
                <a:latin typeface="Times New Roman" panose="02020603050405020304" pitchFamily="18" charset="0"/>
                <a:cs typeface="Times New Roman" panose="02020603050405020304" pitchFamily="18" charset="0"/>
              </a:rPr>
              <a:t>I and </a:t>
            </a:r>
            <a:r>
              <a:rPr lang="en-AU" altLang="en-US" sz="2400" dirty="0">
                <a:latin typeface="Times New Roman" panose="02020603050405020304" pitchFamily="18" charset="0"/>
                <a:cs typeface="Times New Roman" panose="02020603050405020304" pitchFamily="18" charset="0"/>
              </a:rPr>
              <a:t>are separated by a time </a:t>
            </a:r>
            <a:r>
              <a:rPr lang="en-AU" altLang="en-US" sz="2400" i="1" dirty="0">
                <a:latin typeface="Times New Roman" panose="02020603050405020304" pitchFamily="18" charset="0"/>
                <a:cs typeface="Times New Roman" panose="02020603050405020304" pitchFamily="18" charset="0"/>
              </a:rPr>
              <a:t>T</a:t>
            </a:r>
            <a:r>
              <a:rPr lang="en-AU" altLang="en-US" sz="2400" i="1" baseline="-25000" dirty="0">
                <a:latin typeface="Times New Roman" panose="02020603050405020304" pitchFamily="18" charset="0"/>
                <a:cs typeface="Times New Roman" panose="02020603050405020304" pitchFamily="18" charset="0"/>
              </a:rPr>
              <a:t>s</a:t>
            </a:r>
            <a:r>
              <a:rPr lang="en-AU" altLang="en-US" sz="2400" dirty="0">
                <a:latin typeface="Times New Roman" panose="02020603050405020304" pitchFamily="18" charset="0"/>
                <a:cs typeface="Times New Roman" panose="02020603050405020304" pitchFamily="18" charset="0"/>
              </a:rPr>
              <a:t>. </a:t>
            </a:r>
            <a:endParaRPr lang="en-AU" altLang="en-US" sz="2400" dirty="0">
              <a:latin typeface="Times New Roman" panose="02020603050405020304" pitchFamily="18" charset="0"/>
              <a:cs typeface="Times New Roman" panose="02020603050405020304" pitchFamily="18" charset="0"/>
            </a:endParaRPr>
          </a:p>
          <a:p>
            <a:pPr marL="0" indent="0">
              <a:lnSpc>
                <a:spcPct val="83000"/>
              </a:lnSpc>
              <a:buClr>
                <a:srgbClr val="000000"/>
              </a:buClr>
              <a:buSzPct val="100000"/>
              <a:buFont typeface="Times New Roman" panose="02020603050405020304" pitchFamily="18" charset="0"/>
            </a:pPr>
            <a:endParaRPr lang="en-AU" altLang="en-US" sz="2400" dirty="0">
              <a:latin typeface="Times New Roman" panose="02020603050405020304" pitchFamily="18" charset="0"/>
              <a:cs typeface="Times New Roman" panose="02020603050405020304" pitchFamily="18" charset="0"/>
            </a:endParaRPr>
          </a:p>
          <a:p>
            <a:pPr marL="0" indent="0">
              <a:lnSpc>
                <a:spcPct val="83000"/>
              </a:lnSpc>
              <a:buClr>
                <a:srgbClr val="000000"/>
              </a:buClr>
              <a:buSzPct val="100000"/>
              <a:buFont typeface="Times New Roman" panose="02020603050405020304" pitchFamily="18" charset="0"/>
            </a:pPr>
            <a:r>
              <a:rPr lang="en-AU" altLang="en-US" sz="2400" dirty="0">
                <a:latin typeface="Times New Roman" panose="02020603050405020304" pitchFamily="18" charset="0"/>
                <a:cs typeface="Times New Roman" panose="02020603050405020304" pitchFamily="18" charset="0"/>
              </a:rPr>
              <a:t>Hence the signal m</a:t>
            </a:r>
            <a:r>
              <a:rPr lang="en-AU" altLang="en-US" sz="2400" baseline="-25000" dirty="0">
                <a:latin typeface="Times New Roman" panose="02020603050405020304" pitchFamily="18" charset="0"/>
                <a:cs typeface="Times New Roman" panose="02020603050405020304" pitchFamily="18" charset="0"/>
              </a:rPr>
              <a:t>0</a:t>
            </a:r>
            <a:r>
              <a:rPr lang="en-AU" altLang="en-US" sz="2400" dirty="0">
                <a:latin typeface="Times New Roman" panose="02020603050405020304" pitchFamily="18" charset="0"/>
                <a:cs typeface="Times New Roman" panose="02020603050405020304" pitchFamily="18" charset="0"/>
              </a:rPr>
              <a:t>(t) at the output of the baseband filter                         </a:t>
            </a:r>
            <a:endParaRPr lang="en-AU" altLang="en-US" sz="2400" dirty="0">
              <a:latin typeface="Times New Roman" panose="02020603050405020304" pitchFamily="18" charset="0"/>
              <a:cs typeface="Times New Roman" panose="02020603050405020304" pitchFamily="18" charset="0"/>
            </a:endParaRPr>
          </a:p>
          <a:p>
            <a:pPr marL="0" indent="0">
              <a:lnSpc>
                <a:spcPct val="83000"/>
              </a:lnSpc>
              <a:buClr>
                <a:srgbClr val="000000"/>
              </a:buClr>
              <a:buSzPct val="100000"/>
              <a:buFont typeface="Times New Roman" panose="02020603050405020304" pitchFamily="18" charset="0"/>
            </a:pPr>
            <a:r>
              <a:rPr lang="en-AU" altLang="en-US" sz="2400" dirty="0">
                <a:latin typeface="Times New Roman" panose="02020603050405020304" pitchFamily="18" charset="0"/>
                <a:cs typeface="Times New Roman" panose="02020603050405020304" pitchFamily="18" charset="0"/>
              </a:rPr>
              <a:t>Output signal power=                </a:t>
            </a:r>
            <a:endParaRPr lang="en-AU" altLang="en-US" sz="2400" dirty="0">
              <a:latin typeface="Times New Roman" panose="02020603050405020304" pitchFamily="18" charset="0"/>
              <a:cs typeface="Times New Roman" panose="02020603050405020304" pitchFamily="18" charset="0"/>
            </a:endParaRPr>
          </a:p>
          <a:p>
            <a:pPr marL="0" indent="0">
              <a:lnSpc>
                <a:spcPct val="83000"/>
              </a:lnSpc>
              <a:buClr>
                <a:srgbClr val="000000"/>
              </a:buClr>
              <a:buSzPct val="100000"/>
              <a:buFont typeface="Times New Roman" panose="02020603050405020304" pitchFamily="18" charset="0"/>
            </a:pPr>
            <a:endParaRPr lang="en-AU" altLang="en-US" sz="2400" dirty="0">
              <a:latin typeface="Times New Roman" panose="02020603050405020304" pitchFamily="18" charset="0"/>
              <a:cs typeface="Times New Roman" panose="02020603050405020304" pitchFamily="18" charset="0"/>
            </a:endParaRPr>
          </a:p>
          <a:p>
            <a:pPr marL="0" indent="0">
              <a:lnSpc>
                <a:spcPct val="83000"/>
              </a:lnSpc>
              <a:buClr>
                <a:srgbClr val="000000"/>
              </a:buClr>
              <a:buSzPct val="100000"/>
              <a:buFont typeface="Times New Roman" panose="02020603050405020304" pitchFamily="18" charset="0"/>
            </a:pPr>
            <a:r>
              <a:rPr lang="en-AU" altLang="en-US" sz="2400" dirty="0">
                <a:latin typeface="Times New Roman" panose="02020603050405020304" pitchFamily="18" charset="0"/>
                <a:cs typeface="Times New Roman" panose="02020603050405020304" pitchFamily="18" charset="0"/>
              </a:rPr>
              <a:t> </a:t>
            </a:r>
            <a:endParaRPr lang="en-AU" altLang="en-US" sz="2400" dirty="0">
              <a:latin typeface="Times New Roman" panose="02020603050405020304" pitchFamily="18" charset="0"/>
              <a:ea typeface="Times New Roman" panose="02020603050405020304" pitchFamily="18" charset="0"/>
            </a:endParaRPr>
          </a:p>
        </p:txBody>
      </p:sp>
      <p:sp>
        <p:nvSpPr>
          <p:cNvPr id="8" name="Rectangle 7"/>
          <p:cNvSpPr>
            <a:spLocks noRot="1" noChangeAspect="1" noMove="1" noResize="1" noEditPoints="1" noAdjustHandles="1" noChangeArrowheads="1" noChangeShapeType="1" noTextEdit="1"/>
          </p:cNvSpPr>
          <p:nvPr/>
        </p:nvSpPr>
        <p:spPr>
          <a:xfrm>
            <a:off x="4507007" y="2091974"/>
            <a:ext cx="3323346" cy="876843"/>
          </a:xfrm>
          <a:prstGeom prst="rect">
            <a:avLst/>
          </a:prstGeom>
          <a:blipFill rotWithShape="1">
            <a:blip r:embed="rId1"/>
            <a:stretch>
              <a:fillRect/>
            </a:stretch>
          </a:blipFill>
        </p:spPr>
        <p:txBody>
          <a:bodyPr/>
          <a:lstStyle/>
          <a:p>
            <a:pPr marL="0" marR="0" lvl="0" indent="0" algn="l" defTabSz="449580" rtl="0" eaLnBrk="0" fontAlgn="base" latinLnBrk="0" hangingPunct="0">
              <a:lnSpc>
                <a:spcPct val="100000"/>
              </a:lnSpc>
              <a:spcBef>
                <a:spcPct val="0"/>
              </a:spcBef>
              <a:spcAft>
                <a:spcPct val="0"/>
              </a:spcAft>
              <a:buClrTx/>
              <a:buSzTx/>
              <a:buFontTx/>
              <a:buNone/>
              <a:defRPr/>
            </a:pPr>
            <a:r>
              <a:rPr kumimoji="0" lang="en-US" sz="1800" b="0" i="0" u="none" strike="noStrike" kern="1200" cap="none" spc="0" normalizeH="0" baseline="0" noProof="0">
                <a:ln>
                  <a:noFill/>
                </a:ln>
                <a:noFill/>
                <a:effectLst/>
                <a:uLnTx/>
                <a:uFillTx/>
                <a:latin typeface="Arial" panose="020B0604020202020204" pitchFamily="34" charset="0"/>
                <a:ea typeface="+mn-ea"/>
                <a:cs typeface="Noto Sans CJK SC Regular" charset="0"/>
              </a:rPr>
              <a:t> </a:t>
            </a:r>
            <a:endParaRPr kumimoji="0" lang="en-US" sz="1800" b="0" i="0" u="none" strike="noStrike" kern="1200" cap="none" spc="0" normalizeH="0" baseline="0" noProof="0">
              <a:ln>
                <a:noFill/>
              </a:ln>
              <a:noFill/>
              <a:effectLst/>
              <a:uLnTx/>
              <a:uFillTx/>
              <a:latin typeface="Arial" panose="020B0604020202020204" pitchFamily="34" charset="0"/>
              <a:ea typeface="+mn-ea"/>
              <a:cs typeface="Noto Sans CJK SC Regular" charset="0"/>
            </a:endParaRPr>
          </a:p>
        </p:txBody>
      </p:sp>
      <p:sp>
        <p:nvSpPr>
          <p:cNvPr id="13" name="Rectangle 12"/>
          <p:cNvSpPr>
            <a:spLocks noRot="1" noChangeAspect="1" noMove="1" noResize="1" noEditPoints="1" noAdjustHandles="1" noChangeArrowheads="1" noChangeShapeType="1" noTextEdit="1"/>
          </p:cNvSpPr>
          <p:nvPr/>
        </p:nvSpPr>
        <p:spPr>
          <a:xfrm>
            <a:off x="4507007" y="3995861"/>
            <a:ext cx="1915781" cy="657681"/>
          </a:xfrm>
          <a:prstGeom prst="rect">
            <a:avLst/>
          </a:prstGeom>
          <a:blipFill rotWithShape="1">
            <a:blip r:embed="rId2"/>
            <a:stretch>
              <a:fillRect/>
            </a:stretch>
          </a:blipFill>
        </p:spPr>
        <p:txBody>
          <a:bodyPr/>
          <a:lstStyle/>
          <a:p>
            <a:pPr marL="0" marR="0" lvl="0" indent="0" algn="l" defTabSz="449580" rtl="0" eaLnBrk="0" fontAlgn="base" latinLnBrk="0" hangingPunct="0">
              <a:lnSpc>
                <a:spcPct val="100000"/>
              </a:lnSpc>
              <a:spcBef>
                <a:spcPct val="0"/>
              </a:spcBef>
              <a:spcAft>
                <a:spcPct val="0"/>
              </a:spcAft>
              <a:buClrTx/>
              <a:buSzTx/>
              <a:buFontTx/>
              <a:buNone/>
              <a:defRPr/>
            </a:pPr>
            <a:r>
              <a:rPr kumimoji="0" lang="en-US" sz="1800" b="0" i="0" u="none" strike="noStrike" kern="1200" cap="none" spc="0" normalizeH="0" baseline="0" noProof="0">
                <a:ln>
                  <a:noFill/>
                </a:ln>
                <a:noFill/>
                <a:effectLst/>
                <a:uLnTx/>
                <a:uFillTx/>
                <a:latin typeface="Arial" panose="020B0604020202020204" pitchFamily="34" charset="0"/>
                <a:ea typeface="+mn-ea"/>
                <a:cs typeface="Noto Sans CJK SC Regular" charset="0"/>
              </a:rPr>
              <a:t> </a:t>
            </a:r>
            <a:endParaRPr kumimoji="0" lang="en-US" sz="1800" b="0" i="0" u="none" strike="noStrike" kern="1200" cap="none" spc="0" normalizeH="0" baseline="0" noProof="0">
              <a:ln>
                <a:noFill/>
              </a:ln>
              <a:noFill/>
              <a:effectLst/>
              <a:uLnTx/>
              <a:uFillTx/>
              <a:latin typeface="Arial" panose="020B0604020202020204" pitchFamily="34" charset="0"/>
              <a:ea typeface="+mn-ea"/>
              <a:cs typeface="Noto Sans CJK SC Regular" charset="0"/>
            </a:endParaRPr>
          </a:p>
        </p:txBody>
      </p:sp>
      <p:sp>
        <p:nvSpPr>
          <p:cNvPr id="15" name="Rectangle 14"/>
          <p:cNvSpPr>
            <a:spLocks noRot="1" noChangeAspect="1" noMove="1" noResize="1" noEditPoints="1" noAdjustHandles="1" noChangeArrowheads="1" noChangeShapeType="1" noTextEdit="1"/>
          </p:cNvSpPr>
          <p:nvPr/>
        </p:nvSpPr>
        <p:spPr>
          <a:xfrm>
            <a:off x="4824288" y="5066732"/>
            <a:ext cx="1965859" cy="694934"/>
          </a:xfrm>
          <a:prstGeom prst="rect">
            <a:avLst/>
          </a:prstGeom>
          <a:blipFill rotWithShape="1">
            <a:blip r:embed="rId3"/>
            <a:stretch>
              <a:fillRect/>
            </a:stretch>
          </a:blipFill>
        </p:spPr>
        <p:txBody>
          <a:bodyPr/>
          <a:lstStyle/>
          <a:p>
            <a:pPr marL="0" marR="0" lvl="0" indent="0" algn="l" defTabSz="449580" rtl="0" eaLnBrk="0" fontAlgn="base" latinLnBrk="0" hangingPunct="0">
              <a:lnSpc>
                <a:spcPct val="100000"/>
              </a:lnSpc>
              <a:spcBef>
                <a:spcPct val="0"/>
              </a:spcBef>
              <a:spcAft>
                <a:spcPct val="0"/>
              </a:spcAft>
              <a:buClrTx/>
              <a:buSzTx/>
              <a:buFontTx/>
              <a:buNone/>
              <a:defRPr/>
            </a:pPr>
            <a:r>
              <a:rPr kumimoji="0" lang="en-US" sz="1800" b="0" i="0" u="none" strike="noStrike" kern="1200" cap="none" spc="0" normalizeH="0" baseline="0" noProof="0">
                <a:ln>
                  <a:noFill/>
                </a:ln>
                <a:noFill/>
                <a:effectLst/>
                <a:uLnTx/>
                <a:uFillTx/>
                <a:latin typeface="Arial" panose="020B0604020202020204" pitchFamily="34" charset="0"/>
                <a:ea typeface="+mn-ea"/>
                <a:cs typeface="Noto Sans CJK SC Regular" charset="0"/>
              </a:rPr>
              <a:t> </a:t>
            </a:r>
            <a:endParaRPr kumimoji="0" lang="en-US" sz="1800" b="0" i="0" u="none" strike="noStrike" kern="1200" cap="none" spc="0" normalizeH="0" baseline="0" noProof="0">
              <a:ln>
                <a:noFill/>
              </a:ln>
              <a:noFill/>
              <a:effectLst/>
              <a:uLnTx/>
              <a:uFillTx/>
              <a:latin typeface="Arial" panose="020B0604020202020204" pitchFamily="34" charset="0"/>
              <a:ea typeface="+mn-ea"/>
              <a:cs typeface="Noto Sans CJK SC Regular" charset="0"/>
            </a:endParaRPr>
          </a:p>
        </p:txBody>
      </p:sp>
      <p:sp>
        <p:nvSpPr>
          <p:cNvPr id="107527" name="Footer Placeholder 2"/>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107528" name="Slide Number Placeholder 4"/>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338" name="Rectangle 2"/>
          <p:cNvSpPr>
            <a:spLocks noGrp="1"/>
          </p:cNvSpPr>
          <p:nvPr>
            <p:ph type="title"/>
          </p:nvPr>
        </p:nvSpPr>
        <p:spPr>
          <a:ln/>
        </p:spPr>
        <p:txBody>
          <a:bodyPr vert="horz" wrap="square" lIns="0" tIns="0" rIns="0" bIns="0" anchor="ctr"/>
          <a:p>
            <a:r>
              <a:rPr lang="en-US" altLang="en-US" dirty="0"/>
              <a:t>Advantages</a:t>
            </a:r>
            <a:endParaRPr lang="en-US" altLang="en-US" dirty="0"/>
          </a:p>
        </p:txBody>
      </p:sp>
      <p:sp>
        <p:nvSpPr>
          <p:cNvPr id="14339" name="Rectangle 3"/>
          <p:cNvSpPr>
            <a:spLocks noGrp="1"/>
          </p:cNvSpPr>
          <p:nvPr>
            <p:ph idx="1"/>
          </p:nvPr>
        </p:nvSpPr>
        <p:spPr>
          <a:xfrm>
            <a:off x="2160588" y="1768475"/>
            <a:ext cx="7408862" cy="4379913"/>
          </a:xfrm>
          <a:ln/>
        </p:spPr>
        <p:txBody>
          <a:bodyPr vert="horz" wrap="square" lIns="0" tIns="28440" rIns="0" bIns="0" anchor="t"/>
          <a:p>
            <a:r>
              <a:rPr lang="en-US" altLang="en-US" dirty="0"/>
              <a:t>Stability of components: Analog hardware change due to component aging, heat, etc.</a:t>
            </a:r>
            <a:endParaRPr lang="en-US" altLang="en-US" dirty="0"/>
          </a:p>
          <a:p>
            <a:r>
              <a:rPr lang="en-US" altLang="en-US" dirty="0"/>
              <a:t>Flexibility: </a:t>
            </a:r>
            <a:endParaRPr lang="en-US" altLang="en-US" dirty="0"/>
          </a:p>
          <a:p>
            <a:pPr lvl="1"/>
            <a:r>
              <a:rPr lang="en-US" altLang="en-US" dirty="0"/>
              <a:t>Perform encryption</a:t>
            </a:r>
            <a:endParaRPr lang="en-US" altLang="en-US" dirty="0"/>
          </a:p>
          <a:p>
            <a:pPr lvl="1"/>
            <a:r>
              <a:rPr lang="en-US" altLang="en-US" dirty="0"/>
              <a:t>Compression</a:t>
            </a:r>
            <a:endParaRPr lang="en-US" altLang="en-US" dirty="0"/>
          </a:p>
          <a:p>
            <a:pPr lvl="1"/>
            <a:r>
              <a:rPr lang="en-US" altLang="en-US" dirty="0"/>
              <a:t>Error correction/detection</a:t>
            </a:r>
            <a:endParaRPr lang="en-US" altLang="en-US" dirty="0"/>
          </a:p>
          <a:p>
            <a:r>
              <a:rPr lang="en-US" altLang="en-US" dirty="0"/>
              <a:t>Reliable reproduction</a:t>
            </a:r>
            <a:endParaRPr lang="en-US" altLang="en-US" dirty="0"/>
          </a:p>
        </p:txBody>
      </p:sp>
      <p:sp>
        <p:nvSpPr>
          <p:cNvPr id="14340"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14341"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8546" name="Title 1"/>
          <p:cNvSpPr>
            <a:spLocks noGrp="1"/>
          </p:cNvSpPr>
          <p:nvPr>
            <p:ph type="title"/>
          </p:nvPr>
        </p:nvSpPr>
        <p:spPr>
          <a:xfrm>
            <a:off x="0" y="0"/>
            <a:ext cx="10080625" cy="1477963"/>
          </a:xfrm>
          <a:ln/>
        </p:spPr>
        <p:txBody>
          <a:bodyPr vert="horz" wrap="square" lIns="0" tIns="0" rIns="0" bIns="0" anchor="ctr"/>
          <a:p>
            <a:r>
              <a:rPr lang="en-AU" altLang="en-US" sz="4800" b="1" dirty="0">
                <a:latin typeface="Times New Roman" panose="02020603050405020304" pitchFamily="18" charset="0"/>
                <a:cs typeface="Times New Roman" panose="02020603050405020304" pitchFamily="18" charset="0"/>
              </a:rPr>
              <a:t>Output Signal Power</a:t>
            </a:r>
            <a:endParaRPr lang="en-AU" altLang="en-US" sz="4800" b="1" dirty="0">
              <a:latin typeface="Times New Roman" panose="02020603050405020304" pitchFamily="18" charset="0"/>
              <a:ea typeface="Times New Roman" panose="02020603050405020304" pitchFamily="18" charset="0"/>
            </a:endParaRPr>
          </a:p>
        </p:txBody>
      </p:sp>
      <p:sp>
        <p:nvSpPr>
          <p:cNvPr id="108547" name="Content Placeholder 3"/>
          <p:cNvSpPr>
            <a:spLocks noGrp="1"/>
          </p:cNvSpPr>
          <p:nvPr>
            <p:ph sz="half" idx="2"/>
          </p:nvPr>
        </p:nvSpPr>
        <p:spPr>
          <a:xfrm>
            <a:off x="2087563" y="1403350"/>
            <a:ext cx="7392987" cy="5922963"/>
          </a:xfrm>
          <a:ln/>
        </p:spPr>
        <p:txBody>
          <a:bodyPr vert="horz" wrap="square" lIns="0" tIns="28440" rIns="0" bIns="0" anchor="t"/>
          <a:p>
            <a:pPr marL="0" indent="0">
              <a:buClr>
                <a:srgbClr val="000000"/>
              </a:buClr>
              <a:buSzPct val="100000"/>
              <a:buFont typeface="Times New Roman" panose="02020603050405020304" pitchFamily="18" charset="0"/>
            </a:pPr>
            <a:r>
              <a:rPr lang="en-AU" altLang="en-US" sz="2400" dirty="0">
                <a:latin typeface="Times New Roman" panose="02020603050405020304" pitchFamily="18" charset="0"/>
                <a:cs typeface="Times New Roman" panose="02020603050405020304" pitchFamily="18" charset="0"/>
              </a:rPr>
              <a:t>In order to calculate the value of           , let us assume the number of quantization levels=L=</a:t>
            </a:r>
            <a:r>
              <a:rPr lang="en-AU" altLang="en-US" sz="2400" i="1" dirty="0">
                <a:latin typeface="Times New Roman" panose="02020603050405020304" pitchFamily="18" charset="0"/>
                <a:cs typeface="Times New Roman" panose="02020603050405020304" pitchFamily="18" charset="0"/>
              </a:rPr>
              <a:t>l </a:t>
            </a:r>
            <a:r>
              <a:rPr lang="en-AU" altLang="en-US" sz="2400" dirty="0">
                <a:latin typeface="Times New Roman" panose="02020603050405020304" pitchFamily="18" charset="0"/>
                <a:cs typeface="Times New Roman" panose="02020603050405020304" pitchFamily="18" charset="0"/>
              </a:rPr>
              <a:t>and step size= </a:t>
            </a:r>
            <a:endParaRPr lang="en-AU" altLang="en-US" sz="2400" dirty="0">
              <a:latin typeface="Times New Roman" panose="02020603050405020304" pitchFamily="18" charset="0"/>
              <a:cs typeface="Times New Roman" panose="02020603050405020304" pitchFamily="18" charset="0"/>
            </a:endParaRPr>
          </a:p>
          <a:p>
            <a:pPr marL="0" indent="0">
              <a:buClr>
                <a:srgbClr val="000000"/>
              </a:buClr>
              <a:buSzPct val="100000"/>
              <a:buFont typeface="Times New Roman" panose="02020603050405020304" pitchFamily="18" charset="0"/>
            </a:pPr>
            <a:r>
              <a:rPr lang="en-AU" altLang="en-US" sz="2400" dirty="0"/>
              <a:t>We assume that  the signal can vary from                         .</a:t>
            </a:r>
            <a:endParaRPr lang="en-AU" altLang="en-US" sz="2400" dirty="0"/>
          </a:p>
          <a:p>
            <a:pPr marL="0" indent="0">
              <a:buClr>
                <a:srgbClr val="000000"/>
              </a:buClr>
              <a:buSzPct val="100000"/>
              <a:buFont typeface="Times New Roman" panose="02020603050405020304" pitchFamily="18" charset="0"/>
            </a:pPr>
            <a:r>
              <a:rPr lang="en-AU" altLang="en-US" sz="2400" dirty="0"/>
              <a:t>The instantaneous value of m(t) may fall any where in its allowable range of         volts with equal likelihood.</a:t>
            </a:r>
            <a:endParaRPr lang="en-AU" altLang="en-US" sz="2400" dirty="0"/>
          </a:p>
          <a:p>
            <a:pPr marL="0" indent="0">
              <a:buClr>
                <a:srgbClr val="000000"/>
              </a:buClr>
              <a:buSzPct val="100000"/>
              <a:buFont typeface="Times New Roman" panose="02020603050405020304" pitchFamily="18" charset="0"/>
            </a:pPr>
            <a:r>
              <a:rPr lang="en-AU" altLang="en-US" sz="2400" dirty="0">
                <a:latin typeface="Times New Roman" panose="02020603050405020304" pitchFamily="18" charset="0"/>
                <a:cs typeface="Times New Roman" panose="02020603050405020304" pitchFamily="18" charset="0"/>
              </a:rPr>
              <a:t>The probability density function of the instantaneous value of </a:t>
            </a:r>
            <a:r>
              <a:rPr lang="en-AU" altLang="en-US" sz="2400" i="1" dirty="0">
                <a:latin typeface="Times New Roman" panose="02020603050405020304" pitchFamily="18" charset="0"/>
                <a:cs typeface="Times New Roman" panose="02020603050405020304" pitchFamily="18" charset="0"/>
              </a:rPr>
              <a:t>s</a:t>
            </a:r>
            <a:r>
              <a:rPr lang="en-AU" altLang="en-US" sz="2400" dirty="0">
                <a:latin typeface="Times New Roman" panose="02020603050405020304" pitchFamily="18" charset="0"/>
                <a:cs typeface="Times New Roman" panose="02020603050405020304" pitchFamily="18" charset="0"/>
              </a:rPr>
              <a:t> is </a:t>
            </a:r>
            <a:r>
              <a:rPr lang="en-AU" altLang="en-US" sz="2400" i="1" dirty="0">
                <a:latin typeface="Times New Roman" panose="02020603050405020304" pitchFamily="18" charset="0"/>
                <a:cs typeface="Times New Roman" panose="02020603050405020304" pitchFamily="18" charset="0"/>
              </a:rPr>
              <a:t>f(s).</a:t>
            </a:r>
            <a:endParaRPr lang="en-AU" altLang="en-US" sz="2400" i="1" dirty="0">
              <a:latin typeface="Times New Roman" panose="02020603050405020304" pitchFamily="18" charset="0"/>
              <a:cs typeface="Times New Roman" panose="02020603050405020304" pitchFamily="18" charset="0"/>
            </a:endParaRPr>
          </a:p>
          <a:p>
            <a:pPr marL="0" indent="0">
              <a:buClr>
                <a:srgbClr val="000000"/>
              </a:buClr>
              <a:buSzPct val="100000"/>
              <a:buFont typeface="Times New Roman" panose="02020603050405020304" pitchFamily="18" charset="0"/>
            </a:pPr>
            <a:endParaRPr lang="en-AU" altLang="en-US" sz="2400" i="1" dirty="0">
              <a:latin typeface="Times New Roman" panose="02020603050405020304" pitchFamily="18" charset="0"/>
              <a:cs typeface="Times New Roman" panose="02020603050405020304" pitchFamily="18" charset="0"/>
            </a:endParaRPr>
          </a:p>
          <a:p>
            <a:pPr marL="0" indent="0">
              <a:buClr>
                <a:srgbClr val="000000"/>
              </a:buClr>
              <a:buSzPct val="100000"/>
              <a:buFont typeface="Times New Roman" panose="02020603050405020304" pitchFamily="18" charset="0"/>
            </a:pPr>
            <a:r>
              <a:rPr lang="en-AU" altLang="en-US" sz="2400" dirty="0">
                <a:latin typeface="Times New Roman" panose="02020603050405020304" pitchFamily="18" charset="0"/>
                <a:cs typeface="Times New Roman" panose="02020603050405020304" pitchFamily="18" charset="0"/>
              </a:rPr>
              <a:t>The variance of</a:t>
            </a:r>
            <a:r>
              <a:rPr lang="en-AU" altLang="en-US" sz="2400" i="1" dirty="0">
                <a:latin typeface="Times New Roman" panose="02020603050405020304" pitchFamily="18" charset="0"/>
                <a:cs typeface="Times New Roman" panose="02020603050405020304" pitchFamily="18" charset="0"/>
              </a:rPr>
              <a:t> m(t) is          .</a:t>
            </a:r>
            <a:endParaRPr lang="en-AU" altLang="en-US" sz="2400" i="1" dirty="0">
              <a:latin typeface="Times New Roman" panose="02020603050405020304" pitchFamily="18" charset="0"/>
              <a:cs typeface="Times New Roman" panose="02020603050405020304" pitchFamily="18" charset="0"/>
            </a:endParaRPr>
          </a:p>
          <a:p>
            <a:pPr marL="0" indent="0">
              <a:buClr>
                <a:srgbClr val="000000"/>
              </a:buClr>
              <a:buSzPct val="100000"/>
              <a:buFont typeface="Times New Roman" panose="02020603050405020304" pitchFamily="18" charset="0"/>
            </a:pPr>
            <a:endParaRPr lang="en-AU" altLang="en-US" sz="2400" i="1" dirty="0">
              <a:latin typeface="Times New Roman" panose="02020603050405020304" pitchFamily="18" charset="0"/>
              <a:cs typeface="Times New Roman" panose="02020603050405020304" pitchFamily="18" charset="0"/>
            </a:endParaRPr>
          </a:p>
          <a:p>
            <a:pPr marL="0" indent="0">
              <a:buClr>
                <a:srgbClr val="000000"/>
              </a:buClr>
              <a:buSzPct val="100000"/>
              <a:buFont typeface="Times New Roman" panose="02020603050405020304" pitchFamily="18" charset="0"/>
            </a:pPr>
            <a:endParaRPr lang="en-AU" altLang="en-US" sz="2400" i="1" dirty="0">
              <a:latin typeface="Times New Roman" panose="02020603050405020304" pitchFamily="18" charset="0"/>
              <a:ea typeface="Times New Roman" panose="02020603050405020304" pitchFamily="18" charset="0"/>
            </a:endParaRPr>
          </a:p>
        </p:txBody>
      </p:sp>
      <p:sp>
        <p:nvSpPr>
          <p:cNvPr id="8" name="Rectangle 7"/>
          <p:cNvSpPr>
            <a:spLocks noRot="1" noChangeAspect="1" noMove="1" noResize="1" noEditPoints="1" noAdjustHandles="1" noChangeArrowheads="1" noChangeShapeType="1" noTextEdit="1"/>
          </p:cNvSpPr>
          <p:nvPr/>
        </p:nvSpPr>
        <p:spPr>
          <a:xfrm>
            <a:off x="6124178" y="1475581"/>
            <a:ext cx="843051" cy="390107"/>
          </a:xfrm>
          <a:prstGeom prst="rect">
            <a:avLst/>
          </a:prstGeom>
          <a:blipFill rotWithShape="1">
            <a:blip r:embed="rId1"/>
            <a:stretch>
              <a:fillRect t="-106250" r="-60145" b="-178125"/>
            </a:stretch>
          </a:blipFill>
        </p:spPr>
        <p:txBody>
          <a:bodyPr/>
          <a:lstStyle/>
          <a:p>
            <a:pPr marL="0" marR="0" lvl="0" indent="0" algn="l" defTabSz="449580" rtl="0" eaLnBrk="0" fontAlgn="base" latinLnBrk="0" hangingPunct="0">
              <a:lnSpc>
                <a:spcPct val="100000"/>
              </a:lnSpc>
              <a:spcBef>
                <a:spcPct val="0"/>
              </a:spcBef>
              <a:spcAft>
                <a:spcPct val="0"/>
              </a:spcAft>
              <a:buClrTx/>
              <a:buSzTx/>
              <a:buFontTx/>
              <a:buNone/>
              <a:defRPr/>
            </a:pPr>
            <a:r>
              <a:rPr kumimoji="0" lang="en-US" sz="1800" b="0" i="0" u="none" strike="noStrike" kern="1200" cap="none" spc="0" normalizeH="0" baseline="0" noProof="0">
                <a:ln>
                  <a:noFill/>
                </a:ln>
                <a:noFill/>
                <a:effectLst/>
                <a:uLnTx/>
                <a:uFillTx/>
                <a:latin typeface="Arial" panose="020B0604020202020204" pitchFamily="34" charset="0"/>
                <a:ea typeface="+mn-ea"/>
                <a:cs typeface="Noto Sans CJK SC Regular" charset="0"/>
              </a:rPr>
              <a:t> </a:t>
            </a:r>
            <a:endParaRPr kumimoji="0" lang="en-US" sz="1800" b="0" i="0" u="none" strike="noStrike" kern="1200" cap="none" spc="0" normalizeH="0" baseline="0" noProof="0">
              <a:ln>
                <a:noFill/>
              </a:ln>
              <a:noFill/>
              <a:effectLst/>
              <a:uLnTx/>
              <a:uFillTx/>
              <a:latin typeface="Arial" panose="020B0604020202020204" pitchFamily="34" charset="0"/>
              <a:ea typeface="+mn-ea"/>
              <a:cs typeface="Noto Sans CJK SC Regular" charset="0"/>
            </a:endParaRPr>
          </a:p>
        </p:txBody>
      </p:sp>
      <p:sp>
        <p:nvSpPr>
          <p:cNvPr id="9" name="Rectangle 8"/>
          <p:cNvSpPr>
            <a:spLocks noRot="1" noChangeAspect="1" noMove="1" noResize="1" noEditPoints="1" noAdjustHandles="1" noChangeArrowheads="1" noChangeShapeType="1" noTextEdit="1"/>
          </p:cNvSpPr>
          <p:nvPr/>
        </p:nvSpPr>
        <p:spPr>
          <a:xfrm>
            <a:off x="8507502" y="1799724"/>
            <a:ext cx="392096" cy="369332"/>
          </a:xfrm>
          <a:prstGeom prst="rect">
            <a:avLst/>
          </a:prstGeom>
          <a:blipFill rotWithShape="1">
            <a:blip r:embed="rId2"/>
            <a:stretch>
              <a:fillRect/>
            </a:stretch>
          </a:blipFill>
        </p:spPr>
        <p:txBody>
          <a:bodyPr/>
          <a:lstStyle/>
          <a:p>
            <a:pPr marL="0" marR="0" lvl="0" indent="0" algn="l" defTabSz="449580" rtl="0" eaLnBrk="0" fontAlgn="base" latinLnBrk="0" hangingPunct="0">
              <a:lnSpc>
                <a:spcPct val="100000"/>
              </a:lnSpc>
              <a:spcBef>
                <a:spcPct val="0"/>
              </a:spcBef>
              <a:spcAft>
                <a:spcPct val="0"/>
              </a:spcAft>
              <a:buClrTx/>
              <a:buSzTx/>
              <a:buFontTx/>
              <a:buNone/>
              <a:defRPr/>
            </a:pPr>
            <a:r>
              <a:rPr kumimoji="0" lang="en-US" sz="1800" b="0" i="0" u="none" strike="noStrike" kern="1200" cap="none" spc="0" normalizeH="0" baseline="0" noProof="0">
                <a:ln>
                  <a:noFill/>
                </a:ln>
                <a:noFill/>
                <a:effectLst/>
                <a:uLnTx/>
                <a:uFillTx/>
                <a:latin typeface="Arial" panose="020B0604020202020204" pitchFamily="34" charset="0"/>
                <a:ea typeface="+mn-ea"/>
                <a:cs typeface="Noto Sans CJK SC Regular" charset="0"/>
              </a:rPr>
              <a:t> </a:t>
            </a:r>
            <a:endParaRPr kumimoji="0" lang="en-US" sz="1800" b="0" i="0" u="none" strike="noStrike" kern="1200" cap="none" spc="0" normalizeH="0" baseline="0" noProof="0">
              <a:ln>
                <a:noFill/>
              </a:ln>
              <a:noFill/>
              <a:effectLst/>
              <a:uLnTx/>
              <a:uFillTx/>
              <a:latin typeface="Arial" panose="020B0604020202020204" pitchFamily="34" charset="0"/>
              <a:ea typeface="+mn-ea"/>
              <a:cs typeface="Noto Sans CJK SC Regular" charset="0"/>
            </a:endParaRPr>
          </a:p>
        </p:txBody>
      </p:sp>
      <p:sp>
        <p:nvSpPr>
          <p:cNvPr id="10" name="Rectangle 9"/>
          <p:cNvSpPr>
            <a:spLocks noRot="1" noChangeAspect="1" noMove="1" noResize="1" noEditPoints="1" noAdjustHandles="1" noChangeArrowheads="1" noChangeShapeType="1" noTextEdit="1"/>
          </p:cNvSpPr>
          <p:nvPr/>
        </p:nvSpPr>
        <p:spPr>
          <a:xfrm>
            <a:off x="7745888" y="2169056"/>
            <a:ext cx="1149610" cy="616451"/>
          </a:xfrm>
          <a:prstGeom prst="rect">
            <a:avLst/>
          </a:prstGeom>
          <a:blipFill rotWithShape="1">
            <a:blip r:embed="rId3"/>
            <a:stretch>
              <a:fillRect/>
            </a:stretch>
          </a:blipFill>
        </p:spPr>
        <p:txBody>
          <a:bodyPr/>
          <a:lstStyle/>
          <a:p>
            <a:pPr marL="0" marR="0" lvl="0" indent="0" algn="l" defTabSz="449580" rtl="0" eaLnBrk="0" fontAlgn="base" latinLnBrk="0" hangingPunct="0">
              <a:lnSpc>
                <a:spcPct val="100000"/>
              </a:lnSpc>
              <a:spcBef>
                <a:spcPct val="0"/>
              </a:spcBef>
              <a:spcAft>
                <a:spcPct val="0"/>
              </a:spcAft>
              <a:buClrTx/>
              <a:buSzTx/>
              <a:buFontTx/>
              <a:buNone/>
              <a:defRPr/>
            </a:pPr>
            <a:r>
              <a:rPr kumimoji="0" lang="en-US" sz="1800" b="0" i="0" u="none" strike="noStrike" kern="1200" cap="none" spc="0" normalizeH="0" baseline="0" noProof="0">
                <a:ln>
                  <a:noFill/>
                </a:ln>
                <a:noFill/>
                <a:effectLst/>
                <a:uLnTx/>
                <a:uFillTx/>
                <a:latin typeface="Arial" panose="020B0604020202020204" pitchFamily="34" charset="0"/>
                <a:ea typeface="+mn-ea"/>
                <a:cs typeface="Noto Sans CJK SC Regular" charset="0"/>
              </a:rPr>
              <a:t> </a:t>
            </a:r>
            <a:endParaRPr kumimoji="0" lang="en-US" sz="1800" b="0" i="0" u="none" strike="noStrike" kern="1200" cap="none" spc="0" normalizeH="0" baseline="0" noProof="0">
              <a:ln>
                <a:noFill/>
              </a:ln>
              <a:noFill/>
              <a:effectLst/>
              <a:uLnTx/>
              <a:uFillTx/>
              <a:latin typeface="Arial" panose="020B0604020202020204" pitchFamily="34" charset="0"/>
              <a:ea typeface="+mn-ea"/>
              <a:cs typeface="Noto Sans CJK SC Regular" charset="0"/>
            </a:endParaRPr>
          </a:p>
        </p:txBody>
      </p:sp>
      <p:sp>
        <p:nvSpPr>
          <p:cNvPr id="11" name="Rectangle 10"/>
          <p:cNvSpPr>
            <a:spLocks noRot="1" noChangeAspect="1" noMove="1" noResize="1" noEditPoints="1" noAdjustHandles="1" noChangeArrowheads="1" noChangeShapeType="1" noTextEdit="1"/>
          </p:cNvSpPr>
          <p:nvPr/>
        </p:nvSpPr>
        <p:spPr>
          <a:xfrm>
            <a:off x="5400352" y="3517437"/>
            <a:ext cx="464230" cy="369332"/>
          </a:xfrm>
          <a:prstGeom prst="rect">
            <a:avLst/>
          </a:prstGeom>
          <a:blipFill rotWithShape="1">
            <a:blip r:embed="rId4"/>
            <a:stretch>
              <a:fillRect/>
            </a:stretch>
          </a:blipFill>
        </p:spPr>
        <p:txBody>
          <a:bodyPr/>
          <a:lstStyle/>
          <a:p>
            <a:pPr marL="0" marR="0" lvl="0" indent="0" algn="l" defTabSz="449580" rtl="0" eaLnBrk="0" fontAlgn="base" latinLnBrk="0" hangingPunct="0">
              <a:lnSpc>
                <a:spcPct val="100000"/>
              </a:lnSpc>
              <a:spcBef>
                <a:spcPct val="0"/>
              </a:spcBef>
              <a:spcAft>
                <a:spcPct val="0"/>
              </a:spcAft>
              <a:buClrTx/>
              <a:buSzTx/>
              <a:buFontTx/>
              <a:buNone/>
              <a:defRPr/>
            </a:pPr>
            <a:r>
              <a:rPr kumimoji="0" lang="en-US" sz="1800" b="0" i="0" u="none" strike="noStrike" kern="1200" cap="none" spc="0" normalizeH="0" baseline="0" noProof="0">
                <a:ln>
                  <a:noFill/>
                </a:ln>
                <a:noFill/>
                <a:effectLst/>
                <a:uLnTx/>
                <a:uFillTx/>
                <a:latin typeface="Arial" panose="020B0604020202020204" pitchFamily="34" charset="0"/>
                <a:ea typeface="+mn-ea"/>
                <a:cs typeface="Noto Sans CJK SC Regular" charset="0"/>
              </a:rPr>
              <a:t> </a:t>
            </a:r>
            <a:endParaRPr kumimoji="0" lang="en-US" sz="1800" b="0" i="0" u="none" strike="noStrike" kern="1200" cap="none" spc="0" normalizeH="0" baseline="0" noProof="0">
              <a:ln>
                <a:noFill/>
              </a:ln>
              <a:noFill/>
              <a:effectLst/>
              <a:uLnTx/>
              <a:uFillTx/>
              <a:latin typeface="Arial" panose="020B0604020202020204" pitchFamily="34" charset="0"/>
              <a:ea typeface="+mn-ea"/>
              <a:cs typeface="Noto Sans CJK SC Regular" charset="0"/>
            </a:endParaRPr>
          </a:p>
        </p:txBody>
      </p:sp>
      <p:sp>
        <p:nvSpPr>
          <p:cNvPr id="12" name="Rectangle 11"/>
          <p:cNvSpPr>
            <a:spLocks noRot="1" noChangeAspect="1" noMove="1" noResize="1" noEditPoints="1" noAdjustHandles="1" noChangeArrowheads="1" noChangeShapeType="1" noTextEdit="1"/>
          </p:cNvSpPr>
          <p:nvPr/>
        </p:nvSpPr>
        <p:spPr>
          <a:xfrm>
            <a:off x="3701480" y="4577827"/>
            <a:ext cx="1203471" cy="612732"/>
          </a:xfrm>
          <a:prstGeom prst="rect">
            <a:avLst/>
          </a:prstGeom>
          <a:blipFill rotWithShape="1">
            <a:blip r:embed="rId5"/>
            <a:stretch>
              <a:fillRect/>
            </a:stretch>
          </a:blipFill>
        </p:spPr>
        <p:txBody>
          <a:bodyPr/>
          <a:lstStyle/>
          <a:p>
            <a:pPr marL="0" marR="0" lvl="0" indent="0" algn="l" defTabSz="449580" rtl="0" eaLnBrk="0" fontAlgn="base" latinLnBrk="0" hangingPunct="0">
              <a:lnSpc>
                <a:spcPct val="100000"/>
              </a:lnSpc>
              <a:spcBef>
                <a:spcPct val="0"/>
              </a:spcBef>
              <a:spcAft>
                <a:spcPct val="0"/>
              </a:spcAft>
              <a:buClrTx/>
              <a:buSzTx/>
              <a:buFontTx/>
              <a:buNone/>
              <a:defRPr/>
            </a:pPr>
            <a:r>
              <a:rPr kumimoji="0" lang="en-US" sz="1800" b="0" i="0" u="none" strike="noStrike" kern="1200" cap="none" spc="0" normalizeH="0" baseline="0" noProof="0">
                <a:ln>
                  <a:noFill/>
                </a:ln>
                <a:noFill/>
                <a:effectLst/>
                <a:uLnTx/>
                <a:uFillTx/>
                <a:latin typeface="Arial" panose="020B0604020202020204" pitchFamily="34" charset="0"/>
                <a:ea typeface="+mn-ea"/>
                <a:cs typeface="Noto Sans CJK SC Regular" charset="0"/>
              </a:rPr>
              <a:t> </a:t>
            </a:r>
            <a:endParaRPr kumimoji="0" lang="en-US" sz="1800" b="0" i="0" u="none" strike="noStrike" kern="1200" cap="none" spc="0" normalizeH="0" baseline="0" noProof="0">
              <a:ln>
                <a:noFill/>
              </a:ln>
              <a:noFill/>
              <a:effectLst/>
              <a:uLnTx/>
              <a:uFillTx/>
              <a:latin typeface="Arial" panose="020B0604020202020204" pitchFamily="34" charset="0"/>
              <a:ea typeface="+mn-ea"/>
              <a:cs typeface="Noto Sans CJK SC Regular" charset="0"/>
            </a:endParaRPr>
          </a:p>
        </p:txBody>
      </p:sp>
      <p:sp>
        <p:nvSpPr>
          <p:cNvPr id="13" name="Rectangle 12"/>
          <p:cNvSpPr>
            <a:spLocks noRot="1" noChangeAspect="1" noMove="1" noResize="1" noEditPoints="1" noAdjustHandles="1" noChangeArrowheads="1" noChangeShapeType="1" noTextEdit="1"/>
          </p:cNvSpPr>
          <p:nvPr/>
        </p:nvSpPr>
        <p:spPr>
          <a:xfrm>
            <a:off x="4978826" y="5724053"/>
            <a:ext cx="843051" cy="390107"/>
          </a:xfrm>
          <a:prstGeom prst="rect">
            <a:avLst/>
          </a:prstGeom>
          <a:blipFill rotWithShape="1">
            <a:blip r:embed="rId6"/>
            <a:stretch>
              <a:fillRect t="-106250" r="-60145" b="-178125"/>
            </a:stretch>
          </a:blipFill>
        </p:spPr>
        <p:txBody>
          <a:bodyPr/>
          <a:lstStyle/>
          <a:p>
            <a:pPr marL="0" marR="0" lvl="0" indent="0" algn="l" defTabSz="449580" rtl="0" eaLnBrk="0" fontAlgn="base" latinLnBrk="0" hangingPunct="0">
              <a:lnSpc>
                <a:spcPct val="100000"/>
              </a:lnSpc>
              <a:spcBef>
                <a:spcPct val="0"/>
              </a:spcBef>
              <a:spcAft>
                <a:spcPct val="0"/>
              </a:spcAft>
              <a:buClrTx/>
              <a:buSzTx/>
              <a:buFontTx/>
              <a:buNone/>
              <a:defRPr/>
            </a:pPr>
            <a:r>
              <a:rPr kumimoji="0" lang="en-US" sz="1800" b="0" i="0" u="none" strike="noStrike" kern="1200" cap="none" spc="0" normalizeH="0" baseline="0" noProof="0">
                <a:ln>
                  <a:noFill/>
                </a:ln>
                <a:noFill/>
                <a:effectLst/>
                <a:uLnTx/>
                <a:uFillTx/>
                <a:latin typeface="Arial" panose="020B0604020202020204" pitchFamily="34" charset="0"/>
                <a:ea typeface="+mn-ea"/>
                <a:cs typeface="Noto Sans CJK SC Regular" charset="0"/>
              </a:rPr>
              <a:t> </a:t>
            </a:r>
            <a:endParaRPr kumimoji="0" lang="en-US" sz="1800" b="0" i="0" u="none" strike="noStrike" kern="1200" cap="none" spc="0" normalizeH="0" baseline="0" noProof="0">
              <a:ln>
                <a:noFill/>
              </a:ln>
              <a:noFill/>
              <a:effectLst/>
              <a:uLnTx/>
              <a:uFillTx/>
              <a:latin typeface="Arial" panose="020B0604020202020204" pitchFamily="34" charset="0"/>
              <a:ea typeface="+mn-ea"/>
              <a:cs typeface="Noto Sans CJK SC Regular" charset="0"/>
            </a:endParaRPr>
          </a:p>
        </p:txBody>
      </p:sp>
      <p:sp>
        <p:nvSpPr>
          <p:cNvPr id="15" name="Rectangle 14"/>
          <p:cNvSpPr>
            <a:spLocks noRot="1" noChangeAspect="1" noMove="1" noResize="1" noEditPoints="1" noAdjustHandles="1" noChangeArrowheads="1" noChangeShapeType="1" noTextEdit="1"/>
          </p:cNvSpPr>
          <p:nvPr/>
        </p:nvSpPr>
        <p:spPr>
          <a:xfrm>
            <a:off x="4883210" y="6155656"/>
            <a:ext cx="3820341" cy="1243161"/>
          </a:xfrm>
          <a:prstGeom prst="rect">
            <a:avLst/>
          </a:prstGeom>
          <a:blipFill rotWithShape="1">
            <a:blip r:embed="rId7"/>
            <a:stretch>
              <a:fillRect/>
            </a:stretch>
          </a:blipFill>
        </p:spPr>
        <p:txBody>
          <a:bodyPr/>
          <a:lstStyle/>
          <a:p>
            <a:pPr marL="0" marR="0" lvl="0" indent="0" algn="l" defTabSz="449580" rtl="0" eaLnBrk="0" fontAlgn="base" latinLnBrk="0" hangingPunct="0">
              <a:lnSpc>
                <a:spcPct val="100000"/>
              </a:lnSpc>
              <a:spcBef>
                <a:spcPct val="0"/>
              </a:spcBef>
              <a:spcAft>
                <a:spcPct val="0"/>
              </a:spcAft>
              <a:buClrTx/>
              <a:buSzTx/>
              <a:buFontTx/>
              <a:buNone/>
              <a:defRPr/>
            </a:pPr>
            <a:r>
              <a:rPr kumimoji="0" lang="en-US" sz="1800" b="0" i="0" u="none" strike="noStrike" kern="1200" cap="none" spc="0" normalizeH="0" baseline="0" noProof="0">
                <a:ln>
                  <a:noFill/>
                </a:ln>
                <a:noFill/>
                <a:effectLst/>
                <a:uLnTx/>
                <a:uFillTx/>
                <a:latin typeface="Arial" panose="020B0604020202020204" pitchFamily="34" charset="0"/>
                <a:ea typeface="+mn-ea"/>
                <a:cs typeface="Noto Sans CJK SC Regular" charset="0"/>
              </a:rPr>
              <a:t> </a:t>
            </a:r>
            <a:endParaRPr kumimoji="0" lang="en-US" sz="1800" b="0" i="0" u="none" strike="noStrike" kern="1200" cap="none" spc="0" normalizeH="0" baseline="0" noProof="0">
              <a:ln>
                <a:noFill/>
              </a:ln>
              <a:noFill/>
              <a:effectLst/>
              <a:uLnTx/>
              <a:uFillTx/>
              <a:latin typeface="Arial" panose="020B0604020202020204" pitchFamily="34" charset="0"/>
              <a:ea typeface="+mn-ea"/>
              <a:cs typeface="Noto Sans CJK SC Regular" charset="0"/>
            </a:endParaRPr>
          </a:p>
        </p:txBody>
      </p:sp>
      <p:sp>
        <p:nvSpPr>
          <p:cNvPr id="108555" name="Footer Placeholder 2"/>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108556" name="Slide Number Placeholder 4"/>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1944688" y="0"/>
            <a:ext cx="7704138" cy="1160463"/>
          </a:xfrm>
        </p:spPr>
        <p:txBody>
          <a:bodyPr vert="horz" wrap="square" lIns="0" tIns="0" rIns="0" bIns="0" numCol="1" anchor="ctr" anchorCtr="0" compatLnSpc="1">
            <a:normAutofit fontScale="90000"/>
          </a:bodyPr>
          <a:lstStyle/>
          <a:p>
            <a:pPr marL="0" marR="0" lvl="0" indent="0" algn="ctr" defTabSz="449580" rtl="0" eaLnBrk="0" fontAlgn="base" latinLnBrk="0" hangingPunct="0">
              <a:lnSpc>
                <a:spcPct val="93000"/>
              </a:lnSpc>
              <a:spcBef>
                <a:spcPct val="0"/>
              </a:spcBef>
              <a:spcAft>
                <a:spcPct val="0"/>
              </a:spcAft>
              <a:buClr>
                <a:srgbClr val="000000"/>
              </a:buClr>
              <a:buSzPct val="100000"/>
              <a:buFont typeface="Times New Roman" panose="02020603050405020304" pitchFamily="18" charset="0"/>
              <a:buNone/>
              <a:defRPr/>
            </a:pPr>
            <a:r>
              <a:rPr kumimoji="0" lang="en-AU" sz="4800" b="0" i="0" u="none" strike="noStrike" kern="120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Output Signal Noise Power Ratio</a:t>
            </a:r>
            <a:endParaRPr kumimoji="0" lang="en-AU" sz="4800" b="0" i="0" u="none" strike="noStrike" kern="120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endParaRPr>
          </a:p>
        </p:txBody>
      </p:sp>
      <p:sp>
        <p:nvSpPr>
          <p:cNvPr id="109571" name="Content Placeholder 3"/>
          <p:cNvSpPr>
            <a:spLocks noGrp="1"/>
          </p:cNvSpPr>
          <p:nvPr>
            <p:ph sz="half" idx="2"/>
          </p:nvPr>
        </p:nvSpPr>
        <p:spPr>
          <a:xfrm>
            <a:off x="2016125" y="1116013"/>
            <a:ext cx="7632700" cy="6315075"/>
          </a:xfrm>
          <a:ln/>
        </p:spPr>
        <p:txBody>
          <a:bodyPr vert="horz" wrap="square" lIns="0" tIns="28440" rIns="0" bIns="0" anchor="t"/>
          <a:p>
            <a:pPr marL="0" indent="0">
              <a:buClr>
                <a:srgbClr val="000000"/>
              </a:buClr>
              <a:buSzPct val="100000"/>
              <a:buFont typeface="Times New Roman" panose="02020603050405020304" pitchFamily="18" charset="0"/>
            </a:pPr>
            <a:r>
              <a:rPr lang="en-AU" altLang="en-US" sz="2400" dirty="0"/>
              <a:t>So, the variance of m(t) is                           </a:t>
            </a:r>
            <a:endParaRPr lang="en-AU" altLang="en-US" sz="2400" dirty="0"/>
          </a:p>
          <a:p>
            <a:pPr marL="0" indent="0">
              <a:buClr>
                <a:srgbClr val="000000"/>
              </a:buClr>
              <a:buSzPct val="100000"/>
              <a:buFont typeface="Times New Roman" panose="02020603050405020304" pitchFamily="18" charset="0"/>
            </a:pPr>
            <a:endParaRPr lang="en-AU" altLang="en-US" dirty="0"/>
          </a:p>
          <a:p>
            <a:pPr marL="0" indent="0">
              <a:buClr>
                <a:srgbClr val="000000"/>
              </a:buClr>
              <a:buSzPct val="100000"/>
              <a:buFont typeface="Times New Roman" panose="02020603050405020304" pitchFamily="18" charset="0"/>
            </a:pPr>
            <a:endParaRPr lang="en-AU" altLang="en-US" dirty="0"/>
          </a:p>
          <a:p>
            <a:pPr marL="0" indent="0">
              <a:buClr>
                <a:srgbClr val="000000"/>
              </a:buClr>
              <a:buSzPct val="100000"/>
              <a:buFont typeface="Times New Roman" panose="02020603050405020304" pitchFamily="18" charset="0"/>
            </a:pPr>
            <a:r>
              <a:rPr lang="en-AU" altLang="en-US" sz="2400" dirty="0"/>
              <a:t>The output signal power=  </a:t>
            </a:r>
            <a:endParaRPr lang="en-AU" altLang="en-US" sz="2400" dirty="0"/>
          </a:p>
          <a:p>
            <a:pPr marL="0" indent="0">
              <a:buClr>
                <a:srgbClr val="000000"/>
              </a:buClr>
              <a:buSzPct val="100000"/>
              <a:buFont typeface="Times New Roman" panose="02020603050405020304" pitchFamily="18" charset="0"/>
            </a:pPr>
            <a:r>
              <a:rPr lang="en-AU" altLang="en-US" sz="2400" dirty="0"/>
              <a:t>The output signal to noise ration(SNR) of PCM=</a:t>
            </a:r>
            <a:endParaRPr lang="en-AU" altLang="en-US" sz="2400" dirty="0"/>
          </a:p>
          <a:p>
            <a:pPr marL="0" indent="0">
              <a:buClr>
                <a:srgbClr val="000000"/>
              </a:buClr>
              <a:buSzPct val="100000"/>
              <a:buFont typeface="Times New Roman" panose="02020603050405020304" pitchFamily="18" charset="0"/>
            </a:pPr>
            <a:endParaRPr lang="en-AU" altLang="en-US" sz="2400" dirty="0">
              <a:latin typeface="Times New Roman" panose="02020603050405020304" pitchFamily="18" charset="0"/>
              <a:cs typeface="Times New Roman" panose="02020603050405020304" pitchFamily="18" charset="0"/>
            </a:endParaRPr>
          </a:p>
          <a:p>
            <a:pPr marL="0" indent="0">
              <a:buClr>
                <a:srgbClr val="000000"/>
              </a:buClr>
              <a:buSzPct val="100000"/>
              <a:buFont typeface="Times New Roman" panose="02020603050405020304" pitchFamily="18" charset="0"/>
            </a:pPr>
            <a:r>
              <a:rPr lang="en-AU" altLang="en-US" sz="2400" dirty="0">
                <a:latin typeface="Times New Roman" panose="02020603050405020304" pitchFamily="18" charset="0"/>
                <a:cs typeface="Times New Roman" panose="02020603050405020304" pitchFamily="18" charset="0"/>
              </a:rPr>
              <a:t>Where </a:t>
            </a:r>
            <a:r>
              <a:rPr lang="en-AU" altLang="en-US" sz="2400" i="1" dirty="0">
                <a:latin typeface="Times New Roman" panose="02020603050405020304" pitchFamily="18" charset="0"/>
                <a:cs typeface="Times New Roman" panose="02020603050405020304" pitchFamily="18" charset="0"/>
              </a:rPr>
              <a:t>N</a:t>
            </a:r>
            <a:r>
              <a:rPr lang="en-AU" altLang="en-US" sz="2400" i="1" baseline="-25000" dirty="0">
                <a:latin typeface="Times New Roman" panose="02020603050405020304" pitchFamily="18" charset="0"/>
                <a:cs typeface="Times New Roman" panose="02020603050405020304" pitchFamily="18" charset="0"/>
              </a:rPr>
              <a:t>q </a:t>
            </a:r>
            <a:r>
              <a:rPr lang="en-AU" altLang="en-US" sz="2400" dirty="0">
                <a:latin typeface="Times New Roman" panose="02020603050405020304" pitchFamily="18" charset="0"/>
                <a:cs typeface="Times New Roman" panose="02020603050405020304" pitchFamily="18" charset="0"/>
              </a:rPr>
              <a:t>is quantization noise power and </a:t>
            </a:r>
            <a:r>
              <a:rPr lang="en-AU" altLang="en-US" sz="2400" i="1" dirty="0">
                <a:latin typeface="Times New Roman" panose="02020603050405020304" pitchFamily="18" charset="0"/>
                <a:cs typeface="Times New Roman" panose="02020603050405020304" pitchFamily="18" charset="0"/>
              </a:rPr>
              <a:t>N</a:t>
            </a:r>
            <a:r>
              <a:rPr lang="en-AU" altLang="en-US" sz="2400" i="1" baseline="-25000" dirty="0">
                <a:latin typeface="Times New Roman" panose="02020603050405020304" pitchFamily="18" charset="0"/>
                <a:cs typeface="Times New Roman" panose="02020603050405020304" pitchFamily="18" charset="0"/>
              </a:rPr>
              <a:t>th</a:t>
            </a:r>
            <a:r>
              <a:rPr lang="en-AU" altLang="en-US" sz="2400" b="1" i="1" baseline="-25000" dirty="0">
                <a:latin typeface="Times New Roman" panose="02020603050405020304" pitchFamily="18" charset="0"/>
                <a:cs typeface="Times New Roman" panose="02020603050405020304" pitchFamily="18" charset="0"/>
              </a:rPr>
              <a:t> </a:t>
            </a:r>
            <a:r>
              <a:rPr lang="en-AU" altLang="en-US" sz="2400" dirty="0">
                <a:latin typeface="Times New Roman" panose="02020603050405020304" pitchFamily="18" charset="0"/>
                <a:cs typeface="Times New Roman" panose="02020603050405020304" pitchFamily="18" charset="0"/>
              </a:rPr>
              <a:t>is thermal noise power</a:t>
            </a:r>
            <a:endParaRPr lang="en-AU" altLang="en-US" sz="2400" dirty="0">
              <a:latin typeface="Times New Roman" panose="02020603050405020304" pitchFamily="18" charset="0"/>
              <a:cs typeface="Times New Roman" panose="02020603050405020304" pitchFamily="18" charset="0"/>
            </a:endParaRPr>
          </a:p>
          <a:p>
            <a:pPr marL="0" indent="0">
              <a:buClr>
                <a:srgbClr val="000000"/>
              </a:buClr>
              <a:buSzPct val="100000"/>
              <a:buFont typeface="Times New Roman" panose="02020603050405020304" pitchFamily="18" charset="0"/>
            </a:pPr>
            <a:endParaRPr lang="en-AU" altLang="en-US" sz="2400" dirty="0">
              <a:latin typeface="Times New Roman" panose="02020603050405020304" pitchFamily="18" charset="0"/>
              <a:ea typeface="Times New Roman" panose="02020603050405020304" pitchFamily="18" charset="0"/>
            </a:endParaRPr>
          </a:p>
        </p:txBody>
      </p:sp>
      <p:graphicFrame>
        <p:nvGraphicFramePr>
          <p:cNvPr id="109572" name="Object 6"/>
          <p:cNvGraphicFramePr>
            <a:graphicFrameLocks noChangeAspect="1"/>
          </p:cNvGraphicFramePr>
          <p:nvPr/>
        </p:nvGraphicFramePr>
        <p:xfrm>
          <a:off x="5592763" y="1625600"/>
          <a:ext cx="2016125" cy="952500"/>
        </p:xfrm>
        <a:graphic>
          <a:graphicData uri="http://schemas.openxmlformats.org/presentationml/2006/ole">
            <mc:AlternateContent xmlns:mc="http://schemas.openxmlformats.org/markup-compatibility/2006">
              <mc:Choice xmlns:v="urn:schemas-microsoft-com:vml" Requires="v">
                <p:oleObj spid="_x0000_s3085" name="" r:id="rId1" imgW="2438400" imgH="863600" progId="Equation.DSMT4">
                  <p:embed/>
                </p:oleObj>
              </mc:Choice>
              <mc:Fallback>
                <p:oleObj name="" r:id="rId1" imgW="2438400" imgH="863600" progId="Equation.DSMT4">
                  <p:embed/>
                  <p:pic>
                    <p:nvPicPr>
                      <p:cNvPr id="0" name="Picture 3084"/>
                      <p:cNvPicPr/>
                      <p:nvPr/>
                    </p:nvPicPr>
                    <p:blipFill>
                      <a:blip r:embed="rId2"/>
                      <a:stretch>
                        <a:fillRect/>
                      </a:stretch>
                    </p:blipFill>
                    <p:spPr>
                      <a:xfrm>
                        <a:off x="5592763" y="1625600"/>
                        <a:ext cx="2016125" cy="952500"/>
                      </a:xfrm>
                      <a:prstGeom prst="rect">
                        <a:avLst/>
                      </a:prstGeom>
                      <a:noFill/>
                      <a:ln w="38100">
                        <a:noFill/>
                        <a:miter/>
                      </a:ln>
                    </p:spPr>
                  </p:pic>
                </p:oleObj>
              </mc:Fallback>
            </mc:AlternateContent>
          </a:graphicData>
        </a:graphic>
      </p:graphicFrame>
      <p:sp>
        <p:nvSpPr>
          <p:cNvPr id="8" name="Rectangle 7"/>
          <p:cNvSpPr>
            <a:spLocks noRot="1" noChangeAspect="1" noMove="1" noResize="1" noEditPoints="1" noAdjustHandles="1" noChangeArrowheads="1" noChangeShapeType="1" noTextEdit="1"/>
          </p:cNvSpPr>
          <p:nvPr/>
        </p:nvSpPr>
        <p:spPr>
          <a:xfrm>
            <a:off x="5544368" y="1013744"/>
            <a:ext cx="1606337" cy="646332"/>
          </a:xfrm>
          <a:prstGeom prst="rect">
            <a:avLst/>
          </a:prstGeom>
          <a:blipFill rotWithShape="1">
            <a:blip r:embed="rId3"/>
            <a:stretch>
              <a:fillRect/>
            </a:stretch>
          </a:blipFill>
        </p:spPr>
        <p:txBody>
          <a:bodyPr/>
          <a:lstStyle/>
          <a:p>
            <a:pPr marL="0" marR="0" lvl="0" indent="0" algn="l" defTabSz="449580" rtl="0" eaLnBrk="0" fontAlgn="base" latinLnBrk="0" hangingPunct="0">
              <a:lnSpc>
                <a:spcPct val="100000"/>
              </a:lnSpc>
              <a:spcBef>
                <a:spcPct val="0"/>
              </a:spcBef>
              <a:spcAft>
                <a:spcPct val="0"/>
              </a:spcAft>
              <a:buClrTx/>
              <a:buSzTx/>
              <a:buFontTx/>
              <a:buNone/>
              <a:defRPr/>
            </a:pPr>
            <a:r>
              <a:rPr kumimoji="0" lang="en-US" sz="1800" b="0" i="0" u="none" strike="noStrike" kern="1200" cap="none" spc="0" normalizeH="0" baseline="0" noProof="0">
                <a:ln>
                  <a:noFill/>
                </a:ln>
                <a:noFill/>
                <a:effectLst/>
                <a:uLnTx/>
                <a:uFillTx/>
                <a:latin typeface="Arial" panose="020B0604020202020204" pitchFamily="34" charset="0"/>
                <a:ea typeface="+mn-ea"/>
                <a:cs typeface="Noto Sans CJK SC Regular" charset="0"/>
              </a:rPr>
              <a:t> </a:t>
            </a:r>
            <a:endParaRPr kumimoji="0" lang="en-US" sz="1800" b="0" i="0" u="none" strike="noStrike" kern="1200" cap="none" spc="0" normalizeH="0" baseline="0" noProof="0">
              <a:ln>
                <a:noFill/>
              </a:ln>
              <a:noFill/>
              <a:effectLst/>
              <a:uLnTx/>
              <a:uFillTx/>
              <a:latin typeface="Arial" panose="020B0604020202020204" pitchFamily="34" charset="0"/>
              <a:ea typeface="+mn-ea"/>
              <a:cs typeface="Noto Sans CJK SC Regular" charset="0"/>
            </a:endParaRPr>
          </a:p>
        </p:txBody>
      </p:sp>
      <p:sp>
        <p:nvSpPr>
          <p:cNvPr id="9" name="Rectangle 8"/>
          <p:cNvSpPr>
            <a:spLocks noRot="1" noChangeAspect="1" noMove="1" noResize="1" noEditPoints="1" noAdjustHandles="1" noChangeArrowheads="1" noChangeShapeType="1" noTextEdit="1"/>
          </p:cNvSpPr>
          <p:nvPr/>
        </p:nvSpPr>
        <p:spPr>
          <a:xfrm>
            <a:off x="5529006" y="2627709"/>
            <a:ext cx="1833515" cy="694934"/>
          </a:xfrm>
          <a:prstGeom prst="rect">
            <a:avLst/>
          </a:prstGeom>
          <a:blipFill rotWithShape="1">
            <a:blip r:embed="rId4"/>
            <a:stretch>
              <a:fillRect/>
            </a:stretch>
          </a:blipFill>
        </p:spPr>
        <p:txBody>
          <a:bodyPr/>
          <a:lstStyle/>
          <a:p>
            <a:pPr marL="0" marR="0" lvl="0" indent="0" algn="l" defTabSz="449580" rtl="0" eaLnBrk="0" fontAlgn="base" latinLnBrk="0" hangingPunct="0">
              <a:lnSpc>
                <a:spcPct val="100000"/>
              </a:lnSpc>
              <a:spcBef>
                <a:spcPct val="0"/>
              </a:spcBef>
              <a:spcAft>
                <a:spcPct val="0"/>
              </a:spcAft>
              <a:buClrTx/>
              <a:buSzTx/>
              <a:buFontTx/>
              <a:buNone/>
              <a:defRPr/>
            </a:pPr>
            <a:r>
              <a:rPr kumimoji="0" lang="en-US" sz="1800" b="0" i="0" u="none" strike="noStrike" kern="1200" cap="none" spc="0" normalizeH="0" baseline="0" noProof="0">
                <a:ln>
                  <a:noFill/>
                </a:ln>
                <a:noFill/>
                <a:effectLst/>
                <a:uLnTx/>
                <a:uFillTx/>
                <a:latin typeface="Arial" panose="020B0604020202020204" pitchFamily="34" charset="0"/>
                <a:ea typeface="+mn-ea"/>
                <a:cs typeface="Noto Sans CJK SC Regular" charset="0"/>
              </a:rPr>
              <a:t> </a:t>
            </a:r>
            <a:endParaRPr kumimoji="0" lang="en-US" sz="1800" b="0" i="0" u="none" strike="noStrike" kern="1200" cap="none" spc="0" normalizeH="0" baseline="0" noProof="0">
              <a:ln>
                <a:noFill/>
              </a:ln>
              <a:noFill/>
              <a:effectLst/>
              <a:uLnTx/>
              <a:uFillTx/>
              <a:latin typeface="Arial" panose="020B0604020202020204" pitchFamily="34" charset="0"/>
              <a:ea typeface="+mn-ea"/>
              <a:cs typeface="Noto Sans CJK SC Regular" charset="0"/>
            </a:endParaRPr>
          </a:p>
        </p:txBody>
      </p:sp>
      <p:sp>
        <p:nvSpPr>
          <p:cNvPr id="10" name="Rectangle 9"/>
          <p:cNvSpPr>
            <a:spLocks noRot="1" noChangeAspect="1" noMove="1" noResize="1" noEditPoints="1" noAdjustHandles="1" noChangeArrowheads="1" noChangeShapeType="1" noTextEdit="1"/>
          </p:cNvSpPr>
          <p:nvPr/>
        </p:nvSpPr>
        <p:spPr>
          <a:xfrm>
            <a:off x="3920441" y="3742978"/>
            <a:ext cx="2184893" cy="689997"/>
          </a:xfrm>
          <a:prstGeom prst="rect">
            <a:avLst/>
          </a:prstGeom>
          <a:blipFill rotWithShape="1">
            <a:blip r:embed="rId5"/>
            <a:stretch>
              <a:fillRect/>
            </a:stretch>
          </a:blipFill>
        </p:spPr>
        <p:txBody>
          <a:bodyPr/>
          <a:lstStyle/>
          <a:p>
            <a:pPr marL="0" marR="0" lvl="0" indent="0" algn="l" defTabSz="449580" rtl="0" eaLnBrk="0" fontAlgn="base" latinLnBrk="0" hangingPunct="0">
              <a:lnSpc>
                <a:spcPct val="100000"/>
              </a:lnSpc>
              <a:spcBef>
                <a:spcPct val="0"/>
              </a:spcBef>
              <a:spcAft>
                <a:spcPct val="0"/>
              </a:spcAft>
              <a:buClrTx/>
              <a:buSzTx/>
              <a:buFontTx/>
              <a:buNone/>
              <a:defRPr/>
            </a:pPr>
            <a:r>
              <a:rPr kumimoji="0" lang="en-US" sz="1800" b="0" i="0" u="none" strike="noStrike" kern="1200" cap="none" spc="0" normalizeH="0" baseline="0" noProof="0">
                <a:ln>
                  <a:noFill/>
                </a:ln>
                <a:noFill/>
                <a:effectLst/>
                <a:uLnTx/>
                <a:uFillTx/>
                <a:latin typeface="Arial" panose="020B0604020202020204" pitchFamily="34" charset="0"/>
                <a:ea typeface="+mn-ea"/>
                <a:cs typeface="Noto Sans CJK SC Regular" charset="0"/>
              </a:rPr>
              <a:t> </a:t>
            </a:r>
            <a:endParaRPr kumimoji="0" lang="en-US" sz="1800" b="0" i="0" u="none" strike="noStrike" kern="1200" cap="none" spc="0" normalizeH="0" baseline="0" noProof="0">
              <a:ln>
                <a:noFill/>
              </a:ln>
              <a:noFill/>
              <a:effectLst/>
              <a:uLnTx/>
              <a:uFillTx/>
              <a:latin typeface="Arial" panose="020B0604020202020204" pitchFamily="34" charset="0"/>
              <a:ea typeface="+mn-ea"/>
              <a:cs typeface="Noto Sans CJK SC Regular" charset="0"/>
            </a:endParaRPr>
          </a:p>
        </p:txBody>
      </p:sp>
      <p:graphicFrame>
        <p:nvGraphicFramePr>
          <p:cNvPr id="109576" name="Object 10"/>
          <p:cNvGraphicFramePr>
            <a:graphicFrameLocks noChangeAspect="1"/>
          </p:cNvGraphicFramePr>
          <p:nvPr/>
        </p:nvGraphicFramePr>
        <p:xfrm>
          <a:off x="3732213" y="2446338"/>
          <a:ext cx="95250" cy="195262"/>
        </p:xfrm>
        <a:graphic>
          <a:graphicData uri="http://schemas.openxmlformats.org/presentationml/2006/ole">
            <mc:AlternateContent xmlns:mc="http://schemas.openxmlformats.org/markup-compatibility/2006">
              <mc:Choice xmlns:v="urn:schemas-microsoft-com:vml" Requires="v">
                <p:oleObj spid="_x0000_s3086" name="" r:id="rId6" imgW="114300" imgH="177800" progId="Equation.DSMT4">
                  <p:embed/>
                </p:oleObj>
              </mc:Choice>
              <mc:Fallback>
                <p:oleObj name="" r:id="rId6" imgW="114300" imgH="177800" progId="Equation.DSMT4">
                  <p:embed/>
                  <p:pic>
                    <p:nvPicPr>
                      <p:cNvPr id="0" name="Picture 3085"/>
                      <p:cNvPicPr/>
                      <p:nvPr/>
                    </p:nvPicPr>
                    <p:blipFill>
                      <a:blip r:embed="rId7"/>
                      <a:stretch>
                        <a:fillRect/>
                      </a:stretch>
                    </p:blipFill>
                    <p:spPr>
                      <a:xfrm>
                        <a:off x="3732213" y="2446338"/>
                        <a:ext cx="95250" cy="195262"/>
                      </a:xfrm>
                      <a:prstGeom prst="rect">
                        <a:avLst/>
                      </a:prstGeom>
                      <a:noFill/>
                      <a:ln w="38100">
                        <a:noFill/>
                        <a:miter/>
                      </a:ln>
                    </p:spPr>
                  </p:pic>
                </p:oleObj>
              </mc:Fallback>
            </mc:AlternateContent>
          </a:graphicData>
        </a:graphic>
      </p:graphicFrame>
      <p:sp>
        <p:nvSpPr>
          <p:cNvPr id="12" name="Rectangle 11"/>
          <p:cNvSpPr>
            <a:spLocks noRot="1" noChangeAspect="1" noMove="1" noResize="1" noEditPoints="1" noAdjustHandles="1" noChangeArrowheads="1" noChangeShapeType="1" noTextEdit="1"/>
          </p:cNvSpPr>
          <p:nvPr/>
        </p:nvSpPr>
        <p:spPr>
          <a:xfrm>
            <a:off x="1527578" y="5011066"/>
            <a:ext cx="6311014" cy="1398909"/>
          </a:xfrm>
          <a:prstGeom prst="rect">
            <a:avLst/>
          </a:prstGeom>
          <a:blipFill rotWithShape="1">
            <a:blip r:embed="rId8"/>
            <a:stretch>
              <a:fillRect/>
            </a:stretch>
          </a:blipFill>
        </p:spPr>
        <p:txBody>
          <a:bodyPr/>
          <a:lstStyle/>
          <a:p>
            <a:pPr marL="0" marR="0" lvl="0" indent="0" algn="l" defTabSz="449580" rtl="0" eaLnBrk="0" fontAlgn="base" latinLnBrk="0" hangingPunct="0">
              <a:lnSpc>
                <a:spcPct val="100000"/>
              </a:lnSpc>
              <a:spcBef>
                <a:spcPct val="0"/>
              </a:spcBef>
              <a:spcAft>
                <a:spcPct val="0"/>
              </a:spcAft>
              <a:buClrTx/>
              <a:buSzTx/>
              <a:buFontTx/>
              <a:buNone/>
              <a:defRPr/>
            </a:pPr>
            <a:r>
              <a:rPr kumimoji="0" lang="en-US" sz="1800" b="0" i="0" u="none" strike="noStrike" kern="1200" cap="none" spc="0" normalizeH="0" baseline="0" noProof="0">
                <a:ln>
                  <a:noFill/>
                </a:ln>
                <a:noFill/>
                <a:effectLst/>
                <a:uLnTx/>
                <a:uFillTx/>
                <a:latin typeface="Arial" panose="020B0604020202020204" pitchFamily="34" charset="0"/>
                <a:ea typeface="+mn-ea"/>
                <a:cs typeface="Noto Sans CJK SC Regular" charset="0"/>
              </a:rPr>
              <a:t> </a:t>
            </a:r>
            <a:endParaRPr kumimoji="0" lang="en-US" sz="1800" b="0" i="0" u="none" strike="noStrike" kern="1200" cap="none" spc="0" normalizeH="0" baseline="0" noProof="0">
              <a:ln>
                <a:noFill/>
              </a:ln>
              <a:noFill/>
              <a:effectLst/>
              <a:uLnTx/>
              <a:uFillTx/>
              <a:latin typeface="Arial" panose="020B0604020202020204" pitchFamily="34" charset="0"/>
              <a:ea typeface="+mn-ea"/>
              <a:cs typeface="Noto Sans CJK SC Regular" charset="0"/>
            </a:endParaRPr>
          </a:p>
        </p:txBody>
      </p:sp>
      <p:sp>
        <p:nvSpPr>
          <p:cNvPr id="109578" name="Footer Placeholder 2"/>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109579" name="Slide Number Placeholder 4"/>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0594" name="Title 1"/>
          <p:cNvSpPr>
            <a:spLocks noGrp="1"/>
          </p:cNvSpPr>
          <p:nvPr>
            <p:ph type="title"/>
          </p:nvPr>
        </p:nvSpPr>
        <p:spPr>
          <a:xfrm>
            <a:off x="98425" y="0"/>
            <a:ext cx="9982200" cy="1260475"/>
          </a:xfrm>
          <a:ln/>
        </p:spPr>
        <p:txBody>
          <a:bodyPr vert="horz" wrap="square" lIns="0" tIns="0" rIns="0" bIns="0" anchor="ctr"/>
          <a:p>
            <a:r>
              <a:rPr lang="en-AU" altLang="en-US" sz="4800" b="1" dirty="0">
                <a:latin typeface="Times New Roman" panose="02020603050405020304" pitchFamily="18" charset="0"/>
                <a:cs typeface="Times New Roman" panose="02020603050405020304" pitchFamily="18" charset="0"/>
              </a:rPr>
              <a:t>OUTPUT SNR of PCM</a:t>
            </a:r>
            <a:endParaRPr lang="en-AU" altLang="en-US" sz="4800" b="1" dirty="0">
              <a:latin typeface="Times New Roman" panose="02020603050405020304" pitchFamily="18" charset="0"/>
              <a:ea typeface="Times New Roman" panose="02020603050405020304" pitchFamily="18" charset="0"/>
            </a:endParaRPr>
          </a:p>
        </p:txBody>
      </p:sp>
      <p:sp>
        <p:nvSpPr>
          <p:cNvPr id="4" name="Content Placeholder 3"/>
          <p:cNvSpPr>
            <a:spLocks noGrp="1" noRot="1" noChangeAspect="1" noMove="1" noResize="1" noEditPoints="1" noAdjustHandles="1" noChangeArrowheads="1" noChangeShapeType="1" noTextEdit="1"/>
          </p:cNvSpPr>
          <p:nvPr>
            <p:ph sz="half" idx="2"/>
          </p:nvPr>
        </p:nvSpPr>
        <p:spPr bwMode="auto">
          <a:xfrm>
            <a:off x="2376016" y="1259945"/>
            <a:ext cx="7704608" cy="6299730"/>
          </a:xfrm>
          <a:blipFill rotWithShape="1">
            <a:blip r:embed="rId1"/>
            <a:stretch>
              <a:fillRect l="-1503" t="-1355"/>
            </a:stretch>
          </a:blipFill>
          <a:ln/>
          <a:effectLst/>
          <a:scene3d>
            <a:camera prst="orthographicFront"/>
            <a:lightRig rig="balanced" dir="t"/>
          </a:scene3d>
          <a:sp3d prstMaterial="plastic"/>
        </p:spPr>
        <p:txBody>
          <a:bodyPr vert="horz" wrap="square" lIns="0" tIns="28440" rIns="0" bIns="0" numCol="1" anchor="t" anchorCtr="0" compatLnSpc="1"/>
          <a:lstStyle/>
          <a:p>
            <a:pPr marL="342900" marR="0" lvl="0" indent="-342900" algn="l" defTabSz="449580" rtl="0" eaLnBrk="0" fontAlgn="base" latinLnBrk="0" hangingPunct="0">
              <a:lnSpc>
                <a:spcPct val="93000"/>
              </a:lnSpc>
              <a:spcBef>
                <a:spcPts val="1425"/>
              </a:spcBef>
              <a:spcAft>
                <a:spcPct val="0"/>
              </a:spcAft>
              <a:buClr>
                <a:srgbClr val="000000"/>
              </a:buClr>
              <a:buSzPct val="100000"/>
              <a:buFont typeface="Times New Roman" panose="02020603050405020304" pitchFamily="18" charset="0"/>
              <a:buNone/>
              <a:defRPr/>
            </a:pPr>
            <a:r>
              <a:rPr kumimoji="0" lang="en-US" sz="3200" b="0" i="0" u="none" strike="noStrike" kern="1200" cap="none" spc="0" normalizeH="0" baseline="0" noProof="0">
                <a:ln>
                  <a:noFill/>
                </a:ln>
                <a:noFill/>
                <a:effectLst/>
                <a:uLnTx/>
                <a:uFillTx/>
                <a:latin typeface="+mn-lt"/>
                <a:ea typeface="+mn-ea"/>
                <a:cs typeface="+mn-cs"/>
              </a:rPr>
              <a:t> </a:t>
            </a:r>
            <a:endParaRPr kumimoji="0" lang="en-US" sz="3200" b="0" i="0" u="none" strike="noStrike" kern="1200" cap="none" spc="0" normalizeH="0" baseline="0" noProof="0">
              <a:ln>
                <a:noFill/>
              </a:ln>
              <a:noFill/>
              <a:effectLst/>
              <a:uLnTx/>
              <a:uFillTx/>
              <a:latin typeface="+mn-lt"/>
              <a:ea typeface="+mn-ea"/>
              <a:cs typeface="+mn-cs"/>
            </a:endParaRPr>
          </a:p>
        </p:txBody>
      </p:sp>
      <p:graphicFrame>
        <p:nvGraphicFramePr>
          <p:cNvPr id="110596" name="Object 6"/>
          <p:cNvGraphicFramePr>
            <a:graphicFrameLocks noChangeAspect="1"/>
          </p:cNvGraphicFramePr>
          <p:nvPr/>
        </p:nvGraphicFramePr>
        <p:xfrm>
          <a:off x="2800350" y="3779838"/>
          <a:ext cx="160338" cy="254000"/>
        </p:xfrm>
        <a:graphic>
          <a:graphicData uri="http://schemas.openxmlformats.org/presentationml/2006/ole">
            <mc:AlternateContent xmlns:mc="http://schemas.openxmlformats.org/markup-compatibility/2006">
              <mc:Choice xmlns:v="urn:schemas-microsoft-com:vml" Requires="v">
                <p:oleObj spid="_x0000_s3087" name="" r:id="rId2" imgW="127000" imgH="165100" progId="Equation.DSMT4">
                  <p:embed/>
                </p:oleObj>
              </mc:Choice>
              <mc:Fallback>
                <p:oleObj name="" r:id="rId2" imgW="127000" imgH="165100" progId="Equation.DSMT4">
                  <p:embed/>
                  <p:pic>
                    <p:nvPicPr>
                      <p:cNvPr id="0" name="Picture 3086"/>
                      <p:cNvPicPr/>
                      <p:nvPr/>
                    </p:nvPicPr>
                    <p:blipFill>
                      <a:blip r:embed="rId3"/>
                      <a:stretch>
                        <a:fillRect/>
                      </a:stretch>
                    </p:blipFill>
                    <p:spPr>
                      <a:xfrm>
                        <a:off x="2800350" y="3779838"/>
                        <a:ext cx="160338" cy="254000"/>
                      </a:xfrm>
                      <a:prstGeom prst="rect">
                        <a:avLst/>
                      </a:prstGeom>
                      <a:noFill/>
                      <a:ln w="38100">
                        <a:noFill/>
                        <a:miter/>
                      </a:ln>
                    </p:spPr>
                  </p:pic>
                </p:oleObj>
              </mc:Fallback>
            </mc:AlternateContent>
          </a:graphicData>
        </a:graphic>
      </p:graphicFrame>
      <p:sp>
        <p:nvSpPr>
          <p:cNvPr id="8" name="Rectangle 7"/>
          <p:cNvSpPr>
            <a:spLocks noRot="1" noChangeAspect="1" noMove="1" noResize="1" noEditPoints="1" noAdjustHandles="1" noChangeArrowheads="1" noChangeShapeType="1" noTextEdit="1"/>
          </p:cNvSpPr>
          <p:nvPr/>
        </p:nvSpPr>
        <p:spPr>
          <a:xfrm>
            <a:off x="5256335" y="1145181"/>
            <a:ext cx="1911485" cy="695190"/>
          </a:xfrm>
          <a:prstGeom prst="rect">
            <a:avLst/>
          </a:prstGeom>
          <a:blipFill rotWithShape="1">
            <a:blip r:embed="rId4"/>
            <a:stretch>
              <a:fillRect/>
            </a:stretch>
          </a:blipFill>
        </p:spPr>
        <p:txBody>
          <a:bodyPr/>
          <a:lstStyle/>
          <a:p>
            <a:pPr marL="0" marR="0" lvl="0" indent="0" algn="l" defTabSz="449580" rtl="0" eaLnBrk="0" fontAlgn="base" latinLnBrk="0" hangingPunct="0">
              <a:lnSpc>
                <a:spcPct val="100000"/>
              </a:lnSpc>
              <a:spcBef>
                <a:spcPct val="0"/>
              </a:spcBef>
              <a:spcAft>
                <a:spcPct val="0"/>
              </a:spcAft>
              <a:buClrTx/>
              <a:buSzTx/>
              <a:buFontTx/>
              <a:buNone/>
              <a:defRPr/>
            </a:pPr>
            <a:r>
              <a:rPr kumimoji="0" lang="en-US" sz="1800" b="0" i="0" u="none" strike="noStrike" kern="1200" cap="none" spc="0" normalizeH="0" baseline="0" noProof="0">
                <a:ln>
                  <a:noFill/>
                </a:ln>
                <a:noFill/>
                <a:effectLst/>
                <a:uLnTx/>
                <a:uFillTx/>
                <a:latin typeface="Arial" panose="020B0604020202020204" pitchFamily="34" charset="0"/>
                <a:ea typeface="+mn-ea"/>
                <a:cs typeface="Noto Sans CJK SC Regular" charset="0"/>
              </a:rPr>
              <a:t> </a:t>
            </a:r>
            <a:endParaRPr kumimoji="0" lang="en-US" sz="1800" b="0" i="0" u="none" strike="noStrike" kern="1200" cap="none" spc="0" normalizeH="0" baseline="0" noProof="0">
              <a:ln>
                <a:noFill/>
              </a:ln>
              <a:noFill/>
              <a:effectLst/>
              <a:uLnTx/>
              <a:uFillTx/>
              <a:latin typeface="Arial" panose="020B0604020202020204" pitchFamily="34" charset="0"/>
              <a:ea typeface="+mn-ea"/>
              <a:cs typeface="Noto Sans CJK SC Regular" charset="0"/>
            </a:endParaRPr>
          </a:p>
        </p:txBody>
      </p:sp>
      <p:sp>
        <p:nvSpPr>
          <p:cNvPr id="9" name="Rectangle 8"/>
          <p:cNvSpPr>
            <a:spLocks noRot="1" noChangeAspect="1" noMove="1" noResize="1" noEditPoints="1" noAdjustHandles="1" noChangeArrowheads="1" noChangeShapeType="1" noTextEdit="1"/>
          </p:cNvSpPr>
          <p:nvPr/>
        </p:nvSpPr>
        <p:spPr>
          <a:xfrm>
            <a:off x="4509275" y="2110356"/>
            <a:ext cx="2312235" cy="910699"/>
          </a:xfrm>
          <a:prstGeom prst="rect">
            <a:avLst/>
          </a:prstGeom>
          <a:blipFill rotWithShape="1">
            <a:blip r:embed="rId5"/>
            <a:stretch>
              <a:fillRect/>
            </a:stretch>
          </a:blipFill>
        </p:spPr>
        <p:txBody>
          <a:bodyPr/>
          <a:lstStyle/>
          <a:p>
            <a:pPr marL="0" marR="0" lvl="0" indent="0" algn="l" defTabSz="449580" rtl="0" eaLnBrk="0" fontAlgn="base" latinLnBrk="0" hangingPunct="0">
              <a:lnSpc>
                <a:spcPct val="100000"/>
              </a:lnSpc>
              <a:spcBef>
                <a:spcPct val="0"/>
              </a:spcBef>
              <a:spcAft>
                <a:spcPct val="0"/>
              </a:spcAft>
              <a:buClrTx/>
              <a:buSzTx/>
              <a:buFontTx/>
              <a:buNone/>
              <a:defRPr/>
            </a:pPr>
            <a:r>
              <a:rPr kumimoji="0" lang="en-US" sz="1800" b="0" i="0" u="none" strike="noStrike" kern="1200" cap="none" spc="0" normalizeH="0" baseline="0" noProof="0">
                <a:ln>
                  <a:noFill/>
                </a:ln>
                <a:noFill/>
                <a:effectLst/>
                <a:uLnTx/>
                <a:uFillTx/>
                <a:latin typeface="Arial" panose="020B0604020202020204" pitchFamily="34" charset="0"/>
                <a:ea typeface="+mn-ea"/>
                <a:cs typeface="Noto Sans CJK SC Regular" charset="0"/>
              </a:rPr>
              <a:t> </a:t>
            </a:r>
            <a:endParaRPr kumimoji="0" lang="en-US" sz="1800" b="0" i="0" u="none" strike="noStrike" kern="1200" cap="none" spc="0" normalizeH="0" baseline="0" noProof="0">
              <a:ln>
                <a:noFill/>
              </a:ln>
              <a:noFill/>
              <a:effectLst/>
              <a:uLnTx/>
              <a:uFillTx/>
              <a:latin typeface="Arial" panose="020B0604020202020204" pitchFamily="34" charset="0"/>
              <a:ea typeface="+mn-ea"/>
              <a:cs typeface="Noto Sans CJK SC Regular" charset="0"/>
            </a:endParaRPr>
          </a:p>
        </p:txBody>
      </p:sp>
      <p:sp>
        <p:nvSpPr>
          <p:cNvPr id="10" name="Rectangle 9"/>
          <p:cNvSpPr>
            <a:spLocks noRot="1" noChangeAspect="1" noMove="1" noResize="1" noEditPoints="1" noAdjustHandles="1" noChangeArrowheads="1" noChangeShapeType="1" noTextEdit="1"/>
          </p:cNvSpPr>
          <p:nvPr/>
        </p:nvSpPr>
        <p:spPr>
          <a:xfrm>
            <a:off x="2880072" y="4823026"/>
            <a:ext cx="4103175" cy="1247393"/>
          </a:xfrm>
          <a:prstGeom prst="rect">
            <a:avLst/>
          </a:prstGeom>
          <a:blipFill rotWithShape="1">
            <a:blip r:embed="rId6"/>
            <a:stretch>
              <a:fillRect/>
            </a:stretch>
          </a:blipFill>
        </p:spPr>
        <p:txBody>
          <a:bodyPr/>
          <a:lstStyle/>
          <a:p>
            <a:pPr marL="0" marR="0" lvl="0" indent="0" algn="l" defTabSz="449580" rtl="0" eaLnBrk="0" fontAlgn="base" latinLnBrk="0" hangingPunct="0">
              <a:lnSpc>
                <a:spcPct val="100000"/>
              </a:lnSpc>
              <a:spcBef>
                <a:spcPct val="0"/>
              </a:spcBef>
              <a:spcAft>
                <a:spcPct val="0"/>
              </a:spcAft>
              <a:buClrTx/>
              <a:buSzTx/>
              <a:buFontTx/>
              <a:buNone/>
              <a:defRPr/>
            </a:pPr>
            <a:r>
              <a:rPr kumimoji="0" lang="en-US" sz="1800" b="0" i="0" u="none" strike="noStrike" kern="1200" cap="none" spc="0" normalizeH="0" baseline="0" noProof="0">
                <a:ln>
                  <a:noFill/>
                </a:ln>
                <a:noFill/>
                <a:effectLst/>
                <a:uLnTx/>
                <a:uFillTx/>
                <a:latin typeface="Arial" panose="020B0604020202020204" pitchFamily="34" charset="0"/>
                <a:ea typeface="+mn-ea"/>
                <a:cs typeface="Noto Sans CJK SC Regular" charset="0"/>
              </a:rPr>
              <a:t> </a:t>
            </a:r>
            <a:endParaRPr kumimoji="0" lang="en-US" sz="1800" b="0" i="0" u="none" strike="noStrike" kern="1200" cap="none" spc="0" normalizeH="0" baseline="0" noProof="0">
              <a:ln>
                <a:noFill/>
              </a:ln>
              <a:noFill/>
              <a:effectLst/>
              <a:uLnTx/>
              <a:uFillTx/>
              <a:latin typeface="Arial" panose="020B0604020202020204" pitchFamily="34" charset="0"/>
              <a:ea typeface="+mn-ea"/>
              <a:cs typeface="Noto Sans CJK SC Regular" charset="0"/>
            </a:endParaRPr>
          </a:p>
        </p:txBody>
      </p:sp>
      <p:sp>
        <p:nvSpPr>
          <p:cNvPr id="12" name="Rectangle 11"/>
          <p:cNvSpPr>
            <a:spLocks noRot="1" noChangeAspect="1" noMove="1" noResize="1" noEditPoints="1" noAdjustHandles="1" noChangeArrowheads="1" noChangeShapeType="1" noTextEdit="1"/>
          </p:cNvSpPr>
          <p:nvPr/>
        </p:nvSpPr>
        <p:spPr>
          <a:xfrm>
            <a:off x="634510" y="5446723"/>
            <a:ext cx="377347" cy="369332"/>
          </a:xfrm>
          <a:prstGeom prst="rect">
            <a:avLst/>
          </a:prstGeom>
          <a:blipFill rotWithShape="1">
            <a:blip r:embed="rId7"/>
            <a:stretch>
              <a:fillRect b="-6557"/>
            </a:stretch>
          </a:blipFill>
        </p:spPr>
        <p:txBody>
          <a:bodyPr/>
          <a:lstStyle/>
          <a:p>
            <a:pPr marL="0" marR="0" lvl="0" indent="0" algn="l" defTabSz="449580" rtl="0" eaLnBrk="0" fontAlgn="base" latinLnBrk="0" hangingPunct="0">
              <a:lnSpc>
                <a:spcPct val="100000"/>
              </a:lnSpc>
              <a:spcBef>
                <a:spcPct val="0"/>
              </a:spcBef>
              <a:spcAft>
                <a:spcPct val="0"/>
              </a:spcAft>
              <a:buClrTx/>
              <a:buSzTx/>
              <a:buFontTx/>
              <a:buNone/>
              <a:defRPr/>
            </a:pPr>
            <a:r>
              <a:rPr kumimoji="0" lang="en-US" sz="1800" b="0" i="0" u="none" strike="noStrike" kern="1200" cap="none" spc="0" normalizeH="0" baseline="0" noProof="0">
                <a:ln>
                  <a:noFill/>
                </a:ln>
                <a:noFill/>
                <a:effectLst/>
                <a:uLnTx/>
                <a:uFillTx/>
                <a:latin typeface="Arial" panose="020B0604020202020204" pitchFamily="34" charset="0"/>
                <a:ea typeface="+mn-ea"/>
                <a:cs typeface="Noto Sans CJK SC Regular" charset="0"/>
              </a:rPr>
              <a:t> </a:t>
            </a:r>
            <a:endParaRPr kumimoji="0" lang="en-US" sz="1800" b="0" i="0" u="none" strike="noStrike" kern="1200" cap="none" spc="0" normalizeH="0" baseline="0" noProof="0">
              <a:ln>
                <a:noFill/>
              </a:ln>
              <a:noFill/>
              <a:effectLst/>
              <a:uLnTx/>
              <a:uFillTx/>
              <a:latin typeface="Arial" panose="020B0604020202020204" pitchFamily="34" charset="0"/>
              <a:ea typeface="+mn-ea"/>
              <a:cs typeface="Noto Sans CJK SC Regular" charset="0"/>
            </a:endParaRPr>
          </a:p>
        </p:txBody>
      </p:sp>
      <p:sp>
        <p:nvSpPr>
          <p:cNvPr id="110601" name="Footer Placeholder 2"/>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110602" name="Slide Number Placeholder 4"/>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1944688" y="0"/>
            <a:ext cx="7775575" cy="1260475"/>
          </a:xfrm>
        </p:spPr>
        <p:txBody>
          <a:bodyPr vert="horz" wrap="square" lIns="0" tIns="0" rIns="0" bIns="0" numCol="1" anchor="ctr" anchorCtr="0" compatLnSpc="1">
            <a:normAutofit fontScale="90000"/>
          </a:bodyPr>
          <a:lstStyle/>
          <a:p>
            <a:pPr marL="0" marR="0" lvl="0" indent="0" algn="ctr" defTabSz="449580" rtl="0" eaLnBrk="0" fontAlgn="base" latinLnBrk="0" hangingPunct="0">
              <a:lnSpc>
                <a:spcPct val="93000"/>
              </a:lnSpc>
              <a:spcBef>
                <a:spcPct val="0"/>
              </a:spcBef>
              <a:spcAft>
                <a:spcPct val="0"/>
              </a:spcAft>
              <a:buClr>
                <a:srgbClr val="000000"/>
              </a:buClr>
              <a:buSzPct val="100000"/>
              <a:buFont typeface="Times New Roman" panose="02020603050405020304" pitchFamily="18" charset="0"/>
              <a:buNone/>
              <a:defRPr/>
            </a:pPr>
            <a:r>
              <a:rPr kumimoji="0" lang="en-AU" sz="4800" b="1" i="0" u="none" strike="noStrike" kern="120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Comparison of PCM Transmission Systems</a:t>
            </a:r>
            <a:endParaRPr kumimoji="0" lang="en-AU" sz="4800" b="1" i="0" u="none" strike="noStrike" kern="120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endParaRPr>
          </a:p>
        </p:txBody>
      </p:sp>
      <p:pic>
        <p:nvPicPr>
          <p:cNvPr id="111619" name="Content Placeholder 6"/>
          <p:cNvPicPr>
            <a:picLocks noGrp="1" noChangeAspect="1"/>
          </p:cNvPicPr>
          <p:nvPr>
            <p:ph sz="half" idx="2"/>
          </p:nvPr>
        </p:nvPicPr>
        <p:blipFill>
          <a:blip r:embed="rId1"/>
          <a:srcRect/>
          <a:stretch>
            <a:fillRect/>
          </a:stretch>
        </p:blipFill>
        <p:spPr>
          <a:xfrm>
            <a:off x="2087563" y="1636713"/>
            <a:ext cx="7561262" cy="5922962"/>
          </a:xfrm>
          <a:ln/>
        </p:spPr>
      </p:pic>
      <p:sp>
        <p:nvSpPr>
          <p:cNvPr id="111620" name="Footer Placeholder 2"/>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111621" name="Slide Number Placeholder 3"/>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2642" name="Title 1"/>
          <p:cNvSpPr>
            <a:spLocks noGrp="1"/>
          </p:cNvSpPr>
          <p:nvPr>
            <p:ph type="title"/>
          </p:nvPr>
        </p:nvSpPr>
        <p:spPr>
          <a:xfrm>
            <a:off x="1584325" y="4284663"/>
            <a:ext cx="7559675" cy="1258887"/>
          </a:xfrm>
          <a:ln/>
        </p:spPr>
        <p:txBody>
          <a:bodyPr vert="horz" wrap="square" lIns="0" tIns="0" rIns="0" bIns="0" anchor="ctr"/>
          <a:p>
            <a:r>
              <a:rPr lang="en-US" altLang="en-US" dirty="0"/>
              <a:t>THANK YOU..</a:t>
            </a:r>
            <a:endParaRPr lang="en-US" altLang="en-US" dirty="0"/>
          </a:p>
        </p:txBody>
      </p:sp>
      <p:sp>
        <p:nvSpPr>
          <p:cNvPr id="112643" name="Footer Placeholder 2"/>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112644" name="Slide Number Placeholder 3"/>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3666" name="Title 1"/>
          <p:cNvSpPr>
            <a:spLocks noGrp="1"/>
          </p:cNvSpPr>
          <p:nvPr>
            <p:ph type="title"/>
          </p:nvPr>
        </p:nvSpPr>
        <p:spPr>
          <a:xfrm>
            <a:off x="1814513" y="457200"/>
            <a:ext cx="7369175" cy="1412875"/>
          </a:xfrm>
          <a:ln/>
        </p:spPr>
        <p:txBody>
          <a:bodyPr vert="horz" wrap="square" lIns="0" tIns="0" rIns="0" bIns="0" anchor="ctr"/>
          <a:p>
            <a:r>
              <a:rPr lang="en-AU" altLang="en-US" b="1" dirty="0">
                <a:solidFill>
                  <a:schemeClr val="tx1"/>
                </a:solidFill>
                <a:latin typeface="Times New Roman" panose="02020603050405020304" pitchFamily="18" charset="0"/>
                <a:cs typeface="Times New Roman" panose="02020603050405020304" pitchFamily="18" charset="0"/>
              </a:rPr>
              <a:t>OUTLINE</a:t>
            </a:r>
            <a:endParaRPr lang="en-AU" altLang="en-US" b="1" dirty="0">
              <a:solidFill>
                <a:schemeClr val="tx1"/>
              </a:solidFill>
              <a:latin typeface="Times New Roman" panose="02020603050405020304" pitchFamily="18" charset="0"/>
              <a:ea typeface="Times New Roman" panose="02020603050405020304" pitchFamily="18" charset="0"/>
            </a:endParaRPr>
          </a:p>
        </p:txBody>
      </p:sp>
      <p:sp>
        <p:nvSpPr>
          <p:cNvPr id="113667" name="Content Placeholder 2"/>
          <p:cNvSpPr>
            <a:spLocks noGrp="1"/>
          </p:cNvSpPr>
          <p:nvPr>
            <p:ph idx="1"/>
          </p:nvPr>
        </p:nvSpPr>
        <p:spPr>
          <a:xfrm>
            <a:off x="2232025" y="1763713"/>
            <a:ext cx="7408863" cy="4379912"/>
          </a:xfrm>
          <a:ln/>
        </p:spPr>
        <p:txBody>
          <a:bodyPr vert="horz" wrap="square" lIns="0" tIns="28440" rIns="0" bIns="0" anchor="t"/>
          <a:p>
            <a:pPr>
              <a:buClr>
                <a:srgbClr val="000000"/>
              </a:buClr>
              <a:buSzPct val="100000"/>
              <a:buFont typeface="Arial" panose="020B0604020202020204" pitchFamily="34" charset="0"/>
              <a:buChar char="•"/>
            </a:pPr>
            <a:r>
              <a:rPr lang="en-AU" altLang="en-US" sz="2400" b="1" dirty="0">
                <a:latin typeface="Times New Roman" panose="02020603050405020304" pitchFamily="18" charset="0"/>
                <a:cs typeface="Times New Roman" panose="02020603050405020304" pitchFamily="18" charset="0"/>
              </a:rPr>
              <a:t>Overview of PCM</a:t>
            </a:r>
            <a:endParaRPr lang="en-AU" altLang="en-US" sz="2400" b="1" dirty="0">
              <a:latin typeface="Times New Roman" panose="02020603050405020304" pitchFamily="18" charset="0"/>
              <a:cs typeface="Times New Roman" panose="02020603050405020304" pitchFamily="18" charset="0"/>
            </a:endParaRPr>
          </a:p>
          <a:p>
            <a:pPr>
              <a:buClr>
                <a:srgbClr val="000000"/>
              </a:buClr>
              <a:buSzPct val="100000"/>
              <a:buFont typeface="Arial" panose="020B0604020202020204" pitchFamily="34" charset="0"/>
              <a:buChar char="•"/>
            </a:pPr>
            <a:r>
              <a:rPr lang="en-AU" altLang="en-US" sz="2400" b="1" dirty="0">
                <a:latin typeface="Times New Roman" panose="02020603050405020304" pitchFamily="18" charset="0"/>
                <a:cs typeface="Times New Roman" panose="02020603050405020304" pitchFamily="18" charset="0"/>
              </a:rPr>
              <a:t>DPCM</a:t>
            </a:r>
            <a:endParaRPr lang="en-AU" altLang="en-US" sz="2400" b="1" dirty="0">
              <a:latin typeface="Times New Roman" panose="02020603050405020304" pitchFamily="18" charset="0"/>
              <a:cs typeface="Times New Roman" panose="02020603050405020304" pitchFamily="18" charset="0"/>
            </a:endParaRPr>
          </a:p>
          <a:p>
            <a:pPr>
              <a:buClr>
                <a:srgbClr val="000000"/>
              </a:buClr>
              <a:buSzPct val="100000"/>
              <a:buFont typeface="Arial" panose="020B0604020202020204" pitchFamily="34" charset="0"/>
              <a:buChar char="•"/>
            </a:pPr>
            <a:r>
              <a:rPr lang="en-AU" altLang="en-US" sz="2400" b="1" dirty="0">
                <a:latin typeface="Times New Roman" panose="02020603050405020304" pitchFamily="18" charset="0"/>
                <a:cs typeface="Times New Roman" panose="02020603050405020304" pitchFamily="18" charset="0"/>
              </a:rPr>
              <a:t>DM</a:t>
            </a:r>
            <a:endParaRPr lang="en-AU" altLang="en-US" sz="2400" b="1" dirty="0">
              <a:latin typeface="Times New Roman" panose="02020603050405020304" pitchFamily="18" charset="0"/>
              <a:cs typeface="Times New Roman" panose="02020603050405020304" pitchFamily="18" charset="0"/>
            </a:endParaRPr>
          </a:p>
          <a:p>
            <a:pPr>
              <a:buClr>
                <a:srgbClr val="000000"/>
              </a:buClr>
              <a:buSzPct val="100000"/>
              <a:buFont typeface="Arial" panose="020B0604020202020204" pitchFamily="34" charset="0"/>
              <a:buChar char="•"/>
            </a:pPr>
            <a:r>
              <a:rPr lang="en-AU" altLang="en-US" sz="2400" b="1" dirty="0">
                <a:latin typeface="Times New Roman" panose="02020603050405020304" pitchFamily="18" charset="0"/>
                <a:cs typeface="Times New Roman" panose="02020603050405020304" pitchFamily="18" charset="0"/>
              </a:rPr>
              <a:t>ADM</a:t>
            </a:r>
            <a:endParaRPr lang="en-AU" altLang="en-US" sz="2400" b="1" dirty="0">
              <a:latin typeface="Times New Roman" panose="02020603050405020304" pitchFamily="18" charset="0"/>
              <a:ea typeface="Times New Roman" panose="02020603050405020304" pitchFamily="18" charset="0"/>
            </a:endParaRPr>
          </a:p>
        </p:txBody>
      </p:sp>
      <p:sp>
        <p:nvSpPr>
          <p:cNvPr id="113668" name="Footer Placeholder 3"/>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113669" name="Slide Number Placeholder 4"/>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4690" name="Title 1"/>
          <p:cNvSpPr>
            <a:spLocks noGrp="1"/>
          </p:cNvSpPr>
          <p:nvPr>
            <p:ph type="title"/>
          </p:nvPr>
        </p:nvSpPr>
        <p:spPr>
          <a:xfrm>
            <a:off x="1422400" y="-17462"/>
            <a:ext cx="7367588" cy="1411287"/>
          </a:xfrm>
          <a:ln/>
        </p:spPr>
        <p:txBody>
          <a:bodyPr vert="horz" wrap="square" lIns="0" tIns="0" rIns="0" bIns="0" anchor="ctr"/>
          <a:p>
            <a:r>
              <a:rPr lang="en-AU" altLang="en-US" b="1" dirty="0">
                <a:solidFill>
                  <a:schemeClr val="tx1"/>
                </a:solidFill>
              </a:rPr>
              <a:t>PCM</a:t>
            </a:r>
            <a:endParaRPr lang="en-AU" altLang="en-US" b="1" dirty="0">
              <a:solidFill>
                <a:schemeClr val="tx1"/>
              </a:solidFill>
            </a:endParaRPr>
          </a:p>
        </p:txBody>
      </p:sp>
      <p:sp>
        <p:nvSpPr>
          <p:cNvPr id="3" name="Content Placeholder 2"/>
          <p:cNvSpPr>
            <a:spLocks noGrp="1"/>
          </p:cNvSpPr>
          <p:nvPr>
            <p:ph idx="1"/>
          </p:nvPr>
        </p:nvSpPr>
        <p:spPr>
          <a:xfrm>
            <a:off x="2016125" y="1446213"/>
            <a:ext cx="7397750" cy="4719638"/>
          </a:xfrm>
        </p:spPr>
        <p:txBody>
          <a:bodyPr vert="horz" wrap="square" lIns="0" tIns="28440" rIns="0" bIns="0" numCol="1" anchor="t" anchorCtr="0" compatLnSpc="1">
            <a:normAutofit fontScale="92500"/>
          </a:bodyPr>
          <a:lstStyle/>
          <a:p>
            <a:pPr marL="342900" marR="0" lvl="0" indent="-342900" algn="l" defTabSz="449580" rtl="0" eaLnBrk="0" fontAlgn="base" latinLnBrk="0" hangingPunct="0">
              <a:lnSpc>
                <a:spcPct val="93000"/>
              </a:lnSpc>
              <a:spcBef>
                <a:spcPts val="1425"/>
              </a:spcBef>
              <a:spcAft>
                <a:spcPct val="0"/>
              </a:spcAft>
              <a:buClr>
                <a:srgbClr val="000000"/>
              </a:buClr>
              <a:buSzPct val="100000"/>
              <a:buFont typeface="Arial" panose="020B0604020202020204" pitchFamily="34" charset="0"/>
              <a:buChar char="•"/>
              <a:defRPr/>
            </a:pPr>
            <a:r>
              <a:rPr kumimoji="0" lang="en-AU"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Pulse digital base band data transmission techniques are PCM, DPCM, DM and ADM.</a:t>
            </a:r>
            <a:endParaRPr kumimoji="0" lang="en-AU"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a:p>
            <a:pPr marL="342900" marR="0" lvl="0" indent="-342900" algn="l" defTabSz="449580" rtl="0" eaLnBrk="0" fontAlgn="base" latinLnBrk="0" hangingPunct="0">
              <a:lnSpc>
                <a:spcPct val="93000"/>
              </a:lnSpc>
              <a:spcBef>
                <a:spcPts val="1425"/>
              </a:spcBef>
              <a:spcAft>
                <a:spcPct val="0"/>
              </a:spcAft>
              <a:buClr>
                <a:srgbClr val="000000"/>
              </a:buClr>
              <a:buSzPct val="100000"/>
              <a:buFont typeface="Arial" panose="020B0604020202020204" pitchFamily="34" charset="0"/>
              <a:buChar char="•"/>
              <a:defRPr/>
            </a:pPr>
            <a:r>
              <a:rPr kumimoji="0" lang="en-AU"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PCM stands for Pulse Code Modulation.</a:t>
            </a:r>
            <a:endParaRPr kumimoji="0" lang="en-AU"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a:p>
            <a:pPr marL="342900" marR="0" lvl="0" indent="-342900" algn="l" defTabSz="449580" rtl="0" eaLnBrk="0" fontAlgn="base" latinLnBrk="0" hangingPunct="0">
              <a:lnSpc>
                <a:spcPct val="93000"/>
              </a:lnSpc>
              <a:spcBef>
                <a:spcPts val="1425"/>
              </a:spcBef>
              <a:spcAft>
                <a:spcPct val="0"/>
              </a:spcAft>
              <a:buClr>
                <a:srgbClr val="000000"/>
              </a:buClr>
              <a:buSzPct val="100000"/>
              <a:buFont typeface="Arial" panose="020B0604020202020204" pitchFamily="34" charset="0"/>
              <a:buChar char="•"/>
              <a:defRPr/>
            </a:pPr>
            <a:r>
              <a:rPr kumimoji="0" lang="en-AU"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In n- bit PCM, step size = </a:t>
            </a:r>
            <a:endParaRPr kumimoji="0" lang="en-AU"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a:p>
            <a:pPr marL="342900" marR="0" lvl="0" indent="-342900" algn="l" defTabSz="449580" rtl="0" eaLnBrk="0" fontAlgn="base" latinLnBrk="0" hangingPunct="0">
              <a:lnSpc>
                <a:spcPct val="93000"/>
              </a:lnSpc>
              <a:spcBef>
                <a:spcPts val="1425"/>
              </a:spcBef>
              <a:spcAft>
                <a:spcPct val="0"/>
              </a:spcAft>
              <a:buClr>
                <a:srgbClr val="000000"/>
              </a:buClr>
              <a:buSzPct val="100000"/>
              <a:buFont typeface="Times New Roman" panose="02020603050405020304" pitchFamily="18" charset="0"/>
              <a:buNone/>
              <a:defRPr/>
            </a:pPr>
            <a:r>
              <a:rPr kumimoji="0" lang="en-AU"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Where 2</a:t>
            </a:r>
            <a:r>
              <a:rPr kumimoji="0" lang="en-AU" sz="2400" b="0" i="0" u="none" strike="noStrike" kern="1200" cap="none" spc="0" normalizeH="0" baseline="8000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n </a:t>
            </a:r>
            <a:r>
              <a:rPr kumimoji="0" lang="en-AU"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no. of quantization levels.</a:t>
            </a:r>
            <a:endParaRPr kumimoji="0" lang="en-AU"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a:p>
            <a:pPr marL="342900" marR="0" lvl="0" indent="-342900" algn="l" defTabSz="449580" rtl="0" eaLnBrk="0" fontAlgn="base" latinLnBrk="0" hangingPunct="0">
              <a:lnSpc>
                <a:spcPct val="93000"/>
              </a:lnSpc>
              <a:spcBef>
                <a:spcPts val="1425"/>
              </a:spcBef>
              <a:spcAft>
                <a:spcPct val="0"/>
              </a:spcAft>
              <a:buClr>
                <a:srgbClr val="000000"/>
              </a:buClr>
              <a:buSzPct val="100000"/>
              <a:buFont typeface="Arial" panose="020B0604020202020204" pitchFamily="34" charset="0"/>
              <a:buChar char="•"/>
              <a:defRPr/>
            </a:pPr>
            <a:r>
              <a:rPr kumimoji="0" lang="en-AU"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The quantization noise power in PCM =</a:t>
            </a:r>
            <a:endParaRPr kumimoji="0" lang="en-AU"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a:p>
            <a:pPr marL="342900" marR="0" lvl="0" indent="-342900" algn="l" defTabSz="449580" rtl="0" eaLnBrk="0" fontAlgn="base" latinLnBrk="0" hangingPunct="0">
              <a:lnSpc>
                <a:spcPct val="93000"/>
              </a:lnSpc>
              <a:spcBef>
                <a:spcPts val="1425"/>
              </a:spcBef>
              <a:spcAft>
                <a:spcPct val="0"/>
              </a:spcAft>
              <a:buClr>
                <a:srgbClr val="000000"/>
              </a:buClr>
              <a:buSzPct val="100000"/>
              <a:buFont typeface="Arial" panose="020B0604020202020204" pitchFamily="34" charset="0"/>
              <a:buChar char="•"/>
              <a:defRPr/>
            </a:pPr>
            <a:r>
              <a:rPr kumimoji="0" lang="en-AU"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In order to decrease the quantization error, either we have to increase the value of n or decrease the value of V</a:t>
            </a:r>
            <a:r>
              <a:rPr kumimoji="0" lang="en-AU" sz="2400" b="0" i="0" u="none" strike="noStrike" kern="1200" cap="none" spc="0" normalizeH="0" baseline="-2500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max</a:t>
            </a:r>
            <a:r>
              <a:rPr kumimoji="0" lang="en-AU"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t>
            </a:r>
            <a:r>
              <a:rPr kumimoji="0" lang="en-AU"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V</a:t>
            </a:r>
            <a:r>
              <a:rPr kumimoji="0" lang="en-AU" sz="2400" b="0" i="0" u="none" strike="noStrike" kern="1200" cap="none" spc="0" normalizeH="0" baseline="-2500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min</a:t>
            </a:r>
            <a:r>
              <a:rPr kumimoji="0" lang="en-AU"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t>
            </a:r>
            <a:endParaRPr kumimoji="0" lang="en-AU"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a:p>
            <a:pPr marL="342900" marR="0" lvl="0" indent="-342900" algn="l" defTabSz="449580" rtl="0" eaLnBrk="0" fontAlgn="base" latinLnBrk="0" hangingPunct="0">
              <a:lnSpc>
                <a:spcPct val="93000"/>
              </a:lnSpc>
              <a:spcBef>
                <a:spcPts val="1425"/>
              </a:spcBef>
              <a:spcAft>
                <a:spcPct val="0"/>
              </a:spcAft>
              <a:buClr>
                <a:srgbClr val="000000"/>
              </a:buClr>
              <a:buSzPct val="100000"/>
              <a:buFont typeface="Arial" panose="020B0604020202020204" pitchFamily="34" charset="0"/>
              <a:buChar char="•"/>
              <a:defRPr/>
            </a:pPr>
            <a:r>
              <a:rPr kumimoji="0" lang="en-AU"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V</a:t>
            </a:r>
            <a:r>
              <a:rPr kumimoji="0" lang="en-AU" sz="2400" b="0" i="0" u="none" strike="noStrike" kern="1200" cap="none" spc="0" normalizeH="0" baseline="-2500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max</a:t>
            </a:r>
            <a:r>
              <a:rPr kumimoji="0" lang="en-AU"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t>
            </a:r>
            <a:r>
              <a:rPr kumimoji="0" lang="en-AU"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V</a:t>
            </a:r>
            <a:r>
              <a:rPr kumimoji="0" lang="en-AU" sz="2400" b="0" i="0" u="none" strike="noStrike" kern="1200" cap="none" spc="0" normalizeH="0" baseline="-2500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min</a:t>
            </a:r>
            <a:r>
              <a:rPr kumimoji="0" lang="en-AU"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is known as dynamic range of the input message signal.</a:t>
            </a:r>
            <a:endParaRPr kumimoji="0" lang="en-AU"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a:p>
            <a:pPr marL="0" marR="0" lvl="0" indent="0" algn="l" defTabSz="449580" rtl="0" eaLnBrk="0" fontAlgn="base" latinLnBrk="0" hangingPunct="0">
              <a:lnSpc>
                <a:spcPct val="93000"/>
              </a:lnSpc>
              <a:spcBef>
                <a:spcPts val="1425"/>
              </a:spcBef>
              <a:spcAft>
                <a:spcPct val="0"/>
              </a:spcAft>
              <a:buClr>
                <a:srgbClr val="000000"/>
              </a:buClr>
              <a:buSzPct val="100000"/>
              <a:buFont typeface="Times New Roman" panose="02020603050405020304" pitchFamily="18" charset="0"/>
              <a:buNone/>
              <a:defRPr/>
            </a:pPr>
            <a:r>
              <a:rPr kumimoji="0" lang="en-AU"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endParaRPr kumimoji="0" lang="en-AU"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a:p>
            <a:pPr marL="0" marR="0" lvl="0" indent="0" algn="l" defTabSz="449580" rtl="0" eaLnBrk="0" fontAlgn="base" latinLnBrk="0" hangingPunct="0">
              <a:lnSpc>
                <a:spcPct val="93000"/>
              </a:lnSpc>
              <a:spcBef>
                <a:spcPts val="1425"/>
              </a:spcBef>
              <a:spcAft>
                <a:spcPct val="0"/>
              </a:spcAft>
              <a:buClr>
                <a:srgbClr val="000000"/>
              </a:buClr>
              <a:buSzPct val="100000"/>
              <a:buFont typeface="Times New Roman" panose="02020603050405020304" pitchFamily="18" charset="0"/>
              <a:buNone/>
              <a:defRPr/>
            </a:pPr>
            <a:endParaRPr kumimoji="0" lang="en-AU"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p:cNvSpPr>
            <a:spLocks noRot="1" noChangeAspect="1" noMove="1" noResize="1" noEditPoints="1" noAdjustHandles="1" noChangeArrowheads="1" noChangeShapeType="1" noTextEdit="1"/>
          </p:cNvSpPr>
          <p:nvPr/>
        </p:nvSpPr>
        <p:spPr>
          <a:xfrm>
            <a:off x="5371554" y="2671887"/>
            <a:ext cx="1944635" cy="609077"/>
          </a:xfrm>
          <a:prstGeom prst="rect">
            <a:avLst/>
          </a:prstGeom>
          <a:blipFill rotWithShape="1">
            <a:blip r:embed="rId1"/>
            <a:stretch>
              <a:fillRect/>
            </a:stretch>
          </a:blipFill>
        </p:spPr>
        <p:txBody>
          <a:bodyPr/>
          <a:lstStyle/>
          <a:p>
            <a:pPr marL="0" marR="0" lvl="0" indent="0" algn="l" defTabSz="449580" rtl="0" eaLnBrk="0" fontAlgn="base" latinLnBrk="0" hangingPunct="0">
              <a:lnSpc>
                <a:spcPct val="100000"/>
              </a:lnSpc>
              <a:spcBef>
                <a:spcPct val="0"/>
              </a:spcBef>
              <a:spcAft>
                <a:spcPct val="0"/>
              </a:spcAft>
              <a:buClrTx/>
              <a:buSzTx/>
              <a:buFontTx/>
              <a:buNone/>
              <a:defRPr/>
            </a:pPr>
            <a:r>
              <a:rPr kumimoji="0" lang="en-US" sz="1800" b="0" i="0" u="none" strike="noStrike" kern="1200" cap="none" spc="0" normalizeH="0" baseline="0" noProof="0">
                <a:ln>
                  <a:noFill/>
                </a:ln>
                <a:noFill/>
                <a:effectLst/>
                <a:uLnTx/>
                <a:uFillTx/>
                <a:latin typeface="Arial" panose="020B0604020202020204" pitchFamily="34" charset="0"/>
                <a:ea typeface="+mn-ea"/>
                <a:cs typeface="Noto Sans CJK SC Regular" charset="0"/>
              </a:rPr>
              <a:t> </a:t>
            </a:r>
            <a:endParaRPr kumimoji="0" lang="en-US" sz="1800" b="0" i="0" u="none" strike="noStrike" kern="1200" cap="none" spc="0" normalizeH="0" baseline="0" noProof="0">
              <a:ln>
                <a:noFill/>
              </a:ln>
              <a:noFill/>
              <a:effectLst/>
              <a:uLnTx/>
              <a:uFillTx/>
              <a:latin typeface="Arial" panose="020B0604020202020204" pitchFamily="34" charset="0"/>
              <a:ea typeface="+mn-ea"/>
              <a:cs typeface="Noto Sans CJK SC Regular" charset="0"/>
            </a:endParaRPr>
          </a:p>
        </p:txBody>
      </p:sp>
      <p:sp>
        <p:nvSpPr>
          <p:cNvPr id="7" name="Rectangle 6"/>
          <p:cNvSpPr>
            <a:spLocks noRot="1" noChangeAspect="1" noMove="1" noResize="1" noEditPoints="1" noAdjustHandles="1" noChangeArrowheads="1" noChangeShapeType="1" noTextEdit="1"/>
          </p:cNvSpPr>
          <p:nvPr/>
        </p:nvSpPr>
        <p:spPr>
          <a:xfrm>
            <a:off x="6956810" y="3563813"/>
            <a:ext cx="1112741" cy="653383"/>
          </a:xfrm>
          <a:prstGeom prst="rect">
            <a:avLst/>
          </a:prstGeom>
          <a:blipFill rotWithShape="1">
            <a:blip r:embed="rId2"/>
            <a:stretch>
              <a:fillRect/>
            </a:stretch>
          </a:blipFill>
        </p:spPr>
        <p:txBody>
          <a:bodyPr/>
          <a:lstStyle/>
          <a:p>
            <a:pPr marL="0" marR="0" lvl="0" indent="0" algn="l" defTabSz="449580" rtl="0" eaLnBrk="0" fontAlgn="base" latinLnBrk="0" hangingPunct="0">
              <a:lnSpc>
                <a:spcPct val="100000"/>
              </a:lnSpc>
              <a:spcBef>
                <a:spcPct val="0"/>
              </a:spcBef>
              <a:spcAft>
                <a:spcPct val="0"/>
              </a:spcAft>
              <a:buClrTx/>
              <a:buSzTx/>
              <a:buFontTx/>
              <a:buNone/>
              <a:defRPr/>
            </a:pPr>
            <a:r>
              <a:rPr kumimoji="0" lang="en-US" sz="1800" b="0" i="0" u="none" strike="noStrike" kern="1200" cap="none" spc="0" normalizeH="0" baseline="0" noProof="0">
                <a:ln>
                  <a:noFill/>
                </a:ln>
                <a:noFill/>
                <a:effectLst/>
                <a:uLnTx/>
                <a:uFillTx/>
                <a:latin typeface="Arial" panose="020B0604020202020204" pitchFamily="34" charset="0"/>
                <a:ea typeface="+mn-ea"/>
                <a:cs typeface="Noto Sans CJK SC Regular" charset="0"/>
              </a:rPr>
              <a:t> </a:t>
            </a:r>
            <a:endParaRPr kumimoji="0" lang="en-US" sz="1800" b="0" i="0" u="none" strike="noStrike" kern="1200" cap="none" spc="0" normalizeH="0" baseline="0" noProof="0">
              <a:ln>
                <a:noFill/>
              </a:ln>
              <a:noFill/>
              <a:effectLst/>
              <a:uLnTx/>
              <a:uFillTx/>
              <a:latin typeface="Arial" panose="020B0604020202020204" pitchFamily="34" charset="0"/>
              <a:ea typeface="+mn-ea"/>
              <a:cs typeface="Noto Sans CJK SC Regular" charset="0"/>
            </a:endParaRPr>
          </a:p>
        </p:txBody>
      </p:sp>
      <p:sp>
        <p:nvSpPr>
          <p:cNvPr id="114694" name="Footer Placeholder 3"/>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114695" name="Slide Number Placeholder 5"/>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5714" name="Title 1"/>
          <p:cNvSpPr>
            <a:spLocks noGrp="1"/>
          </p:cNvSpPr>
          <p:nvPr>
            <p:ph type="title"/>
          </p:nvPr>
        </p:nvSpPr>
        <p:spPr>
          <a:xfrm>
            <a:off x="1223963" y="225425"/>
            <a:ext cx="8213725" cy="798513"/>
          </a:xfrm>
          <a:ln/>
        </p:spPr>
        <p:txBody>
          <a:bodyPr vert="horz" wrap="square" lIns="0" tIns="0" rIns="0" bIns="0" anchor="ctr"/>
          <a:p>
            <a:r>
              <a:rPr lang="en-IN" altLang="en-US" b="1" dirty="0">
                <a:solidFill>
                  <a:schemeClr val="tx1"/>
                </a:solidFill>
                <a:latin typeface="Times New Roman" panose="02020603050405020304" pitchFamily="18" charset="0"/>
                <a:cs typeface="Times New Roman" panose="02020603050405020304" pitchFamily="18" charset="0"/>
              </a:rPr>
              <a:t>DPCM</a:t>
            </a:r>
            <a:endParaRPr lang="en-IN" altLang="en-US" b="1" dirty="0">
              <a:solidFill>
                <a:schemeClr val="tx1"/>
              </a:solidFill>
              <a:latin typeface="Times New Roman" panose="02020603050405020304" pitchFamily="18" charset="0"/>
              <a:ea typeface="Times New Roman" panose="02020603050405020304" pitchFamily="18" charset="0"/>
            </a:endParaRPr>
          </a:p>
        </p:txBody>
      </p:sp>
      <p:sp>
        <p:nvSpPr>
          <p:cNvPr id="3" name="TextBox 2"/>
          <p:cNvSpPr txBox="1"/>
          <p:nvPr/>
        </p:nvSpPr>
        <p:spPr>
          <a:xfrm>
            <a:off x="2160588" y="1042988"/>
            <a:ext cx="7834313" cy="4683125"/>
          </a:xfrm>
          <a:prstGeom prst="rect">
            <a:avLst/>
          </a:prstGeom>
          <a:noFill/>
        </p:spPr>
        <p:txBody>
          <a:bodyPr>
            <a:spAutoFit/>
          </a:bodyPr>
          <a:lstStyle/>
          <a:p>
            <a:pPr marL="285750" marR="0" indent="-285750" defTabSz="449580">
              <a:buClrTx/>
              <a:buSzTx/>
              <a:buFont typeface="Wingdings" panose="05000000000000000000" pitchFamily="2" charset="2"/>
              <a:buChar char="§"/>
              <a:defRPr/>
            </a:pPr>
            <a:r>
              <a:rPr kumimoji="0" lang="en-IN" kern="1200" cap="none" spc="0" normalizeH="0" baseline="0" noProof="0" dirty="0">
                <a:solidFill>
                  <a:schemeClr val="tx1"/>
                </a:solidFill>
                <a:latin typeface="Times New Roman" panose="02020603050405020304" pitchFamily="18" charset="0"/>
                <a:ea typeface="+mn-ea"/>
                <a:cs typeface="Times New Roman" panose="02020603050405020304" pitchFamily="18" charset="0"/>
              </a:rPr>
              <a:t>Differential Pulse Code Modulation (DPCM) is the process of converting an </a:t>
            </a:r>
            <a:r>
              <a:rPr kumimoji="0" lang="en-IN" kern="1200" cap="none" spc="0" normalizeH="0" baseline="0" noProof="0" dirty="0" err="1">
                <a:solidFill>
                  <a:schemeClr val="tx1"/>
                </a:solidFill>
                <a:latin typeface="Times New Roman" panose="02020603050405020304" pitchFamily="18" charset="0"/>
                <a:ea typeface="+mn-ea"/>
                <a:cs typeface="Times New Roman" panose="02020603050405020304" pitchFamily="18" charset="0"/>
              </a:rPr>
              <a:t>analog</a:t>
            </a:r>
            <a:r>
              <a:rPr kumimoji="0" lang="en-IN" kern="1200" cap="none" spc="0" normalizeH="0" baseline="0" noProof="0" dirty="0">
                <a:solidFill>
                  <a:schemeClr val="tx1"/>
                </a:solidFill>
                <a:latin typeface="Times New Roman" panose="02020603050405020304" pitchFamily="18" charset="0"/>
                <a:ea typeface="+mn-ea"/>
                <a:cs typeface="Times New Roman" panose="02020603050405020304" pitchFamily="18" charset="0"/>
              </a:rPr>
              <a:t> to digital signal in which the difference between the successive samples  are applied to the quantizer.</a:t>
            </a:r>
            <a:endParaRPr kumimoji="0" lang="en-IN" kern="1200" cap="none" spc="0" normalizeH="0" baseline="0" noProof="0" dirty="0">
              <a:solidFill>
                <a:schemeClr val="tx1"/>
              </a:solidFill>
              <a:latin typeface="Times New Roman" panose="02020603050405020304" pitchFamily="18" charset="0"/>
              <a:ea typeface="+mn-ea"/>
              <a:cs typeface="Times New Roman" panose="02020603050405020304" pitchFamily="18" charset="0"/>
            </a:endParaRPr>
          </a:p>
          <a:p>
            <a:pPr marL="285750" marR="0" indent="-285750" defTabSz="449580">
              <a:buClrTx/>
              <a:buSzTx/>
              <a:buFont typeface="Wingdings" panose="05000000000000000000" pitchFamily="2" charset="2"/>
              <a:buChar char="§"/>
              <a:defRPr/>
            </a:pPr>
            <a:r>
              <a:rPr kumimoji="0" lang="en-IN" kern="1200" cap="none" spc="0" normalizeH="0" baseline="0" noProof="0" dirty="0">
                <a:solidFill>
                  <a:schemeClr val="tx1"/>
                </a:solidFill>
                <a:latin typeface="Times New Roman" panose="02020603050405020304" pitchFamily="18" charset="0"/>
                <a:ea typeface="+mn-ea"/>
                <a:cs typeface="Times New Roman" panose="02020603050405020304" pitchFamily="18" charset="0"/>
              </a:rPr>
              <a:t>Block diagram of DPCM transmitter is shown here.</a:t>
            </a:r>
            <a:endParaRPr kumimoji="0" lang="en-IN" kern="1200" cap="none" spc="0" normalizeH="0" baseline="0" noProof="0" dirty="0">
              <a:solidFill>
                <a:schemeClr val="tx1"/>
              </a:solidFill>
              <a:latin typeface="Times New Roman" panose="02020603050405020304" pitchFamily="18" charset="0"/>
              <a:ea typeface="+mn-ea"/>
              <a:cs typeface="Times New Roman" panose="02020603050405020304" pitchFamily="18" charset="0"/>
            </a:endParaRPr>
          </a:p>
          <a:p>
            <a:pPr marL="285750" marR="0" indent="-285750" defTabSz="449580">
              <a:buClrTx/>
              <a:buSzTx/>
              <a:buFont typeface="Wingdings" panose="05000000000000000000" pitchFamily="2" charset="2"/>
              <a:buChar char="§"/>
              <a:defRPr/>
            </a:pPr>
            <a:endParaRPr kumimoji="0" lang="en-IN" kern="1200" cap="none" spc="0" normalizeH="0" baseline="0" noProof="0" dirty="0">
              <a:latin typeface="Times New Roman" panose="02020603050405020304" pitchFamily="18" charset="0"/>
              <a:ea typeface="+mn-ea"/>
              <a:cs typeface="Times New Roman" panose="02020603050405020304" pitchFamily="18" charset="0"/>
            </a:endParaRPr>
          </a:p>
          <a:p>
            <a:pPr marR="0" defTabSz="449580">
              <a:buClrTx/>
              <a:buSzTx/>
              <a:buFontTx/>
              <a:defRPr/>
            </a:pPr>
            <a:endParaRPr kumimoji="0" lang="en-IN" kern="1200" cap="none" spc="0" normalizeH="0" baseline="0" noProof="0" dirty="0">
              <a:latin typeface="Times New Roman" panose="02020603050405020304" pitchFamily="18" charset="0"/>
              <a:ea typeface="+mn-ea"/>
              <a:cs typeface="Times New Roman" panose="02020603050405020304" pitchFamily="18" charset="0"/>
            </a:endParaRPr>
          </a:p>
          <a:p>
            <a:pPr marR="0" defTabSz="449580">
              <a:buClrTx/>
              <a:buSzTx/>
              <a:buFontTx/>
              <a:defRPr/>
            </a:pPr>
            <a:endParaRPr kumimoji="0" lang="en-IN" kern="1200" cap="none" spc="0" normalizeH="0" baseline="0" noProof="0" dirty="0">
              <a:latin typeface="Times New Roman" panose="02020603050405020304" pitchFamily="18" charset="0"/>
              <a:ea typeface="+mn-ea"/>
              <a:cs typeface="Times New Roman" panose="02020603050405020304" pitchFamily="18" charset="0"/>
            </a:endParaRPr>
          </a:p>
          <a:p>
            <a:pPr marR="0" defTabSz="449580">
              <a:buClrTx/>
              <a:buSzTx/>
              <a:buFontTx/>
              <a:defRPr/>
            </a:pPr>
            <a:endParaRPr kumimoji="0" lang="en-IN" kern="1200" cap="none" spc="0" normalizeH="0" baseline="0" noProof="0" dirty="0">
              <a:latin typeface="Times New Roman" panose="02020603050405020304" pitchFamily="18" charset="0"/>
              <a:ea typeface="+mn-ea"/>
              <a:cs typeface="Times New Roman" panose="02020603050405020304" pitchFamily="18" charset="0"/>
            </a:endParaRPr>
          </a:p>
          <a:p>
            <a:pPr marR="0" defTabSz="449580">
              <a:buClrTx/>
              <a:buSzTx/>
              <a:buFontTx/>
              <a:defRPr/>
            </a:pPr>
            <a:endParaRPr kumimoji="0" lang="en-IN" kern="1200" cap="none" spc="0" normalizeH="0" baseline="0" noProof="0" dirty="0">
              <a:latin typeface="Times New Roman" panose="02020603050405020304" pitchFamily="18" charset="0"/>
              <a:ea typeface="+mn-ea"/>
              <a:cs typeface="Times New Roman" panose="02020603050405020304" pitchFamily="18" charset="0"/>
            </a:endParaRPr>
          </a:p>
          <a:p>
            <a:pPr marR="0" defTabSz="449580">
              <a:buClrTx/>
              <a:buSzTx/>
              <a:buFontTx/>
              <a:defRPr/>
            </a:pPr>
            <a:endParaRPr kumimoji="0" lang="en-IN" kern="1200" cap="none" spc="0" normalizeH="0" baseline="0" noProof="0" dirty="0">
              <a:latin typeface="Times New Roman" panose="02020603050405020304" pitchFamily="18" charset="0"/>
              <a:ea typeface="+mn-ea"/>
              <a:cs typeface="Times New Roman" panose="02020603050405020304" pitchFamily="18" charset="0"/>
            </a:endParaRPr>
          </a:p>
          <a:p>
            <a:pPr marR="0" defTabSz="449580">
              <a:buClrTx/>
              <a:buSzTx/>
              <a:buFontTx/>
              <a:defRPr/>
            </a:pPr>
            <a:endParaRPr kumimoji="0" lang="en-IN" kern="1200" cap="none" spc="0" normalizeH="0" baseline="0" noProof="0" dirty="0">
              <a:latin typeface="Times New Roman" panose="02020603050405020304" pitchFamily="18" charset="0"/>
              <a:ea typeface="+mn-ea"/>
              <a:cs typeface="Times New Roman" panose="02020603050405020304" pitchFamily="18" charset="0"/>
            </a:endParaRPr>
          </a:p>
          <a:p>
            <a:pPr marR="0" defTabSz="449580">
              <a:buClrTx/>
              <a:buSzTx/>
              <a:buFontTx/>
              <a:defRPr/>
            </a:pPr>
            <a:endParaRPr kumimoji="0" lang="en-IN" kern="1200" cap="none" spc="0" normalizeH="0" baseline="0" noProof="0" dirty="0">
              <a:latin typeface="Times New Roman" panose="02020603050405020304" pitchFamily="18" charset="0"/>
              <a:ea typeface="+mn-ea"/>
              <a:cs typeface="Times New Roman" panose="02020603050405020304" pitchFamily="18" charset="0"/>
            </a:endParaRPr>
          </a:p>
          <a:p>
            <a:pPr marR="0" defTabSz="449580">
              <a:buClrTx/>
              <a:buSzTx/>
              <a:buFontTx/>
              <a:defRPr/>
            </a:pPr>
            <a:endParaRPr kumimoji="0" lang="en-IN" kern="1200" cap="none" spc="0" normalizeH="0" baseline="0" noProof="0" dirty="0">
              <a:latin typeface="Times New Roman" panose="02020603050405020304" pitchFamily="18" charset="0"/>
              <a:ea typeface="+mn-ea"/>
              <a:cs typeface="Times New Roman" panose="02020603050405020304" pitchFamily="18" charset="0"/>
            </a:endParaRPr>
          </a:p>
          <a:p>
            <a:pPr marR="0" defTabSz="449580">
              <a:buClrTx/>
              <a:buSzTx/>
              <a:buFontTx/>
              <a:defRPr/>
            </a:pPr>
            <a:endParaRPr kumimoji="0" lang="en-IN" kern="1200" cap="none" spc="0" normalizeH="0" baseline="0" noProof="0" dirty="0">
              <a:latin typeface="Times New Roman" panose="02020603050405020304" pitchFamily="18" charset="0"/>
              <a:ea typeface="+mn-ea"/>
              <a:cs typeface="Times New Roman" panose="02020603050405020304" pitchFamily="18" charset="0"/>
            </a:endParaRPr>
          </a:p>
          <a:p>
            <a:pPr marR="0" defTabSz="449580">
              <a:buClrTx/>
              <a:buSzTx/>
              <a:buFontTx/>
              <a:defRPr/>
            </a:pPr>
            <a:endParaRPr kumimoji="0" lang="en-IN" kern="1200" cap="none" spc="0" normalizeH="0" baseline="0" noProof="0" dirty="0">
              <a:latin typeface="Times New Roman" panose="02020603050405020304" pitchFamily="18" charset="0"/>
              <a:ea typeface="+mn-ea"/>
              <a:cs typeface="Times New Roman" panose="02020603050405020304" pitchFamily="18" charset="0"/>
            </a:endParaRPr>
          </a:p>
          <a:p>
            <a:pPr marR="0" defTabSz="449580">
              <a:buClrTx/>
              <a:buSzTx/>
              <a:buFontTx/>
              <a:defRPr/>
            </a:pPr>
            <a:endParaRPr kumimoji="0" lang="en-IN" kern="1200" cap="none" spc="0" normalizeH="0" baseline="0" noProof="0" dirty="0">
              <a:latin typeface="Times New Roman" panose="02020603050405020304" pitchFamily="18" charset="0"/>
              <a:ea typeface="+mn-ea"/>
              <a:cs typeface="Times New Roman" panose="02020603050405020304" pitchFamily="18" charset="0"/>
            </a:endParaRPr>
          </a:p>
        </p:txBody>
      </p:sp>
      <p:pic>
        <p:nvPicPr>
          <p:cNvPr id="115716" name="Picture 2" descr="Image result for dpcm block diagram"/>
          <p:cNvPicPr>
            <a:picLocks noChangeAspect="1"/>
          </p:cNvPicPr>
          <p:nvPr/>
        </p:nvPicPr>
        <p:blipFill>
          <a:blip r:embed="rId1"/>
          <a:stretch>
            <a:fillRect/>
          </a:stretch>
        </p:blipFill>
        <p:spPr>
          <a:xfrm>
            <a:off x="2160588" y="2555875"/>
            <a:ext cx="6788150" cy="4654550"/>
          </a:xfrm>
          <a:prstGeom prst="rect">
            <a:avLst/>
          </a:prstGeom>
          <a:noFill/>
          <a:ln w="9525">
            <a:noFill/>
          </a:ln>
        </p:spPr>
      </p:pic>
      <p:sp>
        <p:nvSpPr>
          <p:cNvPr id="115717" name="Footer Placeholder 3"/>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115718" name="Slide Number Placeholder 4"/>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6738" name="Title 1"/>
          <p:cNvSpPr>
            <a:spLocks noGrp="1"/>
          </p:cNvSpPr>
          <p:nvPr>
            <p:ph type="title"/>
          </p:nvPr>
        </p:nvSpPr>
        <p:spPr>
          <a:xfrm>
            <a:off x="1527175" y="242888"/>
            <a:ext cx="7369175" cy="1411287"/>
          </a:xfrm>
          <a:ln/>
        </p:spPr>
        <p:txBody>
          <a:bodyPr vert="horz" wrap="square" lIns="0" tIns="0" rIns="0" bIns="0" anchor="ctr"/>
          <a:p>
            <a:r>
              <a:rPr lang="en-AU" altLang="en-US" b="1" dirty="0">
                <a:solidFill>
                  <a:schemeClr val="tx1"/>
                </a:solidFill>
                <a:latin typeface="Times New Roman" panose="02020603050405020304" pitchFamily="18" charset="0"/>
                <a:cs typeface="Times New Roman" panose="02020603050405020304" pitchFamily="18" charset="0"/>
              </a:rPr>
              <a:t>DPCM RECEIVER</a:t>
            </a:r>
            <a:endParaRPr lang="en-AU" altLang="en-US" b="1" dirty="0">
              <a:solidFill>
                <a:schemeClr val="tx1"/>
              </a:solidFill>
              <a:latin typeface="Times New Roman" panose="02020603050405020304" pitchFamily="18" charset="0"/>
              <a:ea typeface="Times New Roman" panose="02020603050405020304" pitchFamily="18" charset="0"/>
            </a:endParaRPr>
          </a:p>
        </p:txBody>
      </p:sp>
      <p:pic>
        <p:nvPicPr>
          <p:cNvPr id="116739" name="Picture 2" descr="Image result for dpcm block diagram"/>
          <p:cNvPicPr>
            <a:picLocks noChangeAspect="1"/>
          </p:cNvPicPr>
          <p:nvPr/>
        </p:nvPicPr>
        <p:blipFill>
          <a:blip r:embed="rId1"/>
          <a:stretch>
            <a:fillRect/>
          </a:stretch>
        </p:blipFill>
        <p:spPr>
          <a:xfrm>
            <a:off x="2303463" y="2100263"/>
            <a:ext cx="5881687" cy="4510087"/>
          </a:xfrm>
          <a:prstGeom prst="rect">
            <a:avLst/>
          </a:prstGeom>
          <a:noFill/>
          <a:ln w="9525">
            <a:noFill/>
          </a:ln>
        </p:spPr>
      </p:pic>
      <p:sp>
        <p:nvSpPr>
          <p:cNvPr id="116740" name="Footer Placeholder 2"/>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116741" name="Slide Number Placeholder 3"/>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7762" name="Title 1"/>
          <p:cNvSpPr>
            <a:spLocks noGrp="1"/>
          </p:cNvSpPr>
          <p:nvPr>
            <p:ph type="title"/>
          </p:nvPr>
        </p:nvSpPr>
        <p:spPr>
          <a:xfrm>
            <a:off x="2143125" y="687388"/>
            <a:ext cx="7369175" cy="790575"/>
          </a:xfrm>
          <a:ln/>
        </p:spPr>
        <p:txBody>
          <a:bodyPr vert="horz" wrap="square" lIns="0" tIns="0" rIns="0" bIns="0" anchor="ctr"/>
          <a:p>
            <a:r>
              <a:rPr lang="en-IN" altLang="en-US" b="1" dirty="0">
                <a:solidFill>
                  <a:schemeClr val="tx1"/>
                </a:solidFill>
                <a:latin typeface="Times New Roman" panose="02020603050405020304" pitchFamily="18" charset="0"/>
                <a:cs typeface="Times New Roman" panose="02020603050405020304" pitchFamily="18" charset="0"/>
              </a:rPr>
              <a:t>Why DPCM?</a:t>
            </a:r>
            <a:endParaRPr lang="en-IN" altLang="en-US" b="1" dirty="0">
              <a:solidFill>
                <a:schemeClr val="tx1"/>
              </a:solidFill>
              <a:latin typeface="Times New Roman" panose="02020603050405020304" pitchFamily="18" charset="0"/>
              <a:ea typeface="Times New Roman" panose="02020603050405020304" pitchFamily="18" charset="0"/>
            </a:endParaRPr>
          </a:p>
        </p:txBody>
      </p:sp>
      <p:sp>
        <p:nvSpPr>
          <p:cNvPr id="3" name="Content Placeholder 2"/>
          <p:cNvSpPr>
            <a:spLocks noGrp="1" noRot="1" noChangeAspect="1" noMove="1" noResize="1" noEditPoints="1" noAdjustHandles="1" noChangeArrowheads="1" noChangeShapeType="1" noTextEdit="1"/>
          </p:cNvSpPr>
          <p:nvPr>
            <p:ph idx="1"/>
          </p:nvPr>
        </p:nvSpPr>
        <p:spPr bwMode="auto">
          <a:xfrm>
            <a:off x="2140820" y="1604902"/>
            <a:ext cx="7371457" cy="4911126"/>
          </a:xfrm>
          <a:blipFill rotWithShape="1">
            <a:blip r:embed="rId1"/>
            <a:stretch>
              <a:fillRect l="-2647" t="-1365" r="-2151"/>
            </a:stretch>
          </a:blipFill>
          <a:ln/>
          <a:effectLst/>
          <a:scene3d>
            <a:camera prst="orthographicFront"/>
            <a:lightRig rig="balanced" dir="t"/>
          </a:scene3d>
          <a:sp3d prstMaterial="plastic"/>
        </p:spPr>
        <p:txBody>
          <a:bodyPr vert="horz" wrap="square" lIns="0" tIns="28440" rIns="0" bIns="0" numCol="1" anchor="t" anchorCtr="0" compatLnSpc="1"/>
          <a:lstStyle/>
          <a:p>
            <a:pPr marL="342900" marR="0" lvl="0" indent="-342900" algn="l" defTabSz="449580" rtl="0" eaLnBrk="0" fontAlgn="base" latinLnBrk="0" hangingPunct="0">
              <a:lnSpc>
                <a:spcPct val="93000"/>
              </a:lnSpc>
              <a:spcBef>
                <a:spcPts val="1425"/>
              </a:spcBef>
              <a:spcAft>
                <a:spcPct val="0"/>
              </a:spcAft>
              <a:buClr>
                <a:srgbClr val="000000"/>
              </a:buClr>
              <a:buSzPct val="100000"/>
              <a:buFont typeface="Times New Roman" panose="02020603050405020304" pitchFamily="18" charset="0"/>
              <a:buNone/>
              <a:defRPr/>
            </a:pPr>
            <a:r>
              <a:rPr kumimoji="0" lang="en-US" sz="3200" b="0" i="0" u="none" strike="noStrike" kern="1200" cap="none" spc="0" normalizeH="0" baseline="0" noProof="0">
                <a:ln>
                  <a:noFill/>
                </a:ln>
                <a:noFill/>
                <a:effectLst/>
                <a:uLnTx/>
                <a:uFillTx/>
                <a:latin typeface="+mn-lt"/>
                <a:ea typeface="+mn-ea"/>
                <a:cs typeface="+mn-cs"/>
              </a:rPr>
              <a:t> </a:t>
            </a:r>
            <a:endParaRPr kumimoji="0" lang="en-US" sz="3200" b="0" i="0" u="none" strike="noStrike" kern="1200" cap="none" spc="0" normalizeH="0" baseline="0" noProof="0">
              <a:ln>
                <a:noFill/>
              </a:ln>
              <a:noFill/>
              <a:effectLst/>
              <a:uLnTx/>
              <a:uFillTx/>
              <a:latin typeface="+mn-lt"/>
              <a:ea typeface="+mn-ea"/>
              <a:cs typeface="+mn-cs"/>
            </a:endParaRPr>
          </a:p>
        </p:txBody>
      </p:sp>
      <p:sp>
        <p:nvSpPr>
          <p:cNvPr id="117764" name="Footer Placeholder 3"/>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117765" name="Slide Number Placeholder 4"/>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362" name="Title 1"/>
          <p:cNvSpPr>
            <a:spLocks noGrp="1"/>
          </p:cNvSpPr>
          <p:nvPr>
            <p:ph type="title"/>
          </p:nvPr>
        </p:nvSpPr>
        <p:spPr>
          <a:xfrm>
            <a:off x="647700" y="7938"/>
            <a:ext cx="9066213" cy="1257300"/>
          </a:xfrm>
          <a:ln/>
        </p:spPr>
        <p:txBody>
          <a:bodyPr vert="horz" wrap="square" lIns="0" tIns="0" rIns="0" bIns="0" anchor="ctr"/>
          <a:p>
            <a:r>
              <a:rPr lang="en-US" altLang="en-US" b="1" dirty="0"/>
              <a:t>Advantages of Digital communication</a:t>
            </a:r>
            <a:endParaRPr lang="en-US" altLang="en-US" b="1" dirty="0"/>
          </a:p>
        </p:txBody>
      </p:sp>
      <p:sp>
        <p:nvSpPr>
          <p:cNvPr id="15363" name="Content Placeholder 2"/>
          <p:cNvSpPr>
            <a:spLocks noGrp="1"/>
          </p:cNvSpPr>
          <p:nvPr>
            <p:ph idx="1"/>
          </p:nvPr>
        </p:nvSpPr>
        <p:spPr>
          <a:xfrm>
            <a:off x="2087563" y="1403350"/>
            <a:ext cx="7553325" cy="5791200"/>
          </a:xfrm>
          <a:ln/>
        </p:spPr>
        <p:txBody>
          <a:bodyPr vert="horz" wrap="square" lIns="0" tIns="28440" rIns="0" bIns="0" anchor="t"/>
          <a:p>
            <a:pPr marL="457200" indent="-457200" algn="just">
              <a:buClr>
                <a:srgbClr val="000000"/>
              </a:buClr>
              <a:buSzPct val="100000"/>
              <a:buFont typeface="Arial" panose="020B0604020202020204" pitchFamily="34" charset="0"/>
              <a:buChar char="•"/>
            </a:pPr>
            <a:r>
              <a:rPr lang="en-US" altLang="en-US" sz="2400" dirty="0">
                <a:latin typeface="Times New Roman" panose="02020603050405020304" pitchFamily="18" charset="0"/>
                <a:cs typeface="Times New Roman" panose="02020603050405020304" pitchFamily="18" charset="0"/>
              </a:rPr>
              <a:t>The greatest advantage of digital communication over analog communication is the viability of regenerative repeaters in the former.</a:t>
            </a:r>
            <a:endParaRPr lang="en-US" altLang="en-US" sz="2400" dirty="0">
              <a:latin typeface="Times New Roman" panose="02020603050405020304" pitchFamily="18" charset="0"/>
              <a:cs typeface="Times New Roman" panose="02020603050405020304" pitchFamily="18" charset="0"/>
            </a:endParaRPr>
          </a:p>
          <a:p>
            <a:pPr marL="457200" indent="-457200" algn="just">
              <a:buClr>
                <a:srgbClr val="000000"/>
              </a:buClr>
              <a:buSzPct val="100000"/>
              <a:buFont typeface="Arial" panose="020B0604020202020204" pitchFamily="34" charset="0"/>
              <a:buChar char="•"/>
            </a:pPr>
            <a:r>
              <a:rPr lang="en-US" altLang="en-US" sz="2400" dirty="0">
                <a:latin typeface="Times New Roman" panose="02020603050405020304" pitchFamily="18" charset="0"/>
                <a:cs typeface="Times New Roman" panose="02020603050405020304" pitchFamily="18" charset="0"/>
              </a:rPr>
              <a:t>Digital hardware implementation is flexible and permits the use of microprocessors, mini-processors, digital switching, and large scale integrated circuits.</a:t>
            </a:r>
            <a:endParaRPr lang="en-US" altLang="en-US" sz="2400" dirty="0">
              <a:latin typeface="Times New Roman" panose="02020603050405020304" pitchFamily="18" charset="0"/>
              <a:cs typeface="Times New Roman" panose="02020603050405020304" pitchFamily="18" charset="0"/>
            </a:endParaRPr>
          </a:p>
          <a:p>
            <a:pPr marL="457200" indent="-457200" algn="just">
              <a:buClr>
                <a:srgbClr val="000000"/>
              </a:buClr>
              <a:buSzPct val="100000"/>
              <a:buFont typeface="Arial" panose="020B0604020202020204" pitchFamily="34" charset="0"/>
              <a:buChar char="•"/>
            </a:pPr>
            <a:r>
              <a:rPr lang="en-US" altLang="en-US" sz="2400" dirty="0">
                <a:latin typeface="Times New Roman" panose="02020603050405020304" pitchFamily="18" charset="0"/>
                <a:cs typeface="Times New Roman" panose="02020603050405020304" pitchFamily="18" charset="0"/>
              </a:rPr>
              <a:t>Digital Signals can be coded to yield extremely low error rates and high fidelity as well as privacy.</a:t>
            </a:r>
            <a:endParaRPr lang="en-US" altLang="en-US" sz="2400" dirty="0">
              <a:latin typeface="Times New Roman" panose="02020603050405020304" pitchFamily="18" charset="0"/>
              <a:cs typeface="Times New Roman" panose="02020603050405020304" pitchFamily="18" charset="0"/>
            </a:endParaRPr>
          </a:p>
          <a:p>
            <a:pPr marL="457200" indent="-457200" algn="just">
              <a:buClr>
                <a:srgbClr val="000000"/>
              </a:buClr>
              <a:buSzPct val="100000"/>
              <a:buFont typeface="Arial" panose="020B0604020202020204" pitchFamily="34" charset="0"/>
              <a:buChar char="•"/>
            </a:pPr>
            <a:r>
              <a:rPr lang="en-US" altLang="en-US" sz="2400" dirty="0">
                <a:latin typeface="Times New Roman" panose="02020603050405020304" pitchFamily="18" charset="0"/>
                <a:cs typeface="Times New Roman" panose="02020603050405020304" pitchFamily="18" charset="0"/>
              </a:rPr>
              <a:t>It is easier and more efficient to multiplex several digital signals.</a:t>
            </a:r>
            <a:endParaRPr lang="en-US" altLang="en-US" sz="2400" dirty="0">
              <a:latin typeface="Times New Roman" panose="02020603050405020304" pitchFamily="18" charset="0"/>
              <a:cs typeface="Times New Roman" panose="02020603050405020304" pitchFamily="18" charset="0"/>
            </a:endParaRPr>
          </a:p>
          <a:p>
            <a:pPr marL="457200" indent="-457200" algn="just">
              <a:buClr>
                <a:srgbClr val="000000"/>
              </a:buClr>
              <a:buSzPct val="100000"/>
              <a:buFont typeface="Arial" panose="020B0604020202020204" pitchFamily="34" charset="0"/>
              <a:buChar char="•"/>
            </a:pPr>
            <a:r>
              <a:rPr lang="en-US" altLang="en-US" sz="2400" dirty="0">
                <a:latin typeface="Times New Roman" panose="02020603050405020304" pitchFamily="18" charset="0"/>
                <a:cs typeface="Times New Roman" panose="02020603050405020304" pitchFamily="18" charset="0"/>
              </a:rPr>
              <a:t>Digital communication is inherently more efficient than analog in realizing the exchange of SNR for bandwidth.</a:t>
            </a:r>
            <a:endParaRPr lang="en-US" altLang="en-US" sz="2400" dirty="0">
              <a:latin typeface="Times New Roman" panose="02020603050405020304" pitchFamily="18" charset="0"/>
              <a:cs typeface="Times New Roman" panose="02020603050405020304" pitchFamily="18" charset="0"/>
            </a:endParaRPr>
          </a:p>
          <a:p>
            <a:pPr marL="457200" indent="-457200" algn="just">
              <a:buClr>
                <a:srgbClr val="000000"/>
              </a:buClr>
              <a:buSzPct val="100000"/>
              <a:buFont typeface="Arial" panose="020B0604020202020204" pitchFamily="34" charset="0"/>
              <a:buChar char="•"/>
            </a:pPr>
            <a:r>
              <a:rPr lang="en-US" altLang="en-US" sz="2400" dirty="0">
                <a:latin typeface="Times New Roman" panose="02020603050405020304" pitchFamily="18" charset="0"/>
                <a:cs typeface="Times New Roman" panose="02020603050405020304" pitchFamily="18" charset="0"/>
              </a:rPr>
              <a:t>Digital signal storage is relatively easy and inexpensive.</a:t>
            </a:r>
            <a:endParaRPr lang="en-US" altLang="en-US" sz="2400" dirty="0">
              <a:latin typeface="Times New Roman" panose="02020603050405020304" pitchFamily="18" charset="0"/>
              <a:ea typeface="Times New Roman" panose="02020603050405020304" pitchFamily="18" charset="0"/>
            </a:endParaRPr>
          </a:p>
        </p:txBody>
      </p:sp>
      <p:sp>
        <p:nvSpPr>
          <p:cNvPr id="15364" name="Footer Placeholder 3"/>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15365" name="Slide Number Placeholder 4"/>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8786" name="Title 1"/>
          <p:cNvSpPr>
            <a:spLocks noGrp="1"/>
          </p:cNvSpPr>
          <p:nvPr>
            <p:ph type="title"/>
          </p:nvPr>
        </p:nvSpPr>
        <p:spPr>
          <a:xfrm>
            <a:off x="1501775" y="184150"/>
            <a:ext cx="7367588" cy="1411288"/>
          </a:xfrm>
          <a:ln/>
        </p:spPr>
        <p:txBody>
          <a:bodyPr vert="horz" wrap="square" lIns="0" tIns="0" rIns="0" bIns="0" anchor="ctr"/>
          <a:p>
            <a:r>
              <a:rPr lang="en-IN" altLang="en-US" sz="4000" b="1" dirty="0">
                <a:solidFill>
                  <a:schemeClr val="tx1"/>
                </a:solidFill>
                <a:latin typeface="Times New Roman" panose="02020603050405020304" pitchFamily="18" charset="0"/>
                <a:cs typeface="Times New Roman" panose="02020603050405020304" pitchFamily="18" charset="0"/>
              </a:rPr>
              <a:t>DM</a:t>
            </a:r>
            <a:endParaRPr lang="en-IN" altLang="en-US" b="1" dirty="0">
              <a:solidFill>
                <a:schemeClr val="tx1"/>
              </a:solidFill>
              <a:latin typeface="Times New Roman" panose="02020603050405020304" pitchFamily="18" charset="0"/>
              <a:ea typeface="Times New Roman" panose="02020603050405020304" pitchFamily="18" charset="0"/>
            </a:endParaRPr>
          </a:p>
        </p:txBody>
      </p:sp>
      <p:sp>
        <p:nvSpPr>
          <p:cNvPr id="3" name="Content Placeholder 2"/>
          <p:cNvSpPr>
            <a:spLocks noGrp="1"/>
          </p:cNvSpPr>
          <p:nvPr>
            <p:ph idx="1"/>
          </p:nvPr>
        </p:nvSpPr>
        <p:spPr>
          <a:xfrm>
            <a:off x="2141538" y="1697038"/>
            <a:ext cx="7370763" cy="4165600"/>
          </a:xfrm>
        </p:spPr>
        <p:txBody>
          <a:bodyPr vert="horz" wrap="square" lIns="0" tIns="28440" rIns="0" bIns="0" numCol="1" anchor="t" anchorCtr="0" compatLnSpc="1"/>
          <a:lstStyle/>
          <a:p>
            <a:pPr marL="457200" marR="0" lvl="0" indent="-457200" algn="l" defTabSz="449580" rtl="0" eaLnBrk="0" fontAlgn="base" latinLnBrk="0" hangingPunct="0">
              <a:lnSpc>
                <a:spcPct val="93000"/>
              </a:lnSpc>
              <a:spcBef>
                <a:spcPts val="1425"/>
              </a:spcBef>
              <a:spcAft>
                <a:spcPct val="0"/>
              </a:spcAft>
              <a:buClr>
                <a:srgbClr val="000000"/>
              </a:buClr>
              <a:buSzPct val="100000"/>
              <a:buFont typeface="Arial" panose="020B0604020202020204" pitchFamily="34" charset="0"/>
              <a:buChar char="•"/>
              <a:defRPr/>
            </a:pPr>
            <a:r>
              <a:rPr kumimoji="0" lang="en-I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It is used to reduce the bandwidth of the signal</a:t>
            </a:r>
            <a:endParaRPr kumimoji="0" lang="en-I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457200" marR="0" lvl="0" indent="-457200" algn="l" defTabSz="449580" rtl="0" eaLnBrk="0" fontAlgn="base" latinLnBrk="0" hangingPunct="0">
              <a:lnSpc>
                <a:spcPct val="93000"/>
              </a:lnSpc>
              <a:spcBef>
                <a:spcPts val="1425"/>
              </a:spcBef>
              <a:spcAft>
                <a:spcPct val="0"/>
              </a:spcAft>
              <a:buClr>
                <a:srgbClr val="000000"/>
              </a:buClr>
              <a:buSzPct val="100000"/>
              <a:buFont typeface="Arial" panose="020B0604020202020204" pitchFamily="34" charset="0"/>
              <a:buChar char="•"/>
              <a:defRPr/>
            </a:pPr>
            <a:r>
              <a:rPr kumimoji="0" lang="en-I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It has 1-bit encoder.</a:t>
            </a:r>
            <a:endParaRPr kumimoji="0" lang="en-I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457200" marR="0" lvl="0" indent="-457200" algn="l" defTabSz="449580" rtl="0" eaLnBrk="0" fontAlgn="base" latinLnBrk="0" hangingPunct="0">
              <a:lnSpc>
                <a:spcPct val="93000"/>
              </a:lnSpc>
              <a:spcBef>
                <a:spcPts val="1425"/>
              </a:spcBef>
              <a:spcAft>
                <a:spcPct val="0"/>
              </a:spcAft>
              <a:buClr>
                <a:srgbClr val="000000"/>
              </a:buClr>
              <a:buSzPct val="100000"/>
              <a:buFont typeface="Arial" panose="020B0604020202020204" pitchFamily="34" charset="0"/>
              <a:buChar char="•"/>
              <a:defRPr/>
            </a:pPr>
            <a:r>
              <a:rPr kumimoji="0" lang="en-I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It is always considered as 1-bit DPCM. </a:t>
            </a:r>
            <a:endParaRPr kumimoji="0" lang="en-I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449580" rtl="0" eaLnBrk="0" fontAlgn="base" latinLnBrk="0" hangingPunct="0">
              <a:lnSpc>
                <a:spcPct val="93000"/>
              </a:lnSpc>
              <a:spcBef>
                <a:spcPts val="1425"/>
              </a:spcBef>
              <a:spcAft>
                <a:spcPct val="0"/>
              </a:spcAft>
              <a:buClr>
                <a:srgbClr val="000000"/>
              </a:buClr>
              <a:buSzPct val="100000"/>
              <a:buFont typeface="Times New Roman" panose="02020603050405020304" pitchFamily="18" charset="0"/>
              <a:buNone/>
              <a:defRPr/>
            </a:pPr>
            <a:endParaRPr kumimoji="0" lang="en-I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449580" rtl="0" eaLnBrk="0" fontAlgn="base" latinLnBrk="0" hangingPunct="0">
              <a:lnSpc>
                <a:spcPct val="93000"/>
              </a:lnSpc>
              <a:spcBef>
                <a:spcPts val="1425"/>
              </a:spcBef>
              <a:spcAft>
                <a:spcPct val="0"/>
              </a:spcAft>
              <a:buClr>
                <a:srgbClr val="000000"/>
              </a:buClr>
              <a:buSzPct val="100000"/>
              <a:buFont typeface="Times New Roman" panose="02020603050405020304" pitchFamily="18" charset="0"/>
              <a:buNone/>
              <a:defRPr/>
            </a:pPr>
            <a:endParaRPr kumimoji="0" lang="en-I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449580" rtl="0" eaLnBrk="0" fontAlgn="base" latinLnBrk="0" hangingPunct="0">
              <a:lnSpc>
                <a:spcPct val="93000"/>
              </a:lnSpc>
              <a:spcBef>
                <a:spcPts val="1425"/>
              </a:spcBef>
              <a:spcAft>
                <a:spcPct val="0"/>
              </a:spcAft>
              <a:buClr>
                <a:srgbClr val="000000"/>
              </a:buClr>
              <a:buSzPct val="100000"/>
              <a:buFont typeface="Times New Roman" panose="02020603050405020304" pitchFamily="18" charset="0"/>
              <a:buNone/>
              <a:defRPr/>
            </a:pPr>
            <a:endParaRPr kumimoji="0" lang="en-I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449580" rtl="0" eaLnBrk="0" fontAlgn="base" latinLnBrk="0" hangingPunct="0">
              <a:lnSpc>
                <a:spcPct val="93000"/>
              </a:lnSpc>
              <a:spcBef>
                <a:spcPts val="1425"/>
              </a:spcBef>
              <a:spcAft>
                <a:spcPct val="0"/>
              </a:spcAft>
              <a:buClr>
                <a:srgbClr val="000000"/>
              </a:buClr>
              <a:buSzPct val="100000"/>
              <a:buFont typeface="Times New Roman" panose="02020603050405020304" pitchFamily="18" charset="0"/>
              <a:buNone/>
              <a:defRPr/>
            </a:pPr>
            <a:endParaRPr kumimoji="0" lang="en-I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449580" rtl="0" eaLnBrk="0" fontAlgn="base" latinLnBrk="0" hangingPunct="0">
              <a:lnSpc>
                <a:spcPct val="93000"/>
              </a:lnSpc>
              <a:spcBef>
                <a:spcPts val="1425"/>
              </a:spcBef>
              <a:spcAft>
                <a:spcPct val="0"/>
              </a:spcAft>
              <a:buClr>
                <a:srgbClr val="000000"/>
              </a:buClr>
              <a:buSzPct val="100000"/>
              <a:buFont typeface="Times New Roman" panose="02020603050405020304" pitchFamily="18" charset="0"/>
              <a:buNone/>
              <a:defRPr/>
            </a:pPr>
            <a:endParaRPr kumimoji="0" lang="en-I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449580" rtl="0" eaLnBrk="0" fontAlgn="base" latinLnBrk="0" hangingPunct="0">
              <a:lnSpc>
                <a:spcPct val="93000"/>
              </a:lnSpc>
              <a:spcBef>
                <a:spcPts val="1425"/>
              </a:spcBef>
              <a:spcAft>
                <a:spcPct val="0"/>
              </a:spcAft>
              <a:buClr>
                <a:srgbClr val="000000"/>
              </a:buClr>
              <a:buSzPct val="100000"/>
              <a:buFont typeface="Times New Roman" panose="02020603050405020304" pitchFamily="18" charset="0"/>
              <a:buNone/>
              <a:defRPr/>
            </a:pPr>
            <a:endParaRPr kumimoji="0" lang="en-I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118788" name="Picture 7"/>
          <p:cNvPicPr>
            <a:picLocks noChangeAspect="1"/>
          </p:cNvPicPr>
          <p:nvPr/>
        </p:nvPicPr>
        <p:blipFill>
          <a:blip r:embed="rId1"/>
          <a:stretch>
            <a:fillRect/>
          </a:stretch>
        </p:blipFill>
        <p:spPr>
          <a:xfrm>
            <a:off x="1892300" y="3995738"/>
            <a:ext cx="6524625" cy="3397250"/>
          </a:xfrm>
          <a:prstGeom prst="rect">
            <a:avLst/>
          </a:prstGeom>
          <a:noFill/>
          <a:ln w="9525">
            <a:noFill/>
          </a:ln>
        </p:spPr>
      </p:pic>
      <p:sp>
        <p:nvSpPr>
          <p:cNvPr id="118789" name="Footer Placeholder 3"/>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118790" name="Slide Number Placeholder 4"/>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9810" name="Title 1"/>
          <p:cNvSpPr>
            <a:spLocks noGrp="1"/>
          </p:cNvSpPr>
          <p:nvPr>
            <p:ph type="title"/>
          </p:nvPr>
        </p:nvSpPr>
        <p:spPr>
          <a:ln/>
        </p:spPr>
        <p:txBody>
          <a:bodyPr vert="horz" wrap="square" lIns="0" tIns="0" rIns="0" bIns="0" anchor="ctr"/>
          <a:p>
            <a:r>
              <a:rPr lang="en-AU" altLang="en-US" b="1" dirty="0">
                <a:solidFill>
                  <a:schemeClr val="tx1"/>
                </a:solidFill>
                <a:latin typeface="Times New Roman" panose="02020603050405020304" pitchFamily="18" charset="0"/>
                <a:cs typeface="Times New Roman" panose="02020603050405020304" pitchFamily="18" charset="0"/>
              </a:rPr>
              <a:t>DM TRANSMITTER</a:t>
            </a:r>
            <a:endParaRPr lang="en-AU" altLang="en-US" b="1" dirty="0">
              <a:solidFill>
                <a:schemeClr val="tx1"/>
              </a:solidFill>
              <a:latin typeface="Times New Roman" panose="02020603050405020304" pitchFamily="18" charset="0"/>
              <a:ea typeface="Times New Roman" panose="02020603050405020304" pitchFamily="18" charset="0"/>
            </a:endParaRPr>
          </a:p>
        </p:txBody>
      </p:sp>
      <p:pic>
        <p:nvPicPr>
          <p:cNvPr id="119811" name="Picture 2" descr="Image result for DM block diagram"/>
          <p:cNvPicPr>
            <a:picLocks noGrp="1" noChangeAspect="1"/>
          </p:cNvPicPr>
          <p:nvPr>
            <p:ph idx="1"/>
          </p:nvPr>
        </p:nvPicPr>
        <p:blipFill>
          <a:blip r:embed="rId1"/>
          <a:srcRect/>
          <a:stretch>
            <a:fillRect/>
          </a:stretch>
        </p:blipFill>
        <p:spPr>
          <a:xfrm>
            <a:off x="2374900" y="1449388"/>
            <a:ext cx="5934075" cy="5130800"/>
          </a:xfrm>
          <a:ln/>
        </p:spPr>
      </p:pic>
      <p:sp>
        <p:nvSpPr>
          <p:cNvPr id="119812" name="Footer Placeholder 2"/>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119813" name="Slide Number Placeholder 3"/>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0834" name="Title 1"/>
          <p:cNvSpPr>
            <a:spLocks noGrp="1"/>
          </p:cNvSpPr>
          <p:nvPr>
            <p:ph type="title"/>
          </p:nvPr>
        </p:nvSpPr>
        <p:spPr>
          <a:xfrm>
            <a:off x="1609725" y="206375"/>
            <a:ext cx="7369175" cy="1411288"/>
          </a:xfrm>
          <a:ln/>
        </p:spPr>
        <p:txBody>
          <a:bodyPr vert="horz" wrap="square" lIns="0" tIns="0" rIns="0" bIns="0" anchor="ctr"/>
          <a:p>
            <a:r>
              <a:rPr lang="en-AU" altLang="en-US" b="1" dirty="0">
                <a:solidFill>
                  <a:schemeClr val="tx1"/>
                </a:solidFill>
                <a:latin typeface="Times New Roman" panose="02020603050405020304" pitchFamily="18" charset="0"/>
                <a:cs typeface="Times New Roman" panose="02020603050405020304" pitchFamily="18" charset="0"/>
              </a:rPr>
              <a:t>DM RECEIVER</a:t>
            </a:r>
            <a:endParaRPr lang="en-AU" altLang="en-US" b="1" dirty="0">
              <a:solidFill>
                <a:schemeClr val="tx1"/>
              </a:solidFill>
              <a:latin typeface="Times New Roman" panose="02020603050405020304" pitchFamily="18" charset="0"/>
              <a:ea typeface="Times New Roman" panose="02020603050405020304" pitchFamily="18" charset="0"/>
            </a:endParaRPr>
          </a:p>
        </p:txBody>
      </p:sp>
      <p:pic>
        <p:nvPicPr>
          <p:cNvPr id="120835" name="Picture 2" descr="Image result for dm receiver block diagram"/>
          <p:cNvPicPr>
            <a:picLocks noGrp="1" noChangeAspect="1"/>
          </p:cNvPicPr>
          <p:nvPr>
            <p:ph idx="1"/>
          </p:nvPr>
        </p:nvPicPr>
        <p:blipFill>
          <a:blip r:embed="rId1"/>
          <a:srcRect/>
          <a:stretch>
            <a:fillRect/>
          </a:stretch>
        </p:blipFill>
        <p:spPr>
          <a:xfrm>
            <a:off x="2232025" y="1917700"/>
            <a:ext cx="6978650" cy="4349750"/>
          </a:xfrm>
          <a:ln/>
        </p:spPr>
      </p:pic>
      <p:sp>
        <p:nvSpPr>
          <p:cNvPr id="120836" name="Footer Placeholder 2"/>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120837" name="Slide Number Placeholder 3"/>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1858" name="Title 1"/>
          <p:cNvSpPr>
            <a:spLocks noGrp="1"/>
          </p:cNvSpPr>
          <p:nvPr>
            <p:ph type="title"/>
          </p:nvPr>
        </p:nvSpPr>
        <p:spPr>
          <a:xfrm>
            <a:off x="1749425" y="358775"/>
            <a:ext cx="7369175" cy="1141413"/>
          </a:xfrm>
          <a:ln/>
        </p:spPr>
        <p:txBody>
          <a:bodyPr vert="horz" wrap="square" lIns="0" tIns="0" rIns="0" bIns="0" anchor="ctr"/>
          <a:p>
            <a:r>
              <a:rPr lang="en-IN" altLang="en-US" sz="3200" b="1" dirty="0">
                <a:solidFill>
                  <a:schemeClr val="tx1"/>
                </a:solidFill>
                <a:latin typeface="Times New Roman" panose="02020603050405020304" pitchFamily="18" charset="0"/>
                <a:cs typeface="Times New Roman" panose="02020603050405020304" pitchFamily="18" charset="0"/>
              </a:rPr>
              <a:t>Transfer characteristics of Quantizer in DM in terms of step size</a:t>
            </a:r>
            <a:endParaRPr lang="en-IN" altLang="en-US" sz="3200" b="1" dirty="0">
              <a:solidFill>
                <a:schemeClr val="tx1"/>
              </a:solidFill>
              <a:latin typeface="Times New Roman" panose="02020603050405020304" pitchFamily="18" charset="0"/>
              <a:ea typeface="Times New Roman" panose="02020603050405020304" pitchFamily="18" charset="0"/>
            </a:endParaRPr>
          </a:p>
        </p:txBody>
      </p:sp>
      <p:sp>
        <p:nvSpPr>
          <p:cNvPr id="121859" name="Content Placeholder 2"/>
          <p:cNvSpPr>
            <a:spLocks noGrp="1"/>
          </p:cNvSpPr>
          <p:nvPr>
            <p:ph idx="1"/>
          </p:nvPr>
        </p:nvSpPr>
        <p:spPr>
          <a:xfrm>
            <a:off x="2197100" y="2454275"/>
            <a:ext cx="7318375" cy="3679825"/>
          </a:xfrm>
          <a:ln/>
        </p:spPr>
        <p:txBody>
          <a:bodyPr vert="horz" wrap="square" lIns="0" tIns="28440" rIns="0" bIns="0" anchor="t"/>
          <a:p>
            <a:pPr marL="0" indent="0"/>
            <a:r>
              <a:rPr lang="en-IN" altLang="en-US" dirty="0">
                <a:latin typeface="Times New Roman" panose="02020603050405020304" pitchFamily="18" charset="0"/>
                <a:cs typeface="Times New Roman" panose="02020603050405020304" pitchFamily="18" charset="0"/>
              </a:rPr>
              <a:t>   </a:t>
            </a:r>
            <a:endParaRPr lang="en-IN" altLang="en-US" dirty="0">
              <a:latin typeface="Times New Roman" panose="02020603050405020304" pitchFamily="18" charset="0"/>
              <a:cs typeface="Times New Roman" panose="02020603050405020304" pitchFamily="18" charset="0"/>
            </a:endParaRPr>
          </a:p>
          <a:p>
            <a:pPr marL="0" indent="0"/>
            <a:endParaRPr lang="en-IN" altLang="en-US" dirty="0">
              <a:latin typeface="Times New Roman" panose="02020603050405020304" pitchFamily="18" charset="0"/>
              <a:cs typeface="Times New Roman" panose="02020603050405020304" pitchFamily="18" charset="0"/>
            </a:endParaRPr>
          </a:p>
          <a:p>
            <a:pPr marL="0" indent="0"/>
            <a:r>
              <a:rPr lang="en-IN" altLang="en-US" dirty="0">
                <a:latin typeface="Times New Roman" panose="02020603050405020304" pitchFamily="18" charset="0"/>
                <a:cs typeface="Times New Roman" panose="02020603050405020304" pitchFamily="18" charset="0"/>
              </a:rPr>
              <a:t>                                                                                                                    +</a:t>
            </a:r>
            <a:r>
              <a:rPr lang="en-IN" altLang="en-US" dirty="0">
                <a:solidFill>
                  <a:schemeClr val="tx1"/>
                </a:solidFill>
                <a:latin typeface="Times New Roman" panose="02020603050405020304" pitchFamily="18" charset="0"/>
                <a:cs typeface="Times New Roman" panose="02020603050405020304" pitchFamily="18" charset="0"/>
              </a:rPr>
              <a:t>ve</a:t>
            </a:r>
            <a:r>
              <a:rPr lang="en-IN" altLang="en-US" dirty="0">
                <a:latin typeface="Times New Roman" panose="02020603050405020304" pitchFamily="18" charset="0"/>
                <a:cs typeface="Times New Roman" panose="02020603050405020304" pitchFamily="18" charset="0"/>
              </a:rPr>
              <a:t>   </a:t>
            </a:r>
            <a:endParaRPr lang="en-IN" altLang="en-US" dirty="0">
              <a:latin typeface="Times New Roman" panose="02020603050405020304" pitchFamily="18" charset="0"/>
              <a:cs typeface="Times New Roman" panose="02020603050405020304" pitchFamily="18" charset="0"/>
            </a:endParaRPr>
          </a:p>
          <a:p>
            <a:pPr marL="0" indent="0"/>
            <a:endParaRPr lang="en-IN" altLang="en-US" dirty="0">
              <a:latin typeface="Times New Roman" panose="02020603050405020304" pitchFamily="18" charset="0"/>
              <a:cs typeface="Times New Roman" panose="02020603050405020304" pitchFamily="18" charset="0"/>
            </a:endParaRPr>
          </a:p>
          <a:p>
            <a:pPr marL="0" indent="0"/>
            <a:endParaRPr lang="en-IN" altLang="en-US" dirty="0">
              <a:latin typeface="Times New Roman" panose="02020603050405020304" pitchFamily="18" charset="0"/>
              <a:cs typeface="Times New Roman" panose="02020603050405020304" pitchFamily="18" charset="0"/>
            </a:endParaRPr>
          </a:p>
          <a:p>
            <a:pPr marL="0" indent="0"/>
            <a:endParaRPr lang="en-IN" altLang="en-US" dirty="0">
              <a:latin typeface="Times New Roman" panose="02020603050405020304" pitchFamily="18" charset="0"/>
              <a:cs typeface="Times New Roman" panose="02020603050405020304" pitchFamily="18" charset="0"/>
            </a:endParaRPr>
          </a:p>
          <a:p>
            <a:pPr marL="0" indent="0"/>
            <a:r>
              <a:rPr lang="en-IN" altLang="en-US" dirty="0">
                <a:latin typeface="Times New Roman" panose="02020603050405020304" pitchFamily="18" charset="0"/>
                <a:cs typeface="Times New Roman" panose="02020603050405020304" pitchFamily="18" charset="0"/>
              </a:rPr>
              <a:t>                               </a:t>
            </a:r>
            <a:r>
              <a:rPr lang="en-IN" altLang="en-US" dirty="0">
                <a:solidFill>
                  <a:schemeClr val="tx1"/>
                </a:solidFill>
                <a:latin typeface="Times New Roman" panose="02020603050405020304" pitchFamily="18" charset="0"/>
                <a:cs typeface="Times New Roman" panose="02020603050405020304" pitchFamily="18" charset="0"/>
              </a:rPr>
              <a:t>-ve                                                                                                        </a:t>
            </a:r>
            <a:endParaRPr lang="en-IN" altLang="en-US" dirty="0">
              <a:solidFill>
                <a:schemeClr val="tx1"/>
              </a:solidFill>
              <a:latin typeface="Times New Roman" panose="02020603050405020304" pitchFamily="18" charset="0"/>
              <a:ea typeface="Times New Roman" panose="02020603050405020304" pitchFamily="18" charset="0"/>
            </a:endParaRPr>
          </a:p>
        </p:txBody>
      </p:sp>
      <p:cxnSp>
        <p:nvCxnSpPr>
          <p:cNvPr id="7" name="Straight Arrow Connector 6"/>
          <p:cNvCxnSpPr/>
          <p:nvPr/>
        </p:nvCxnSpPr>
        <p:spPr>
          <a:xfrm flipH="1" flipV="1">
            <a:off x="5753100" y="2192338"/>
            <a:ext cx="9525" cy="37480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2921000" y="4051300"/>
            <a:ext cx="5784850" cy="142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762625" y="3160713"/>
            <a:ext cx="180022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3941763" y="4941888"/>
            <a:ext cx="1811338" cy="0"/>
          </a:xfrm>
          <a:prstGeom prst="line">
            <a:avLst/>
          </a:prstGeom>
        </p:spPr>
        <p:style>
          <a:lnRef idx="1">
            <a:schemeClr val="accent1"/>
          </a:lnRef>
          <a:fillRef idx="0">
            <a:schemeClr val="accent1"/>
          </a:fillRef>
          <a:effectRef idx="0">
            <a:schemeClr val="accent1"/>
          </a:effectRef>
          <a:fontRef idx="minor">
            <a:schemeClr val="tx1"/>
          </a:fontRef>
        </p:style>
      </p:cxnSp>
      <p:sp>
        <p:nvSpPr>
          <p:cNvPr id="16" name="Isosceles Triangle 15"/>
          <p:cNvSpPr/>
          <p:nvPr/>
        </p:nvSpPr>
        <p:spPr>
          <a:xfrm>
            <a:off x="5494338" y="3003550"/>
            <a:ext cx="150813" cy="157163"/>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49580" rtl="0" eaLnBrk="0" fontAlgn="base" latinLnBrk="0" hangingPunct="0">
              <a:lnSpc>
                <a:spcPct val="100000"/>
              </a:lnSpc>
              <a:spcBef>
                <a:spcPct val="0"/>
              </a:spcBef>
              <a:spcAft>
                <a:spcPct val="0"/>
              </a:spcAft>
              <a:buClrTx/>
              <a:buSzTx/>
              <a:buFontTx/>
              <a:buNone/>
              <a:defRPr/>
            </a:pPr>
            <a:endParaRPr kumimoji="0" lang="en-IN" sz="1800" b="0" i="0" u="none" strike="noStrike" kern="1200" cap="none" spc="0" normalizeH="0" baseline="0" noProof="0">
              <a:ln>
                <a:noFill/>
              </a:ln>
              <a:solidFill>
                <a:schemeClr val="lt1"/>
              </a:solidFill>
              <a:effectLst/>
              <a:uLnTx/>
              <a:uFillTx/>
              <a:latin typeface="+mn-lt"/>
              <a:ea typeface="+mn-ea"/>
              <a:cs typeface="+mn-cs"/>
            </a:endParaRPr>
          </a:p>
        </p:txBody>
      </p:sp>
      <p:sp>
        <p:nvSpPr>
          <p:cNvPr id="17" name="Isosceles Triangle 16"/>
          <p:cNvSpPr/>
          <p:nvPr/>
        </p:nvSpPr>
        <p:spPr>
          <a:xfrm>
            <a:off x="5903913" y="4864100"/>
            <a:ext cx="125413" cy="14605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49580" rtl="0" eaLnBrk="0" fontAlgn="base" latinLnBrk="0" hangingPunct="0">
              <a:lnSpc>
                <a:spcPct val="100000"/>
              </a:lnSpc>
              <a:spcBef>
                <a:spcPct val="0"/>
              </a:spcBef>
              <a:spcAft>
                <a:spcPct val="0"/>
              </a:spcAft>
              <a:buClrTx/>
              <a:buSzTx/>
              <a:buFontTx/>
              <a:buNone/>
              <a:defRPr/>
            </a:pPr>
            <a:endParaRPr kumimoji="0" lang="en-IN" sz="1800" b="0" i="0" u="none" strike="noStrike" kern="1200" cap="none" spc="0" normalizeH="0" baseline="0" noProof="0">
              <a:ln>
                <a:noFill/>
              </a:ln>
              <a:solidFill>
                <a:schemeClr val="lt1"/>
              </a:solidFill>
              <a:effectLst/>
              <a:uLnTx/>
              <a:uFillTx/>
              <a:latin typeface="+mn-lt"/>
              <a:ea typeface="+mn-ea"/>
              <a:cs typeface="+mn-cs"/>
            </a:endParaRPr>
          </a:p>
        </p:txBody>
      </p:sp>
      <p:cxnSp>
        <p:nvCxnSpPr>
          <p:cNvPr id="19" name="Straight Connector 18"/>
          <p:cNvCxnSpPr/>
          <p:nvPr/>
        </p:nvCxnSpPr>
        <p:spPr>
          <a:xfrm>
            <a:off x="5813425" y="4941888"/>
            <a:ext cx="9048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2149475" y="1863725"/>
            <a:ext cx="7434263" cy="68263"/>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078038" y="1824038"/>
            <a:ext cx="0" cy="4310063"/>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2078038" y="6134100"/>
            <a:ext cx="7493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9583738" y="1898650"/>
            <a:ext cx="0" cy="4235450"/>
          </a:xfrm>
          <a:prstGeom prst="line">
            <a:avLst/>
          </a:prstGeom>
        </p:spPr>
        <p:style>
          <a:lnRef idx="1">
            <a:schemeClr val="accent1"/>
          </a:lnRef>
          <a:fillRef idx="0">
            <a:schemeClr val="accent1"/>
          </a:fillRef>
          <a:effectRef idx="0">
            <a:schemeClr val="accent1"/>
          </a:effectRef>
          <a:fontRef idx="minor">
            <a:schemeClr val="tx1"/>
          </a:fontRef>
        </p:style>
      </p:cxnSp>
      <p:sp>
        <p:nvSpPr>
          <p:cNvPr id="121871" name="Footer Placeholder 3"/>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121872" name="Slide Number Placeholder 4"/>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Content Placeholder 2"/>
          <p:cNvSpPr>
            <a:spLocks noGrp="1" noRot="1" noChangeAspect="1" noMove="1" noResize="1" noEditPoints="1" noAdjustHandles="1" noChangeArrowheads="1" noChangeShapeType="1" noTextEdit="1"/>
          </p:cNvSpPr>
          <p:nvPr>
            <p:ph idx="1"/>
          </p:nvPr>
        </p:nvSpPr>
        <p:spPr bwMode="auto">
          <a:xfrm>
            <a:off x="2232000" y="636089"/>
            <a:ext cx="7126131" cy="6791475"/>
          </a:xfrm>
          <a:blipFill rotWithShape="1">
            <a:blip r:embed="rId1"/>
            <a:stretch>
              <a:fillRect l="-2566" t="-1257" r="-6672"/>
            </a:stretch>
          </a:blipFill>
          <a:ln/>
          <a:effectLst/>
          <a:scene3d>
            <a:camera prst="orthographicFront"/>
            <a:lightRig rig="balanced" dir="t"/>
          </a:scene3d>
          <a:sp3d prstMaterial="plastic"/>
        </p:spPr>
        <p:txBody>
          <a:bodyPr vert="horz" wrap="square" lIns="0" tIns="28440" rIns="0" bIns="0" numCol="1" anchor="t" anchorCtr="0" compatLnSpc="1"/>
          <a:lstStyle/>
          <a:p>
            <a:pPr marL="342900" marR="0" lvl="0" indent="-342900" algn="l" defTabSz="449580" rtl="0" eaLnBrk="0" fontAlgn="base" latinLnBrk="0" hangingPunct="0">
              <a:lnSpc>
                <a:spcPct val="93000"/>
              </a:lnSpc>
              <a:spcBef>
                <a:spcPts val="1425"/>
              </a:spcBef>
              <a:spcAft>
                <a:spcPct val="0"/>
              </a:spcAft>
              <a:buClr>
                <a:srgbClr val="000000"/>
              </a:buClr>
              <a:buSzPct val="100000"/>
              <a:buFont typeface="Times New Roman" panose="02020603050405020304" pitchFamily="18" charset="0"/>
              <a:buNone/>
              <a:defRPr/>
            </a:pPr>
            <a:r>
              <a:rPr kumimoji="0" lang="en-US" sz="3200" b="0" i="0" u="none" strike="noStrike" kern="1200" cap="none" spc="0" normalizeH="0" baseline="0" noProof="0">
                <a:ln>
                  <a:noFill/>
                </a:ln>
                <a:noFill/>
                <a:effectLst/>
                <a:uLnTx/>
                <a:uFillTx/>
                <a:latin typeface="+mn-lt"/>
                <a:ea typeface="+mn-ea"/>
                <a:cs typeface="+mn-cs"/>
              </a:rPr>
              <a:t> </a:t>
            </a:r>
            <a:endParaRPr kumimoji="0" lang="en-US" sz="3200" b="0" i="0" u="none" strike="noStrike" kern="1200" cap="none" spc="0" normalizeH="0" baseline="0" noProof="0">
              <a:ln>
                <a:noFill/>
              </a:ln>
              <a:noFill/>
              <a:effectLst/>
              <a:uLnTx/>
              <a:uFillTx/>
              <a:latin typeface="+mn-lt"/>
              <a:ea typeface="+mn-ea"/>
              <a:cs typeface="+mn-cs"/>
            </a:endParaRPr>
          </a:p>
        </p:txBody>
      </p:sp>
      <p:sp>
        <p:nvSpPr>
          <p:cNvPr id="4" name="Isosceles Triangle 3"/>
          <p:cNvSpPr/>
          <p:nvPr/>
        </p:nvSpPr>
        <p:spPr>
          <a:xfrm>
            <a:off x="6911975" y="2365375"/>
            <a:ext cx="117475" cy="11588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49580" rtl="0" eaLnBrk="0" fontAlgn="base" latinLnBrk="0" hangingPunct="0">
              <a:lnSpc>
                <a:spcPct val="100000"/>
              </a:lnSpc>
              <a:spcBef>
                <a:spcPct val="0"/>
              </a:spcBef>
              <a:spcAft>
                <a:spcPct val="0"/>
              </a:spcAft>
              <a:buClrTx/>
              <a:buSzTx/>
              <a:buFontTx/>
              <a:buNone/>
              <a:defRPr/>
            </a:pPr>
            <a:endParaRPr kumimoji="0" lang="en-IN" sz="1800" b="0" i="0" u="none" strike="noStrike" kern="1200" cap="none" spc="0" normalizeH="0" baseline="0" noProof="0" dirty="0">
              <a:ln>
                <a:noFill/>
              </a:ln>
              <a:solidFill>
                <a:schemeClr val="lt1"/>
              </a:solidFill>
              <a:effectLst/>
              <a:uLnTx/>
              <a:uFillTx/>
              <a:latin typeface="+mn-lt"/>
              <a:ea typeface="+mn-ea"/>
              <a:cs typeface="+mn-cs"/>
            </a:endParaRPr>
          </a:p>
        </p:txBody>
      </p:sp>
      <p:sp>
        <p:nvSpPr>
          <p:cNvPr id="5" name="Isosceles Triangle 4"/>
          <p:cNvSpPr/>
          <p:nvPr/>
        </p:nvSpPr>
        <p:spPr>
          <a:xfrm>
            <a:off x="2919413" y="3519488"/>
            <a:ext cx="117475" cy="11588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49580" rtl="0" eaLnBrk="0" fontAlgn="base" latinLnBrk="0" hangingPunct="0">
              <a:lnSpc>
                <a:spcPct val="100000"/>
              </a:lnSpc>
              <a:spcBef>
                <a:spcPct val="0"/>
              </a:spcBef>
              <a:spcAft>
                <a:spcPct val="0"/>
              </a:spcAft>
              <a:buClrTx/>
              <a:buSzTx/>
              <a:buFontTx/>
              <a:buNone/>
              <a:defRPr/>
            </a:pPr>
            <a:endParaRPr kumimoji="0" lang="en-IN" sz="1800" b="0" i="0" u="none" strike="noStrike" kern="1200" cap="none" spc="0" normalizeH="0" baseline="0" noProof="0">
              <a:ln>
                <a:noFill/>
              </a:ln>
              <a:solidFill>
                <a:schemeClr val="lt1"/>
              </a:solidFill>
              <a:effectLst/>
              <a:uLnTx/>
              <a:uFillTx/>
              <a:latin typeface="+mn-lt"/>
              <a:ea typeface="+mn-ea"/>
              <a:cs typeface="+mn-cs"/>
            </a:endParaRPr>
          </a:p>
        </p:txBody>
      </p:sp>
      <p:sp>
        <p:nvSpPr>
          <p:cNvPr id="6" name="Isosceles Triangle 5"/>
          <p:cNvSpPr/>
          <p:nvPr/>
        </p:nvSpPr>
        <p:spPr>
          <a:xfrm>
            <a:off x="3082925" y="2649538"/>
            <a:ext cx="117475" cy="11588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49580" rtl="0" eaLnBrk="0" fontAlgn="base" latinLnBrk="0" hangingPunct="0">
              <a:lnSpc>
                <a:spcPct val="100000"/>
              </a:lnSpc>
              <a:spcBef>
                <a:spcPct val="0"/>
              </a:spcBef>
              <a:spcAft>
                <a:spcPct val="0"/>
              </a:spcAft>
              <a:buClrTx/>
              <a:buSzTx/>
              <a:buFontTx/>
              <a:buNone/>
              <a:defRPr/>
            </a:pPr>
            <a:endParaRPr kumimoji="0" lang="en-IN" sz="1800" b="0" i="0" u="none" strike="noStrike" kern="1200" cap="none" spc="0" normalizeH="0" baseline="0" noProof="0">
              <a:ln>
                <a:noFill/>
              </a:ln>
              <a:solidFill>
                <a:schemeClr val="lt1"/>
              </a:solidFill>
              <a:effectLst/>
              <a:uLnTx/>
              <a:uFillTx/>
              <a:latin typeface="+mn-lt"/>
              <a:ea typeface="+mn-ea"/>
              <a:cs typeface="+mn-cs"/>
            </a:endParaRPr>
          </a:p>
        </p:txBody>
      </p:sp>
      <p:sp>
        <p:nvSpPr>
          <p:cNvPr id="11" name="Isosceles Triangle 10"/>
          <p:cNvSpPr/>
          <p:nvPr/>
        </p:nvSpPr>
        <p:spPr>
          <a:xfrm>
            <a:off x="4867275" y="6653213"/>
            <a:ext cx="168275" cy="207963"/>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49580" rtl="0" eaLnBrk="0" fontAlgn="base" latinLnBrk="0" hangingPunct="0">
              <a:lnSpc>
                <a:spcPct val="100000"/>
              </a:lnSpc>
              <a:spcBef>
                <a:spcPct val="0"/>
              </a:spcBef>
              <a:spcAft>
                <a:spcPct val="0"/>
              </a:spcAft>
              <a:buClrTx/>
              <a:buSzTx/>
              <a:buFontTx/>
              <a:buNone/>
              <a:defRPr/>
            </a:pPr>
            <a:endParaRPr kumimoji="0" lang="en-IN" sz="1800" b="0" i="0" u="none" strike="noStrike" kern="1200" cap="none" spc="0" normalizeH="0" baseline="0" noProof="0">
              <a:ln>
                <a:noFill/>
              </a:ln>
              <a:solidFill>
                <a:schemeClr val="lt1"/>
              </a:solidFill>
              <a:effectLst/>
              <a:uLnTx/>
              <a:uFillTx/>
              <a:latin typeface="+mn-lt"/>
              <a:ea typeface="+mn-ea"/>
              <a:cs typeface="+mn-cs"/>
            </a:endParaRPr>
          </a:p>
        </p:txBody>
      </p:sp>
      <p:sp>
        <p:nvSpPr>
          <p:cNvPr id="7" name="Isosceles Triangle 6"/>
          <p:cNvSpPr/>
          <p:nvPr/>
        </p:nvSpPr>
        <p:spPr>
          <a:xfrm>
            <a:off x="2382838" y="3917950"/>
            <a:ext cx="117475" cy="11588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49580" rtl="0" eaLnBrk="0" fontAlgn="base" latinLnBrk="0" hangingPunct="0">
              <a:lnSpc>
                <a:spcPct val="100000"/>
              </a:lnSpc>
              <a:spcBef>
                <a:spcPct val="0"/>
              </a:spcBef>
              <a:spcAft>
                <a:spcPct val="0"/>
              </a:spcAft>
              <a:buClrTx/>
              <a:buSzTx/>
              <a:buFontTx/>
              <a:buNone/>
              <a:defRPr/>
            </a:pPr>
            <a:endParaRPr kumimoji="0" lang="en-IN" sz="1800" b="0" i="0" u="none" strike="noStrike" kern="1200" cap="none" spc="0" normalizeH="0" baseline="0" noProof="0">
              <a:ln>
                <a:noFill/>
              </a:ln>
              <a:solidFill>
                <a:schemeClr val="lt1"/>
              </a:solidFill>
              <a:effectLst/>
              <a:uLnTx/>
              <a:uFillTx/>
              <a:latin typeface="+mn-lt"/>
              <a:ea typeface="+mn-ea"/>
              <a:cs typeface="+mn-cs"/>
            </a:endParaRPr>
          </a:p>
        </p:txBody>
      </p:sp>
      <p:sp>
        <p:nvSpPr>
          <p:cNvPr id="122888"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122889" name="Slide Number Placeholder 7"/>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Content Placeholder 2"/>
          <p:cNvSpPr>
            <a:spLocks noGrp="1" noRot="1" noChangeAspect="1" noMove="1" noResize="1" noEditPoints="1" noAdjustHandles="1" noChangeArrowheads="1" noChangeShapeType="1" noTextEdit="1"/>
          </p:cNvSpPr>
          <p:nvPr>
            <p:ph idx="1"/>
          </p:nvPr>
        </p:nvSpPr>
        <p:spPr bwMode="auto">
          <a:xfrm>
            <a:off x="2140820" y="1027528"/>
            <a:ext cx="7371457" cy="5773733"/>
          </a:xfrm>
          <a:blipFill rotWithShape="1">
            <a:blip r:embed="rId1"/>
            <a:stretch>
              <a:fillRect l="-1985" t="-1373"/>
            </a:stretch>
          </a:blipFill>
          <a:ln/>
          <a:effectLst/>
          <a:scene3d>
            <a:camera prst="orthographicFront"/>
            <a:lightRig rig="balanced" dir="t"/>
          </a:scene3d>
          <a:sp3d prstMaterial="plastic"/>
        </p:spPr>
        <p:txBody>
          <a:bodyPr vert="horz" wrap="square" lIns="0" tIns="28440" rIns="0" bIns="0" numCol="1" anchor="t" anchorCtr="0" compatLnSpc="1"/>
          <a:lstStyle/>
          <a:p>
            <a:pPr marL="342900" marR="0" lvl="0" indent="-342900" algn="l" defTabSz="449580" rtl="0" eaLnBrk="0" fontAlgn="base" latinLnBrk="0" hangingPunct="0">
              <a:lnSpc>
                <a:spcPct val="93000"/>
              </a:lnSpc>
              <a:spcBef>
                <a:spcPts val="1425"/>
              </a:spcBef>
              <a:spcAft>
                <a:spcPct val="0"/>
              </a:spcAft>
              <a:buClr>
                <a:srgbClr val="000000"/>
              </a:buClr>
              <a:buSzPct val="100000"/>
              <a:buFont typeface="Times New Roman" panose="02020603050405020304" pitchFamily="18" charset="0"/>
              <a:buNone/>
              <a:defRPr/>
            </a:pPr>
            <a:r>
              <a:rPr kumimoji="0" lang="en-US" sz="3200" b="0" i="0" u="none" strike="noStrike" kern="1200" cap="none" spc="0" normalizeH="0" baseline="0" noProof="0">
                <a:ln>
                  <a:noFill/>
                </a:ln>
                <a:noFill/>
                <a:effectLst/>
                <a:uLnTx/>
                <a:uFillTx/>
                <a:latin typeface="+mn-lt"/>
                <a:ea typeface="+mn-ea"/>
                <a:cs typeface="+mn-cs"/>
              </a:rPr>
              <a:t> </a:t>
            </a:r>
            <a:endParaRPr kumimoji="0" lang="en-US" sz="3200" b="0" i="0" u="none" strike="noStrike" kern="1200" cap="none" spc="0" normalizeH="0" baseline="0" noProof="0">
              <a:ln>
                <a:noFill/>
              </a:ln>
              <a:noFill/>
              <a:effectLst/>
              <a:uLnTx/>
              <a:uFillTx/>
              <a:latin typeface="+mn-lt"/>
              <a:ea typeface="+mn-ea"/>
              <a:cs typeface="+mn-cs"/>
            </a:endParaRPr>
          </a:p>
        </p:txBody>
      </p:sp>
      <p:sp>
        <p:nvSpPr>
          <p:cNvPr id="4" name="Isosceles Triangle 3"/>
          <p:cNvSpPr/>
          <p:nvPr/>
        </p:nvSpPr>
        <p:spPr>
          <a:xfrm>
            <a:off x="4895850" y="2352675"/>
            <a:ext cx="173038" cy="206375"/>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49580" rtl="0" eaLnBrk="0" fontAlgn="base" latinLnBrk="0" hangingPunct="0">
              <a:lnSpc>
                <a:spcPct val="100000"/>
              </a:lnSpc>
              <a:spcBef>
                <a:spcPct val="0"/>
              </a:spcBef>
              <a:spcAft>
                <a:spcPct val="0"/>
              </a:spcAft>
              <a:buClrTx/>
              <a:buSzTx/>
              <a:buFontTx/>
              <a:buNone/>
              <a:defRPr/>
            </a:pPr>
            <a:endParaRPr kumimoji="0" lang="en-IN" sz="1800" b="0" i="0" u="none" strike="noStrike" kern="1200" cap="none" spc="0" normalizeH="0" baseline="0" noProof="0">
              <a:ln>
                <a:noFill/>
              </a:ln>
              <a:solidFill>
                <a:schemeClr val="lt1"/>
              </a:solidFill>
              <a:effectLst/>
              <a:uLnTx/>
              <a:uFillTx/>
              <a:latin typeface="+mn-lt"/>
              <a:ea typeface="+mn-ea"/>
              <a:cs typeface="+mn-cs"/>
            </a:endParaRPr>
          </a:p>
        </p:txBody>
      </p:sp>
      <p:sp>
        <p:nvSpPr>
          <p:cNvPr id="5" name="Isosceles Triangle 4"/>
          <p:cNvSpPr/>
          <p:nvPr/>
        </p:nvSpPr>
        <p:spPr>
          <a:xfrm>
            <a:off x="4895850" y="4067175"/>
            <a:ext cx="173038" cy="206375"/>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49580" rtl="0" eaLnBrk="0" fontAlgn="base" latinLnBrk="0" hangingPunct="0">
              <a:lnSpc>
                <a:spcPct val="100000"/>
              </a:lnSpc>
              <a:spcBef>
                <a:spcPct val="0"/>
              </a:spcBef>
              <a:spcAft>
                <a:spcPct val="0"/>
              </a:spcAft>
              <a:buClrTx/>
              <a:buSzTx/>
              <a:buFontTx/>
              <a:buNone/>
              <a:defRPr/>
            </a:pPr>
            <a:endParaRPr kumimoji="0" lang="en-IN" sz="1800" b="0" i="0" u="none" strike="noStrike" kern="1200" cap="none" spc="0" normalizeH="0" baseline="0" noProof="0">
              <a:ln>
                <a:noFill/>
              </a:ln>
              <a:solidFill>
                <a:schemeClr val="lt1"/>
              </a:solidFill>
              <a:effectLst/>
              <a:uLnTx/>
              <a:uFillTx/>
              <a:latin typeface="+mn-lt"/>
              <a:ea typeface="+mn-ea"/>
              <a:cs typeface="+mn-cs"/>
            </a:endParaRPr>
          </a:p>
        </p:txBody>
      </p:sp>
      <p:sp>
        <p:nvSpPr>
          <p:cNvPr id="6" name="Isosceles Triangle 5"/>
          <p:cNvSpPr/>
          <p:nvPr/>
        </p:nvSpPr>
        <p:spPr>
          <a:xfrm>
            <a:off x="3184525" y="4787900"/>
            <a:ext cx="125413" cy="16668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49580" rtl="0" eaLnBrk="0" fontAlgn="base" latinLnBrk="0" hangingPunct="0">
              <a:lnSpc>
                <a:spcPct val="100000"/>
              </a:lnSpc>
              <a:spcBef>
                <a:spcPct val="0"/>
              </a:spcBef>
              <a:spcAft>
                <a:spcPct val="0"/>
              </a:spcAft>
              <a:buClrTx/>
              <a:buSzTx/>
              <a:buFontTx/>
              <a:buNone/>
              <a:defRPr/>
            </a:pPr>
            <a:endParaRPr kumimoji="0" lang="en-IN" sz="1800" b="0" i="0" u="none" strike="noStrike" kern="1200" cap="none" spc="0" normalizeH="0" baseline="0" noProof="0">
              <a:ln>
                <a:noFill/>
              </a:ln>
              <a:solidFill>
                <a:schemeClr val="lt1"/>
              </a:solidFill>
              <a:effectLst/>
              <a:uLnTx/>
              <a:uFillTx/>
              <a:latin typeface="+mn-lt"/>
              <a:ea typeface="+mn-ea"/>
              <a:cs typeface="+mn-cs"/>
            </a:endParaRPr>
          </a:p>
        </p:txBody>
      </p:sp>
      <p:sp>
        <p:nvSpPr>
          <p:cNvPr id="7" name="Isosceles Triangle 6"/>
          <p:cNvSpPr/>
          <p:nvPr/>
        </p:nvSpPr>
        <p:spPr>
          <a:xfrm>
            <a:off x="3122613" y="5435600"/>
            <a:ext cx="123825" cy="16668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49580" rtl="0" eaLnBrk="0" fontAlgn="base" latinLnBrk="0" hangingPunct="0">
              <a:lnSpc>
                <a:spcPct val="100000"/>
              </a:lnSpc>
              <a:spcBef>
                <a:spcPct val="0"/>
              </a:spcBef>
              <a:spcAft>
                <a:spcPct val="0"/>
              </a:spcAft>
              <a:buClrTx/>
              <a:buSzTx/>
              <a:buFontTx/>
              <a:buNone/>
              <a:defRPr/>
            </a:pPr>
            <a:endParaRPr kumimoji="0" lang="en-IN" sz="1800" b="0" i="0" u="none" strike="noStrike" kern="1200" cap="none" spc="0" normalizeH="0" baseline="0" noProof="0">
              <a:ln>
                <a:noFill/>
              </a:ln>
              <a:solidFill>
                <a:schemeClr val="lt1"/>
              </a:solidFill>
              <a:effectLst/>
              <a:uLnTx/>
              <a:uFillTx/>
              <a:latin typeface="+mn-lt"/>
              <a:ea typeface="+mn-ea"/>
              <a:cs typeface="+mn-cs"/>
            </a:endParaRPr>
          </a:p>
        </p:txBody>
      </p:sp>
      <p:sp>
        <p:nvSpPr>
          <p:cNvPr id="123911"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123912" name="Slide Number Placeholder 7"/>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Content Placeholder 2"/>
          <p:cNvSpPr>
            <a:spLocks noGrp="1" noRot="1" noChangeAspect="1" noMove="1" noResize="1" noEditPoints="1" noAdjustHandles="1" noChangeArrowheads="1" noChangeShapeType="1" noTextEdit="1"/>
          </p:cNvSpPr>
          <p:nvPr>
            <p:ph idx="1"/>
          </p:nvPr>
        </p:nvSpPr>
        <p:spPr bwMode="auto">
          <a:xfrm>
            <a:off x="3090249" y="828356"/>
            <a:ext cx="5933030" cy="5111739"/>
          </a:xfrm>
          <a:blipFill rotWithShape="1">
            <a:blip r:embed="rId1"/>
            <a:stretch>
              <a:fillRect l="-2672" t="-1313"/>
            </a:stretch>
          </a:blipFill>
          <a:ln/>
          <a:effectLst/>
          <a:scene3d>
            <a:camera prst="orthographicFront"/>
            <a:lightRig rig="balanced" dir="t"/>
          </a:scene3d>
          <a:sp3d prstMaterial="plastic"/>
        </p:spPr>
        <p:txBody>
          <a:bodyPr vert="horz" wrap="square" lIns="0" tIns="28440" rIns="0" bIns="0" numCol="1" anchor="t" anchorCtr="0" compatLnSpc="1"/>
          <a:lstStyle/>
          <a:p>
            <a:pPr marL="342900" marR="0" lvl="0" indent="-342900" algn="l" defTabSz="449580" rtl="0" eaLnBrk="0" fontAlgn="base" latinLnBrk="0" hangingPunct="0">
              <a:lnSpc>
                <a:spcPct val="93000"/>
              </a:lnSpc>
              <a:spcBef>
                <a:spcPts val="1425"/>
              </a:spcBef>
              <a:spcAft>
                <a:spcPct val="0"/>
              </a:spcAft>
              <a:buClr>
                <a:srgbClr val="000000"/>
              </a:buClr>
              <a:buSzPct val="100000"/>
              <a:buFont typeface="Times New Roman" panose="02020603050405020304" pitchFamily="18" charset="0"/>
              <a:buNone/>
              <a:defRPr/>
            </a:pPr>
            <a:r>
              <a:rPr kumimoji="0" lang="en-US" sz="3200" b="0" i="0" u="none" strike="noStrike" kern="1200" cap="none" spc="0" normalizeH="0" baseline="0" noProof="0">
                <a:ln>
                  <a:noFill/>
                </a:ln>
                <a:noFill/>
                <a:effectLst/>
                <a:uLnTx/>
                <a:uFillTx/>
                <a:latin typeface="+mn-lt"/>
                <a:ea typeface="+mn-ea"/>
                <a:cs typeface="+mn-cs"/>
              </a:rPr>
              <a:t> </a:t>
            </a:r>
            <a:endParaRPr kumimoji="0" lang="en-US" sz="3200" b="0" i="0" u="none" strike="noStrike" kern="1200" cap="none" spc="0" normalizeH="0" baseline="0" noProof="0">
              <a:ln>
                <a:noFill/>
              </a:ln>
              <a:noFill/>
              <a:effectLst/>
              <a:uLnTx/>
              <a:uFillTx/>
              <a:latin typeface="+mn-lt"/>
              <a:ea typeface="+mn-ea"/>
              <a:cs typeface="+mn-cs"/>
            </a:endParaRPr>
          </a:p>
        </p:txBody>
      </p:sp>
      <p:cxnSp>
        <p:nvCxnSpPr>
          <p:cNvPr id="5" name="Straight Connector 4"/>
          <p:cNvCxnSpPr/>
          <p:nvPr/>
        </p:nvCxnSpPr>
        <p:spPr>
          <a:xfrm>
            <a:off x="4464050" y="3635375"/>
            <a:ext cx="242252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437063" y="1012825"/>
            <a:ext cx="0" cy="262255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4437063" y="1560513"/>
            <a:ext cx="1878013" cy="2074863"/>
          </a:xfrm>
          <a:prstGeom prst="line">
            <a:avLst/>
          </a:prstGeom>
        </p:spPr>
        <p:style>
          <a:lnRef idx="1">
            <a:schemeClr val="accent1"/>
          </a:lnRef>
          <a:fillRef idx="0">
            <a:schemeClr val="accent1"/>
          </a:fillRef>
          <a:effectRef idx="0">
            <a:schemeClr val="accent1"/>
          </a:effectRef>
          <a:fontRef idx="minor">
            <a:schemeClr val="tx1"/>
          </a:fontRef>
        </p:style>
      </p:cxnSp>
      <p:sp>
        <p:nvSpPr>
          <p:cNvPr id="20" name="Isosceles Triangle 19"/>
          <p:cNvSpPr/>
          <p:nvPr/>
        </p:nvSpPr>
        <p:spPr>
          <a:xfrm>
            <a:off x="4752975" y="4789488"/>
            <a:ext cx="227013" cy="214313"/>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49580" rtl="0" eaLnBrk="0" fontAlgn="base" latinLnBrk="0" hangingPunct="0">
              <a:lnSpc>
                <a:spcPct val="100000"/>
              </a:lnSpc>
              <a:spcBef>
                <a:spcPct val="0"/>
              </a:spcBef>
              <a:spcAft>
                <a:spcPct val="0"/>
              </a:spcAft>
              <a:buClrTx/>
              <a:buSzTx/>
              <a:buFontTx/>
              <a:buNone/>
              <a:defRPr/>
            </a:pPr>
            <a:endParaRPr kumimoji="0" lang="en-IN" sz="1800" b="0" i="0" u="none" strike="noStrike" kern="1200" cap="none" spc="0" normalizeH="0" baseline="0" noProof="0">
              <a:ln>
                <a:noFill/>
              </a:ln>
              <a:solidFill>
                <a:schemeClr val="lt1"/>
              </a:solidFill>
              <a:effectLst/>
              <a:uLnTx/>
              <a:uFillTx/>
              <a:latin typeface="+mn-lt"/>
              <a:ea typeface="+mn-ea"/>
              <a:cs typeface="+mn-cs"/>
            </a:endParaRPr>
          </a:p>
        </p:txBody>
      </p:sp>
      <p:sp>
        <p:nvSpPr>
          <p:cNvPr id="124935"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124936" name="Slide Number Placeholder 3"/>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Content Placeholder 2"/>
          <p:cNvSpPr>
            <a:spLocks noGrp="1" noRot="1" noChangeAspect="1" noMove="1" noResize="1" noEditPoints="1" noAdjustHandles="1" noChangeArrowheads="1" noChangeShapeType="1" noTextEdit="1"/>
          </p:cNvSpPr>
          <p:nvPr>
            <p:ph idx="1"/>
          </p:nvPr>
        </p:nvSpPr>
        <p:spPr bwMode="auto">
          <a:xfrm>
            <a:off x="2250924" y="1511072"/>
            <a:ext cx="7371458" cy="6299008"/>
          </a:xfrm>
          <a:blipFill rotWithShape="1">
            <a:blip r:embed="rId1"/>
            <a:stretch>
              <a:fillRect l="-2068" t="-2033"/>
            </a:stretch>
          </a:blipFill>
          <a:ln/>
          <a:effectLst/>
          <a:scene3d>
            <a:camera prst="orthographicFront"/>
            <a:lightRig rig="balanced" dir="t"/>
          </a:scene3d>
          <a:sp3d prstMaterial="plastic"/>
        </p:spPr>
        <p:txBody>
          <a:bodyPr vert="horz" wrap="square" lIns="0" tIns="28440" rIns="0" bIns="0" numCol="1" anchor="t" anchorCtr="0" compatLnSpc="1"/>
          <a:lstStyle/>
          <a:p>
            <a:pPr marL="342900" marR="0" lvl="0" indent="-342900" algn="l" defTabSz="449580" rtl="0" eaLnBrk="0" fontAlgn="base" latinLnBrk="0" hangingPunct="0">
              <a:lnSpc>
                <a:spcPct val="93000"/>
              </a:lnSpc>
              <a:spcBef>
                <a:spcPts val="1425"/>
              </a:spcBef>
              <a:spcAft>
                <a:spcPct val="0"/>
              </a:spcAft>
              <a:buClr>
                <a:srgbClr val="000000"/>
              </a:buClr>
              <a:buSzPct val="100000"/>
              <a:buFont typeface="Times New Roman" panose="02020603050405020304" pitchFamily="18" charset="0"/>
              <a:buNone/>
              <a:defRPr/>
            </a:pPr>
            <a:r>
              <a:rPr kumimoji="0" lang="en-US" sz="3200" b="0" i="0" u="none" strike="noStrike" kern="1200" cap="none" spc="0" normalizeH="0" baseline="0" noProof="0">
                <a:ln>
                  <a:noFill/>
                </a:ln>
                <a:noFill/>
                <a:effectLst/>
                <a:uLnTx/>
                <a:uFillTx/>
                <a:latin typeface="+mn-lt"/>
                <a:ea typeface="+mn-ea"/>
                <a:cs typeface="+mn-cs"/>
              </a:rPr>
              <a:t> </a:t>
            </a:r>
            <a:endParaRPr kumimoji="0" lang="en-US" sz="3200" b="0" i="0" u="none" strike="noStrike" kern="1200" cap="none" spc="0" normalizeH="0" baseline="0" noProof="0">
              <a:ln>
                <a:noFill/>
              </a:ln>
              <a:noFill/>
              <a:effectLst/>
              <a:uLnTx/>
              <a:uFillTx/>
              <a:latin typeface="+mn-lt"/>
              <a:ea typeface="+mn-ea"/>
              <a:cs typeface="+mn-cs"/>
            </a:endParaRPr>
          </a:p>
        </p:txBody>
      </p:sp>
      <p:cxnSp>
        <p:nvCxnSpPr>
          <p:cNvPr id="5" name="Straight Connector 4"/>
          <p:cNvCxnSpPr/>
          <p:nvPr/>
        </p:nvCxnSpPr>
        <p:spPr>
          <a:xfrm>
            <a:off x="3219450" y="2955925"/>
            <a:ext cx="2717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398838" y="2243138"/>
            <a:ext cx="0" cy="1849438"/>
          </a:xfrm>
          <a:prstGeom prst="line">
            <a:avLst/>
          </a:prstGeom>
        </p:spPr>
        <p:style>
          <a:lnRef idx="1">
            <a:schemeClr val="accent1"/>
          </a:lnRef>
          <a:fillRef idx="0">
            <a:schemeClr val="accent1"/>
          </a:fillRef>
          <a:effectRef idx="0">
            <a:schemeClr val="accent1"/>
          </a:effectRef>
          <a:fontRef idx="minor">
            <a:schemeClr val="tx1"/>
          </a:fontRef>
        </p:style>
      </p:cxnSp>
      <p:sp>
        <p:nvSpPr>
          <p:cNvPr id="19" name="Freeform: Shape 18"/>
          <p:cNvSpPr/>
          <p:nvPr/>
        </p:nvSpPr>
        <p:spPr>
          <a:xfrm>
            <a:off x="3398838" y="2243138"/>
            <a:ext cx="2370138" cy="1423988"/>
          </a:xfrm>
          <a:custGeom>
            <a:avLst/>
            <a:gdLst>
              <a:gd name="connsiteX0" fmla="*/ 0 w 2867488"/>
              <a:gd name="connsiteY0" fmla="*/ 66617 h 1291850"/>
              <a:gd name="connsiteX1" fmla="*/ 479395 w 2867488"/>
              <a:gd name="connsiteY1" fmla="*/ 741320 h 1291850"/>
              <a:gd name="connsiteX2" fmla="*/ 914400 w 2867488"/>
              <a:gd name="connsiteY2" fmla="*/ 1291736 h 1291850"/>
              <a:gd name="connsiteX3" fmla="*/ 1358284 w 2867488"/>
              <a:gd name="connsiteY3" fmla="*/ 696932 h 1291850"/>
              <a:gd name="connsiteX4" fmla="*/ 1358284 w 2867488"/>
              <a:gd name="connsiteY4" fmla="*/ 696932 h 1291850"/>
              <a:gd name="connsiteX5" fmla="*/ 1606859 w 2867488"/>
              <a:gd name="connsiteY5" fmla="*/ 75495 h 1291850"/>
              <a:gd name="connsiteX6" fmla="*/ 1873189 w 2867488"/>
              <a:gd name="connsiteY6" fmla="*/ 84372 h 1291850"/>
              <a:gd name="connsiteX7" fmla="*/ 2121764 w 2867488"/>
              <a:gd name="connsiteY7" fmla="*/ 741320 h 1291850"/>
              <a:gd name="connsiteX8" fmla="*/ 2396971 w 2867488"/>
              <a:gd name="connsiteY8" fmla="*/ 1256225 h 1291850"/>
              <a:gd name="connsiteX9" fmla="*/ 2867488 w 2867488"/>
              <a:gd name="connsiteY9" fmla="*/ 679176 h 1291850"/>
              <a:gd name="connsiteX10" fmla="*/ 2867488 w 2867488"/>
              <a:gd name="connsiteY10" fmla="*/ 679176 h 1291850"/>
              <a:gd name="connsiteX11" fmla="*/ 2867488 w 2867488"/>
              <a:gd name="connsiteY11" fmla="*/ 679176 h 1291850"/>
              <a:gd name="connsiteX12" fmla="*/ 2867488 w 2867488"/>
              <a:gd name="connsiteY12" fmla="*/ 679176 h 1291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67488" h="1291850">
                <a:moveTo>
                  <a:pt x="0" y="66617"/>
                </a:moveTo>
                <a:cubicBezTo>
                  <a:pt x="163497" y="301875"/>
                  <a:pt x="326995" y="537134"/>
                  <a:pt x="479395" y="741320"/>
                </a:cubicBezTo>
                <a:cubicBezTo>
                  <a:pt x="631795" y="945506"/>
                  <a:pt x="767919" y="1299134"/>
                  <a:pt x="914400" y="1291736"/>
                </a:cubicBezTo>
                <a:cubicBezTo>
                  <a:pt x="1060881" y="1284338"/>
                  <a:pt x="1358284" y="696932"/>
                  <a:pt x="1358284" y="696932"/>
                </a:cubicBezTo>
                <a:lnTo>
                  <a:pt x="1358284" y="696932"/>
                </a:lnTo>
                <a:cubicBezTo>
                  <a:pt x="1399713" y="593359"/>
                  <a:pt x="1521042" y="177588"/>
                  <a:pt x="1606859" y="75495"/>
                </a:cubicBezTo>
                <a:cubicBezTo>
                  <a:pt x="1692677" y="-26598"/>
                  <a:pt x="1787372" y="-26599"/>
                  <a:pt x="1873189" y="84372"/>
                </a:cubicBezTo>
                <a:cubicBezTo>
                  <a:pt x="1959007" y="195343"/>
                  <a:pt x="2034467" y="546011"/>
                  <a:pt x="2121764" y="741320"/>
                </a:cubicBezTo>
                <a:cubicBezTo>
                  <a:pt x="2209061" y="936629"/>
                  <a:pt x="2272684" y="1266582"/>
                  <a:pt x="2396971" y="1256225"/>
                </a:cubicBezTo>
                <a:cubicBezTo>
                  <a:pt x="2521258" y="1245868"/>
                  <a:pt x="2867488" y="679176"/>
                  <a:pt x="2867488" y="679176"/>
                </a:cubicBezTo>
                <a:lnTo>
                  <a:pt x="2867488" y="679176"/>
                </a:lnTo>
                <a:lnTo>
                  <a:pt x="2867488" y="679176"/>
                </a:lnTo>
                <a:lnTo>
                  <a:pt x="2867488" y="679176"/>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49580" rtl="0" eaLnBrk="0" fontAlgn="base" latinLnBrk="0" hangingPunct="0">
              <a:lnSpc>
                <a:spcPct val="100000"/>
              </a:lnSpc>
              <a:spcBef>
                <a:spcPct val="0"/>
              </a:spcBef>
              <a:spcAft>
                <a:spcPct val="0"/>
              </a:spcAft>
              <a:buClrTx/>
              <a:buSzTx/>
              <a:buFontTx/>
              <a:buNone/>
              <a:defRPr/>
            </a:pPr>
            <a:endParaRPr kumimoji="0" lang="en-IN" sz="1800" b="0" i="0" u="none" strike="noStrike" kern="1200" cap="none" spc="0" normalizeH="0" baseline="0" noProof="0">
              <a:ln>
                <a:noFill/>
              </a:ln>
              <a:solidFill>
                <a:schemeClr val="lt1"/>
              </a:solidFill>
              <a:effectLst/>
              <a:uLnTx/>
              <a:uFillTx/>
              <a:latin typeface="+mn-lt"/>
              <a:ea typeface="+mn-ea"/>
              <a:cs typeface="+mn-cs"/>
            </a:endParaRPr>
          </a:p>
        </p:txBody>
      </p:sp>
      <p:sp>
        <p:nvSpPr>
          <p:cNvPr id="34" name="Isosceles Triangle 33"/>
          <p:cNvSpPr/>
          <p:nvPr/>
        </p:nvSpPr>
        <p:spPr>
          <a:xfrm>
            <a:off x="3119438" y="6229350"/>
            <a:ext cx="279400" cy="19685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49580" rtl="0" eaLnBrk="0" fontAlgn="base" latinLnBrk="0" hangingPunct="0">
              <a:lnSpc>
                <a:spcPct val="100000"/>
              </a:lnSpc>
              <a:spcBef>
                <a:spcPct val="0"/>
              </a:spcBef>
              <a:spcAft>
                <a:spcPct val="0"/>
              </a:spcAft>
              <a:buClrTx/>
              <a:buSzTx/>
              <a:buFontTx/>
              <a:buNone/>
              <a:defRPr/>
            </a:pPr>
            <a:endParaRPr kumimoji="0" lang="en-IN" sz="1800" b="0" i="0" u="none" strike="noStrike" kern="1200" cap="none" spc="0" normalizeH="0" baseline="0" noProof="0">
              <a:ln>
                <a:noFill/>
              </a:ln>
              <a:solidFill>
                <a:schemeClr val="lt1"/>
              </a:solidFill>
              <a:effectLst/>
              <a:uLnTx/>
              <a:uFillTx/>
              <a:latin typeface="+mn-lt"/>
              <a:ea typeface="+mn-ea"/>
              <a:cs typeface="+mn-cs"/>
            </a:endParaRPr>
          </a:p>
        </p:txBody>
      </p:sp>
      <p:sp>
        <p:nvSpPr>
          <p:cNvPr id="125959"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125960" name="Slide Number Placeholder 3"/>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6978" name="Title 1"/>
          <p:cNvSpPr>
            <a:spLocks noGrp="1"/>
          </p:cNvSpPr>
          <p:nvPr>
            <p:ph type="title"/>
          </p:nvPr>
        </p:nvSpPr>
        <p:spPr>
          <a:ln/>
        </p:spPr>
        <p:txBody>
          <a:bodyPr vert="horz" wrap="square" lIns="0" tIns="0" rIns="0" bIns="0" anchor="ctr"/>
          <a:p>
            <a:r>
              <a:rPr lang="en-AU" altLang="en-US" b="1" dirty="0">
                <a:solidFill>
                  <a:schemeClr val="tx1"/>
                </a:solidFill>
                <a:latin typeface="Times New Roman" panose="02020603050405020304" pitchFamily="18" charset="0"/>
                <a:cs typeface="Times New Roman" panose="02020603050405020304" pitchFamily="18" charset="0"/>
              </a:rPr>
              <a:t>PROBLEMS</a:t>
            </a:r>
            <a:endParaRPr lang="en-AU" altLang="en-US" b="1" dirty="0">
              <a:solidFill>
                <a:schemeClr val="tx1"/>
              </a:solidFill>
              <a:latin typeface="Times New Roman" panose="02020603050405020304" pitchFamily="18" charset="0"/>
              <a:ea typeface="Times New Roman" panose="02020603050405020304" pitchFamily="18" charset="0"/>
            </a:endParaRPr>
          </a:p>
        </p:txBody>
      </p:sp>
      <p:sp>
        <p:nvSpPr>
          <p:cNvPr id="126979" name="Content Placeholder 2"/>
          <p:cNvSpPr>
            <a:spLocks noGrp="1"/>
          </p:cNvSpPr>
          <p:nvPr>
            <p:ph idx="1"/>
          </p:nvPr>
        </p:nvSpPr>
        <p:spPr>
          <a:xfrm>
            <a:off x="2160588" y="1768475"/>
            <a:ext cx="7408862" cy="5106988"/>
          </a:xfrm>
          <a:ln/>
        </p:spPr>
        <p:txBody>
          <a:bodyPr vert="horz" wrap="square" lIns="0" tIns="28440" rIns="0" bIns="0" anchor="t"/>
          <a:p>
            <a:pPr marL="0" indent="0"/>
            <a:r>
              <a:rPr lang="en-AU" altLang="en-US" sz="2400" b="1" dirty="0">
                <a:latin typeface="Times New Roman" panose="02020603050405020304" pitchFamily="18" charset="0"/>
                <a:cs typeface="Times New Roman" panose="02020603050405020304" pitchFamily="18" charset="0"/>
              </a:rPr>
              <a:t>Q1</a:t>
            </a:r>
            <a:r>
              <a:rPr lang="en-AU" altLang="en-US" dirty="0">
                <a:latin typeface="Times New Roman" panose="02020603050405020304" pitchFamily="18" charset="0"/>
                <a:cs typeface="Times New Roman" panose="02020603050405020304" pitchFamily="18" charset="0"/>
              </a:rPr>
              <a:t>. </a:t>
            </a:r>
            <a:r>
              <a:rPr lang="en-AU" altLang="en-US" sz="2400" dirty="0">
                <a:latin typeface="Times New Roman" panose="02020603050405020304" pitchFamily="18" charset="0"/>
                <a:cs typeface="Times New Roman" panose="02020603050405020304" pitchFamily="18" charset="0"/>
              </a:rPr>
              <a:t>The i/p to the delta modulator is m(t)=5t and sampling rate is 5000 samples/sec. Determine the step size.</a:t>
            </a:r>
            <a:endParaRPr lang="en-AU" altLang="en-US" sz="2400" dirty="0">
              <a:latin typeface="Times New Roman" panose="02020603050405020304" pitchFamily="18" charset="0"/>
              <a:cs typeface="Times New Roman" panose="02020603050405020304" pitchFamily="18" charset="0"/>
            </a:endParaRPr>
          </a:p>
          <a:p>
            <a:pPr marL="0" indent="0"/>
            <a:r>
              <a:rPr lang="en-AU" altLang="en-US" sz="2400" dirty="0">
                <a:latin typeface="Times New Roman" panose="02020603050405020304" pitchFamily="18" charset="0"/>
                <a:cs typeface="Times New Roman" panose="02020603050405020304" pitchFamily="18" charset="0"/>
              </a:rPr>
              <a:t>Ans- Here, m(t)=5t. So, dm(t)/dt=5.</a:t>
            </a:r>
            <a:endParaRPr lang="en-AU" altLang="en-US" sz="2400" dirty="0">
              <a:latin typeface="Times New Roman" panose="02020603050405020304" pitchFamily="18" charset="0"/>
              <a:cs typeface="Times New Roman" panose="02020603050405020304" pitchFamily="18" charset="0"/>
            </a:endParaRPr>
          </a:p>
          <a:p>
            <a:pPr marL="0" indent="0"/>
            <a:r>
              <a:rPr lang="en-AU" altLang="en-US" sz="2400" dirty="0">
                <a:latin typeface="Times New Roman" panose="02020603050405020304" pitchFamily="18" charset="0"/>
                <a:cs typeface="Times New Roman" panose="02020603050405020304" pitchFamily="18" charset="0"/>
              </a:rPr>
              <a:t>Step size=5/5000=5mV.</a:t>
            </a:r>
            <a:endParaRPr lang="en-AU" altLang="en-US" sz="2400" dirty="0">
              <a:latin typeface="Times New Roman" panose="02020603050405020304" pitchFamily="18" charset="0"/>
              <a:cs typeface="Times New Roman" panose="02020603050405020304" pitchFamily="18" charset="0"/>
            </a:endParaRPr>
          </a:p>
          <a:p>
            <a:pPr marL="0" indent="0"/>
            <a:r>
              <a:rPr lang="en-AU" altLang="en-US" sz="2400" b="1" dirty="0">
                <a:latin typeface="Times New Roman" panose="02020603050405020304" pitchFamily="18" charset="0"/>
                <a:cs typeface="Times New Roman" panose="02020603050405020304" pitchFamily="18" charset="0"/>
              </a:rPr>
              <a:t>Q2. </a:t>
            </a:r>
            <a:r>
              <a:rPr lang="en-AU" altLang="en-US" sz="2400" dirty="0">
                <a:latin typeface="Times New Roman" panose="02020603050405020304" pitchFamily="18" charset="0"/>
                <a:cs typeface="Times New Roman" panose="02020603050405020304" pitchFamily="18" charset="0"/>
              </a:rPr>
              <a:t>The i/p to the delta modulator is m(t)=5cos2</a:t>
            </a:r>
            <a:r>
              <a:rPr lang="el-GR" altLang="en-US" sz="2400" dirty="0">
                <a:latin typeface="Times New Roman" panose="02020603050405020304" pitchFamily="18" charset="0"/>
                <a:cs typeface="Times New Roman" panose="02020603050405020304" pitchFamily="18" charset="0"/>
              </a:rPr>
              <a:t>π</a:t>
            </a:r>
            <a:r>
              <a:rPr lang="en-AU" altLang="en-US" sz="2400" dirty="0">
                <a:latin typeface="Times New Roman" panose="02020603050405020304" pitchFamily="18" charset="0"/>
                <a:cs typeface="Times New Roman" panose="02020603050405020304" pitchFamily="18" charset="0"/>
              </a:rPr>
              <a:t>1000t and the pulse rate is 56000 pulses/sec. Determine the step size.</a:t>
            </a:r>
            <a:endParaRPr lang="en-AU" altLang="en-US" sz="2400" dirty="0">
              <a:latin typeface="Times New Roman" panose="02020603050405020304" pitchFamily="18" charset="0"/>
              <a:cs typeface="Times New Roman" panose="02020603050405020304" pitchFamily="18" charset="0"/>
            </a:endParaRPr>
          </a:p>
          <a:p>
            <a:pPr marL="0" indent="0"/>
            <a:r>
              <a:rPr lang="en-AU" altLang="en-US" sz="2400" dirty="0">
                <a:latin typeface="Times New Roman" panose="02020603050405020304" pitchFamily="18" charset="0"/>
                <a:cs typeface="Times New Roman" panose="02020603050405020304" pitchFamily="18" charset="0"/>
              </a:rPr>
              <a:t>Ans- Here A</a:t>
            </a:r>
            <a:r>
              <a:rPr lang="en-AU" altLang="en-US" sz="2400" baseline="-25000" dirty="0">
                <a:latin typeface="Times New Roman" panose="02020603050405020304" pitchFamily="18" charset="0"/>
                <a:cs typeface="Times New Roman" panose="02020603050405020304" pitchFamily="18" charset="0"/>
              </a:rPr>
              <a:t>m</a:t>
            </a:r>
            <a:r>
              <a:rPr lang="en-AU" altLang="en-US" sz="2400" dirty="0">
                <a:latin typeface="Times New Roman" panose="02020603050405020304" pitchFamily="18" charset="0"/>
                <a:cs typeface="Times New Roman" panose="02020603050405020304" pitchFamily="18" charset="0"/>
              </a:rPr>
              <a:t>=5 V, f</a:t>
            </a:r>
            <a:r>
              <a:rPr lang="en-AU" altLang="en-US" sz="2400" baseline="-25000" dirty="0">
                <a:latin typeface="Times New Roman" panose="02020603050405020304" pitchFamily="18" charset="0"/>
                <a:cs typeface="Times New Roman" panose="02020603050405020304" pitchFamily="18" charset="0"/>
              </a:rPr>
              <a:t>m</a:t>
            </a:r>
            <a:r>
              <a:rPr lang="en-AU" altLang="en-US" sz="2400" dirty="0">
                <a:latin typeface="Times New Roman" panose="02020603050405020304" pitchFamily="18" charset="0"/>
                <a:cs typeface="Times New Roman" panose="02020603050405020304" pitchFamily="18" charset="0"/>
              </a:rPr>
              <a:t>=1000, pulse rate=bit rate=sampling rate=56000.</a:t>
            </a:r>
            <a:endParaRPr lang="en-AU" altLang="en-US" sz="2400" dirty="0">
              <a:latin typeface="Times New Roman" panose="02020603050405020304" pitchFamily="18" charset="0"/>
              <a:cs typeface="Times New Roman" panose="02020603050405020304" pitchFamily="18" charset="0"/>
            </a:endParaRPr>
          </a:p>
          <a:p>
            <a:pPr marL="0" indent="0"/>
            <a:r>
              <a:rPr lang="en-AU" altLang="en-US" sz="2400" dirty="0">
                <a:latin typeface="Times New Roman" panose="02020603050405020304" pitchFamily="18" charset="0"/>
                <a:cs typeface="Times New Roman" panose="02020603050405020304" pitchFamily="18" charset="0"/>
              </a:rPr>
              <a:t>Step size=                                V (volt).                           </a:t>
            </a:r>
            <a:endParaRPr lang="en-AU" altLang="en-US" sz="2400" dirty="0">
              <a:latin typeface="Times New Roman" panose="02020603050405020304" pitchFamily="18" charset="0"/>
              <a:ea typeface="Times New Roman" panose="02020603050405020304" pitchFamily="18" charset="0"/>
            </a:endParaRPr>
          </a:p>
        </p:txBody>
      </p:sp>
      <p:sp>
        <p:nvSpPr>
          <p:cNvPr id="5" name="Rectangle 4"/>
          <p:cNvSpPr>
            <a:spLocks noRot="1" noChangeAspect="1" noMove="1" noResize="1" noEditPoints="1" noAdjustHandles="1" noChangeArrowheads="1" noChangeShapeType="1" noTextEdit="1"/>
          </p:cNvSpPr>
          <p:nvPr/>
        </p:nvSpPr>
        <p:spPr>
          <a:xfrm>
            <a:off x="3457057" y="5292005"/>
            <a:ext cx="2226892" cy="618374"/>
          </a:xfrm>
          <a:prstGeom prst="rect">
            <a:avLst/>
          </a:prstGeom>
          <a:blipFill rotWithShape="1">
            <a:blip r:embed="rId1"/>
            <a:stretch>
              <a:fillRect/>
            </a:stretch>
          </a:blipFill>
        </p:spPr>
        <p:txBody>
          <a:bodyPr/>
          <a:lstStyle/>
          <a:p>
            <a:pPr marL="0" marR="0" lvl="0" indent="0" algn="l" defTabSz="449580" rtl="0" eaLnBrk="0" fontAlgn="base" latinLnBrk="0" hangingPunct="0">
              <a:lnSpc>
                <a:spcPct val="100000"/>
              </a:lnSpc>
              <a:spcBef>
                <a:spcPct val="0"/>
              </a:spcBef>
              <a:spcAft>
                <a:spcPct val="0"/>
              </a:spcAft>
              <a:buClrTx/>
              <a:buSzTx/>
              <a:buFontTx/>
              <a:buNone/>
              <a:defRPr/>
            </a:pPr>
            <a:r>
              <a:rPr kumimoji="0" lang="en-US" sz="1800" b="0" i="0" u="none" strike="noStrike" kern="1200" cap="none" spc="0" normalizeH="0" baseline="0" noProof="0">
                <a:ln>
                  <a:noFill/>
                </a:ln>
                <a:noFill/>
                <a:effectLst/>
                <a:uLnTx/>
                <a:uFillTx/>
                <a:latin typeface="Arial" panose="020B0604020202020204" pitchFamily="34" charset="0"/>
                <a:ea typeface="+mn-ea"/>
                <a:cs typeface="Noto Sans CJK SC Regular" charset="0"/>
              </a:rPr>
              <a:t> </a:t>
            </a:r>
            <a:endParaRPr kumimoji="0" lang="en-US" sz="1800" b="0" i="0" u="none" strike="noStrike" kern="1200" cap="none" spc="0" normalizeH="0" baseline="0" noProof="0">
              <a:ln>
                <a:noFill/>
              </a:ln>
              <a:noFill/>
              <a:effectLst/>
              <a:uLnTx/>
              <a:uFillTx/>
              <a:latin typeface="Arial" panose="020B0604020202020204" pitchFamily="34" charset="0"/>
              <a:ea typeface="+mn-ea"/>
              <a:cs typeface="Noto Sans CJK SC Regular" charset="0"/>
            </a:endParaRPr>
          </a:p>
        </p:txBody>
      </p:sp>
      <p:sp>
        <p:nvSpPr>
          <p:cNvPr id="126981" name="Footer Placeholder 3"/>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126982" name="Slide Number Placeholder 5"/>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Content Placeholder 2"/>
          <p:cNvSpPr>
            <a:spLocks noGrp="1"/>
          </p:cNvSpPr>
          <p:nvPr>
            <p:ph idx="1"/>
          </p:nvPr>
        </p:nvSpPr>
        <p:spPr>
          <a:xfrm>
            <a:off x="2160588" y="395288"/>
            <a:ext cx="7110413" cy="5724525"/>
          </a:xfrm>
        </p:spPr>
        <p:txBody>
          <a:bodyPr vert="horz" wrap="square" lIns="0" tIns="28440" rIns="0" bIns="0" numCol="1" anchor="t" anchorCtr="0" compatLnSpc="1"/>
          <a:lstStyle/>
          <a:p>
            <a:pPr marL="0" marR="0" lvl="0" indent="0" algn="l" defTabSz="449580" rtl="0" eaLnBrk="0" fontAlgn="base" latinLnBrk="0" hangingPunct="0">
              <a:lnSpc>
                <a:spcPct val="93000"/>
              </a:lnSpc>
              <a:spcBef>
                <a:spcPts val="1425"/>
              </a:spcBef>
              <a:spcAft>
                <a:spcPct val="0"/>
              </a:spcAft>
              <a:buClr>
                <a:srgbClr val="000000"/>
              </a:buClr>
              <a:buSzPct val="100000"/>
              <a:buFont typeface="Times New Roman" panose="02020603050405020304" pitchFamily="18" charset="0"/>
              <a:buNone/>
              <a:defRPr/>
            </a:pPr>
            <a:r>
              <a:rPr kumimoji="0" lang="en-IN" sz="3600" b="0" i="0" u="none" strike="noStrike" kern="1200" cap="none" spc="0" normalizeH="0" baseline="0" noProof="0" dirty="0">
                <a:ln>
                  <a:noFill/>
                </a:ln>
                <a:solidFill>
                  <a:srgbClr val="000000"/>
                </a:solidFill>
                <a:effectLst/>
                <a:uLnTx/>
                <a:uFillTx/>
                <a:latin typeface="+mn-lt"/>
                <a:ea typeface="+mn-ea"/>
                <a:cs typeface="+mn-cs"/>
              </a:rPr>
              <a:t>ADM </a:t>
            </a:r>
            <a:r>
              <a:rPr kumimoji="0" lang="en-IN" sz="3200" b="0" i="0" u="none" strike="noStrike" kern="1200" cap="none" spc="0" normalizeH="0" baseline="0" noProof="0" dirty="0">
                <a:ln>
                  <a:noFill/>
                </a:ln>
                <a:solidFill>
                  <a:srgbClr val="000000"/>
                </a:solidFill>
                <a:effectLst/>
                <a:uLnTx/>
                <a:uFillTx/>
                <a:latin typeface="+mn-lt"/>
                <a:ea typeface="+mn-ea"/>
                <a:cs typeface="+mn-cs"/>
              </a:rPr>
              <a:t>:</a:t>
            </a:r>
            <a:endParaRPr kumimoji="0" lang="en-IN" sz="3200" b="0" i="0" u="none" strike="noStrike" kern="1200" cap="none" spc="0" normalizeH="0" baseline="0" noProof="0" dirty="0">
              <a:ln>
                <a:noFill/>
              </a:ln>
              <a:solidFill>
                <a:srgbClr val="000000"/>
              </a:solidFill>
              <a:effectLst/>
              <a:uLnTx/>
              <a:uFillTx/>
              <a:latin typeface="+mn-lt"/>
              <a:ea typeface="+mn-ea"/>
              <a:cs typeface="+mn-cs"/>
            </a:endParaRPr>
          </a:p>
          <a:p>
            <a:pPr marL="457200" marR="0" lvl="0" indent="-457200" algn="just" defTabSz="449580" rtl="0" eaLnBrk="0" fontAlgn="base" latinLnBrk="0" hangingPunct="0">
              <a:lnSpc>
                <a:spcPct val="93000"/>
              </a:lnSpc>
              <a:spcBef>
                <a:spcPts val="1425"/>
              </a:spcBef>
              <a:spcAft>
                <a:spcPct val="0"/>
              </a:spcAft>
              <a:buClr>
                <a:srgbClr val="000000"/>
              </a:buClr>
              <a:buSzPct val="100000"/>
              <a:buFont typeface="Arial" panose="020B0604020202020204" pitchFamily="34" charset="0"/>
              <a:buChar char="•"/>
              <a:defRPr/>
            </a:pPr>
            <a:r>
              <a:rPr kumimoji="0" lang="en-IN" sz="3200" b="0" i="0" u="none" strike="noStrike" kern="1200" cap="none" spc="0" normalizeH="0" baseline="0" noProof="0" dirty="0">
                <a:ln>
                  <a:noFill/>
                </a:ln>
                <a:solidFill>
                  <a:srgbClr val="000000"/>
                </a:solidFill>
                <a:effectLst/>
                <a:uLnTx/>
                <a:uFillTx/>
                <a:latin typeface="+mn-lt"/>
                <a:ea typeface="+mn-ea"/>
                <a:cs typeface="+mn-cs"/>
                <a:sym typeface="Wingdings" panose="05000000000000000000" pitchFamily="2" charset="2"/>
              </a:rPr>
              <a:t>Stands for adaptive delta modulation </a:t>
            </a:r>
            <a:endParaRPr kumimoji="0" lang="en-IN" sz="3200" b="0" i="0" u="none" strike="noStrike" kern="1200" cap="none" spc="0" normalizeH="0" baseline="0" noProof="0" dirty="0">
              <a:ln>
                <a:noFill/>
              </a:ln>
              <a:solidFill>
                <a:srgbClr val="000000"/>
              </a:solidFill>
              <a:effectLst/>
              <a:uLnTx/>
              <a:uFillTx/>
              <a:latin typeface="+mn-lt"/>
              <a:ea typeface="+mn-ea"/>
              <a:cs typeface="+mn-cs"/>
              <a:sym typeface="Wingdings" panose="05000000000000000000" pitchFamily="2" charset="2"/>
            </a:endParaRPr>
          </a:p>
          <a:p>
            <a:pPr marL="457200" marR="0" lvl="0" indent="-457200" algn="just" defTabSz="449580" rtl="0" eaLnBrk="0" fontAlgn="base" latinLnBrk="0" hangingPunct="0">
              <a:lnSpc>
                <a:spcPct val="93000"/>
              </a:lnSpc>
              <a:spcBef>
                <a:spcPts val="1425"/>
              </a:spcBef>
              <a:spcAft>
                <a:spcPct val="0"/>
              </a:spcAft>
              <a:buClr>
                <a:srgbClr val="000000"/>
              </a:buClr>
              <a:buSzPct val="100000"/>
              <a:buFont typeface="Arial" panose="020B0604020202020204" pitchFamily="34" charset="0"/>
              <a:buChar char="•"/>
              <a:defRPr/>
            </a:pPr>
            <a:r>
              <a:rPr kumimoji="0" lang="en-IN" sz="3200" b="0" i="0" u="none" strike="noStrike" kern="1200" cap="none" spc="0" normalizeH="0" baseline="0" noProof="0" dirty="0">
                <a:ln>
                  <a:noFill/>
                </a:ln>
                <a:solidFill>
                  <a:srgbClr val="000000"/>
                </a:solidFill>
                <a:effectLst/>
                <a:uLnTx/>
                <a:uFillTx/>
                <a:latin typeface="+mn-lt"/>
                <a:ea typeface="+mn-ea"/>
                <a:cs typeface="+mn-cs"/>
                <a:sym typeface="Wingdings" panose="05000000000000000000" pitchFamily="2" charset="2"/>
              </a:rPr>
              <a:t>In ADM additional hardware is designed to provide </a:t>
            </a:r>
            <a:r>
              <a:rPr kumimoji="0" lang="en-IN" sz="3200" b="0" i="0" u="none" strike="noStrike" kern="1200" cap="none" spc="0" normalizeH="0" baseline="0" noProof="0" dirty="0">
                <a:ln>
                  <a:noFill/>
                </a:ln>
                <a:solidFill>
                  <a:srgbClr val="FF0000"/>
                </a:solidFill>
                <a:effectLst/>
                <a:uLnTx/>
                <a:uFillTx/>
                <a:latin typeface="+mn-lt"/>
                <a:ea typeface="+mn-ea"/>
                <a:cs typeface="+mn-cs"/>
                <a:sym typeface="Wingdings" panose="05000000000000000000" pitchFamily="2" charset="2"/>
              </a:rPr>
              <a:t>variable step size </a:t>
            </a:r>
            <a:r>
              <a:rPr kumimoji="0" lang="en-IN" sz="3200" b="0" i="0" u="none" strike="noStrike" kern="1200" cap="none" spc="0" normalizeH="0" baseline="0" noProof="0" dirty="0">
                <a:ln>
                  <a:noFill/>
                </a:ln>
                <a:solidFill>
                  <a:srgbClr val="000000"/>
                </a:solidFill>
                <a:effectLst/>
                <a:uLnTx/>
                <a:uFillTx/>
                <a:latin typeface="+mn-lt"/>
                <a:ea typeface="+mn-ea"/>
                <a:cs typeface="+mn-cs"/>
                <a:sym typeface="Wingdings" panose="05000000000000000000" pitchFamily="2" charset="2"/>
              </a:rPr>
              <a:t>.</a:t>
            </a:r>
            <a:endParaRPr kumimoji="0" lang="en-IN" sz="3200" b="0" i="0" u="none" strike="noStrike" kern="1200" cap="none" spc="0" normalizeH="0" baseline="0" noProof="0" dirty="0">
              <a:ln>
                <a:noFill/>
              </a:ln>
              <a:solidFill>
                <a:srgbClr val="000000"/>
              </a:solidFill>
              <a:effectLst/>
              <a:uLnTx/>
              <a:uFillTx/>
              <a:latin typeface="+mn-lt"/>
              <a:ea typeface="+mn-ea"/>
              <a:cs typeface="+mn-cs"/>
              <a:sym typeface="Wingdings" panose="05000000000000000000" pitchFamily="2" charset="2"/>
            </a:endParaRPr>
          </a:p>
          <a:p>
            <a:pPr marL="457200" marR="0" lvl="0" indent="-457200" algn="just" defTabSz="449580" rtl="0" eaLnBrk="0" fontAlgn="base" latinLnBrk="0" hangingPunct="0">
              <a:lnSpc>
                <a:spcPct val="93000"/>
              </a:lnSpc>
              <a:spcBef>
                <a:spcPts val="1425"/>
              </a:spcBef>
              <a:spcAft>
                <a:spcPct val="0"/>
              </a:spcAft>
              <a:buClr>
                <a:srgbClr val="000000"/>
              </a:buClr>
              <a:buSzPct val="100000"/>
              <a:buFont typeface="Arial" panose="020B0604020202020204" pitchFamily="34" charset="0"/>
              <a:buChar char="•"/>
              <a:defRPr/>
            </a:pPr>
            <a:r>
              <a:rPr kumimoji="0" lang="en-IN" sz="3200" b="0" i="0" u="none" strike="noStrike" kern="1200" cap="none" spc="0" normalizeH="0" baseline="0" noProof="0" dirty="0">
                <a:ln>
                  <a:noFill/>
                </a:ln>
                <a:solidFill>
                  <a:srgbClr val="000000"/>
                </a:solidFill>
                <a:effectLst/>
                <a:uLnTx/>
                <a:uFillTx/>
                <a:latin typeface="+mn-lt"/>
                <a:ea typeface="+mn-ea"/>
                <a:cs typeface="+mn-cs"/>
                <a:sym typeface="Wingdings" panose="05000000000000000000" pitchFamily="2" charset="2"/>
              </a:rPr>
              <a:t>Thereby reducing slope overload effects without increasing the granular noise .</a:t>
            </a:r>
            <a:endParaRPr kumimoji="0" lang="en-IN" sz="3200" b="0" i="0" u="none" strike="noStrike" kern="1200" cap="none" spc="0" normalizeH="0" baseline="0" noProof="0" dirty="0">
              <a:ln>
                <a:noFill/>
              </a:ln>
              <a:solidFill>
                <a:srgbClr val="000000"/>
              </a:solidFill>
              <a:effectLst/>
              <a:uLnTx/>
              <a:uFillTx/>
              <a:latin typeface="+mn-lt"/>
              <a:ea typeface="+mn-ea"/>
              <a:cs typeface="+mn-cs"/>
              <a:sym typeface="Wingdings" panose="05000000000000000000" pitchFamily="2" charset="2"/>
            </a:endParaRPr>
          </a:p>
          <a:p>
            <a:pPr marL="0" marR="0" lvl="0" indent="0" algn="just" defTabSz="449580" rtl="0" eaLnBrk="0" fontAlgn="base" latinLnBrk="0" hangingPunct="0">
              <a:lnSpc>
                <a:spcPct val="93000"/>
              </a:lnSpc>
              <a:spcBef>
                <a:spcPts val="1425"/>
              </a:spcBef>
              <a:spcAft>
                <a:spcPct val="0"/>
              </a:spcAft>
              <a:buClr>
                <a:srgbClr val="000000"/>
              </a:buClr>
              <a:buSzPct val="100000"/>
              <a:buFont typeface="Times New Roman" panose="02020603050405020304" pitchFamily="18" charset="0"/>
              <a:buNone/>
              <a:defRPr/>
            </a:pPr>
            <a:r>
              <a:rPr kumimoji="0" lang="en-IN" sz="3200" b="0" i="0" u="none" strike="noStrike" kern="1200" cap="none" spc="0" normalizeH="0" baseline="0" noProof="0" dirty="0">
                <a:ln>
                  <a:noFill/>
                </a:ln>
                <a:solidFill>
                  <a:srgbClr val="000000"/>
                </a:solidFill>
                <a:effectLst/>
                <a:uLnTx/>
                <a:uFillTx/>
                <a:latin typeface="+mn-lt"/>
                <a:ea typeface="+mn-ea"/>
                <a:cs typeface="+mn-cs"/>
                <a:sym typeface="Wingdings" panose="05000000000000000000" pitchFamily="2" charset="2"/>
              </a:rPr>
              <a:t>               </a:t>
            </a:r>
            <a:endParaRPr kumimoji="0" lang="en-IN" sz="3200" b="0" i="0" u="none" strike="noStrike" kern="1200" cap="none" spc="0" normalizeH="0" baseline="0" noProof="0" dirty="0">
              <a:ln>
                <a:noFill/>
              </a:ln>
              <a:solidFill>
                <a:srgbClr val="000000"/>
              </a:solidFill>
              <a:effectLst/>
              <a:uLnTx/>
              <a:uFillTx/>
              <a:latin typeface="+mn-lt"/>
              <a:ea typeface="+mn-ea"/>
              <a:cs typeface="+mn-cs"/>
            </a:endParaRPr>
          </a:p>
        </p:txBody>
      </p:sp>
      <p:sp>
        <p:nvSpPr>
          <p:cNvPr id="128003" name="TextBox 14"/>
          <p:cNvSpPr txBox="1"/>
          <p:nvPr/>
        </p:nvSpPr>
        <p:spPr>
          <a:xfrm>
            <a:off x="6232525" y="3206750"/>
            <a:ext cx="557213" cy="646113"/>
          </a:xfrm>
          <a:prstGeom prst="rect">
            <a:avLst/>
          </a:prstGeom>
          <a:noFill/>
          <a:ln w="9525">
            <a:noFill/>
          </a:ln>
        </p:spPr>
        <p:txBody>
          <a:bodyPr>
            <a:spAutoFit/>
          </a:bodyPr>
          <a:p>
            <a:endParaRPr lang="en-IN" altLang="en-US" dirty="0">
              <a:latin typeface="Arial" panose="020B0604020202020204" pitchFamily="34" charset="0"/>
            </a:endParaRPr>
          </a:p>
          <a:p>
            <a:endParaRPr lang="en-IN" altLang="en-US" dirty="0">
              <a:latin typeface="Arial" panose="020B0604020202020204" pitchFamily="34" charset="0"/>
            </a:endParaRPr>
          </a:p>
        </p:txBody>
      </p:sp>
      <p:sp>
        <p:nvSpPr>
          <p:cNvPr id="128004" name="TextBox 19"/>
          <p:cNvSpPr txBox="1"/>
          <p:nvPr/>
        </p:nvSpPr>
        <p:spPr>
          <a:xfrm>
            <a:off x="8675688" y="3473450"/>
            <a:ext cx="185737" cy="369888"/>
          </a:xfrm>
          <a:prstGeom prst="rect">
            <a:avLst/>
          </a:prstGeom>
          <a:noFill/>
          <a:ln w="9525">
            <a:noFill/>
          </a:ln>
        </p:spPr>
        <p:txBody>
          <a:bodyPr wrap="none">
            <a:spAutoFit/>
          </a:bodyPr>
          <a:p>
            <a:endParaRPr lang="en-IN" altLang="en-US" dirty="0">
              <a:latin typeface="Arial" panose="020B0604020202020204" pitchFamily="34" charset="0"/>
            </a:endParaRPr>
          </a:p>
        </p:txBody>
      </p:sp>
      <p:sp>
        <p:nvSpPr>
          <p:cNvPr id="128005"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128006" name="Slide Number Placeholder 3"/>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6" name="Rectangle 2"/>
          <p:cNvSpPr>
            <a:spLocks noGrp="1"/>
          </p:cNvSpPr>
          <p:nvPr>
            <p:ph type="title"/>
          </p:nvPr>
        </p:nvSpPr>
        <p:spPr>
          <a:ln/>
        </p:spPr>
        <p:txBody>
          <a:bodyPr vert="horz" wrap="square" lIns="0" tIns="0" rIns="0" bIns="0" anchor="ctr"/>
          <a:p>
            <a:r>
              <a:rPr lang="en-US" altLang="en-US" dirty="0"/>
              <a:t>Applications</a:t>
            </a:r>
            <a:endParaRPr lang="en-US" altLang="en-US" dirty="0"/>
          </a:p>
        </p:txBody>
      </p:sp>
      <p:sp>
        <p:nvSpPr>
          <p:cNvPr id="16387" name="Rectangle 3"/>
          <p:cNvSpPr>
            <a:spLocks noGrp="1"/>
          </p:cNvSpPr>
          <p:nvPr>
            <p:ph sz="half" idx="1"/>
          </p:nvPr>
        </p:nvSpPr>
        <p:spPr>
          <a:xfrm>
            <a:off x="2160588" y="1763713"/>
            <a:ext cx="3384550" cy="4379912"/>
          </a:xfrm>
          <a:ln/>
        </p:spPr>
        <p:txBody>
          <a:bodyPr vert="horz" wrap="square" lIns="0" tIns="28440" rIns="0" bIns="0" anchor="t"/>
          <a:p>
            <a:pPr marL="0" indent="0">
              <a:buClr>
                <a:srgbClr val="000000"/>
              </a:buClr>
              <a:buSzPct val="100000"/>
              <a:buFont typeface="Times New Roman" panose="02020603050405020304" pitchFamily="18" charset="0"/>
            </a:pPr>
            <a:r>
              <a:rPr lang="en-US" altLang="en-US" sz="2400" dirty="0"/>
              <a:t>Digital Audio Transmission</a:t>
            </a:r>
            <a:endParaRPr lang="en-US" altLang="en-US" sz="2400" dirty="0"/>
          </a:p>
          <a:p>
            <a:pPr marL="0" indent="0">
              <a:buClr>
                <a:srgbClr val="000000"/>
              </a:buClr>
              <a:buSzPct val="100000"/>
              <a:buFont typeface="Times New Roman" panose="02020603050405020304" pitchFamily="18" charset="0"/>
            </a:pPr>
            <a:r>
              <a:rPr lang="en-US" altLang="en-US" sz="2400" dirty="0"/>
              <a:t>Telephone channels</a:t>
            </a:r>
            <a:endParaRPr lang="en-US" altLang="en-US" sz="2400" dirty="0"/>
          </a:p>
          <a:p>
            <a:pPr marL="0" indent="0">
              <a:buClr>
                <a:srgbClr val="000000"/>
              </a:buClr>
              <a:buSzPct val="100000"/>
              <a:buFont typeface="Times New Roman" panose="02020603050405020304" pitchFamily="18" charset="0"/>
            </a:pPr>
            <a:r>
              <a:rPr lang="en-US" altLang="en-US" sz="2400" dirty="0"/>
              <a:t>Lowpass filter, sample, quantize</a:t>
            </a:r>
            <a:endParaRPr lang="en-US" altLang="en-US" sz="2400" dirty="0"/>
          </a:p>
          <a:p>
            <a:pPr marL="0" indent="0">
              <a:buClr>
                <a:srgbClr val="000000"/>
              </a:buClr>
              <a:buSzPct val="100000"/>
              <a:buFont typeface="Times New Roman" panose="02020603050405020304" pitchFamily="18" charset="0"/>
            </a:pPr>
            <a:r>
              <a:rPr lang="en-US" altLang="en-US" sz="2400" dirty="0"/>
              <a:t>32kbps-64kbps (depending on the encoder)</a:t>
            </a:r>
            <a:endParaRPr lang="en-US" altLang="en-US" sz="2400" dirty="0"/>
          </a:p>
        </p:txBody>
      </p:sp>
      <p:sp>
        <p:nvSpPr>
          <p:cNvPr id="16388" name="Rectangle 4"/>
          <p:cNvSpPr>
            <a:spLocks noGrp="1"/>
          </p:cNvSpPr>
          <p:nvPr>
            <p:ph sz="half" idx="2"/>
          </p:nvPr>
        </p:nvSpPr>
        <p:spPr>
          <a:xfrm>
            <a:off x="6408738" y="1768475"/>
            <a:ext cx="3160712" cy="4379913"/>
          </a:xfrm>
          <a:ln/>
        </p:spPr>
        <p:txBody>
          <a:bodyPr vert="horz" wrap="square" lIns="0" tIns="28440" rIns="0" bIns="0" anchor="t"/>
          <a:p>
            <a:pPr marL="0" indent="0">
              <a:buClr>
                <a:srgbClr val="000000"/>
              </a:buClr>
              <a:buSzPct val="100000"/>
              <a:buFont typeface="Times New Roman" panose="02020603050405020304" pitchFamily="18" charset="0"/>
            </a:pPr>
            <a:r>
              <a:rPr lang="en-US" altLang="en-US" sz="2400" dirty="0"/>
              <a:t>Digital Audio Recording</a:t>
            </a:r>
            <a:endParaRPr lang="en-US" altLang="en-US" sz="2400" dirty="0"/>
          </a:p>
          <a:p>
            <a:pPr marL="0" indent="0">
              <a:buClr>
                <a:srgbClr val="000000"/>
              </a:buClr>
              <a:buSzPct val="100000"/>
              <a:buFont typeface="Times New Roman" panose="02020603050405020304" pitchFamily="18" charset="0"/>
            </a:pPr>
            <a:r>
              <a:rPr lang="en-US" altLang="en-US" sz="2400" dirty="0"/>
              <a:t>LP vs. CD</a:t>
            </a:r>
            <a:endParaRPr lang="en-US" altLang="en-US" sz="2400" dirty="0"/>
          </a:p>
          <a:p>
            <a:pPr marL="0" indent="0">
              <a:buClr>
                <a:srgbClr val="000000"/>
              </a:buClr>
              <a:buSzPct val="100000"/>
              <a:buFont typeface="Times New Roman" panose="02020603050405020304" pitchFamily="18" charset="0"/>
            </a:pPr>
            <a:r>
              <a:rPr lang="en-US" altLang="en-US" sz="2400" dirty="0"/>
              <a:t>Improve fidelity (How?)</a:t>
            </a:r>
            <a:endParaRPr lang="en-US" altLang="en-US" sz="2400" dirty="0"/>
          </a:p>
          <a:p>
            <a:pPr marL="0" indent="0">
              <a:buClr>
                <a:srgbClr val="000000"/>
              </a:buClr>
              <a:buSzPct val="100000"/>
              <a:buFont typeface="Times New Roman" panose="02020603050405020304" pitchFamily="18" charset="0"/>
            </a:pPr>
            <a:r>
              <a:rPr lang="en-US" altLang="en-US" sz="2400" dirty="0"/>
              <a:t>More durable and don’t deteriorate with time</a:t>
            </a:r>
            <a:endParaRPr lang="en-US" altLang="en-US" sz="2400" dirty="0"/>
          </a:p>
        </p:txBody>
      </p:sp>
      <p:sp>
        <p:nvSpPr>
          <p:cNvPr id="16389"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16390"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9026" name="Title 1"/>
          <p:cNvSpPr>
            <a:spLocks noGrp="1"/>
          </p:cNvSpPr>
          <p:nvPr>
            <p:ph type="title"/>
          </p:nvPr>
        </p:nvSpPr>
        <p:spPr>
          <a:ln/>
        </p:spPr>
        <p:txBody>
          <a:bodyPr vert="horz" wrap="square" lIns="0" tIns="0" rIns="0" bIns="0" anchor="ctr"/>
          <a:p>
            <a:r>
              <a:rPr lang="en-AU" altLang="en-US" b="1" dirty="0">
                <a:solidFill>
                  <a:schemeClr val="tx1"/>
                </a:solidFill>
                <a:latin typeface="Times New Roman" panose="02020603050405020304" pitchFamily="18" charset="0"/>
                <a:cs typeface="Times New Roman" panose="02020603050405020304" pitchFamily="18" charset="0"/>
              </a:rPr>
              <a:t>ADM TRANSMITTER</a:t>
            </a:r>
            <a:endParaRPr lang="en-AU" altLang="en-US" b="1" dirty="0">
              <a:solidFill>
                <a:schemeClr val="tx1"/>
              </a:solidFill>
              <a:latin typeface="Times New Roman" panose="02020603050405020304" pitchFamily="18" charset="0"/>
              <a:ea typeface="Times New Roman" panose="02020603050405020304" pitchFamily="18" charset="0"/>
            </a:endParaRPr>
          </a:p>
        </p:txBody>
      </p:sp>
      <p:pic>
        <p:nvPicPr>
          <p:cNvPr id="129027" name="Picture 2" descr="Image result for dm receiver block diagram"/>
          <p:cNvPicPr>
            <a:picLocks noGrp="1" noChangeAspect="1"/>
          </p:cNvPicPr>
          <p:nvPr>
            <p:ph idx="1"/>
          </p:nvPr>
        </p:nvPicPr>
        <p:blipFill>
          <a:blip r:embed="rId1"/>
          <a:srcRect/>
          <a:stretch>
            <a:fillRect/>
          </a:stretch>
        </p:blipFill>
        <p:spPr>
          <a:xfrm>
            <a:off x="2303463" y="1643063"/>
            <a:ext cx="6278562" cy="4722812"/>
          </a:xfrm>
          <a:ln/>
        </p:spPr>
      </p:pic>
      <p:sp>
        <p:nvSpPr>
          <p:cNvPr id="129028" name="Footer Placeholder 2"/>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129029" name="Slide Number Placeholder 3"/>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0050" name="Rectangle 3"/>
          <p:cNvSpPr>
            <a:spLocks noGrp="1"/>
          </p:cNvSpPr>
          <p:nvPr>
            <p:ph idx="1"/>
          </p:nvPr>
        </p:nvSpPr>
        <p:spPr>
          <a:xfrm>
            <a:off x="3024188" y="1795463"/>
            <a:ext cx="7056437" cy="4911725"/>
          </a:xfrm>
          <a:ln/>
        </p:spPr>
        <p:txBody>
          <a:bodyPr vert="horz" wrap="square" lIns="0" tIns="28440" rIns="0" bIns="0" anchor="t"/>
          <a:p>
            <a:pPr eaLnBrk="1" hangingPunct="1"/>
            <a:r>
              <a:rPr lang="en-US" altLang="en-US" dirty="0"/>
              <a:t>Something More about the practical Approach</a:t>
            </a:r>
            <a:endParaRPr lang="en-US" altLang="en-US" dirty="0"/>
          </a:p>
          <a:p>
            <a:pPr eaLnBrk="1" hangingPunct="1"/>
            <a:r>
              <a:rPr lang="en-US" altLang="en-US" dirty="0"/>
              <a:t>Delta Modulation De-merits</a:t>
            </a:r>
            <a:endParaRPr lang="en-US" altLang="en-US" dirty="0"/>
          </a:p>
          <a:p>
            <a:pPr eaLnBrk="1" hangingPunct="1"/>
            <a:r>
              <a:rPr lang="en-US" altLang="en-US" dirty="0"/>
              <a:t> SNR Calculation for DM</a:t>
            </a:r>
            <a:endParaRPr lang="en-US" altLang="en-US" dirty="0"/>
          </a:p>
          <a:p>
            <a:pPr eaLnBrk="1" hangingPunct="1"/>
            <a:r>
              <a:rPr lang="en-US" altLang="en-US" dirty="0"/>
              <a:t>Comparison of DM, DPCM and PCM</a:t>
            </a:r>
            <a:endParaRPr lang="en-US" altLang="en-US" dirty="0"/>
          </a:p>
          <a:p>
            <a:pPr eaLnBrk="1" hangingPunct="1"/>
            <a:r>
              <a:rPr lang="en-US" altLang="en-US" dirty="0"/>
              <a:t>Adaptive delta Modulation</a:t>
            </a:r>
            <a:endParaRPr lang="en-IN" altLang="en-US" dirty="0"/>
          </a:p>
        </p:txBody>
      </p:sp>
      <p:sp>
        <p:nvSpPr>
          <p:cNvPr id="130051" name="AutoShape 4"/>
          <p:cNvSpPr/>
          <p:nvPr/>
        </p:nvSpPr>
        <p:spPr>
          <a:xfrm>
            <a:off x="2016125" y="1922463"/>
            <a:ext cx="950913" cy="368300"/>
          </a:xfrm>
          <a:prstGeom prst="rightArrow">
            <a:avLst>
              <a:gd name="adj1" fmla="val 50000"/>
              <a:gd name="adj2" fmla="val 64535"/>
            </a:avLst>
          </a:prstGeom>
          <a:solidFill>
            <a:srgbClr val="FF1D78"/>
          </a:solidFill>
          <a:ln w="12700" cap="flat" cmpd="sng">
            <a:solidFill>
              <a:schemeClr val="tx1"/>
            </a:solidFill>
            <a:prstDash val="solid"/>
            <a:miter/>
            <a:headEnd type="none" w="sm" len="sm"/>
            <a:tailEnd type="none" w="sm" len="sm"/>
          </a:ln>
        </p:spPr>
        <p:txBody>
          <a:bodyPr wrap="none" lIns="100794" tIns="50397" rIns="100794" bIns="50397" anchor="ctr"/>
          <a:p>
            <a:endParaRPr lang="en-US" altLang="en-US" dirty="0">
              <a:latin typeface="Arial" panose="020B0604020202020204" pitchFamily="34" charset="0"/>
            </a:endParaRPr>
          </a:p>
        </p:txBody>
      </p:sp>
      <p:sp>
        <p:nvSpPr>
          <p:cNvPr id="130052"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130053"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1074" name="Rectangle 2"/>
          <p:cNvSpPr>
            <a:spLocks noGrp="1"/>
          </p:cNvSpPr>
          <p:nvPr>
            <p:ph type="title"/>
          </p:nvPr>
        </p:nvSpPr>
        <p:spPr>
          <a:xfrm>
            <a:off x="503238" y="303213"/>
            <a:ext cx="9074150" cy="1258887"/>
          </a:xfrm>
          <a:ln/>
        </p:spPr>
        <p:txBody>
          <a:bodyPr vert="horz" wrap="square" lIns="0" tIns="0" rIns="0" bIns="0" anchor="ctr"/>
          <a:p>
            <a:pPr eaLnBrk="1" hangingPunct="1"/>
            <a:r>
              <a:rPr lang="en-US" altLang="en-US" dirty="0"/>
              <a:t>Integrator</a:t>
            </a:r>
            <a:endParaRPr lang="en-IN" altLang="en-US" dirty="0"/>
          </a:p>
        </p:txBody>
      </p:sp>
      <p:sp>
        <p:nvSpPr>
          <p:cNvPr id="131075" name="Rectangle 3"/>
          <p:cNvSpPr>
            <a:spLocks noGrp="1"/>
          </p:cNvSpPr>
          <p:nvPr>
            <p:ph type="body" sz="half" idx="1"/>
          </p:nvPr>
        </p:nvSpPr>
        <p:spPr>
          <a:xfrm>
            <a:off x="1497013" y="4716463"/>
            <a:ext cx="8583612" cy="1141412"/>
          </a:xfrm>
          <a:ln/>
        </p:spPr>
        <p:txBody>
          <a:bodyPr vert="horz" wrap="square" lIns="0" tIns="28440" rIns="0" bIns="0" anchor="t"/>
          <a:p>
            <a:pPr marL="0" indent="0" eaLnBrk="1" hangingPunct="1">
              <a:buClr>
                <a:srgbClr val="000000"/>
              </a:buClr>
              <a:buSzPct val="100000"/>
              <a:buFont typeface="Times New Roman" panose="02020603050405020304" pitchFamily="18" charset="0"/>
            </a:pPr>
            <a:r>
              <a:rPr lang="en-US" altLang="en-US" sz="3100" dirty="0"/>
              <a:t>Integrator is nothing but a RC Low Pass filter.</a:t>
            </a:r>
            <a:endParaRPr lang="en-IN" altLang="en-US" sz="3100" dirty="0"/>
          </a:p>
        </p:txBody>
      </p:sp>
      <p:pic>
        <p:nvPicPr>
          <p:cNvPr id="131076" name="Picture 4"/>
          <p:cNvPicPr>
            <a:picLocks noGrp="1" noChangeAspect="1"/>
          </p:cNvPicPr>
          <p:nvPr>
            <p:ph sz="half" idx="2"/>
          </p:nvPr>
        </p:nvPicPr>
        <p:blipFill>
          <a:blip r:embed="rId1"/>
          <a:srcRect/>
          <a:stretch>
            <a:fillRect/>
          </a:stretch>
        </p:blipFill>
        <p:spPr>
          <a:xfrm>
            <a:off x="2519363" y="1619250"/>
            <a:ext cx="5319712" cy="2722563"/>
          </a:xfrm>
          <a:ln/>
        </p:spPr>
      </p:pic>
      <p:sp>
        <p:nvSpPr>
          <p:cNvPr id="131077" name="Footer Placeholder 1"/>
          <p:cNvSpPr txBox="1">
            <a:spLocks noGrp="1"/>
          </p:cNvSpPr>
          <p:nvPr>
            <p:ph type="ftr" sz="quarter" idx="3"/>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131078" name="Slide Number Placeholder 2"/>
          <p:cNvSpPr txBox="1">
            <a:spLocks noGrp="1"/>
          </p:cNvSpPr>
          <p:nvPr>
            <p:ph type="sldNum" sz="quarter" idx="4"/>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2098" name="Rectangle 2"/>
          <p:cNvSpPr>
            <a:spLocks noGrp="1"/>
          </p:cNvSpPr>
          <p:nvPr>
            <p:ph type="title"/>
          </p:nvPr>
        </p:nvSpPr>
        <p:spPr>
          <a:xfrm>
            <a:off x="1295400" y="303213"/>
            <a:ext cx="8281988" cy="1258887"/>
          </a:xfrm>
          <a:ln/>
        </p:spPr>
        <p:txBody>
          <a:bodyPr vert="horz" wrap="square" lIns="0" tIns="0" rIns="0" bIns="0" anchor="ctr"/>
          <a:p>
            <a:pPr eaLnBrk="1" hangingPunct="1"/>
            <a:r>
              <a:rPr lang="en-US" altLang="en-US" dirty="0"/>
              <a:t>Characteristic of Quantizer</a:t>
            </a:r>
            <a:endParaRPr lang="en-IN" altLang="en-US" dirty="0"/>
          </a:p>
        </p:txBody>
      </p:sp>
      <p:sp>
        <p:nvSpPr>
          <p:cNvPr id="132099" name="Rectangle 3"/>
          <p:cNvSpPr>
            <a:spLocks noGrp="1"/>
          </p:cNvSpPr>
          <p:nvPr>
            <p:ph type="body" sz="half" idx="1"/>
          </p:nvPr>
        </p:nvSpPr>
        <p:spPr>
          <a:xfrm>
            <a:off x="1970088" y="5580063"/>
            <a:ext cx="7710487" cy="1071562"/>
          </a:xfrm>
          <a:ln/>
        </p:spPr>
        <p:txBody>
          <a:bodyPr vert="horz" wrap="square" lIns="0" tIns="28440" rIns="0" bIns="0" anchor="t"/>
          <a:p>
            <a:pPr marL="0" indent="0" eaLnBrk="1" hangingPunct="1">
              <a:lnSpc>
                <a:spcPct val="90000"/>
              </a:lnSpc>
              <a:buClr>
                <a:srgbClr val="000000"/>
              </a:buClr>
              <a:buSzPct val="100000"/>
              <a:buFont typeface="Times New Roman" panose="02020603050405020304" pitchFamily="18" charset="0"/>
            </a:pPr>
            <a:r>
              <a:rPr lang="en-US" altLang="en-US" sz="3100" dirty="0"/>
              <a:t>Quantizer is 1 bit Quantizer.</a:t>
            </a:r>
            <a:endParaRPr lang="en-US" altLang="en-US" sz="3100" dirty="0"/>
          </a:p>
          <a:p>
            <a:pPr marL="0" indent="0" eaLnBrk="1" hangingPunct="1">
              <a:lnSpc>
                <a:spcPct val="90000"/>
              </a:lnSpc>
              <a:buClr>
                <a:srgbClr val="000000"/>
              </a:buClr>
              <a:buSzPct val="100000"/>
              <a:buFont typeface="Times New Roman" panose="02020603050405020304" pitchFamily="18" charset="0"/>
            </a:pPr>
            <a:r>
              <a:rPr lang="en-US" altLang="en-US" sz="3100" dirty="0"/>
              <a:t>Its simply a Voltage Comparator.</a:t>
            </a:r>
            <a:endParaRPr lang="en-IN" altLang="en-US" sz="3100" dirty="0"/>
          </a:p>
        </p:txBody>
      </p:sp>
      <p:graphicFrame>
        <p:nvGraphicFramePr>
          <p:cNvPr id="132100" name="Object 5"/>
          <p:cNvGraphicFramePr>
            <a:graphicFrameLocks noGrp="1" noChangeAspect="1"/>
          </p:cNvGraphicFramePr>
          <p:nvPr>
            <p:ph sz="half" idx="2"/>
          </p:nvPr>
        </p:nvGraphicFramePr>
        <p:xfrm>
          <a:off x="2335213" y="1919288"/>
          <a:ext cx="4451350" cy="2986087"/>
        </p:xfrm>
        <a:graphic>
          <a:graphicData uri="http://schemas.openxmlformats.org/presentationml/2006/ole">
            <mc:AlternateContent xmlns:mc="http://schemas.openxmlformats.org/markup-compatibility/2006">
              <mc:Choice xmlns:v="urn:schemas-microsoft-com:vml" Requires="v">
                <p:oleObj spid="_x0000_s3089" name="" r:id="rId1" imgW="5553075" imgH="3724275" progId="PBrush">
                  <p:embed/>
                </p:oleObj>
              </mc:Choice>
              <mc:Fallback>
                <p:oleObj name="" r:id="rId1" imgW="5553075" imgH="3724275" progId="PBrush">
                  <p:embed/>
                  <p:pic>
                    <p:nvPicPr>
                      <p:cNvPr id="0" name="Picture 3088"/>
                      <p:cNvPicPr/>
                      <p:nvPr/>
                    </p:nvPicPr>
                    <p:blipFill>
                      <a:blip r:embed="rId2"/>
                      <a:srcRect/>
                      <a:stretch>
                        <a:fillRect/>
                      </a:stretch>
                    </p:blipFill>
                    <p:spPr>
                      <a:xfrm>
                        <a:off x="2335213" y="1919288"/>
                        <a:ext cx="4451350" cy="2986087"/>
                      </a:xfrm>
                      <a:prstGeom prst="rect">
                        <a:avLst/>
                      </a:prstGeom>
                      <a:noFill/>
                      <a:ln w="38100">
                        <a:miter/>
                      </a:ln>
                    </p:spPr>
                  </p:pic>
                </p:oleObj>
              </mc:Fallback>
            </mc:AlternateContent>
          </a:graphicData>
        </a:graphic>
      </p:graphicFrame>
      <p:sp>
        <p:nvSpPr>
          <p:cNvPr id="132101" name="Text Box 7"/>
          <p:cNvSpPr txBox="1"/>
          <p:nvPr/>
        </p:nvSpPr>
        <p:spPr>
          <a:xfrm>
            <a:off x="6786563" y="1954213"/>
            <a:ext cx="2857500" cy="1209675"/>
          </a:xfrm>
          <a:prstGeom prst="rect">
            <a:avLst/>
          </a:prstGeom>
          <a:noFill/>
          <a:ln w="9525">
            <a:noFill/>
          </a:ln>
        </p:spPr>
        <p:txBody>
          <a:bodyPr lIns="100794" tIns="50397" rIns="100794" bIns="50397">
            <a:spAutoFit/>
          </a:bodyPr>
          <a:p>
            <a:pPr algn="just">
              <a:spcBef>
                <a:spcPct val="50000"/>
              </a:spcBef>
            </a:pPr>
            <a:r>
              <a:rPr lang="en-US" altLang="en-US" dirty="0">
                <a:solidFill>
                  <a:schemeClr val="tx1"/>
                </a:solidFill>
                <a:latin typeface="Arial" panose="020B0604020202020204" pitchFamily="34" charset="0"/>
              </a:rPr>
              <a:t>If the Difference is positive increase the Voltage by step-size </a:t>
            </a:r>
            <a:r>
              <a:rPr lang="el-GR" altLang="en-US" dirty="0">
                <a:solidFill>
                  <a:schemeClr val="tx1"/>
                </a:solidFill>
                <a:latin typeface="Arial" panose="020B0604020202020204" pitchFamily="34" charset="0"/>
              </a:rPr>
              <a:t>σ</a:t>
            </a:r>
            <a:r>
              <a:rPr lang="en-US" altLang="en-US" dirty="0">
                <a:solidFill>
                  <a:schemeClr val="tx1"/>
                </a:solidFill>
                <a:latin typeface="Arial" panose="020B0604020202020204" pitchFamily="34" charset="0"/>
              </a:rPr>
              <a:t>, Vice-Versa.</a:t>
            </a:r>
            <a:endParaRPr lang="el-GR" altLang="en-US" dirty="0">
              <a:solidFill>
                <a:schemeClr val="tx1"/>
              </a:solidFill>
              <a:latin typeface="Arial" panose="020B0604020202020204" pitchFamily="34" charset="0"/>
            </a:endParaRPr>
          </a:p>
        </p:txBody>
      </p:sp>
      <p:sp>
        <p:nvSpPr>
          <p:cNvPr id="132102" name="Footer Placeholder 1"/>
          <p:cNvSpPr txBox="1">
            <a:spLocks noGrp="1"/>
          </p:cNvSpPr>
          <p:nvPr>
            <p:ph type="ftr" sz="quarter" idx="3"/>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132103" name="Slide Number Placeholder 2"/>
          <p:cNvSpPr txBox="1">
            <a:spLocks noGrp="1"/>
          </p:cNvSpPr>
          <p:nvPr>
            <p:ph type="sldNum" sz="quarter" idx="4"/>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3122" name="Rectangle 2"/>
          <p:cNvSpPr>
            <a:spLocks noGrp="1"/>
          </p:cNvSpPr>
          <p:nvPr>
            <p:ph type="title"/>
          </p:nvPr>
        </p:nvSpPr>
        <p:spPr>
          <a:xfrm>
            <a:off x="503238" y="303213"/>
            <a:ext cx="9074150" cy="1258887"/>
          </a:xfrm>
          <a:ln/>
        </p:spPr>
        <p:txBody>
          <a:bodyPr vert="horz" wrap="square" lIns="0" tIns="0" rIns="0" bIns="0" anchor="ctr"/>
          <a:p>
            <a:pPr eaLnBrk="1" hangingPunct="1"/>
            <a:r>
              <a:rPr lang="en-US" altLang="en-US" dirty="0"/>
              <a:t>Noise in DM</a:t>
            </a:r>
            <a:endParaRPr lang="en-IN" altLang="en-US" dirty="0"/>
          </a:p>
        </p:txBody>
      </p:sp>
      <p:sp>
        <p:nvSpPr>
          <p:cNvPr id="133123" name="Rectangle 3"/>
          <p:cNvSpPr>
            <a:spLocks noGrp="1"/>
          </p:cNvSpPr>
          <p:nvPr>
            <p:ph type="body" sz="half" idx="1"/>
          </p:nvPr>
        </p:nvSpPr>
        <p:spPr>
          <a:xfrm>
            <a:off x="1727200" y="5049838"/>
            <a:ext cx="7451725" cy="2301875"/>
          </a:xfrm>
          <a:ln/>
        </p:spPr>
        <p:txBody>
          <a:bodyPr vert="horz" wrap="square" lIns="0" tIns="28440" rIns="0" bIns="0" anchor="t"/>
          <a:p>
            <a:pPr marL="0" indent="0" algn="just" eaLnBrk="1" hangingPunct="1">
              <a:lnSpc>
                <a:spcPct val="90000"/>
              </a:lnSpc>
              <a:buClr>
                <a:srgbClr val="000000"/>
              </a:buClr>
              <a:buSzPct val="100000"/>
              <a:buFont typeface="Times New Roman" panose="02020603050405020304" pitchFamily="18" charset="0"/>
            </a:pPr>
            <a:r>
              <a:rPr lang="en-US" altLang="en-US" sz="2200" dirty="0"/>
              <a:t>The key to effective use of DM is proper selection of step size </a:t>
            </a:r>
            <a:r>
              <a:rPr lang="el-GR" altLang="en-US" sz="2200" dirty="0"/>
              <a:t>σ</a:t>
            </a:r>
            <a:r>
              <a:rPr lang="en-US" altLang="en-US" sz="2200" dirty="0"/>
              <a:t> and sampling Freq/Sampling Time.</a:t>
            </a:r>
            <a:endParaRPr lang="en-US" altLang="en-US" sz="2200" dirty="0"/>
          </a:p>
          <a:p>
            <a:pPr marL="0" indent="0" algn="just" eaLnBrk="1" hangingPunct="1">
              <a:lnSpc>
                <a:spcPct val="90000"/>
              </a:lnSpc>
              <a:buClr>
                <a:srgbClr val="000000"/>
              </a:buClr>
              <a:buSzPct val="100000"/>
              <a:buFont typeface="Times New Roman" panose="02020603050405020304" pitchFamily="18" charset="0"/>
            </a:pPr>
            <a:r>
              <a:rPr lang="en-US" altLang="en-US" sz="2200" dirty="0"/>
              <a:t>They must be chosen in a such a way that stair-case approximation is close to message signal.</a:t>
            </a:r>
            <a:endParaRPr lang="en-US" altLang="en-US" sz="2200" dirty="0"/>
          </a:p>
          <a:p>
            <a:pPr marL="0" indent="0" algn="just" eaLnBrk="1" hangingPunct="1">
              <a:lnSpc>
                <a:spcPct val="90000"/>
              </a:lnSpc>
              <a:buClr>
                <a:srgbClr val="000000"/>
              </a:buClr>
              <a:buSzPct val="100000"/>
              <a:buFont typeface="Times New Roman" panose="02020603050405020304" pitchFamily="18" charset="0"/>
            </a:pPr>
            <a:r>
              <a:rPr lang="en-US" altLang="en-US" sz="2200" dirty="0"/>
              <a:t>We can know he max frequency at which the signal is changing</a:t>
            </a:r>
            <a:endParaRPr lang="el-GR" altLang="en-US" sz="2200" dirty="0"/>
          </a:p>
        </p:txBody>
      </p:sp>
      <p:graphicFrame>
        <p:nvGraphicFramePr>
          <p:cNvPr id="133124" name="Object 4"/>
          <p:cNvGraphicFramePr>
            <a:graphicFrameLocks noGrp="1" noChangeAspect="1"/>
          </p:cNvGraphicFramePr>
          <p:nvPr>
            <p:ph sz="half" idx="2"/>
          </p:nvPr>
        </p:nvGraphicFramePr>
        <p:xfrm>
          <a:off x="2420938" y="1636713"/>
          <a:ext cx="5160962" cy="2619375"/>
        </p:xfrm>
        <a:graphic>
          <a:graphicData uri="http://schemas.openxmlformats.org/presentationml/2006/ole">
            <mc:AlternateContent xmlns:mc="http://schemas.openxmlformats.org/markup-compatibility/2006">
              <mc:Choice xmlns:v="urn:schemas-microsoft-com:vml" Requires="v">
                <p:oleObj spid="_x0000_s3088" name="" r:id="rId1" imgW="5886450" imgH="2095500" progId="PBrush">
                  <p:embed/>
                </p:oleObj>
              </mc:Choice>
              <mc:Fallback>
                <p:oleObj name="" r:id="rId1" imgW="5886450" imgH="2095500" progId="PBrush">
                  <p:embed/>
                  <p:pic>
                    <p:nvPicPr>
                      <p:cNvPr id="0" name="Picture 3087"/>
                      <p:cNvPicPr/>
                      <p:nvPr/>
                    </p:nvPicPr>
                    <p:blipFill>
                      <a:blip r:embed="rId2"/>
                      <a:srcRect/>
                      <a:stretch>
                        <a:fillRect/>
                      </a:stretch>
                    </p:blipFill>
                    <p:spPr>
                      <a:xfrm>
                        <a:off x="2420938" y="1636713"/>
                        <a:ext cx="5160962" cy="2619375"/>
                      </a:xfrm>
                      <a:prstGeom prst="rect">
                        <a:avLst/>
                      </a:prstGeom>
                      <a:noFill/>
                      <a:ln w="38100">
                        <a:miter/>
                      </a:ln>
                    </p:spPr>
                  </p:pic>
                </p:oleObj>
              </mc:Fallback>
            </mc:AlternateContent>
          </a:graphicData>
        </a:graphic>
      </p:graphicFrame>
      <p:sp>
        <p:nvSpPr>
          <p:cNvPr id="133125" name="Footer Placeholder 1"/>
          <p:cNvSpPr txBox="1">
            <a:spLocks noGrp="1"/>
          </p:cNvSpPr>
          <p:nvPr>
            <p:ph type="ftr" sz="quarter" idx="3"/>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133126" name="Slide Number Placeholder 2"/>
          <p:cNvSpPr txBox="1">
            <a:spLocks noGrp="1"/>
          </p:cNvSpPr>
          <p:nvPr>
            <p:ph type="sldNum" sz="quarter" idx="4"/>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4146" name="Rectangle 2"/>
          <p:cNvSpPr>
            <a:spLocks noGrp="1"/>
          </p:cNvSpPr>
          <p:nvPr>
            <p:ph type="title"/>
          </p:nvPr>
        </p:nvSpPr>
        <p:spPr>
          <a:ln/>
        </p:spPr>
        <p:txBody>
          <a:bodyPr vert="horz" wrap="square" lIns="0" tIns="0" rIns="0" bIns="0" anchor="ctr"/>
          <a:p>
            <a:pPr eaLnBrk="1" hangingPunct="1"/>
            <a:r>
              <a:rPr lang="en-US" altLang="en-US" dirty="0"/>
              <a:t>Noise in DM</a:t>
            </a:r>
            <a:endParaRPr lang="en-IN" altLang="en-US" dirty="0"/>
          </a:p>
        </p:txBody>
      </p:sp>
      <p:sp>
        <p:nvSpPr>
          <p:cNvPr id="134147" name="Rectangle 3"/>
          <p:cNvSpPr>
            <a:spLocks noGrp="1"/>
          </p:cNvSpPr>
          <p:nvPr>
            <p:ph idx="1"/>
          </p:nvPr>
        </p:nvSpPr>
        <p:spPr>
          <a:xfrm>
            <a:off x="2016125" y="1493838"/>
            <a:ext cx="7416800" cy="5291137"/>
          </a:xfrm>
          <a:ln/>
        </p:spPr>
        <p:txBody>
          <a:bodyPr vert="horz" wrap="square" lIns="0" tIns="28440" rIns="0" bIns="0" anchor="t"/>
          <a:p>
            <a:pPr algn="just" eaLnBrk="1" hangingPunct="1"/>
            <a:r>
              <a:rPr lang="en-US" altLang="en-US" sz="2400" dirty="0">
                <a:solidFill>
                  <a:schemeClr val="tx1"/>
                </a:solidFill>
                <a:latin typeface="Times New Roman" panose="02020603050405020304" pitchFamily="18" charset="0"/>
                <a:cs typeface="Times New Roman" panose="02020603050405020304" pitchFamily="18" charset="0"/>
              </a:rPr>
              <a:t>To account fastest possible change we have to increase the sampling frequency as well as step size.</a:t>
            </a:r>
            <a:endParaRPr lang="en-US" altLang="en-US" sz="2400" dirty="0">
              <a:solidFill>
                <a:schemeClr val="tx1"/>
              </a:solidFill>
              <a:latin typeface="Times New Roman" panose="02020603050405020304" pitchFamily="18" charset="0"/>
              <a:cs typeface="Times New Roman" panose="02020603050405020304" pitchFamily="18" charset="0"/>
            </a:endParaRPr>
          </a:p>
          <a:p>
            <a:pPr eaLnBrk="1" hangingPunct="1"/>
            <a:r>
              <a:rPr lang="en-US" altLang="en-US" sz="2400" dirty="0">
                <a:solidFill>
                  <a:schemeClr val="tx1"/>
                </a:solidFill>
                <a:latin typeface="Times New Roman" panose="02020603050405020304" pitchFamily="18" charset="0"/>
                <a:cs typeface="Times New Roman" panose="02020603050405020304" pitchFamily="18" charset="0"/>
              </a:rPr>
              <a:t>But Sampling Freq  </a:t>
            </a:r>
            <a:r>
              <a:rPr lang="en-US" altLang="en-US" sz="24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Bandwidth</a:t>
            </a:r>
            <a:endParaRPr lang="en-IN" altLang="en-US" sz="2400" dirty="0">
              <a:solidFill>
                <a:schemeClr val="tx1"/>
              </a:solidFill>
              <a:latin typeface="Times New Roman" panose="02020603050405020304" pitchFamily="18" charset="0"/>
              <a:ea typeface="Times New Roman" panose="02020603050405020304" pitchFamily="18" charset="0"/>
            </a:endParaRPr>
          </a:p>
        </p:txBody>
      </p:sp>
      <p:sp>
        <p:nvSpPr>
          <p:cNvPr id="134148" name="Line 4"/>
          <p:cNvSpPr/>
          <p:nvPr/>
        </p:nvSpPr>
        <p:spPr>
          <a:xfrm flipH="1" flipV="1">
            <a:off x="4206875" y="2700338"/>
            <a:ext cx="0" cy="554037"/>
          </a:xfrm>
          <a:prstGeom prst="line">
            <a:avLst/>
          </a:prstGeom>
          <a:ln w="57150" cap="flat" cmpd="sng">
            <a:solidFill>
              <a:srgbClr val="EC0076"/>
            </a:solidFill>
            <a:prstDash val="solid"/>
            <a:headEnd type="none" w="med" len="med"/>
            <a:tailEnd type="triangle" w="med" len="med"/>
          </a:ln>
        </p:spPr>
      </p:sp>
      <p:sp>
        <p:nvSpPr>
          <p:cNvPr id="134149" name="Line 5"/>
          <p:cNvSpPr/>
          <p:nvPr/>
        </p:nvSpPr>
        <p:spPr>
          <a:xfrm flipH="1" flipV="1">
            <a:off x="5976938" y="2700338"/>
            <a:ext cx="0" cy="554037"/>
          </a:xfrm>
          <a:prstGeom prst="line">
            <a:avLst/>
          </a:prstGeom>
          <a:ln w="57150" cap="flat" cmpd="sng">
            <a:solidFill>
              <a:srgbClr val="EC0076"/>
            </a:solidFill>
            <a:prstDash val="solid"/>
            <a:headEnd type="none" w="med" len="med"/>
            <a:tailEnd type="triangle" w="med" len="med"/>
          </a:ln>
        </p:spPr>
      </p:sp>
      <p:sp>
        <p:nvSpPr>
          <p:cNvPr id="134150" name="Text Box 6"/>
          <p:cNvSpPr txBox="1"/>
          <p:nvPr/>
        </p:nvSpPr>
        <p:spPr>
          <a:xfrm>
            <a:off x="4535488" y="3348038"/>
            <a:ext cx="1033462" cy="454025"/>
          </a:xfrm>
          <a:prstGeom prst="rect">
            <a:avLst/>
          </a:prstGeom>
          <a:noFill/>
          <a:ln w="9525">
            <a:noFill/>
          </a:ln>
        </p:spPr>
        <p:txBody>
          <a:bodyPr lIns="100794" tIns="50397" rIns="100794" bIns="50397">
            <a:spAutoFit/>
          </a:bodyPr>
          <a:p>
            <a:pPr>
              <a:spcBef>
                <a:spcPct val="50000"/>
              </a:spcBef>
            </a:pPr>
            <a:r>
              <a:rPr lang="en-US" altLang="en-US" sz="2300" dirty="0">
                <a:solidFill>
                  <a:schemeClr val="tx1"/>
                </a:solidFill>
                <a:latin typeface="Arial" panose="020B0604020202020204" pitchFamily="34" charset="0"/>
              </a:rPr>
              <a:t>&amp;</a:t>
            </a:r>
            <a:endParaRPr lang="en-IN" altLang="en-US" sz="2300" dirty="0">
              <a:solidFill>
                <a:schemeClr val="tx1"/>
              </a:solidFill>
              <a:latin typeface="Arial" panose="020B0604020202020204" pitchFamily="34" charset="0"/>
            </a:endParaRPr>
          </a:p>
        </p:txBody>
      </p:sp>
      <p:sp>
        <p:nvSpPr>
          <p:cNvPr id="134151" name="Text Box 7"/>
          <p:cNvSpPr txBox="1"/>
          <p:nvPr/>
        </p:nvSpPr>
        <p:spPr>
          <a:xfrm>
            <a:off x="2376488" y="4606925"/>
            <a:ext cx="6767512" cy="841375"/>
          </a:xfrm>
          <a:prstGeom prst="rect">
            <a:avLst/>
          </a:prstGeom>
          <a:noFill/>
          <a:ln w="9525">
            <a:noFill/>
          </a:ln>
        </p:spPr>
        <p:txBody>
          <a:bodyPr lIns="100794" tIns="50397" rIns="100794" bIns="50397">
            <a:spAutoFit/>
          </a:bodyPr>
          <a:p>
            <a:pPr>
              <a:spcBef>
                <a:spcPct val="50000"/>
              </a:spcBef>
            </a:pPr>
            <a:r>
              <a:rPr lang="en-US" altLang="en-US" sz="2400" dirty="0">
                <a:solidFill>
                  <a:schemeClr val="tx1"/>
                </a:solidFill>
                <a:latin typeface="Arial" panose="020B0604020202020204" pitchFamily="34" charset="0"/>
              </a:rPr>
              <a:t>Larger the step Size </a:t>
            </a:r>
            <a:r>
              <a:rPr lang="en-US" altLang="en-US" sz="2400" dirty="0">
                <a:solidFill>
                  <a:schemeClr val="tx1"/>
                </a:solidFill>
                <a:latin typeface="Arial" panose="020B0604020202020204" pitchFamily="34" charset="0"/>
                <a:sym typeface="Wingdings" panose="05000000000000000000" pitchFamily="2" charset="2"/>
              </a:rPr>
              <a:t> Quantization error      						</a:t>
            </a:r>
            <a:endParaRPr lang="en-IN" altLang="en-US" sz="2400" dirty="0">
              <a:solidFill>
                <a:schemeClr val="tx1"/>
              </a:solidFill>
              <a:latin typeface="Arial" panose="020B0604020202020204" pitchFamily="34" charset="0"/>
            </a:endParaRPr>
          </a:p>
        </p:txBody>
      </p:sp>
      <p:sp>
        <p:nvSpPr>
          <p:cNvPr id="134152" name="Line 8"/>
          <p:cNvSpPr/>
          <p:nvPr/>
        </p:nvSpPr>
        <p:spPr>
          <a:xfrm flipH="1" flipV="1">
            <a:off x="8064500" y="4654550"/>
            <a:ext cx="0" cy="793750"/>
          </a:xfrm>
          <a:prstGeom prst="line">
            <a:avLst/>
          </a:prstGeom>
          <a:ln w="57150" cap="flat" cmpd="sng">
            <a:solidFill>
              <a:srgbClr val="EC0076"/>
            </a:solidFill>
            <a:prstDash val="solid"/>
            <a:headEnd type="none" w="med" len="med"/>
            <a:tailEnd type="triangle" w="med" len="med"/>
          </a:ln>
        </p:spPr>
      </p:sp>
      <p:sp>
        <p:nvSpPr>
          <p:cNvPr id="134153"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134154"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5170" name="Rectangle 2"/>
          <p:cNvSpPr>
            <a:spLocks noGrp="1"/>
          </p:cNvSpPr>
          <p:nvPr>
            <p:ph type="title"/>
          </p:nvPr>
        </p:nvSpPr>
        <p:spPr>
          <a:xfrm>
            <a:off x="503238" y="303213"/>
            <a:ext cx="9074150" cy="1258887"/>
          </a:xfrm>
          <a:ln/>
        </p:spPr>
        <p:txBody>
          <a:bodyPr vert="horz" wrap="square" lIns="0" tIns="0" rIns="0" bIns="0" anchor="ctr"/>
          <a:p>
            <a:pPr eaLnBrk="1" hangingPunct="1"/>
            <a:r>
              <a:rPr lang="en-US" altLang="en-US" dirty="0"/>
              <a:t>Noise in DM</a:t>
            </a:r>
            <a:endParaRPr lang="en-IN" altLang="en-US" dirty="0"/>
          </a:p>
        </p:txBody>
      </p:sp>
      <p:sp>
        <p:nvSpPr>
          <p:cNvPr id="135171" name="Rectangle 3"/>
          <p:cNvSpPr>
            <a:spLocks noGrp="1"/>
          </p:cNvSpPr>
          <p:nvPr>
            <p:ph type="body" sz="half" idx="1"/>
          </p:nvPr>
        </p:nvSpPr>
        <p:spPr>
          <a:xfrm>
            <a:off x="2343150" y="1763713"/>
            <a:ext cx="6665913" cy="1301750"/>
          </a:xfrm>
          <a:ln/>
        </p:spPr>
        <p:txBody>
          <a:bodyPr vert="horz" wrap="square" lIns="0" tIns="28440" rIns="0" bIns="0" anchor="t"/>
          <a:p>
            <a:pPr marL="0" indent="0" algn="just" eaLnBrk="1" hangingPunct="1">
              <a:lnSpc>
                <a:spcPct val="90000"/>
              </a:lnSpc>
              <a:buClr>
                <a:srgbClr val="000000"/>
              </a:buClr>
              <a:buSzPct val="100000"/>
              <a:buFont typeface="Times New Roman" panose="02020603050405020304" pitchFamily="18" charset="0"/>
            </a:pPr>
            <a:r>
              <a:rPr lang="en-US" altLang="en-US" sz="2600" dirty="0"/>
              <a:t>Ideally the slope of both Quantized signal and Message signal must match.</a:t>
            </a:r>
            <a:endParaRPr lang="en-US" altLang="en-US" sz="2600" dirty="0"/>
          </a:p>
          <a:p>
            <a:pPr marL="0" indent="0" algn="just" eaLnBrk="1" hangingPunct="1">
              <a:lnSpc>
                <a:spcPct val="90000"/>
              </a:lnSpc>
              <a:buClr>
                <a:srgbClr val="000000"/>
              </a:buClr>
              <a:buSzPct val="100000"/>
              <a:buFont typeface="Times New Roman" panose="02020603050405020304" pitchFamily="18" charset="0"/>
            </a:pPr>
            <a:r>
              <a:rPr lang="en-US" altLang="en-US" sz="2600" dirty="0"/>
              <a:t>It requires that</a:t>
            </a:r>
            <a:endParaRPr lang="en-IN" altLang="en-US" sz="2600" dirty="0"/>
          </a:p>
        </p:txBody>
      </p:sp>
      <p:graphicFrame>
        <p:nvGraphicFramePr>
          <p:cNvPr id="135172" name="Object 4"/>
          <p:cNvGraphicFramePr>
            <a:graphicFrameLocks noGrp="1" noChangeAspect="1"/>
          </p:cNvGraphicFramePr>
          <p:nvPr>
            <p:ph sz="quarter" idx="2"/>
          </p:nvPr>
        </p:nvGraphicFramePr>
        <p:xfrm>
          <a:off x="3744913" y="3154363"/>
          <a:ext cx="2239962" cy="895350"/>
        </p:xfrm>
        <a:graphic>
          <a:graphicData uri="http://schemas.openxmlformats.org/presentationml/2006/ole">
            <mc:AlternateContent xmlns:mc="http://schemas.openxmlformats.org/markup-compatibility/2006">
              <mc:Choice xmlns:v="urn:schemas-microsoft-com:vml" Requires="v">
                <p:oleObj spid="_x0000_s3090" name="" r:id="rId1" imgW="2032000" imgH="812800" progId="Equation.DSMT4">
                  <p:embed/>
                </p:oleObj>
              </mc:Choice>
              <mc:Fallback>
                <p:oleObj name="" r:id="rId1" imgW="2032000" imgH="812800" progId="Equation.DSMT4">
                  <p:embed/>
                  <p:pic>
                    <p:nvPicPr>
                      <p:cNvPr id="0" name="Picture 3089"/>
                      <p:cNvPicPr/>
                      <p:nvPr/>
                    </p:nvPicPr>
                    <p:blipFill>
                      <a:blip r:embed="rId2"/>
                      <a:srcRect/>
                      <a:stretch>
                        <a:fillRect/>
                      </a:stretch>
                    </p:blipFill>
                    <p:spPr>
                      <a:xfrm>
                        <a:off x="3744913" y="3154363"/>
                        <a:ext cx="2239962" cy="895350"/>
                      </a:xfrm>
                      <a:prstGeom prst="rect">
                        <a:avLst/>
                      </a:prstGeom>
                      <a:noFill/>
                      <a:ln w="38100">
                        <a:miter/>
                      </a:ln>
                    </p:spPr>
                  </p:pic>
                </p:oleObj>
              </mc:Fallback>
            </mc:AlternateContent>
          </a:graphicData>
        </a:graphic>
      </p:graphicFrame>
      <p:sp>
        <p:nvSpPr>
          <p:cNvPr id="135173" name="Text Box 6"/>
          <p:cNvSpPr txBox="1"/>
          <p:nvPr/>
        </p:nvSpPr>
        <p:spPr>
          <a:xfrm>
            <a:off x="7977188" y="3222625"/>
            <a:ext cx="1825625" cy="379413"/>
          </a:xfrm>
          <a:prstGeom prst="rect">
            <a:avLst/>
          </a:prstGeom>
          <a:noFill/>
          <a:ln w="9525">
            <a:noFill/>
          </a:ln>
        </p:spPr>
        <p:txBody>
          <a:bodyPr lIns="100794" tIns="50397" rIns="100794" bIns="50397">
            <a:spAutoFit/>
          </a:bodyPr>
          <a:p>
            <a:pPr>
              <a:spcBef>
                <a:spcPct val="50000"/>
              </a:spcBef>
            </a:pPr>
            <a:r>
              <a:rPr lang="en-US" altLang="en-US" dirty="0">
                <a:solidFill>
                  <a:schemeClr val="tx1"/>
                </a:solidFill>
                <a:latin typeface="Arial" panose="020B0604020202020204" pitchFamily="34" charset="0"/>
              </a:rPr>
              <a:t>………..(7)</a:t>
            </a:r>
            <a:endParaRPr lang="en-IN" altLang="en-US" dirty="0">
              <a:solidFill>
                <a:schemeClr val="tx1"/>
              </a:solidFill>
              <a:latin typeface="Arial" panose="020B0604020202020204" pitchFamily="34" charset="0"/>
            </a:endParaRPr>
          </a:p>
        </p:txBody>
      </p:sp>
      <p:sp>
        <p:nvSpPr>
          <p:cNvPr id="135174" name="Text Box 7"/>
          <p:cNvSpPr txBox="1"/>
          <p:nvPr/>
        </p:nvSpPr>
        <p:spPr>
          <a:xfrm>
            <a:off x="2352675" y="3987800"/>
            <a:ext cx="1825625" cy="379413"/>
          </a:xfrm>
          <a:prstGeom prst="rect">
            <a:avLst/>
          </a:prstGeom>
          <a:noFill/>
          <a:ln w="9525">
            <a:noFill/>
          </a:ln>
        </p:spPr>
        <p:txBody>
          <a:bodyPr lIns="100794" tIns="50397" rIns="100794" bIns="50397">
            <a:spAutoFit/>
          </a:bodyPr>
          <a:p>
            <a:pPr>
              <a:spcBef>
                <a:spcPct val="50000"/>
              </a:spcBef>
            </a:pPr>
            <a:r>
              <a:rPr lang="en-US" altLang="en-US" dirty="0">
                <a:solidFill>
                  <a:schemeClr val="tx1"/>
                </a:solidFill>
                <a:latin typeface="Arial" panose="020B0604020202020204" pitchFamily="34" charset="0"/>
              </a:rPr>
              <a:t>Suppose</a:t>
            </a:r>
            <a:endParaRPr lang="en-IN" altLang="en-US" dirty="0">
              <a:solidFill>
                <a:schemeClr val="tx1"/>
              </a:solidFill>
              <a:latin typeface="Arial" panose="020B0604020202020204" pitchFamily="34" charset="0"/>
            </a:endParaRPr>
          </a:p>
        </p:txBody>
      </p:sp>
      <p:graphicFrame>
        <p:nvGraphicFramePr>
          <p:cNvPr id="135175" name="Object 8"/>
          <p:cNvGraphicFramePr>
            <a:graphicFrameLocks noGrp="1" noChangeAspect="1"/>
          </p:cNvGraphicFramePr>
          <p:nvPr>
            <p:ph sz="quarter" idx="3"/>
          </p:nvPr>
        </p:nvGraphicFramePr>
        <p:xfrm>
          <a:off x="2500313" y="4811713"/>
          <a:ext cx="2044700" cy="377825"/>
        </p:xfrm>
        <a:graphic>
          <a:graphicData uri="http://schemas.openxmlformats.org/presentationml/2006/ole">
            <mc:AlternateContent xmlns:mc="http://schemas.openxmlformats.org/markup-compatibility/2006">
              <mc:Choice xmlns:v="urn:schemas-microsoft-com:vml" Requires="v">
                <p:oleObj spid="_x0000_s3091" name="" r:id="rId3" imgW="1854200" imgH="342900" progId="Equation.DSMT4">
                  <p:embed/>
                </p:oleObj>
              </mc:Choice>
              <mc:Fallback>
                <p:oleObj name="" r:id="rId3" imgW="1854200" imgH="342900" progId="Equation.DSMT4">
                  <p:embed/>
                  <p:pic>
                    <p:nvPicPr>
                      <p:cNvPr id="0" name="Picture 3090"/>
                      <p:cNvPicPr/>
                      <p:nvPr/>
                    </p:nvPicPr>
                    <p:blipFill>
                      <a:blip r:embed="rId4"/>
                      <a:srcRect/>
                      <a:stretch>
                        <a:fillRect/>
                      </a:stretch>
                    </p:blipFill>
                    <p:spPr>
                      <a:xfrm>
                        <a:off x="2500313" y="4811713"/>
                        <a:ext cx="2044700" cy="377825"/>
                      </a:xfrm>
                      <a:prstGeom prst="rect">
                        <a:avLst/>
                      </a:prstGeom>
                      <a:noFill/>
                      <a:ln w="38100">
                        <a:miter/>
                      </a:ln>
                    </p:spPr>
                  </p:pic>
                </p:oleObj>
              </mc:Fallback>
            </mc:AlternateContent>
          </a:graphicData>
        </a:graphic>
      </p:graphicFrame>
      <p:graphicFrame>
        <p:nvGraphicFramePr>
          <p:cNvPr id="135176" name="Object 11"/>
          <p:cNvGraphicFramePr>
            <a:graphicFrameLocks noChangeAspect="1"/>
          </p:cNvGraphicFramePr>
          <p:nvPr/>
        </p:nvGraphicFramePr>
        <p:xfrm>
          <a:off x="2500313" y="5843588"/>
          <a:ext cx="2927350" cy="558800"/>
        </p:xfrm>
        <a:graphic>
          <a:graphicData uri="http://schemas.openxmlformats.org/presentationml/2006/ole">
            <mc:AlternateContent xmlns:mc="http://schemas.openxmlformats.org/markup-compatibility/2006">
              <mc:Choice xmlns:v="urn:schemas-microsoft-com:vml" Requires="v">
                <p:oleObj spid="_x0000_s3094" name="" r:id="rId5" imgW="2654300" imgH="508000" progId="Equation.DSMT4">
                  <p:embed/>
                </p:oleObj>
              </mc:Choice>
              <mc:Fallback>
                <p:oleObj name="" r:id="rId5" imgW="2654300" imgH="508000" progId="Equation.DSMT4">
                  <p:embed/>
                  <p:pic>
                    <p:nvPicPr>
                      <p:cNvPr id="0" name="Picture 3093"/>
                      <p:cNvPicPr/>
                      <p:nvPr/>
                    </p:nvPicPr>
                    <p:blipFill>
                      <a:blip r:embed="rId6"/>
                      <a:stretch>
                        <a:fillRect/>
                      </a:stretch>
                    </p:blipFill>
                    <p:spPr>
                      <a:xfrm>
                        <a:off x="2500313" y="5843588"/>
                        <a:ext cx="2927350" cy="558800"/>
                      </a:xfrm>
                      <a:prstGeom prst="rect">
                        <a:avLst/>
                      </a:prstGeom>
                      <a:noFill/>
                      <a:ln w="38100">
                        <a:noFill/>
                        <a:miter/>
                      </a:ln>
                    </p:spPr>
                  </p:pic>
                </p:oleObj>
              </mc:Fallback>
            </mc:AlternateContent>
          </a:graphicData>
        </a:graphic>
      </p:graphicFrame>
      <p:sp>
        <p:nvSpPr>
          <p:cNvPr id="135177" name="Text Box 13"/>
          <p:cNvSpPr txBox="1"/>
          <p:nvPr/>
        </p:nvSpPr>
        <p:spPr>
          <a:xfrm>
            <a:off x="1512888" y="5367338"/>
            <a:ext cx="1827212" cy="377825"/>
          </a:xfrm>
          <a:prstGeom prst="rect">
            <a:avLst/>
          </a:prstGeom>
          <a:noFill/>
          <a:ln w="9525">
            <a:noFill/>
          </a:ln>
        </p:spPr>
        <p:txBody>
          <a:bodyPr lIns="100794" tIns="50397" rIns="100794" bIns="50397">
            <a:spAutoFit/>
          </a:bodyPr>
          <a:p>
            <a:pPr>
              <a:spcBef>
                <a:spcPct val="50000"/>
              </a:spcBef>
            </a:pPr>
            <a:r>
              <a:rPr lang="en-US" altLang="en-US" dirty="0">
                <a:solidFill>
                  <a:schemeClr val="tx1"/>
                </a:solidFill>
                <a:latin typeface="Arial" panose="020B0604020202020204" pitchFamily="34" charset="0"/>
              </a:rPr>
              <a:t>Hence,</a:t>
            </a:r>
            <a:endParaRPr lang="en-IN" altLang="en-US" dirty="0">
              <a:solidFill>
                <a:schemeClr val="tx1"/>
              </a:solidFill>
              <a:latin typeface="Arial" panose="020B0604020202020204" pitchFamily="34" charset="0"/>
            </a:endParaRPr>
          </a:p>
        </p:txBody>
      </p:sp>
      <p:sp>
        <p:nvSpPr>
          <p:cNvPr id="135178" name="Text Box 14"/>
          <p:cNvSpPr txBox="1"/>
          <p:nvPr/>
        </p:nvSpPr>
        <p:spPr>
          <a:xfrm>
            <a:off x="1809750" y="6467475"/>
            <a:ext cx="617538" cy="379413"/>
          </a:xfrm>
          <a:prstGeom prst="rect">
            <a:avLst/>
          </a:prstGeom>
          <a:noFill/>
          <a:ln w="9525">
            <a:noFill/>
          </a:ln>
        </p:spPr>
        <p:txBody>
          <a:bodyPr lIns="100794" tIns="50397" rIns="100794" bIns="50397">
            <a:spAutoFit/>
          </a:bodyPr>
          <a:p>
            <a:pPr>
              <a:spcBef>
                <a:spcPct val="50000"/>
              </a:spcBef>
            </a:pPr>
            <a:r>
              <a:rPr lang="en-US" altLang="en-US" dirty="0">
                <a:solidFill>
                  <a:schemeClr val="tx1"/>
                </a:solidFill>
                <a:latin typeface="Arial" panose="020B0604020202020204" pitchFamily="34" charset="0"/>
              </a:rPr>
              <a:t>So</a:t>
            </a:r>
            <a:endParaRPr lang="en-IN" altLang="en-US" dirty="0">
              <a:solidFill>
                <a:schemeClr val="tx1"/>
              </a:solidFill>
              <a:latin typeface="Arial" panose="020B0604020202020204" pitchFamily="34" charset="0"/>
            </a:endParaRPr>
          </a:p>
        </p:txBody>
      </p:sp>
      <p:graphicFrame>
        <p:nvGraphicFramePr>
          <p:cNvPr id="135179" name="Object 15"/>
          <p:cNvGraphicFramePr>
            <a:graphicFrameLocks noChangeAspect="1"/>
          </p:cNvGraphicFramePr>
          <p:nvPr/>
        </p:nvGraphicFramePr>
        <p:xfrm>
          <a:off x="2897188" y="6738938"/>
          <a:ext cx="1428750" cy="646112"/>
        </p:xfrm>
        <a:graphic>
          <a:graphicData uri="http://schemas.openxmlformats.org/presentationml/2006/ole">
            <mc:AlternateContent xmlns:mc="http://schemas.openxmlformats.org/markup-compatibility/2006">
              <mc:Choice xmlns:v="urn:schemas-microsoft-com:vml" Requires="v">
                <p:oleObj spid="_x0000_s3093" name="" r:id="rId7" imgW="1180465" imgH="533400" progId="Equation.DSMT4">
                  <p:embed/>
                </p:oleObj>
              </mc:Choice>
              <mc:Fallback>
                <p:oleObj name="" r:id="rId7" imgW="1180465" imgH="533400" progId="Equation.DSMT4">
                  <p:embed/>
                  <p:pic>
                    <p:nvPicPr>
                      <p:cNvPr id="0" name="Picture 3092"/>
                      <p:cNvPicPr/>
                      <p:nvPr/>
                    </p:nvPicPr>
                    <p:blipFill>
                      <a:blip r:embed="rId8"/>
                      <a:stretch>
                        <a:fillRect/>
                      </a:stretch>
                    </p:blipFill>
                    <p:spPr>
                      <a:xfrm>
                        <a:off x="2897188" y="6738938"/>
                        <a:ext cx="1428750" cy="646112"/>
                      </a:xfrm>
                      <a:prstGeom prst="rect">
                        <a:avLst/>
                      </a:prstGeom>
                      <a:noFill/>
                      <a:ln w="38100">
                        <a:noFill/>
                        <a:miter/>
                      </a:ln>
                    </p:spPr>
                  </p:pic>
                </p:oleObj>
              </mc:Fallback>
            </mc:AlternateContent>
          </a:graphicData>
        </a:graphic>
      </p:graphicFrame>
      <p:sp>
        <p:nvSpPr>
          <p:cNvPr id="135180" name="Text Box 16"/>
          <p:cNvSpPr txBox="1"/>
          <p:nvPr/>
        </p:nvSpPr>
        <p:spPr>
          <a:xfrm>
            <a:off x="8058150" y="5764213"/>
            <a:ext cx="1824038" cy="379412"/>
          </a:xfrm>
          <a:prstGeom prst="rect">
            <a:avLst/>
          </a:prstGeom>
          <a:noFill/>
          <a:ln w="9525">
            <a:noFill/>
          </a:ln>
        </p:spPr>
        <p:txBody>
          <a:bodyPr lIns="100794" tIns="50397" rIns="100794" bIns="50397">
            <a:spAutoFit/>
          </a:bodyPr>
          <a:p>
            <a:pPr>
              <a:spcBef>
                <a:spcPct val="50000"/>
              </a:spcBef>
            </a:pPr>
            <a:r>
              <a:rPr lang="en-US" altLang="en-US" dirty="0">
                <a:solidFill>
                  <a:schemeClr val="tx1"/>
                </a:solidFill>
                <a:latin typeface="Arial" panose="020B0604020202020204" pitchFamily="34" charset="0"/>
              </a:rPr>
              <a:t>………..(8)</a:t>
            </a:r>
            <a:endParaRPr lang="en-IN" altLang="en-US" dirty="0">
              <a:solidFill>
                <a:schemeClr val="tx1"/>
              </a:solidFill>
              <a:latin typeface="Arial" panose="020B0604020202020204" pitchFamily="34" charset="0"/>
            </a:endParaRPr>
          </a:p>
        </p:txBody>
      </p:sp>
      <p:sp>
        <p:nvSpPr>
          <p:cNvPr id="135181" name="Text Box 17"/>
          <p:cNvSpPr txBox="1"/>
          <p:nvPr/>
        </p:nvSpPr>
        <p:spPr>
          <a:xfrm>
            <a:off x="7977188" y="6875463"/>
            <a:ext cx="1825625" cy="379412"/>
          </a:xfrm>
          <a:prstGeom prst="rect">
            <a:avLst/>
          </a:prstGeom>
          <a:noFill/>
          <a:ln w="9525">
            <a:noFill/>
          </a:ln>
        </p:spPr>
        <p:txBody>
          <a:bodyPr lIns="100794" tIns="50397" rIns="100794" bIns="50397">
            <a:spAutoFit/>
          </a:bodyPr>
          <a:p>
            <a:pPr>
              <a:spcBef>
                <a:spcPct val="50000"/>
              </a:spcBef>
            </a:pPr>
            <a:r>
              <a:rPr lang="en-US" altLang="en-US" dirty="0">
                <a:solidFill>
                  <a:schemeClr val="tx1"/>
                </a:solidFill>
                <a:latin typeface="Arial" panose="020B0604020202020204" pitchFamily="34" charset="0"/>
              </a:rPr>
              <a:t>………..(9)</a:t>
            </a:r>
            <a:endParaRPr lang="en-IN" altLang="en-US" dirty="0">
              <a:solidFill>
                <a:schemeClr val="tx1"/>
              </a:solidFill>
              <a:latin typeface="Arial" panose="020B0604020202020204" pitchFamily="34" charset="0"/>
            </a:endParaRPr>
          </a:p>
        </p:txBody>
      </p:sp>
      <p:sp>
        <p:nvSpPr>
          <p:cNvPr id="135182" name="Footer Placeholder 1"/>
          <p:cNvSpPr txBox="1">
            <a:spLocks noGrp="1"/>
          </p:cNvSpPr>
          <p:nvPr>
            <p:ph type="ftr" sz="quarter" idx="13"/>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135183" name="Slide Number Placeholder 2"/>
          <p:cNvSpPr txBox="1">
            <a:spLocks noGrp="1"/>
          </p:cNvSpPr>
          <p:nvPr>
            <p:ph type="sldNum" sz="quarter" idx="4"/>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6194" name="Rectangle 4"/>
          <p:cNvSpPr>
            <a:spLocks noGrp="1"/>
          </p:cNvSpPr>
          <p:nvPr>
            <p:ph type="title"/>
          </p:nvPr>
        </p:nvSpPr>
        <p:spPr>
          <a:ln/>
        </p:spPr>
        <p:txBody>
          <a:bodyPr vert="horz" wrap="square" lIns="0" tIns="0" rIns="0" bIns="0" anchor="ctr"/>
          <a:p>
            <a:pPr eaLnBrk="1" hangingPunct="1"/>
            <a:r>
              <a:rPr lang="en-US" altLang="en-US" dirty="0"/>
              <a:t>Noise in DM</a:t>
            </a:r>
            <a:endParaRPr lang="en-IN" altLang="en-US" dirty="0"/>
          </a:p>
        </p:txBody>
      </p:sp>
      <p:graphicFrame>
        <p:nvGraphicFramePr>
          <p:cNvPr id="136195" name="Object 5"/>
          <p:cNvGraphicFramePr>
            <a:graphicFrameLocks noGrp="1" noChangeAspect="1"/>
          </p:cNvGraphicFramePr>
          <p:nvPr>
            <p:ph sz="half" idx="1"/>
          </p:nvPr>
        </p:nvGraphicFramePr>
        <p:xfrm>
          <a:off x="3133725" y="3144838"/>
          <a:ext cx="3097213" cy="960437"/>
        </p:xfrm>
        <a:graphic>
          <a:graphicData uri="http://schemas.openxmlformats.org/presentationml/2006/ole">
            <mc:AlternateContent xmlns:mc="http://schemas.openxmlformats.org/markup-compatibility/2006">
              <mc:Choice xmlns:v="urn:schemas-microsoft-com:vml" Requires="v">
                <p:oleObj spid="_x0000_s3092" name="" r:id="rId1" imgW="2044700" imgH="635000" progId="Equation.DSMT4">
                  <p:embed/>
                </p:oleObj>
              </mc:Choice>
              <mc:Fallback>
                <p:oleObj name="" r:id="rId1" imgW="2044700" imgH="635000" progId="Equation.DSMT4">
                  <p:embed/>
                  <p:pic>
                    <p:nvPicPr>
                      <p:cNvPr id="0" name="Picture 3091"/>
                      <p:cNvPicPr/>
                      <p:nvPr/>
                    </p:nvPicPr>
                    <p:blipFill>
                      <a:blip r:embed="rId2"/>
                      <a:srcRect/>
                      <a:stretch>
                        <a:fillRect/>
                      </a:stretch>
                    </p:blipFill>
                    <p:spPr>
                      <a:xfrm>
                        <a:off x="3133725" y="3144838"/>
                        <a:ext cx="3097213" cy="960437"/>
                      </a:xfrm>
                      <a:prstGeom prst="rect">
                        <a:avLst/>
                      </a:prstGeom>
                      <a:noFill/>
                      <a:ln w="38100">
                        <a:miter/>
                      </a:ln>
                    </p:spPr>
                  </p:pic>
                </p:oleObj>
              </mc:Fallback>
            </mc:AlternateContent>
          </a:graphicData>
        </a:graphic>
      </p:graphicFrame>
      <p:graphicFrame>
        <p:nvGraphicFramePr>
          <p:cNvPr id="136196" name="Object 7"/>
          <p:cNvGraphicFramePr>
            <a:graphicFrameLocks noGrp="1" noChangeAspect="1"/>
          </p:cNvGraphicFramePr>
          <p:nvPr>
            <p:ph sz="half" idx="2"/>
          </p:nvPr>
        </p:nvGraphicFramePr>
        <p:xfrm>
          <a:off x="3155950" y="4773613"/>
          <a:ext cx="1905000" cy="307975"/>
        </p:xfrm>
        <a:graphic>
          <a:graphicData uri="http://schemas.openxmlformats.org/presentationml/2006/ole">
            <mc:AlternateContent xmlns:mc="http://schemas.openxmlformats.org/markup-compatibility/2006">
              <mc:Choice xmlns:v="urn:schemas-microsoft-com:vml" Requires="v">
                <p:oleObj spid="_x0000_s3095" name="" r:id="rId3" imgW="1727200" imgH="279400" progId="Equation.DSMT4">
                  <p:embed/>
                </p:oleObj>
              </mc:Choice>
              <mc:Fallback>
                <p:oleObj name="" r:id="rId3" imgW="1727200" imgH="279400" progId="Equation.DSMT4">
                  <p:embed/>
                  <p:pic>
                    <p:nvPicPr>
                      <p:cNvPr id="0" name="Picture 3094"/>
                      <p:cNvPicPr/>
                      <p:nvPr/>
                    </p:nvPicPr>
                    <p:blipFill>
                      <a:blip r:embed="rId4"/>
                      <a:srcRect/>
                      <a:stretch>
                        <a:fillRect/>
                      </a:stretch>
                    </p:blipFill>
                    <p:spPr>
                      <a:xfrm>
                        <a:off x="3155950" y="4773613"/>
                        <a:ext cx="1905000" cy="307975"/>
                      </a:xfrm>
                      <a:prstGeom prst="rect">
                        <a:avLst/>
                      </a:prstGeom>
                      <a:noFill/>
                      <a:ln w="38100">
                        <a:miter/>
                      </a:ln>
                    </p:spPr>
                  </p:pic>
                </p:oleObj>
              </mc:Fallback>
            </mc:AlternateContent>
          </a:graphicData>
        </a:graphic>
      </p:graphicFrame>
      <p:sp>
        <p:nvSpPr>
          <p:cNvPr id="136197" name="Text Box 9"/>
          <p:cNvSpPr txBox="1"/>
          <p:nvPr/>
        </p:nvSpPr>
        <p:spPr>
          <a:xfrm>
            <a:off x="2182813" y="1716088"/>
            <a:ext cx="6032500" cy="1303337"/>
          </a:xfrm>
          <a:prstGeom prst="rect">
            <a:avLst/>
          </a:prstGeom>
          <a:noFill/>
          <a:ln w="9525">
            <a:noFill/>
          </a:ln>
        </p:spPr>
        <p:txBody>
          <a:bodyPr lIns="100794" tIns="50397" rIns="100794" bIns="50397">
            <a:spAutoFit/>
          </a:bodyPr>
          <a:p>
            <a:pPr algn="just">
              <a:spcBef>
                <a:spcPct val="50000"/>
              </a:spcBef>
            </a:pPr>
            <a:r>
              <a:rPr lang="en-US" altLang="en-US" sz="2600" dirty="0">
                <a:solidFill>
                  <a:schemeClr val="tx1"/>
                </a:solidFill>
                <a:latin typeface="Arial" panose="020B0604020202020204" pitchFamily="34" charset="0"/>
              </a:rPr>
              <a:t>The maximum Amplitude that we can follow for message signal can be given by</a:t>
            </a:r>
            <a:endParaRPr lang="en-IN" altLang="en-US" sz="2600" dirty="0">
              <a:solidFill>
                <a:schemeClr val="tx1"/>
              </a:solidFill>
              <a:latin typeface="Arial" panose="020B0604020202020204" pitchFamily="34" charset="0"/>
            </a:endParaRPr>
          </a:p>
        </p:txBody>
      </p:sp>
      <p:sp>
        <p:nvSpPr>
          <p:cNvPr id="136198" name="Text Box 10"/>
          <p:cNvSpPr txBox="1"/>
          <p:nvPr/>
        </p:nvSpPr>
        <p:spPr>
          <a:xfrm>
            <a:off x="2182813" y="4211638"/>
            <a:ext cx="2065337" cy="379412"/>
          </a:xfrm>
          <a:prstGeom prst="rect">
            <a:avLst/>
          </a:prstGeom>
          <a:noFill/>
          <a:ln w="9525">
            <a:noFill/>
          </a:ln>
        </p:spPr>
        <p:txBody>
          <a:bodyPr lIns="100794" tIns="50397" rIns="100794" bIns="50397">
            <a:spAutoFit/>
          </a:bodyPr>
          <a:p>
            <a:pPr>
              <a:spcBef>
                <a:spcPct val="50000"/>
              </a:spcBef>
            </a:pPr>
            <a:r>
              <a:rPr lang="en-US" altLang="en-US" dirty="0">
                <a:solidFill>
                  <a:schemeClr val="tx1"/>
                </a:solidFill>
                <a:latin typeface="Arial" panose="020B0604020202020204" pitchFamily="34" charset="0"/>
              </a:rPr>
              <a:t>Where,</a:t>
            </a:r>
            <a:endParaRPr lang="en-IN" altLang="en-US" dirty="0">
              <a:solidFill>
                <a:schemeClr val="tx1"/>
              </a:solidFill>
              <a:latin typeface="Arial" panose="020B0604020202020204" pitchFamily="34" charset="0"/>
            </a:endParaRPr>
          </a:p>
        </p:txBody>
      </p:sp>
      <p:sp>
        <p:nvSpPr>
          <p:cNvPr id="136199" name="Text Box 11"/>
          <p:cNvSpPr txBox="1"/>
          <p:nvPr/>
        </p:nvSpPr>
        <p:spPr>
          <a:xfrm>
            <a:off x="6230938" y="2986088"/>
            <a:ext cx="555625" cy="638175"/>
          </a:xfrm>
          <a:prstGeom prst="rect">
            <a:avLst/>
          </a:prstGeom>
          <a:noFill/>
          <a:ln w="9525">
            <a:noFill/>
          </a:ln>
        </p:spPr>
        <p:txBody>
          <a:bodyPr lIns="100794" tIns="50397" rIns="100794" bIns="50397">
            <a:spAutoFit/>
          </a:bodyPr>
          <a:p>
            <a:pPr>
              <a:spcBef>
                <a:spcPct val="50000"/>
              </a:spcBef>
            </a:pPr>
            <a:r>
              <a:rPr lang="en-US" altLang="en-US" sz="3500" dirty="0">
                <a:solidFill>
                  <a:srgbClr val="EC0076"/>
                </a:solidFill>
                <a:latin typeface="Arial" panose="020B0604020202020204" pitchFamily="34" charset="0"/>
              </a:rPr>
              <a:t>*</a:t>
            </a:r>
            <a:endParaRPr lang="en-IN" altLang="en-US" sz="3500" dirty="0">
              <a:solidFill>
                <a:srgbClr val="EC0076"/>
              </a:solidFill>
              <a:latin typeface="Arial" panose="020B0604020202020204" pitchFamily="34" charset="0"/>
            </a:endParaRPr>
          </a:p>
        </p:txBody>
      </p:sp>
      <p:sp>
        <p:nvSpPr>
          <p:cNvPr id="136200" name="Text Box 12"/>
          <p:cNvSpPr txBox="1"/>
          <p:nvPr/>
        </p:nvSpPr>
        <p:spPr>
          <a:xfrm>
            <a:off x="1092200" y="6081713"/>
            <a:ext cx="557213" cy="638175"/>
          </a:xfrm>
          <a:prstGeom prst="rect">
            <a:avLst/>
          </a:prstGeom>
          <a:noFill/>
          <a:ln w="9525">
            <a:noFill/>
          </a:ln>
        </p:spPr>
        <p:txBody>
          <a:bodyPr lIns="100794" tIns="50397" rIns="100794" bIns="50397">
            <a:spAutoFit/>
          </a:bodyPr>
          <a:p>
            <a:pPr>
              <a:spcBef>
                <a:spcPct val="50000"/>
              </a:spcBef>
            </a:pPr>
            <a:r>
              <a:rPr lang="en-US" altLang="en-US" sz="3500" dirty="0">
                <a:solidFill>
                  <a:srgbClr val="EC0076"/>
                </a:solidFill>
                <a:latin typeface="Arial" panose="020B0604020202020204" pitchFamily="34" charset="0"/>
              </a:rPr>
              <a:t>*</a:t>
            </a:r>
            <a:endParaRPr lang="en-IN" altLang="en-US" sz="3500" dirty="0">
              <a:solidFill>
                <a:srgbClr val="EC0076"/>
              </a:solidFill>
              <a:latin typeface="Arial" panose="020B0604020202020204" pitchFamily="34" charset="0"/>
            </a:endParaRPr>
          </a:p>
        </p:txBody>
      </p:sp>
      <p:sp>
        <p:nvSpPr>
          <p:cNvPr id="136201" name="Text Box 13"/>
          <p:cNvSpPr txBox="1"/>
          <p:nvPr/>
        </p:nvSpPr>
        <p:spPr>
          <a:xfrm>
            <a:off x="1547813" y="5648325"/>
            <a:ext cx="7778750" cy="1071563"/>
          </a:xfrm>
          <a:prstGeom prst="rect">
            <a:avLst/>
          </a:prstGeom>
          <a:noFill/>
          <a:ln w="9525">
            <a:noFill/>
          </a:ln>
        </p:spPr>
        <p:txBody>
          <a:bodyPr lIns="100794" tIns="50397" rIns="100794" bIns="50397">
            <a:spAutoFit/>
          </a:bodyPr>
          <a:p>
            <a:pPr algn="just">
              <a:spcBef>
                <a:spcPct val="50000"/>
              </a:spcBef>
            </a:pPr>
            <a:r>
              <a:rPr lang="en-US" altLang="en-US" dirty="0">
                <a:solidFill>
                  <a:schemeClr val="tx1"/>
                </a:solidFill>
                <a:latin typeface="Arial" panose="020B0604020202020204" pitchFamily="34" charset="0"/>
              </a:rPr>
              <a:t>This equation is proved by de jagger. </a:t>
            </a:r>
            <a:endParaRPr lang="en-US" altLang="en-US" dirty="0">
              <a:solidFill>
                <a:schemeClr val="tx1"/>
              </a:solidFill>
              <a:latin typeface="Arial" panose="020B0604020202020204" pitchFamily="34" charset="0"/>
            </a:endParaRPr>
          </a:p>
          <a:p>
            <a:pPr algn="just">
              <a:spcBef>
                <a:spcPct val="50000"/>
              </a:spcBef>
            </a:pPr>
            <a:r>
              <a:rPr lang="en-US" altLang="en-US" dirty="0">
                <a:solidFill>
                  <a:schemeClr val="tx1"/>
                </a:solidFill>
                <a:latin typeface="Arial" panose="020B0604020202020204" pitchFamily="34" charset="0"/>
              </a:rPr>
              <a:t>U may see, F. De. Jagger, “ Delta Modulation, a method of PCM transmission by 1 bit code”, Phillips Res. Rep. No 7 pp 442-466, 1952</a:t>
            </a:r>
            <a:endParaRPr lang="en-IN" altLang="en-US" dirty="0">
              <a:solidFill>
                <a:schemeClr val="tx1"/>
              </a:solidFill>
              <a:latin typeface="Arial" panose="020B0604020202020204" pitchFamily="34" charset="0"/>
            </a:endParaRPr>
          </a:p>
        </p:txBody>
      </p:sp>
      <p:sp>
        <p:nvSpPr>
          <p:cNvPr id="136202" name="Text Box 14"/>
          <p:cNvSpPr txBox="1"/>
          <p:nvPr/>
        </p:nvSpPr>
        <p:spPr>
          <a:xfrm>
            <a:off x="7897813" y="3621088"/>
            <a:ext cx="1825625" cy="377825"/>
          </a:xfrm>
          <a:prstGeom prst="rect">
            <a:avLst/>
          </a:prstGeom>
          <a:noFill/>
          <a:ln w="9525">
            <a:noFill/>
          </a:ln>
        </p:spPr>
        <p:txBody>
          <a:bodyPr lIns="100794" tIns="50397" rIns="100794" bIns="50397">
            <a:spAutoFit/>
          </a:bodyPr>
          <a:p>
            <a:pPr>
              <a:spcBef>
                <a:spcPct val="50000"/>
              </a:spcBef>
            </a:pPr>
            <a:r>
              <a:rPr lang="en-US" altLang="en-US" dirty="0">
                <a:solidFill>
                  <a:schemeClr val="tx1"/>
                </a:solidFill>
                <a:latin typeface="Arial" panose="020B0604020202020204" pitchFamily="34" charset="0"/>
              </a:rPr>
              <a:t>………..(10)</a:t>
            </a:r>
            <a:endParaRPr lang="en-IN" altLang="en-US" dirty="0">
              <a:solidFill>
                <a:schemeClr val="tx1"/>
              </a:solidFill>
              <a:latin typeface="Arial" panose="020B0604020202020204" pitchFamily="34" charset="0"/>
            </a:endParaRPr>
          </a:p>
        </p:txBody>
      </p:sp>
      <p:sp>
        <p:nvSpPr>
          <p:cNvPr id="136203"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136204"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7218" name="Rectangle 4"/>
          <p:cNvSpPr>
            <a:spLocks noGrp="1"/>
          </p:cNvSpPr>
          <p:nvPr>
            <p:ph type="title"/>
          </p:nvPr>
        </p:nvSpPr>
        <p:spPr>
          <a:ln/>
        </p:spPr>
        <p:txBody>
          <a:bodyPr vert="horz" wrap="square" lIns="0" tIns="0" rIns="0" bIns="0" anchor="ctr"/>
          <a:p>
            <a:pPr eaLnBrk="1" hangingPunct="1"/>
            <a:r>
              <a:rPr lang="en-US" altLang="en-US" dirty="0"/>
              <a:t>Noise in DM</a:t>
            </a:r>
            <a:endParaRPr lang="en-IN" altLang="en-US" dirty="0"/>
          </a:p>
        </p:txBody>
      </p:sp>
      <p:sp>
        <p:nvSpPr>
          <p:cNvPr id="137219" name="Text Box 5"/>
          <p:cNvSpPr txBox="1"/>
          <p:nvPr/>
        </p:nvSpPr>
        <p:spPr>
          <a:xfrm>
            <a:off x="2376488" y="1336675"/>
            <a:ext cx="6792912" cy="655638"/>
          </a:xfrm>
          <a:prstGeom prst="rect">
            <a:avLst/>
          </a:prstGeom>
          <a:noFill/>
          <a:ln w="9525">
            <a:noFill/>
          </a:ln>
        </p:spPr>
        <p:txBody>
          <a:bodyPr lIns="100794" tIns="50397" rIns="100794" bIns="50397">
            <a:spAutoFit/>
          </a:bodyPr>
          <a:p>
            <a:pPr>
              <a:spcBef>
                <a:spcPct val="50000"/>
              </a:spcBef>
            </a:pPr>
            <a:r>
              <a:rPr lang="en-US" altLang="en-US" dirty="0">
                <a:solidFill>
                  <a:schemeClr val="tx1"/>
                </a:solidFill>
                <a:latin typeface="Arial" panose="020B0604020202020204" pitchFamily="34" charset="0"/>
              </a:rPr>
              <a:t>Thus the maximum Amplitude that we can use without causing the slope overload can be found at frequency 800Hz.</a:t>
            </a:r>
            <a:endParaRPr lang="en-IN" altLang="en-US" dirty="0">
              <a:solidFill>
                <a:schemeClr val="tx1"/>
              </a:solidFill>
              <a:latin typeface="Arial" panose="020B0604020202020204" pitchFamily="34" charset="0"/>
            </a:endParaRPr>
          </a:p>
        </p:txBody>
      </p:sp>
      <p:pic>
        <p:nvPicPr>
          <p:cNvPr id="137220" name="Picture 6"/>
          <p:cNvPicPr>
            <a:picLocks noGrp="1" noChangeAspect="1"/>
          </p:cNvPicPr>
          <p:nvPr>
            <p:ph idx="1"/>
          </p:nvPr>
        </p:nvPicPr>
        <p:blipFill>
          <a:blip r:embed="rId1"/>
          <a:srcRect/>
          <a:stretch>
            <a:fillRect/>
          </a:stretch>
        </p:blipFill>
        <p:spPr>
          <a:xfrm>
            <a:off x="3240088" y="2000250"/>
            <a:ext cx="3414712" cy="2730500"/>
          </a:xfrm>
          <a:ln/>
        </p:spPr>
      </p:pic>
      <p:sp>
        <p:nvSpPr>
          <p:cNvPr id="137221" name="Text Box 8"/>
          <p:cNvSpPr txBox="1"/>
          <p:nvPr/>
        </p:nvSpPr>
        <p:spPr>
          <a:xfrm>
            <a:off x="1368425" y="4932363"/>
            <a:ext cx="8135938" cy="1901825"/>
          </a:xfrm>
          <a:prstGeom prst="rect">
            <a:avLst/>
          </a:prstGeom>
          <a:noFill/>
          <a:ln w="9525">
            <a:noFill/>
          </a:ln>
        </p:spPr>
        <p:txBody>
          <a:bodyPr lIns="100794" tIns="50397" rIns="100794" bIns="50397">
            <a:spAutoFit/>
          </a:bodyPr>
          <a:p>
            <a:pPr algn="just">
              <a:spcBef>
                <a:spcPct val="50000"/>
              </a:spcBef>
              <a:buChar char="•"/>
            </a:pPr>
            <a:r>
              <a:rPr lang="en-US" altLang="en-US" dirty="0">
                <a:solidFill>
                  <a:schemeClr val="tx1"/>
                </a:solidFill>
                <a:latin typeface="Arial" panose="020B0604020202020204" pitchFamily="34" charset="0"/>
              </a:rPr>
              <a:t>Fortunately, Voice signal spectrum decays with frequency.</a:t>
            </a:r>
            <a:endParaRPr lang="en-US" altLang="en-US" dirty="0">
              <a:solidFill>
                <a:schemeClr val="tx1"/>
              </a:solidFill>
              <a:latin typeface="Arial" panose="020B0604020202020204" pitchFamily="34" charset="0"/>
            </a:endParaRPr>
          </a:p>
          <a:p>
            <a:pPr algn="just">
              <a:spcBef>
                <a:spcPct val="50000"/>
              </a:spcBef>
              <a:buChar char="•"/>
            </a:pPr>
            <a:r>
              <a:rPr lang="en-US" altLang="en-US" dirty="0">
                <a:solidFill>
                  <a:schemeClr val="tx1"/>
                </a:solidFill>
                <a:latin typeface="Arial" panose="020B0604020202020204" pitchFamily="34" charset="0"/>
              </a:rPr>
              <a:t>Decreases as 1/</a:t>
            </a:r>
            <a:r>
              <a:rPr lang="el-GR" altLang="en-US" dirty="0">
                <a:solidFill>
                  <a:schemeClr val="tx1"/>
                </a:solidFill>
                <a:latin typeface="Arial" panose="020B0604020202020204" pitchFamily="34" charset="0"/>
              </a:rPr>
              <a:t>ω</a:t>
            </a:r>
            <a:r>
              <a:rPr lang="en-US" altLang="en-US" dirty="0">
                <a:solidFill>
                  <a:schemeClr val="tx1"/>
                </a:solidFill>
                <a:latin typeface="Arial" panose="020B0604020202020204" pitchFamily="34" charset="0"/>
              </a:rPr>
              <a:t> up to 2000 Hz and beyond that by 1/</a:t>
            </a:r>
            <a:r>
              <a:rPr lang="el-GR" altLang="en-US" dirty="0">
                <a:solidFill>
                  <a:schemeClr val="tx1"/>
                </a:solidFill>
                <a:latin typeface="Arial" panose="020B0604020202020204" pitchFamily="34" charset="0"/>
              </a:rPr>
              <a:t>ω</a:t>
            </a:r>
            <a:r>
              <a:rPr lang="en-US" altLang="en-US" baseline="30000" dirty="0">
                <a:solidFill>
                  <a:schemeClr val="tx1"/>
                </a:solidFill>
                <a:latin typeface="Arial" panose="020B0604020202020204" pitchFamily="34" charset="0"/>
              </a:rPr>
              <a:t>2</a:t>
            </a:r>
            <a:endParaRPr lang="en-US" altLang="en-US" dirty="0">
              <a:solidFill>
                <a:schemeClr val="tx1"/>
              </a:solidFill>
              <a:latin typeface="Arial" panose="020B0604020202020204" pitchFamily="34" charset="0"/>
            </a:endParaRPr>
          </a:p>
          <a:p>
            <a:pPr algn="just">
              <a:spcBef>
                <a:spcPct val="50000"/>
              </a:spcBef>
              <a:buChar char="•"/>
            </a:pPr>
            <a:r>
              <a:rPr lang="en-US" altLang="en-US" dirty="0">
                <a:solidFill>
                  <a:schemeClr val="tx1"/>
                </a:solidFill>
                <a:latin typeface="Arial" panose="020B0604020202020204" pitchFamily="34" charset="0"/>
              </a:rPr>
              <a:t>Hence Single Integration up to 2000Hz and Double for Beyond it</a:t>
            </a:r>
            <a:endParaRPr lang="en-US" altLang="en-US" dirty="0">
              <a:solidFill>
                <a:schemeClr val="tx1"/>
              </a:solidFill>
              <a:latin typeface="Arial" panose="020B0604020202020204" pitchFamily="34" charset="0"/>
            </a:endParaRPr>
          </a:p>
          <a:p>
            <a:pPr algn="just">
              <a:spcBef>
                <a:spcPct val="50000"/>
              </a:spcBef>
              <a:buChar char="•"/>
            </a:pPr>
            <a:r>
              <a:rPr lang="en-US" altLang="en-US" dirty="0">
                <a:solidFill>
                  <a:schemeClr val="tx1"/>
                </a:solidFill>
                <a:latin typeface="Arial" panose="020B0604020202020204" pitchFamily="34" charset="0"/>
              </a:rPr>
              <a:t> Double Integrator Can be Built By 2 Cascade RC with time constant 1/200Pi (100 Hz to 2KHz) and 1/4000pi(&gt;2KHz) respectively.</a:t>
            </a:r>
            <a:endParaRPr lang="el-GR" altLang="en-US" baseline="30000" dirty="0">
              <a:solidFill>
                <a:schemeClr val="tx1"/>
              </a:solidFill>
              <a:latin typeface="Arial" panose="020B0604020202020204" pitchFamily="34" charset="0"/>
            </a:endParaRPr>
          </a:p>
        </p:txBody>
      </p:sp>
      <p:sp>
        <p:nvSpPr>
          <p:cNvPr id="137222"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
        <p:nvSpPr>
          <p:cNvPr id="137223" name="Slide Number Placeholder 2"/>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8242" name="Rectangle 4"/>
          <p:cNvSpPr>
            <a:spLocks noGrp="1"/>
          </p:cNvSpPr>
          <p:nvPr>
            <p:ph type="title"/>
          </p:nvPr>
        </p:nvSpPr>
        <p:spPr>
          <a:ln/>
        </p:spPr>
        <p:txBody>
          <a:bodyPr vert="horz" wrap="square" lIns="0" tIns="0" rIns="0" bIns="0" anchor="ctr"/>
          <a:p>
            <a:pPr eaLnBrk="1" hangingPunct="1"/>
            <a:r>
              <a:rPr lang="en-US" altLang="en-US" dirty="0"/>
              <a:t>Noise in DM</a:t>
            </a:r>
            <a:endParaRPr lang="en-IN" altLang="en-US" dirty="0"/>
          </a:p>
        </p:txBody>
      </p:sp>
      <p:pic>
        <p:nvPicPr>
          <p:cNvPr id="138243" name="Picture 6"/>
          <p:cNvPicPr>
            <a:picLocks noGrp="1" noChangeAspect="1"/>
          </p:cNvPicPr>
          <p:nvPr>
            <p:ph idx="1"/>
          </p:nvPr>
        </p:nvPicPr>
        <p:blipFill>
          <a:blip r:embed="rId1"/>
          <a:srcRect/>
          <a:stretch>
            <a:fillRect/>
          </a:stretch>
        </p:blipFill>
        <p:spPr>
          <a:xfrm>
            <a:off x="3168650" y="1908175"/>
            <a:ext cx="4525963" cy="3173413"/>
          </a:xfrm>
          <a:ln/>
        </p:spPr>
      </p:pic>
      <p:sp>
        <p:nvSpPr>
          <p:cNvPr id="138244" name="Text Box 8"/>
          <p:cNvSpPr txBox="1"/>
          <p:nvPr/>
        </p:nvSpPr>
        <p:spPr>
          <a:xfrm>
            <a:off x="1871663" y="5207000"/>
            <a:ext cx="5794375" cy="379413"/>
          </a:xfrm>
          <a:prstGeom prst="rect">
            <a:avLst/>
          </a:prstGeom>
          <a:noFill/>
          <a:ln w="9525">
            <a:noFill/>
          </a:ln>
        </p:spPr>
        <p:txBody>
          <a:bodyPr lIns="100794" tIns="50397" rIns="100794" bIns="50397">
            <a:spAutoFit/>
          </a:bodyPr>
          <a:p>
            <a:pPr algn="ctr">
              <a:spcBef>
                <a:spcPct val="50000"/>
              </a:spcBef>
            </a:pPr>
            <a:r>
              <a:rPr lang="en-US" altLang="en-US" dirty="0">
                <a:solidFill>
                  <a:schemeClr val="tx1"/>
                </a:solidFill>
                <a:latin typeface="Arial" panose="020B0604020202020204" pitchFamily="34" charset="0"/>
              </a:rPr>
              <a:t>Slope overload</a:t>
            </a:r>
            <a:endParaRPr lang="en-IN" altLang="en-US" dirty="0">
              <a:solidFill>
                <a:schemeClr val="tx1"/>
              </a:solidFill>
              <a:latin typeface="Arial" panose="020B0604020202020204" pitchFamily="34" charset="0"/>
            </a:endParaRPr>
          </a:p>
        </p:txBody>
      </p:sp>
      <p:sp>
        <p:nvSpPr>
          <p:cNvPr id="138245" name="Text Box 9"/>
          <p:cNvSpPr txBox="1"/>
          <p:nvPr/>
        </p:nvSpPr>
        <p:spPr>
          <a:xfrm>
            <a:off x="1368425" y="5867400"/>
            <a:ext cx="8116888" cy="1693863"/>
          </a:xfrm>
          <a:prstGeom prst="rect">
            <a:avLst/>
          </a:prstGeom>
          <a:noFill/>
          <a:ln w="9525">
            <a:noFill/>
          </a:ln>
        </p:spPr>
        <p:txBody>
          <a:bodyPr lIns="100794" tIns="50397" rIns="100794" bIns="50397">
            <a:spAutoFit/>
          </a:bodyPr>
          <a:p>
            <a:pPr algn="just">
              <a:spcBef>
                <a:spcPct val="50000"/>
              </a:spcBef>
            </a:pPr>
            <a:r>
              <a:rPr lang="en-US" altLang="en-US" sz="2300" dirty="0">
                <a:solidFill>
                  <a:schemeClr val="tx1"/>
                </a:solidFill>
                <a:latin typeface="Arial" panose="020B0604020202020204" pitchFamily="34" charset="0"/>
              </a:rPr>
              <a:t>The name slope overload comes due to quantized signals fails to follow the slop of message signal.</a:t>
            </a:r>
            <a:endParaRPr lang="en-US" altLang="en-US" sz="2300" dirty="0">
              <a:solidFill>
                <a:schemeClr val="tx1"/>
              </a:solidFill>
              <a:latin typeface="Arial" panose="020B0604020202020204" pitchFamily="34" charset="0"/>
            </a:endParaRPr>
          </a:p>
          <a:p>
            <a:pPr algn="just">
              <a:spcBef>
                <a:spcPct val="50000"/>
              </a:spcBef>
            </a:pPr>
            <a:r>
              <a:rPr lang="en-US" altLang="en-US" sz="2300" dirty="0">
                <a:solidFill>
                  <a:schemeClr val="tx1"/>
                </a:solidFill>
                <a:latin typeface="Arial" panose="020B0604020202020204" pitchFamily="34" charset="0"/>
              </a:rPr>
              <a:t>The DM With Fixed step size is Linear Delta Modulation (LDM)</a:t>
            </a:r>
            <a:endParaRPr lang="en-IN" altLang="en-US" sz="2300" dirty="0">
              <a:solidFill>
                <a:schemeClr val="tx1"/>
              </a:solidFill>
              <a:latin typeface="Arial" panose="020B0604020202020204" pitchFamily="34" charset="0"/>
            </a:endParaRPr>
          </a:p>
        </p:txBody>
      </p:sp>
      <p:sp>
        <p:nvSpPr>
          <p:cNvPr id="138246" name="Slide Number Placeholder 5"/>
          <p:cNvSpPr txBox="1">
            <a:spLocks noGrp="1"/>
          </p:cNvSpPr>
          <p:nvPr>
            <p:ph type="sldNum" idx="12"/>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r" defTabSz="449580"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z="1400" dirty="0">
                <a:solidFill>
                  <a:srgbClr val="000000"/>
                </a:solidFill>
                <a:latin typeface="Times New Roman" panose="02020603050405020304" pitchFamily="18" charset="0"/>
                <a:cs typeface="DejaVu Sans" charset="0"/>
              </a:rPr>
            </a:fld>
            <a:endParaRPr lang="en-US" altLang="en-US" sz="1400" dirty="0">
              <a:solidFill>
                <a:srgbClr val="000000"/>
              </a:solidFill>
              <a:latin typeface="Times New Roman" panose="02020603050405020304" pitchFamily="18" charset="0"/>
              <a:ea typeface="DejaVu Sans" charset="0"/>
              <a:cs typeface="DejaVu Sans" charset="0"/>
            </a:endParaRPr>
          </a:p>
        </p:txBody>
      </p:sp>
      <p:sp>
        <p:nvSpPr>
          <p:cNvPr id="138247" name="Footer Placeholder 1"/>
          <p:cNvSpPr txBox="1">
            <a:spLocks noGrp="1"/>
          </p:cNvSpPr>
          <p:nvPr>
            <p:ph type="ftr" idx="11"/>
          </p:nvPr>
        </p:nvSpPr>
        <p:spPr>
          <a:ln/>
        </p:spPr>
        <p:txBody>
          <a:bodyPr lIns="0" tIns="0" rIns="0" bIns="0"/>
          <a:lstStyle>
            <a:lvl1pPr marL="0" lvl="0" indent="0" algn="l" defTabSz="449580" rtl="0" eaLnBrk="0" fontAlgn="base" latinLnBrk="0" hangingPunct="0">
              <a:lnSpc>
                <a:spcPct val="100000"/>
              </a:lnSpc>
              <a:spcBef>
                <a:spcPct val="0"/>
              </a:spcBef>
              <a:spcAft>
                <a:spcPct val="0"/>
              </a:spcAft>
              <a:buNone/>
              <a:defRPr sz="1800" b="0" i="0" u="none" kern="1200" baseline="0">
                <a:solidFill>
                  <a:schemeClr val="bg1"/>
                </a:solidFill>
                <a:latin typeface="Arial" panose="020B0604020202020204" pitchFamily="34" charset="0"/>
                <a:ea typeface="+mn-ea"/>
              </a:defRPr>
            </a:lvl1pPr>
            <a:lvl2pPr marL="742950" lvl="1" indent="-28575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2pPr>
            <a:lvl3pPr marL="1143000" lvl="2"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3pPr>
            <a:lvl4pPr marL="1600200" lvl="3"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4pPr>
            <a:lvl5pPr marL="2057400" lvl="4" indent="-228600" algn="l" defTabSz="449580" rtl="0" eaLnBrk="0" fontAlgn="base" latinLnBrk="0" hangingPunct="0">
              <a:lnSpc>
                <a:spcPct val="100000"/>
              </a:lnSpc>
              <a:spcBef>
                <a:spcPct val="0"/>
              </a:spcBef>
              <a:spcAft>
                <a:spcPct val="0"/>
              </a:spcAft>
              <a:buNone/>
              <a:defRPr b="0" i="0" u="none" kern="1200" baseline="0">
                <a:solidFill>
                  <a:schemeClr val="bg1"/>
                </a:solidFill>
                <a:latin typeface="Arial" panose="020B0604020202020204" pitchFamily="34" charset="0"/>
                <a:ea typeface="+mn-ea"/>
                <a:cs typeface="+mn-cs"/>
              </a:defRPr>
            </a:lvl5pPr>
          </a:lstStyle>
          <a:p>
            <a:pPr lvl="0" algn="ctr" eaLnBrk="1">
              <a:lnSpc>
                <a:spcPct val="93000"/>
              </a:lnSpc>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en-US" sz="1400" dirty="0">
                <a:solidFill>
                  <a:srgbClr val="000000"/>
                </a:solidFill>
                <a:latin typeface="Times New Roman" panose="02020603050405020304" pitchFamily="18" charset="0"/>
                <a:cs typeface="DejaVu Sans" charset="0"/>
              </a:rPr>
              <a:t>Harish Chandra Mohanta, CUTM, Bhubaneswar Campus</a:t>
            </a:r>
            <a:endParaRPr lang="en-US" altLang="en-US" sz="1400" dirty="0">
              <a:solidFill>
                <a:srgbClr val="000000"/>
              </a:solidFill>
              <a:latin typeface="Times New Roman" panose="02020603050405020304" pitchFamily="18" charset="0"/>
              <a:ea typeface="DejaVu Sans" charset="0"/>
            </a:endParaRPr>
          </a:p>
        </p:txBody>
      </p:sp>
    </p:spTree>
  </p:cSld>
  <p:clrMapOvr>
    <a:masterClrMapping/>
  </p:clrMapOvr>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Noto Sans CJK SC Regular"/>
        <a:cs typeface="Noto Sans CJK SC Regular"/>
      </a:majorFont>
      <a:minorFont>
        <a:latin typeface="Arial"/>
        <a:ea typeface="Noto Sans CJK SC Regular"/>
        <a:cs typeface="Noto Sans CJK SC Regula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449580"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defRPr kumimoji="0" lang="en-GB" sz="1800" b="0" i="0" u="none" strike="noStrike" cap="none" normalizeH="0" baseline="0" smtClean="0">
            <a:ln>
              <a:noFill/>
            </a:ln>
            <a:solidFill>
              <a:schemeClr val="bg1"/>
            </a:solidFill>
            <a:effectLst/>
            <a:latin typeface="Arial" panose="020B0604020202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449580"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defRPr kumimoji="0" lang="en-GB" sz="1800" b="0" i="0" u="none" strike="noStrike" cap="none" normalizeH="0" baseline="0" smtClean="0">
            <a:ln>
              <a:noFill/>
            </a:ln>
            <a:solidFill>
              <a:schemeClr val="bg1"/>
            </a:solidFill>
            <a:effectLst/>
            <a:latin typeface="Arial" panose="020B0604020202020204" pitchFamily="34"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89556</Words>
  <Application>WPS Presentation</Application>
  <PresentationFormat/>
  <Paragraphs>4228</Paragraphs>
  <Slides>359</Slides>
  <Notes>90</Notes>
  <HiddenSlides>0</HiddenSlides>
  <MMClips>0</MMClips>
  <ScaleCrop>false</ScaleCrop>
  <HeadingPairs>
    <vt:vector size="8" baseType="variant">
      <vt:variant>
        <vt:lpstr>已用的字体</vt:lpstr>
      </vt:variant>
      <vt:variant>
        <vt:i4>19</vt:i4>
      </vt:variant>
      <vt:variant>
        <vt:lpstr>主题</vt:lpstr>
      </vt:variant>
      <vt:variant>
        <vt:i4>1</vt:i4>
      </vt:variant>
      <vt:variant>
        <vt:lpstr>嵌入 OLE 服务器</vt:lpstr>
      </vt:variant>
      <vt:variant>
        <vt:i4>178</vt:i4>
      </vt:variant>
      <vt:variant>
        <vt:lpstr>幻灯片标题</vt:lpstr>
      </vt:variant>
      <vt:variant>
        <vt:i4>359</vt:i4>
      </vt:variant>
    </vt:vector>
  </HeadingPairs>
  <TitlesOfParts>
    <vt:vector size="557" baseType="lpstr">
      <vt:lpstr>Arial</vt:lpstr>
      <vt:lpstr>SimSun</vt:lpstr>
      <vt:lpstr>Wingdings</vt:lpstr>
      <vt:lpstr>Noto Sans CJK SC Regular</vt:lpstr>
      <vt:lpstr>Segoe Print</vt:lpstr>
      <vt:lpstr>Times New Roman</vt:lpstr>
      <vt:lpstr>DejaVu Sans</vt:lpstr>
      <vt:lpstr>Calibri</vt:lpstr>
      <vt:lpstr>Symbol</vt:lpstr>
      <vt:lpstr>Times</vt:lpstr>
      <vt:lpstr>Tahoma</vt:lpstr>
      <vt:lpstr>Comic Sans MS</vt:lpstr>
      <vt:lpstr>Monotype Sorts</vt:lpstr>
      <vt:lpstr>Wingdings</vt:lpstr>
      <vt:lpstr>Century Gothic</vt:lpstr>
      <vt:lpstr>Wingdings 3</vt:lpstr>
      <vt:lpstr>Microsoft YaHei</vt:lpstr>
      <vt:lpstr>Arial Unicode MS</vt:lpstr>
      <vt:lpstr>Symbol</vt:lpstr>
      <vt:lpstr>Office Theme</vt:lpstr>
      <vt:lpstr>PowerPoint.Slide.8</vt:lpstr>
      <vt:lpstr>Equation.DSMT4</vt:lpstr>
      <vt:lpstr>Equation.3</vt:lpstr>
      <vt:lpstr>Equation.3</vt:lpstr>
      <vt:lpstr>Equation.3</vt:lpstr>
      <vt:lpstr>Equation.3</vt:lpstr>
      <vt:lpstr>Equation.3</vt:lpstr>
      <vt:lpstr>Equation.3</vt:lpstr>
      <vt:lpstr>Equation.3</vt:lpstr>
      <vt:lpstr>PowerPoint.Slide.8</vt:lpstr>
      <vt:lpstr>Equation.3</vt:lpstr>
      <vt:lpstr>Equation.3</vt:lpstr>
      <vt:lpstr>Equation.DSMT4</vt:lpstr>
      <vt:lpstr>Equation.3</vt:lpstr>
      <vt:lpstr>Equation.3</vt:lpstr>
      <vt:lpstr>Equation.3</vt:lpstr>
      <vt:lpstr>Equation.3</vt:lpstr>
      <vt:lpstr>PowerPoint.Slide.8</vt:lpstr>
      <vt:lpstr>Equation.3</vt:lpstr>
      <vt:lpstr>Equation.3</vt:lpstr>
      <vt:lpstr>Equation.3</vt:lpstr>
      <vt:lpstr>Equation.3</vt:lpstr>
      <vt:lpstr>Equation.3</vt:lpstr>
      <vt:lpstr>Equation.DSMT4</vt:lpstr>
      <vt:lpstr>Equation.3</vt:lpstr>
      <vt:lpstr>Equation.3</vt:lpstr>
      <vt:lpstr>Equation.3</vt:lpstr>
      <vt:lpstr>Equation.3</vt:lpstr>
      <vt:lpstr>Equation.3</vt:lpstr>
      <vt:lpstr>Equation.3</vt:lpstr>
      <vt:lpstr>Equation.3</vt:lpstr>
      <vt:lpstr>Equation.3</vt:lpstr>
      <vt:lpstr>PowerPoint.Slide.8</vt:lpstr>
      <vt:lpstr>Equation.3</vt:lpstr>
      <vt:lpstr>Equation.DSMT4</vt:lpstr>
      <vt:lpstr>Equation.3</vt:lpstr>
      <vt:lpstr>Equation.3</vt:lpstr>
      <vt:lpstr>Equation.3</vt:lpstr>
      <vt:lpstr>Equation.3</vt:lpstr>
      <vt:lpstr>Equation.3</vt:lpstr>
      <vt:lpstr>Equation.3</vt:lpstr>
      <vt:lpstr>Equation.3</vt:lpstr>
      <vt:lpstr>Equation.3</vt:lpstr>
      <vt:lpstr>Equation.3</vt:lpstr>
      <vt:lpstr>Equation.3</vt:lpstr>
      <vt:lpstr>PBrush</vt:lpstr>
      <vt:lpstr>Equation.3</vt:lpstr>
      <vt:lpstr>Equation.3</vt:lpstr>
      <vt:lpstr>Equation.3</vt:lpstr>
      <vt:lpstr>Equation.3</vt:lpstr>
      <vt:lpstr>Equation.3</vt:lpstr>
      <vt:lpstr>Equation.3</vt:lpstr>
      <vt:lpstr>Equation.3</vt:lpstr>
      <vt:lpstr>Equation.3</vt:lpstr>
      <vt:lpstr>Equation.3</vt:lpstr>
      <vt:lpstr>Equation.3</vt:lpstr>
      <vt:lpstr>PBrush</vt:lpstr>
      <vt:lpstr>Equation.3</vt:lpstr>
      <vt:lpstr>Equation.3</vt:lpstr>
      <vt:lpstr>Equation.3</vt:lpstr>
      <vt:lpstr>Equation.3</vt:lpstr>
      <vt:lpstr>Equation.3</vt:lpstr>
      <vt:lpstr>Equation.3</vt:lpstr>
      <vt:lpstr>Equation.3</vt:lpstr>
      <vt:lpstr>Equation.3</vt:lpstr>
      <vt:lpstr>Equation.3</vt:lpstr>
      <vt:lpstr>Equation.3</vt:lpstr>
      <vt:lpstr>Equation.DSMT4</vt:lpstr>
      <vt:lpstr>Equation.3</vt:lpstr>
      <vt:lpstr>Equation.3</vt:lpstr>
      <vt:lpstr>Equation.3</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Equation.3</vt:lpstr>
      <vt:lpstr>Equation.3</vt:lpstr>
      <vt:lpstr>Equation.3</vt:lpstr>
      <vt:lpstr>Equation.3</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Equation.3</vt:lpstr>
      <vt:lpstr>Equation.3</vt:lpstr>
      <vt:lpstr>Equation.3</vt:lpstr>
      <vt:lpstr>Equation.3</vt:lpstr>
      <vt:lpstr>Equation.3</vt:lpstr>
      <vt:lpstr>PowerPoint.Slide.8</vt:lpstr>
      <vt:lpstr>Equation.DSMT4</vt:lpstr>
      <vt:lpstr>Equation.DSMT4</vt:lpstr>
      <vt:lpstr>PBrush</vt:lpstr>
      <vt:lpstr>Equation.DSMT4</vt:lpstr>
      <vt:lpstr>Equation.DSMT4</vt:lpstr>
      <vt:lpstr>Equation.DSMT4</vt:lpstr>
      <vt:lpstr>Equation.DSMT4</vt:lpstr>
      <vt:lpstr>Equation.DSMT4</vt:lpstr>
      <vt:lpstr>Equation.DSMT4</vt:lpstr>
      <vt:lpstr>Equation.DSMT4</vt:lpstr>
      <vt:lpstr>Equation.3</vt:lpstr>
      <vt:lpstr>Equation.DSMT4</vt:lpstr>
      <vt:lpstr>Equation.DSMT4</vt:lpstr>
      <vt:lpstr>Equation.DSMT4</vt:lpstr>
      <vt:lpstr>Equation.DSMT4</vt:lpstr>
      <vt:lpstr>Equation.DSMT4</vt:lpstr>
      <vt:lpstr>Equation.DSMT4</vt:lpstr>
      <vt:lpstr>PBrush</vt:lpstr>
      <vt:lpstr>PBrush</vt:lpstr>
      <vt:lpstr>PBrush</vt:lpstr>
      <vt:lpstr>Paint.Picture</vt:lpstr>
      <vt:lpstr>Equation.3</vt:lpstr>
      <vt:lpstr>PBrush</vt:lpstr>
      <vt:lpstr>PBrush</vt:lpstr>
      <vt:lpstr>PBrush</vt:lpstr>
      <vt:lpstr>PBrush</vt:lpstr>
      <vt:lpstr>Equation.DSMT4</vt:lpstr>
      <vt:lpstr>Equation.3</vt:lpstr>
      <vt:lpstr>Equation.3</vt:lpstr>
      <vt:lpstr>Word.Document.8</vt:lpstr>
      <vt:lpstr>Word.Document.8</vt:lpstr>
      <vt:lpstr>Word.Document.8</vt:lpstr>
      <vt:lpstr>Word.Document.8</vt:lpstr>
      <vt:lpstr>Equation.3</vt:lpstr>
      <vt:lpstr>Word.Document.8</vt:lpstr>
      <vt:lpstr>Equation.3</vt:lpstr>
      <vt:lpstr>Equation.DSMT4</vt:lpstr>
      <vt:lpstr>Equation.DSMT4</vt:lpstr>
      <vt:lpstr>Equation.3</vt:lpstr>
      <vt:lpstr>Equation.3</vt:lpstr>
      <vt:lpstr>PowerPoint.Slide.8</vt:lpstr>
      <vt:lpstr>PowerPoint.Slide.8</vt:lpstr>
      <vt:lpstr>Equation.3</vt:lpstr>
      <vt:lpstr>Equation.3</vt:lpstr>
      <vt:lpstr>Equation.3</vt:lpstr>
      <vt:lpstr>Equation.3</vt:lpstr>
      <vt:lpstr>Equation.3</vt:lpstr>
      <vt:lpstr>PowerPoint.Slide.8</vt:lpstr>
      <vt:lpstr>Equation.3</vt:lpstr>
      <vt:lpstr>Equation.3</vt:lpstr>
      <vt:lpstr>Equation.3</vt:lpstr>
      <vt:lpstr>Equation.3</vt:lpstr>
      <vt:lpstr>Equation.3</vt:lpstr>
      <vt:lpstr>Equation.3</vt:lpstr>
      <vt:lpstr>Equation.3</vt:lpstr>
      <vt:lpstr>Equation.3</vt:lpstr>
      <vt:lpstr>PowerPoint.Slide.8</vt:lpstr>
      <vt:lpstr>Equation.DSMT4</vt:lpstr>
      <vt:lpstr>Equation.3</vt:lpstr>
      <vt:lpstr>Equation.3</vt:lpstr>
      <vt:lpstr>Equation.3</vt:lpstr>
      <vt:lpstr>Equation.3</vt:lpstr>
      <vt:lpstr>PowerPoint.Slide.8</vt:lpstr>
      <vt:lpstr>PowerPoint.Slide.8</vt:lpstr>
      <vt:lpstr>PowerPoint.Slide.8</vt:lpstr>
      <vt:lpstr>Equation.3</vt:lpstr>
      <vt:lpstr>Equation.3</vt:lpstr>
      <vt:lpstr>Equation.3</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5 years Perspective Plan  (2018-23)</dc:title>
  <dc:creator>Harish Chandra Mohanta</dc:creator>
  <cp:lastModifiedBy>Harish Chandra Mohanta</cp:lastModifiedBy>
  <cp:revision>58</cp:revision>
  <dcterms:created xsi:type="dcterms:W3CDTF">2018-01-17T07:28:50Z</dcterms:created>
  <dcterms:modified xsi:type="dcterms:W3CDTF">2020-05-26T04:21:31Z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1033-11.2.0.9363</vt:lpwstr>
  </property>
</Properties>
</file>