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66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DFB75-4527-4B42-9DF1-299D23B0C9FC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0F785-08BD-40B6-9000-F272F1F5480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8D24F-EC3B-49BA-B4BB-4F4961E7DE6A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0BC3-F238-4FD0-BEDF-ADBCBA08A88E}" type="datetimeFigureOut">
              <a:rPr lang="en-US" smtClean="0"/>
              <a:t>2/18/2019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663F-FE76-49A4-9230-ACD5EB2A4A4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aptop\Desktop\download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7000900"/>
          </a:xfrm>
          <a:prstGeom prst="rect">
            <a:avLst/>
          </a:prstGeom>
          <a:noFill/>
        </p:spPr>
      </p:pic>
      <p:pic>
        <p:nvPicPr>
          <p:cNvPr id="4098" name="Picture 2" descr="C:\Users\Laptop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DISEASES OF SOYBEAN </a:t>
            </a:r>
            <a:br>
              <a:rPr lang="en-IN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36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IN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max)</a:t>
            </a:r>
            <a:endParaRPr lang="en-IN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IN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en-I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can attack and rot seeds prior to emergence, and can cause pre- and post- emergence damping off. It produces tan-brown, soft, rotted tissue. At the primary leaf stage (V1), infected stems appear bruised and soft, secondary roots are rotted, the leaves turn yellow, and plants frequently wilt and die. </a:t>
            </a: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Pythium</a:t>
            </a:r>
            <a:r>
              <a:rPr lang="en-I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can attack and rot seeds and seedlings prior to emergence and can cause post-emergence damping-off under wet conditions. The characteristic symptom of most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Pythium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infections is soft, brownish-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colored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, rotting tissue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Rhizoctonia</a:t>
            </a:r>
            <a:r>
              <a:rPr lang="en-I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can damage seeds and plants prior to or after emergence. In seedlings and older plants, a firm, rusty-brown decay or sunken lesion on the root or on the lower stem is a characteristic symptom.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I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 also a common pathogen that can damage seeds and seedlings. It causes light to dark brown lesions on roots that may spread over much of the root system and may appear shrunken.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may attack the tap root and promote adventitious root growth near the soil surface and may degrade lateral roots.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AND SEEDLING ROT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660646" cy="49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en-I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Disease Cycle </a:t>
            </a:r>
            <a:endParaRPr lang="en-IN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infection – Soil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infection –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water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Pythium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spray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Metalaxyl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@ 0.2%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spray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Carbendazim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Mancozeb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@ 0.1%.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Rhizoctonia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spray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Validamycin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@ 0.2%. 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SOYBEAN MOSAIC</a:t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Infected plants can be recognized by their stunted growth, distorted and puckered leaves.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 leaves are dwarfed, crinkled and narrow with their margins turned downwards.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In severe cases, dark green blister like puckering along the veins takes place. 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Pod setting is drastically reduced. 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Infected plants produce distorted pods and fewer seeds. 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Seed discolouration can be seen under severe infection. 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 infected plants remain green even at the end of the growing season.</a:t>
            </a:r>
          </a:p>
          <a:p>
            <a:pPr algn="just">
              <a:buNone/>
            </a:pPr>
            <a:r>
              <a:rPr lang="en-IN" sz="1600" b="1" dirty="0" err="1" smtClean="0">
                <a:latin typeface="Times New Roman" pitchFamily="18" charset="0"/>
                <a:cs typeface="Times New Roman" pitchFamily="18" charset="0"/>
              </a:rPr>
              <a:t>PATHOGEN:</a:t>
            </a:r>
            <a:r>
              <a:rPr lang="en-IN" sz="1600" b="1" i="1" dirty="0" err="1" smtClean="0">
                <a:latin typeface="Times New Roman" pitchFamily="18" charset="0"/>
                <a:cs typeface="Times New Roman" pitchFamily="18" charset="0"/>
              </a:rPr>
              <a:t>Soybean</a:t>
            </a:r>
            <a:r>
              <a:rPr lang="en-IN" sz="1600" b="1" i="1" dirty="0" smtClean="0">
                <a:latin typeface="Times New Roman" pitchFamily="18" charset="0"/>
                <a:cs typeface="Times New Roman" pitchFamily="18" charset="0"/>
              </a:rPr>
              <a:t> mosaic virus 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Soybean mosaic virus (SMV) is a member of the plant virus genus </a:t>
            </a:r>
            <a:r>
              <a:rPr lang="en-IN" sz="1600" b="1" i="1" dirty="0" err="1" smtClean="0">
                <a:latin typeface="Times New Roman" pitchFamily="18" charset="0"/>
                <a:cs typeface="Times New Roman" pitchFamily="18" charset="0"/>
              </a:rPr>
              <a:t>Potyvirus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 (family </a:t>
            </a:r>
            <a:r>
              <a:rPr lang="en-IN" sz="1600" b="1" i="1" dirty="0" err="1" smtClean="0">
                <a:latin typeface="Times New Roman" pitchFamily="18" charset="0"/>
                <a:cs typeface="Times New Roman" pitchFamily="18" charset="0"/>
              </a:rPr>
              <a:t>Potyviridae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) contain </a:t>
            </a:r>
            <a:r>
              <a:rPr lang="en-IN" sz="1600" b="1" dirty="0" err="1" smtClean="0"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DISEASE CYCLE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 virus is seed borne and is transmitted by aphids.</a:t>
            </a:r>
          </a:p>
          <a:p>
            <a:pPr algn="just"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Use virus free seed from healthy crop.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Rogue out infected plants and burn them.</a:t>
            </a: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smtClean="0">
                <a:latin typeface="Times New Roman" pitchFamily="18" charset="0"/>
                <a:cs typeface="Times New Roman" pitchFamily="18" charset="0"/>
              </a:rPr>
              <a:t>Spray </a:t>
            </a:r>
            <a:r>
              <a:rPr lang="en-IN" sz="1600" smtClean="0">
                <a:latin typeface="Times New Roman" pitchFamily="18" charset="0"/>
                <a:cs typeface="Times New Roman" pitchFamily="18" charset="0"/>
              </a:rPr>
              <a:t>dimethoate@2ml/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to control the vector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SOYBEAN MOSAIC SYMPTOM</a:t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pic>
        <p:nvPicPr>
          <p:cNvPr id="8194" name="Picture 2" descr="C:\Users\Laptop\Desktop\download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571900" cy="3143272"/>
          </a:xfrm>
          <a:prstGeom prst="rect">
            <a:avLst/>
          </a:prstGeom>
          <a:noFill/>
        </p:spPr>
      </p:pic>
      <p:pic>
        <p:nvPicPr>
          <p:cNvPr id="8195" name="Picture 3" descr="C:\Users\Laptop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3500462" cy="29289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29124" y="4500570"/>
            <a:ext cx="3429024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Seed discolouration 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MAJOR DISEASES SOYBEAN </a:t>
            </a:r>
            <a:r>
              <a:rPr lang="en-IN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IN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max)</a:t>
            </a:r>
            <a:endParaRPr lang="en-IN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94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545238">
                <a:tc gridSpan="2"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rgbClr val="00CC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FUNGAL DISEASE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/>
                </a:tc>
              </a:tr>
              <a:tr h="545238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Phakopsora</a:t>
                      </a:r>
                      <a:r>
                        <a:rPr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pachyrhizi</a:t>
                      </a:r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238">
                <a:tc>
                  <a:txBody>
                    <a:bodyPr/>
                    <a:lstStyle/>
                    <a:p>
                      <a:r>
                        <a:rPr lang="en-IN" b="1" dirty="0" smtClean="0"/>
                        <a:t>RHIZOCTONIA BLIGHT </a:t>
                      </a:r>
                      <a:endParaRPr lang="en-IN" sz="18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i="1" dirty="0" err="1" smtClean="0"/>
                        <a:t>Rhizoctonia</a:t>
                      </a:r>
                      <a:r>
                        <a:rPr lang="en-IN" b="1" i="1" dirty="0" smtClean="0"/>
                        <a:t> </a:t>
                      </a:r>
                      <a:r>
                        <a:rPr lang="en-IN" b="1" i="1" dirty="0" err="1" smtClean="0"/>
                        <a:t>solani</a:t>
                      </a:r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238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SEED AND SEEDLING ROT</a:t>
                      </a:r>
                      <a:endParaRPr lang="en-IN" sz="18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Fusarium</a:t>
                      </a:r>
                      <a:r>
                        <a:rPr lang="en-IN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IN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Rhizoctonia</a:t>
                      </a:r>
                      <a:r>
                        <a:rPr lang="en-IN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IN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Phytophthora</a:t>
                      </a:r>
                      <a:r>
                        <a:rPr lang="en-IN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and  </a:t>
                      </a:r>
                      <a:r>
                        <a:rPr lang="en-IN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Pythium</a:t>
                      </a:r>
                      <a:r>
                        <a:rPr lang="en-IN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238">
                <a:tc gridSpan="2"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BACTERIAL DISEASE</a:t>
                      </a:r>
                      <a:endParaRPr lang="en-IN" sz="1800" b="1" kern="1200" baseline="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238">
                <a:tc>
                  <a:txBody>
                    <a:bodyPr/>
                    <a:lstStyle/>
                    <a:p>
                      <a:r>
                        <a:rPr lang="en-IN" b="1" dirty="0" smtClean="0"/>
                        <a:t>BACTERIAL PUSTULES/SPOTS </a:t>
                      </a:r>
                      <a:endParaRPr lang="en-IN" sz="18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Xanthomonas</a:t>
                      </a:r>
                      <a:r>
                        <a:rPr lang="en-I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axonopodis</a:t>
                      </a:r>
                      <a:r>
                        <a:rPr lang="en-I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pv</a:t>
                      </a:r>
                      <a:r>
                        <a:rPr lang="en-I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IN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glycines</a:t>
                      </a:r>
                      <a:r>
                        <a:rPr lang="en-I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238">
                <a:tc gridSpan="2"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rgbClr val="00CC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VIRAL DISEASE</a:t>
                      </a:r>
                      <a:endParaRPr lang="en-IN" sz="1800" b="1" dirty="0">
                        <a:solidFill>
                          <a:srgbClr val="00CC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1094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SOYBEAN MOSAIC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Soybean mosaic virus</a:t>
                      </a:r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RHIZOCTONIA BLIGHT </a:t>
            </a:r>
            <a:b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SYMPTOMS :</a:t>
            </a:r>
          </a:p>
          <a:p>
            <a:pPr algn="just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infection is common during the late vegetative stages. </a:t>
            </a:r>
            <a:endParaRPr lang="en-IN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Initially </a:t>
            </a:r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circular to irregular green water soaked spots with reddish - brown margin appear on older leaves, sometimes on older leaflets. </a:t>
            </a:r>
            <a:endParaRPr lang="en-IN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the later stage of disease the spot turns tan or brown 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colour </a:t>
            </a:r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and the spots start to appear on the petioles, stem and young pod. </a:t>
            </a:r>
            <a:endParaRPr lang="en-IN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Brown </a:t>
            </a:r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protrusion grows on stems and petioles. Agglutinations of leaves with cottony fungal growth are also common. </a:t>
            </a:r>
            <a:endParaRPr lang="en-IN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infection cause pod blight and defoliation. </a:t>
            </a:r>
            <a:endParaRPr lang="en-IN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PATHOGEN:</a:t>
            </a:r>
          </a:p>
          <a:p>
            <a:pPr>
              <a:buNone/>
            </a:pPr>
            <a:r>
              <a:rPr lang="en-IN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Rhizoctonia</a:t>
            </a:r>
            <a:r>
              <a:rPr lang="en-I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solani</a:t>
            </a:r>
            <a:r>
              <a:rPr lang="en-I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(Sub-division: </a:t>
            </a:r>
            <a:r>
              <a:rPr lang="en-I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Deuteromycotina</a:t>
            </a:r>
            <a:r>
              <a:rPr lang="en-I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RHIZOCTONIA BLIGHT </a:t>
            </a:r>
            <a:b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567524" cy="399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just">
              <a:buNone/>
            </a:pPr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Disease Cycle </a:t>
            </a:r>
            <a:endParaRPr lang="en-IN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infection –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Sclerotia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in soil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Secondary infection – Water 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Favourable condition 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Warm temperature and high humidity favours disease development.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Soil drenching with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Validamycin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@ 0.2%.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PUSTULES/SPOTS </a:t>
            </a:r>
            <a:endParaRPr lang="en-I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Symptoms are evident as tiny, light green spots with elevated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centers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that later on turn into raised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light coloured pustules , typically without exudates.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more frequent on the lower ones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Spots may vary from minute specks to large, irregular, mottled brown areas.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Severely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affected portions of leaves are torn away by wind imparting a ragged appearance to plants, and results in premature defoliation.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PATHOGEN</a:t>
            </a:r>
          </a:p>
          <a:p>
            <a:pPr algn="just">
              <a:buNone/>
            </a:pPr>
            <a:r>
              <a:rPr lang="en-I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Xanthomonas</a:t>
            </a:r>
            <a:r>
              <a:rPr lang="en-I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axonopodis</a:t>
            </a:r>
            <a:r>
              <a:rPr lang="en-I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I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glycines</a:t>
            </a:r>
            <a:r>
              <a:rPr lang="en-I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PUSTULES/SPOTS 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0814" y="1600200"/>
            <a:ext cx="7262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I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Disease cycle </a:t>
            </a:r>
            <a:endParaRPr lang="en-IN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infection – Seed and plant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debris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infection – Ooze spread by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Favourable </a:t>
            </a:r>
            <a:r>
              <a:rPr lang="en-I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condition </a:t>
            </a:r>
            <a:endParaRPr lang="en-IN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disease appears in a severe form when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warm temperatures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frequent showers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prevail during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growing season.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Remove and burn infected plant debris.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Crop rotation with grain crop is recommended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sprays at 45and 55 DAS with a mixture of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Streptocycline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@ 0.01% + Copper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oxychloride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@ 0.3%.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AND SEEDLING ROT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Causal </a:t>
            </a:r>
            <a:r>
              <a:rPr lang="en-IN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organisim:Fusarium</a:t>
            </a:r>
            <a:r>
              <a:rPr lang="en-IN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Rhizoctonia</a:t>
            </a:r>
            <a:r>
              <a:rPr lang="en-IN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en-IN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IN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Pythium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692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DISEASES OF SOYBEAN  (Glycine max)</vt:lpstr>
      <vt:lpstr>MAJOR DISEASES SOYBEAN (Glycine max)</vt:lpstr>
      <vt:lpstr> RHIZOCTONIA BLIGHT  </vt:lpstr>
      <vt:lpstr> RHIZOCTONIA BLIGHT  </vt:lpstr>
      <vt:lpstr>Slide 5</vt:lpstr>
      <vt:lpstr>BACTERIAL PUSTULES/SPOTS </vt:lpstr>
      <vt:lpstr>BACTERIAL PUSTULES/SPOTS </vt:lpstr>
      <vt:lpstr>Slide 8</vt:lpstr>
      <vt:lpstr>SEED AND SEEDLING ROT</vt:lpstr>
      <vt:lpstr>SYMPTOMS</vt:lpstr>
      <vt:lpstr>SEED AND SEEDLING ROT</vt:lpstr>
      <vt:lpstr>Slide 12</vt:lpstr>
      <vt:lpstr>SOYBEAN MOSAIC </vt:lpstr>
      <vt:lpstr> SOYBEAN MOSAIC SYMPTOM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SOYBEAN  (Glycine max)</dc:title>
  <dc:creator>Laptop</dc:creator>
  <cp:lastModifiedBy>Laptop</cp:lastModifiedBy>
  <cp:revision>8</cp:revision>
  <dcterms:created xsi:type="dcterms:W3CDTF">2019-02-18T05:46:56Z</dcterms:created>
  <dcterms:modified xsi:type="dcterms:W3CDTF">2019-02-18T08:34:32Z</dcterms:modified>
</cp:coreProperties>
</file>