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18"/>
  </p:normalViewPr>
  <p:slideViewPr>
    <p:cSldViewPr snapToGrid="0" snapToObjects="1">
      <p:cViewPr varScale="1">
        <p:scale>
          <a:sx n="99" d="100"/>
          <a:sy n="99" d="100"/>
        </p:scale>
        <p:origin x="10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8A1E05-3A74-5A45-8A7F-A1157B300348}" type="datetimeFigureOut">
              <a:rPr lang="en-US" smtClean="0"/>
              <a:t>7/5/20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9DC9C-311B-464D-B575-61654AF64F5A}" type="slidenum">
              <a:rPr lang="en-US" smtClean="0"/>
              <a:t>‹#›</a:t>
            </a:fld>
            <a:endParaRPr lang="en-US"/>
          </a:p>
        </p:txBody>
      </p:sp>
    </p:spTree>
    <p:extLst>
      <p:ext uri="{BB962C8B-B14F-4D97-AF65-F5344CB8AC3E}">
        <p14:creationId xmlns:p14="http://schemas.microsoft.com/office/powerpoint/2010/main" val="349646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8A1E05-3A74-5A45-8A7F-A1157B300348}" type="datetimeFigureOut">
              <a:rPr lang="en-US" smtClean="0"/>
              <a:t>7/5/20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9DC9C-311B-464D-B575-61654AF64F5A}" type="slidenum">
              <a:rPr lang="en-US" smtClean="0"/>
              <a:t>‹#›</a:t>
            </a:fld>
            <a:endParaRPr lang="en-US"/>
          </a:p>
        </p:txBody>
      </p:sp>
    </p:spTree>
    <p:extLst>
      <p:ext uri="{BB962C8B-B14F-4D97-AF65-F5344CB8AC3E}">
        <p14:creationId xmlns:p14="http://schemas.microsoft.com/office/powerpoint/2010/main" val="1861030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8A1E05-3A74-5A45-8A7F-A1157B300348}" type="datetimeFigureOut">
              <a:rPr lang="en-US" smtClean="0"/>
              <a:t>7/5/20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9DC9C-311B-464D-B575-61654AF64F5A}" type="slidenum">
              <a:rPr lang="en-US" smtClean="0"/>
              <a:t>‹#›</a:t>
            </a:fld>
            <a:endParaRPr lang="en-US"/>
          </a:p>
        </p:txBody>
      </p:sp>
    </p:spTree>
    <p:extLst>
      <p:ext uri="{BB962C8B-B14F-4D97-AF65-F5344CB8AC3E}">
        <p14:creationId xmlns:p14="http://schemas.microsoft.com/office/powerpoint/2010/main" val="246933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8A1E05-3A74-5A45-8A7F-A1157B300348}" type="datetimeFigureOut">
              <a:rPr lang="en-US" smtClean="0"/>
              <a:t>7/5/20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9DC9C-311B-464D-B575-61654AF64F5A}" type="slidenum">
              <a:rPr lang="en-US" smtClean="0"/>
              <a:t>‹#›</a:t>
            </a:fld>
            <a:endParaRPr lang="en-US"/>
          </a:p>
        </p:txBody>
      </p:sp>
    </p:spTree>
    <p:extLst>
      <p:ext uri="{BB962C8B-B14F-4D97-AF65-F5344CB8AC3E}">
        <p14:creationId xmlns:p14="http://schemas.microsoft.com/office/powerpoint/2010/main" val="1649136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8A1E05-3A74-5A45-8A7F-A1157B300348}" type="datetimeFigureOut">
              <a:rPr lang="en-US" smtClean="0"/>
              <a:t>7/5/20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9DC9C-311B-464D-B575-61654AF64F5A}" type="slidenum">
              <a:rPr lang="en-US" smtClean="0"/>
              <a:t>‹#›</a:t>
            </a:fld>
            <a:endParaRPr lang="en-US"/>
          </a:p>
        </p:txBody>
      </p:sp>
    </p:spTree>
    <p:extLst>
      <p:ext uri="{BB962C8B-B14F-4D97-AF65-F5344CB8AC3E}">
        <p14:creationId xmlns:p14="http://schemas.microsoft.com/office/powerpoint/2010/main" val="1621543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8A1E05-3A74-5A45-8A7F-A1157B300348}" type="datetimeFigureOut">
              <a:rPr lang="en-US" smtClean="0"/>
              <a:t>7/5/20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9DC9C-311B-464D-B575-61654AF64F5A}" type="slidenum">
              <a:rPr lang="en-US" smtClean="0"/>
              <a:t>‹#›</a:t>
            </a:fld>
            <a:endParaRPr lang="en-US"/>
          </a:p>
        </p:txBody>
      </p:sp>
    </p:spTree>
    <p:extLst>
      <p:ext uri="{BB962C8B-B14F-4D97-AF65-F5344CB8AC3E}">
        <p14:creationId xmlns:p14="http://schemas.microsoft.com/office/powerpoint/2010/main" val="1715636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8A1E05-3A74-5A45-8A7F-A1157B300348}" type="datetimeFigureOut">
              <a:rPr lang="en-US" smtClean="0"/>
              <a:t>7/5/20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19DC9C-311B-464D-B575-61654AF64F5A}" type="slidenum">
              <a:rPr lang="en-US" smtClean="0"/>
              <a:t>‹#›</a:t>
            </a:fld>
            <a:endParaRPr lang="en-US"/>
          </a:p>
        </p:txBody>
      </p:sp>
    </p:spTree>
    <p:extLst>
      <p:ext uri="{BB962C8B-B14F-4D97-AF65-F5344CB8AC3E}">
        <p14:creationId xmlns:p14="http://schemas.microsoft.com/office/powerpoint/2010/main" val="443088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8A1E05-3A74-5A45-8A7F-A1157B300348}" type="datetimeFigureOut">
              <a:rPr lang="en-US" smtClean="0"/>
              <a:t>7/5/20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19DC9C-311B-464D-B575-61654AF64F5A}" type="slidenum">
              <a:rPr lang="en-US" smtClean="0"/>
              <a:t>‹#›</a:t>
            </a:fld>
            <a:endParaRPr lang="en-US"/>
          </a:p>
        </p:txBody>
      </p:sp>
    </p:spTree>
    <p:extLst>
      <p:ext uri="{BB962C8B-B14F-4D97-AF65-F5344CB8AC3E}">
        <p14:creationId xmlns:p14="http://schemas.microsoft.com/office/powerpoint/2010/main" val="1664817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8A1E05-3A74-5A45-8A7F-A1157B300348}" type="datetimeFigureOut">
              <a:rPr lang="en-US" smtClean="0"/>
              <a:t>7/5/20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19DC9C-311B-464D-B575-61654AF64F5A}" type="slidenum">
              <a:rPr lang="en-US" smtClean="0"/>
              <a:t>‹#›</a:t>
            </a:fld>
            <a:endParaRPr lang="en-US"/>
          </a:p>
        </p:txBody>
      </p:sp>
    </p:spTree>
    <p:extLst>
      <p:ext uri="{BB962C8B-B14F-4D97-AF65-F5344CB8AC3E}">
        <p14:creationId xmlns:p14="http://schemas.microsoft.com/office/powerpoint/2010/main" val="1016025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8A1E05-3A74-5A45-8A7F-A1157B300348}" type="datetimeFigureOut">
              <a:rPr lang="en-US" smtClean="0"/>
              <a:t>7/5/20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9DC9C-311B-464D-B575-61654AF64F5A}" type="slidenum">
              <a:rPr lang="en-US" smtClean="0"/>
              <a:t>‹#›</a:t>
            </a:fld>
            <a:endParaRPr lang="en-US"/>
          </a:p>
        </p:txBody>
      </p:sp>
    </p:spTree>
    <p:extLst>
      <p:ext uri="{BB962C8B-B14F-4D97-AF65-F5344CB8AC3E}">
        <p14:creationId xmlns:p14="http://schemas.microsoft.com/office/powerpoint/2010/main" val="1691596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8A1E05-3A74-5A45-8A7F-A1157B300348}" type="datetimeFigureOut">
              <a:rPr lang="en-US" smtClean="0"/>
              <a:t>7/5/20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9DC9C-311B-464D-B575-61654AF64F5A}" type="slidenum">
              <a:rPr lang="en-US" smtClean="0"/>
              <a:t>‹#›</a:t>
            </a:fld>
            <a:endParaRPr lang="en-US"/>
          </a:p>
        </p:txBody>
      </p:sp>
    </p:spTree>
    <p:extLst>
      <p:ext uri="{BB962C8B-B14F-4D97-AF65-F5344CB8AC3E}">
        <p14:creationId xmlns:p14="http://schemas.microsoft.com/office/powerpoint/2010/main" val="1329948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A1E05-3A74-5A45-8A7F-A1157B300348}" type="datetimeFigureOut">
              <a:rPr lang="en-US" smtClean="0"/>
              <a:t>7/5/20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19DC9C-311B-464D-B575-61654AF64F5A}" type="slidenum">
              <a:rPr lang="en-US" smtClean="0"/>
              <a:t>‹#›</a:t>
            </a:fld>
            <a:endParaRPr lang="en-US"/>
          </a:p>
        </p:txBody>
      </p:sp>
    </p:spTree>
    <p:extLst>
      <p:ext uri="{BB962C8B-B14F-4D97-AF65-F5344CB8AC3E}">
        <p14:creationId xmlns:p14="http://schemas.microsoft.com/office/powerpoint/2010/main" val="589438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a:t>
            </a:r>
            <a:r>
              <a:rPr lang="en-US" dirty="0" smtClean="0"/>
              <a:t>istory of human rights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88526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Early Sanskrit Texts in India: Responsibility of the rulers for the welfare of people. ‘None should be allowed to suffer</a:t>
            </a:r>
            <a:r>
              <a:rPr lang="mr-IN" dirty="0" smtClean="0"/>
              <a:t>…</a:t>
            </a:r>
            <a:r>
              <a:rPr lang="en-US" dirty="0" smtClean="0"/>
              <a:t>.either because of poverty or of any deliberate actions on the part of others’.</a:t>
            </a:r>
          </a:p>
          <a:p>
            <a:r>
              <a:rPr lang="en-US" dirty="0" smtClean="0"/>
              <a:t>300 BC Chinese scholar </a:t>
            </a:r>
            <a:r>
              <a:rPr lang="en-US" dirty="0" err="1" smtClean="0"/>
              <a:t>Mencious</a:t>
            </a:r>
            <a:r>
              <a:rPr lang="en-US" dirty="0" smtClean="0"/>
              <a:t>: wrote on ‘human nature’, ‘humans are fundamentally good but goodness needs to be nurtured’.</a:t>
            </a:r>
          </a:p>
          <a:p>
            <a:r>
              <a:rPr lang="en-US" dirty="0" smtClean="0"/>
              <a:t>16</a:t>
            </a:r>
            <a:r>
              <a:rPr lang="en-US" baseline="30000" dirty="0" smtClean="0"/>
              <a:t>th</a:t>
            </a:r>
            <a:r>
              <a:rPr lang="en-US" dirty="0" smtClean="0"/>
              <a:t> Century Hindu Philosopher </a:t>
            </a:r>
            <a:r>
              <a:rPr lang="en-US" dirty="0" err="1" smtClean="0"/>
              <a:t>Chanakya</a:t>
            </a:r>
            <a:r>
              <a:rPr lang="en-US" dirty="0" smtClean="0"/>
              <a:t>: there is only one caste ‘humanity’</a:t>
            </a:r>
          </a:p>
          <a:p>
            <a:r>
              <a:rPr lang="en-US" dirty="0" smtClean="0"/>
              <a:t>Sikh leader Guru </a:t>
            </a:r>
            <a:r>
              <a:rPr lang="en-US" dirty="0" err="1" smtClean="0"/>
              <a:t>Gobind</a:t>
            </a:r>
            <a:r>
              <a:rPr lang="en-US" dirty="0" smtClean="0"/>
              <a:t> Singh: </a:t>
            </a:r>
            <a:r>
              <a:rPr lang="en-US" dirty="0" err="1" smtClean="0"/>
              <a:t>recognise</a:t>
            </a:r>
            <a:r>
              <a:rPr lang="en-US" dirty="0" smtClean="0"/>
              <a:t> all the human race as one</a:t>
            </a:r>
          </a:p>
          <a:p>
            <a:r>
              <a:rPr lang="en-US" dirty="0" smtClean="0"/>
              <a:t>Greek Philosophers: Equal respect for all citizens, Equality before the Law, Equality in Political Power and Suffrage</a:t>
            </a:r>
            <a:endParaRPr lang="en-US" dirty="0"/>
          </a:p>
        </p:txBody>
      </p:sp>
    </p:spTree>
    <p:extLst>
      <p:ext uri="{BB962C8B-B14F-4D97-AF65-F5344CB8AC3E}">
        <p14:creationId xmlns:p14="http://schemas.microsoft.com/office/powerpoint/2010/main" val="584490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19</a:t>
            </a:r>
            <a:r>
              <a:rPr lang="en-US" baseline="30000" dirty="0" smtClean="0"/>
              <a:t>th</a:t>
            </a:r>
            <a:r>
              <a:rPr lang="en-US" dirty="0" smtClean="0"/>
              <a:t> and 20</a:t>
            </a:r>
            <a:r>
              <a:rPr lang="en-US" baseline="30000" dirty="0" smtClean="0"/>
              <a:t>th</a:t>
            </a:r>
            <a:r>
              <a:rPr lang="en-US" dirty="0" smtClean="0"/>
              <a:t> century Human Rights based on Natural Rights</a:t>
            </a:r>
          </a:p>
          <a:p>
            <a:r>
              <a:rPr lang="en-US" dirty="0" smtClean="0"/>
              <a:t>1864 and 1949, Geneva Conventions and International Red Cross</a:t>
            </a:r>
          </a:p>
          <a:p>
            <a:r>
              <a:rPr lang="en-US" dirty="0" smtClean="0"/>
              <a:t>1919, League of Nations and International </a:t>
            </a:r>
            <a:r>
              <a:rPr lang="en-US" dirty="0" err="1" smtClean="0"/>
              <a:t>Labour</a:t>
            </a:r>
            <a:r>
              <a:rPr lang="en-US" dirty="0" smtClean="0"/>
              <a:t> </a:t>
            </a:r>
            <a:r>
              <a:rPr lang="en-US" dirty="0" err="1" smtClean="0"/>
              <a:t>Organisation</a:t>
            </a:r>
            <a:endParaRPr lang="en-US" dirty="0" smtClean="0"/>
          </a:p>
          <a:p>
            <a:r>
              <a:rPr lang="en-US" dirty="0" smtClean="0"/>
              <a:t>1920, Women gain the right to vote in the US</a:t>
            </a:r>
          </a:p>
          <a:p>
            <a:r>
              <a:rPr lang="en-US" dirty="0" smtClean="0"/>
              <a:t>1926, Slavery Convention</a:t>
            </a:r>
          </a:p>
          <a:p>
            <a:r>
              <a:rPr lang="en-US" dirty="0" smtClean="0"/>
              <a:t>1945, United Nations Charter, San Francisco</a:t>
            </a:r>
          </a:p>
          <a:p>
            <a:r>
              <a:rPr lang="en-US" dirty="0" smtClean="0"/>
              <a:t>1947, Gandhi uses non-violence protests for Indian independence</a:t>
            </a:r>
            <a:endParaRPr lang="en-US" dirty="0"/>
          </a:p>
        </p:txBody>
      </p:sp>
    </p:spTree>
    <p:extLst>
      <p:ext uri="{BB962C8B-B14F-4D97-AF65-F5344CB8AC3E}">
        <p14:creationId xmlns:p14="http://schemas.microsoft.com/office/powerpoint/2010/main" val="490583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Rights in India</a:t>
            </a:r>
            <a:endParaRPr lang="en-US" dirty="0"/>
          </a:p>
        </p:txBody>
      </p:sp>
      <p:sp>
        <p:nvSpPr>
          <p:cNvPr id="3" name="Content Placeholder 2"/>
          <p:cNvSpPr>
            <a:spLocks noGrp="1"/>
          </p:cNvSpPr>
          <p:nvPr>
            <p:ph idx="1"/>
          </p:nvPr>
        </p:nvSpPr>
        <p:spPr/>
        <p:txBody>
          <a:bodyPr/>
          <a:lstStyle/>
          <a:p>
            <a:r>
              <a:rPr lang="en-US" dirty="0" smtClean="0"/>
              <a:t>The Constitution of India offers all citizens, individually and collectively, some basic freedoms. These are guaranteed in the Constitution in the form of six broad categories of Fundamental Rights, which are justiciable. Articles 12 to 35 contained in Part III of the Constitution deal with Fundamental Rights.</a:t>
            </a:r>
          </a:p>
          <a:p>
            <a:r>
              <a:rPr lang="en-US" dirty="0" smtClean="0"/>
              <a:t>Right to Equality including equality before Law, prohibition of discrimination on grounds of religion, race, caste, sex, or place of birth, and equality of opportunity in matters of employment.</a:t>
            </a:r>
          </a:p>
          <a:p>
            <a:r>
              <a:rPr lang="en-US" dirty="0" smtClean="0"/>
              <a:t>Right to Freedom of Speech and Expression</a:t>
            </a:r>
            <a:endParaRPr lang="en-US" dirty="0"/>
          </a:p>
        </p:txBody>
      </p:sp>
    </p:spTree>
    <p:extLst>
      <p:ext uri="{BB962C8B-B14F-4D97-AF65-F5344CB8AC3E}">
        <p14:creationId xmlns:p14="http://schemas.microsoft.com/office/powerpoint/2010/main" val="1827629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Right against exploitation, prohibiting all forms of forced </a:t>
            </a:r>
            <a:r>
              <a:rPr lang="en-US" dirty="0" err="1" smtClean="0"/>
              <a:t>labour</a:t>
            </a:r>
            <a:r>
              <a:rPr lang="en-US" dirty="0" smtClean="0"/>
              <a:t>, child </a:t>
            </a:r>
            <a:r>
              <a:rPr lang="en-US" dirty="0" err="1" smtClean="0"/>
              <a:t>labour</a:t>
            </a:r>
            <a:r>
              <a:rPr lang="en-US" dirty="0" smtClean="0"/>
              <a:t> and traffic in human beings</a:t>
            </a:r>
          </a:p>
          <a:p>
            <a:r>
              <a:rPr lang="en-US" dirty="0" smtClean="0"/>
              <a:t>Right to freedom of conscience and free profession, practice and propagation of religion</a:t>
            </a:r>
          </a:p>
          <a:p>
            <a:r>
              <a:rPr lang="en-US" dirty="0" smtClean="0"/>
              <a:t>Right of any section of citizens to conserve their culture, language</a:t>
            </a:r>
            <a:r>
              <a:rPr lang="en-US" dirty="0"/>
              <a:t> </a:t>
            </a:r>
            <a:r>
              <a:rPr lang="en-US" dirty="0" smtClean="0"/>
              <a:t>or script, and right of minorities to establish and administer educational institutions of their choice, and </a:t>
            </a:r>
          </a:p>
          <a:p>
            <a:r>
              <a:rPr lang="en-US" dirty="0" smtClean="0"/>
              <a:t>Right to Constitutional remedies for enforcement of Fundamental Rights </a:t>
            </a:r>
            <a:endParaRPr lang="en-US" dirty="0"/>
          </a:p>
        </p:txBody>
      </p:sp>
    </p:spTree>
    <p:extLst>
      <p:ext uri="{BB962C8B-B14F-4D97-AF65-F5344CB8AC3E}">
        <p14:creationId xmlns:p14="http://schemas.microsoft.com/office/powerpoint/2010/main" val="2003956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Rights Issues in India</a:t>
            </a:r>
            <a:endParaRPr lang="en-US" dirty="0"/>
          </a:p>
        </p:txBody>
      </p:sp>
      <p:sp>
        <p:nvSpPr>
          <p:cNvPr id="3" name="Content Placeholder 2"/>
          <p:cNvSpPr>
            <a:spLocks noGrp="1"/>
          </p:cNvSpPr>
          <p:nvPr>
            <p:ph idx="1"/>
          </p:nvPr>
        </p:nvSpPr>
        <p:spPr/>
        <p:txBody>
          <a:bodyPr/>
          <a:lstStyle/>
          <a:p>
            <a:r>
              <a:rPr lang="en-US" dirty="0" smtClean="0"/>
              <a:t>Women</a:t>
            </a:r>
          </a:p>
          <a:p>
            <a:r>
              <a:rPr lang="en-US" dirty="0" smtClean="0"/>
              <a:t>HIV/ AIDS</a:t>
            </a:r>
          </a:p>
          <a:p>
            <a:r>
              <a:rPr lang="en-US" dirty="0" smtClean="0"/>
              <a:t>Child </a:t>
            </a:r>
            <a:r>
              <a:rPr lang="en-US" dirty="0" err="1" smtClean="0"/>
              <a:t>Labour</a:t>
            </a:r>
            <a:endParaRPr lang="en-US" dirty="0" smtClean="0"/>
          </a:p>
          <a:p>
            <a:r>
              <a:rPr lang="en-US" dirty="0" smtClean="0"/>
              <a:t>Democracy</a:t>
            </a:r>
          </a:p>
          <a:p>
            <a:r>
              <a:rPr lang="en-US" dirty="0" smtClean="0"/>
              <a:t>LGBT Rights</a:t>
            </a:r>
          </a:p>
          <a:p>
            <a:r>
              <a:rPr lang="en-US" dirty="0" smtClean="0"/>
              <a:t>Human Trafficking</a:t>
            </a:r>
          </a:p>
          <a:p>
            <a:r>
              <a:rPr lang="en-US" dirty="0" smtClean="0"/>
              <a:t>Religious Violence</a:t>
            </a:r>
          </a:p>
          <a:p>
            <a:r>
              <a:rPr lang="en-US" dirty="0" smtClean="0"/>
              <a:t>Caste Related Issues</a:t>
            </a:r>
            <a:endParaRPr lang="en-US" dirty="0"/>
          </a:p>
        </p:txBody>
      </p:sp>
    </p:spTree>
    <p:extLst>
      <p:ext uri="{BB962C8B-B14F-4D97-AF65-F5344CB8AC3E}">
        <p14:creationId xmlns:p14="http://schemas.microsoft.com/office/powerpoint/2010/main" val="574725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Commission for Human Rights in India</a:t>
            </a:r>
            <a:endParaRPr lang="en-US" dirty="0"/>
          </a:p>
        </p:txBody>
      </p:sp>
      <p:sp>
        <p:nvSpPr>
          <p:cNvPr id="3" name="Content Placeholder 2"/>
          <p:cNvSpPr>
            <a:spLocks noGrp="1"/>
          </p:cNvSpPr>
          <p:nvPr>
            <p:ph idx="1"/>
          </p:nvPr>
        </p:nvSpPr>
        <p:spPr/>
        <p:txBody>
          <a:bodyPr/>
          <a:lstStyle/>
          <a:p>
            <a:r>
              <a:rPr lang="en-US" u="sng" dirty="0" smtClean="0"/>
              <a:t>National Human Rights Commission, India</a:t>
            </a:r>
            <a:r>
              <a:rPr lang="en-US" dirty="0" smtClean="0"/>
              <a:t> </a:t>
            </a:r>
            <a:r>
              <a:rPr lang="mr-IN" dirty="0" smtClean="0"/>
              <a:t>–</a:t>
            </a:r>
            <a:r>
              <a:rPr lang="en-US" dirty="0" smtClean="0"/>
              <a:t> It is an autonomous statutory body established on Oct 12, 1993 under the provisions of </a:t>
            </a:r>
            <a:r>
              <a:rPr lang="en-US" i="1" dirty="0"/>
              <a:t>T</a:t>
            </a:r>
            <a:r>
              <a:rPr lang="en-US" i="1" dirty="0" smtClean="0"/>
              <a:t>he Protection of Human Rights Act, 1993</a:t>
            </a:r>
            <a:r>
              <a:rPr lang="en-US" dirty="0" smtClean="0"/>
              <a:t>.</a:t>
            </a:r>
            <a:endParaRPr lang="en-US" dirty="0"/>
          </a:p>
        </p:txBody>
      </p:sp>
    </p:spTree>
    <p:extLst>
      <p:ext uri="{BB962C8B-B14F-4D97-AF65-F5344CB8AC3E}">
        <p14:creationId xmlns:p14="http://schemas.microsoft.com/office/powerpoint/2010/main" val="1372509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406</Words>
  <Application>Microsoft Macintosh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Calibri Light</vt:lpstr>
      <vt:lpstr>Mangal</vt:lpstr>
      <vt:lpstr>Arial</vt:lpstr>
      <vt:lpstr>Office Theme</vt:lpstr>
      <vt:lpstr>History of human rights</vt:lpstr>
      <vt:lpstr>PowerPoint Presentation</vt:lpstr>
      <vt:lpstr>PowerPoint Presentation</vt:lpstr>
      <vt:lpstr>Human Rights in India</vt:lpstr>
      <vt:lpstr>PowerPoint Presentation</vt:lpstr>
      <vt:lpstr>Human Rights Issues in India</vt:lpstr>
      <vt:lpstr>Commission for Human Rights in India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human rights</dc:title>
  <dc:creator>Microsoft Office User</dc:creator>
  <cp:lastModifiedBy>Microsoft Office User</cp:lastModifiedBy>
  <cp:revision>6</cp:revision>
  <dcterms:created xsi:type="dcterms:W3CDTF">2020-07-05T13:10:26Z</dcterms:created>
  <dcterms:modified xsi:type="dcterms:W3CDTF">2020-07-05T15:14:32Z</dcterms:modified>
</cp:coreProperties>
</file>